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721" r:id="rId6"/>
  </p:sldMasterIdLst>
  <p:notesMasterIdLst>
    <p:notesMasterId r:id="rId21"/>
  </p:notesMasterIdLst>
  <p:sldIdLst>
    <p:sldId id="2147378563" r:id="rId7"/>
    <p:sldId id="2147377440" r:id="rId8"/>
    <p:sldId id="2147377442" r:id="rId9"/>
    <p:sldId id="2147377446" r:id="rId10"/>
    <p:sldId id="2147377463" r:id="rId11"/>
    <p:sldId id="2147377449" r:id="rId12"/>
    <p:sldId id="2147377451" r:id="rId13"/>
    <p:sldId id="2147377460" r:id="rId14"/>
    <p:sldId id="301" r:id="rId15"/>
    <p:sldId id="2147378560" r:id="rId16"/>
    <p:sldId id="2147378308" r:id="rId17"/>
    <p:sldId id="2147378588" r:id="rId18"/>
    <p:sldId id="2147378589" r:id="rId19"/>
    <p:sldId id="278" r:id="rId20"/>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F1D75C-D98C-4910-BC9E-EF27E23608A1}" v="366" dt="2024-09-16T18:53:35.379"/>
    <p1510:client id="{3D3B94BE-CCB8-6364-2812-E175966689FF}" v="119" dt="2024-09-16T18:49:16.831"/>
    <p1510:client id="{6504B5E5-F163-E8EF-CFFF-D2ACF91B3EDF}" v="143" dt="2024-09-16T15:41:20.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49" autoAdjust="0"/>
  </p:normalViewPr>
  <p:slideViewPr>
    <p:cSldViewPr snapToGrid="0">
      <p:cViewPr>
        <p:scale>
          <a:sx n="57" d="100"/>
          <a:sy n="57" d="100"/>
        </p:scale>
        <p:origin x="992"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6BB48-BECE-452A-9ED7-9814545D5123}" type="datetimeFigureOut">
              <a:rPr lang="en-DK" smtClean="0"/>
              <a:t>09/16/2024</a:t>
            </a:fld>
            <a:endParaRPr lang="en-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4BACA-5FEA-4385-980A-808943BADFB2}" type="slidenum">
              <a:rPr lang="en-DK" smtClean="0"/>
              <a:t>‹#›</a:t>
            </a:fld>
            <a:endParaRPr lang="en-DK"/>
          </a:p>
        </p:txBody>
      </p:sp>
    </p:spTree>
    <p:extLst>
      <p:ext uri="{BB962C8B-B14F-4D97-AF65-F5344CB8AC3E}">
        <p14:creationId xmlns:p14="http://schemas.microsoft.com/office/powerpoint/2010/main" val="99161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a:t>
            </a:r>
            <a:endParaRPr lang="en-DK" dirty="0"/>
          </a:p>
        </p:txBody>
      </p:sp>
      <p:sp>
        <p:nvSpPr>
          <p:cNvPr id="4" name="Slide Number Placeholder 3"/>
          <p:cNvSpPr>
            <a:spLocks noGrp="1"/>
          </p:cNvSpPr>
          <p:nvPr>
            <p:ph type="sldNum" sz="quarter" idx="5"/>
          </p:nvPr>
        </p:nvSpPr>
        <p:spPr/>
        <p:txBody>
          <a:bodyPr/>
          <a:lstStyle/>
          <a:p>
            <a:fld id="{F574BACA-5FEA-4385-980A-808943BADFB2}" type="slidenum">
              <a:rPr lang="en-DK" smtClean="0"/>
              <a:t>1</a:t>
            </a:fld>
            <a:endParaRPr lang="en-DK"/>
          </a:p>
        </p:txBody>
      </p:sp>
    </p:spTree>
    <p:extLst>
      <p:ext uri="{BB962C8B-B14F-4D97-AF65-F5344CB8AC3E}">
        <p14:creationId xmlns:p14="http://schemas.microsoft.com/office/powerpoint/2010/main" val="1602320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GB" sz="1200" b="1" dirty="0">
                <a:ea typeface="Calibri" panose="020F0502020204030204" pitchFamily="34" charset="0"/>
                <a:cs typeface="Times New Roman" panose="02020603050405020304" pitchFamily="18" charset="0"/>
              </a:rPr>
              <a:t>Main script:</a:t>
            </a:r>
            <a:br>
              <a:rPr lang="en-US" sz="1100" b="0" i="0" dirty="0">
                <a:solidFill>
                  <a:srgbClr val="000000"/>
                </a:solidFill>
                <a:effectLst/>
                <a:latin typeface="VELUX Transform" pitchFamily="50" charset="0"/>
              </a:rPr>
            </a:br>
            <a:r>
              <a:rPr lang="en-US" sz="1100" b="0" i="0" dirty="0">
                <a:solidFill>
                  <a:srgbClr val="000000"/>
                </a:solidFill>
                <a:effectLst/>
                <a:latin typeface="VELUX Transform" pitchFamily="50" charset="0"/>
              </a:rPr>
              <a:t>With Living Places, we want to inspire – and prove that change is possible right now. </a:t>
            </a:r>
          </a:p>
          <a:p>
            <a:endParaRPr lang="en-US" sz="1100" b="0" i="0" dirty="0">
              <a:solidFill>
                <a:srgbClr val="000000"/>
              </a:solidFill>
              <a:effectLst/>
              <a:latin typeface="VELUX Transform" pitchFamily="50" charset="0"/>
            </a:endParaRPr>
          </a:p>
          <a:p>
            <a:r>
              <a:rPr lang="en-US" sz="1100" b="0" i="0" dirty="0">
                <a:solidFill>
                  <a:srgbClr val="000000"/>
                </a:solidFill>
                <a:effectLst/>
                <a:latin typeface="VELUX Transform" pitchFamily="50" charset="0"/>
              </a:rPr>
              <a:t>Based on five key principles which can be applied to any home, community or city, we want to create homes that are scalable, affordable and commercially viable. </a:t>
            </a:r>
          </a:p>
          <a:p>
            <a:br>
              <a:rPr lang="en-US" sz="1100" b="0" i="0" dirty="0">
                <a:solidFill>
                  <a:srgbClr val="000000"/>
                </a:solidFill>
                <a:effectLst/>
                <a:latin typeface="VELUX Transform" pitchFamily="50" charset="0"/>
              </a:rPr>
            </a:br>
            <a:r>
              <a:rPr lang="en-US" sz="1100" b="0" i="0" dirty="0">
                <a:solidFill>
                  <a:srgbClr val="000000"/>
                </a:solidFill>
                <a:effectLst/>
                <a:latin typeface="VELUX Transform" pitchFamily="50" charset="0"/>
              </a:rPr>
              <a:t>The 5 principles are:</a:t>
            </a:r>
            <a:br>
              <a:rPr lang="en-US" sz="1100" b="0" i="0" dirty="0">
                <a:solidFill>
                  <a:srgbClr val="000000"/>
                </a:solidFill>
                <a:effectLst/>
                <a:latin typeface="VELUX Transform" pitchFamily="50" charset="0"/>
              </a:rPr>
            </a:br>
            <a:endParaRPr lang="en-US" sz="1100" dirty="0"/>
          </a:p>
          <a:p>
            <a:r>
              <a:rPr lang="en-US" sz="1100" dirty="0"/>
              <a:t>HEALTHY</a:t>
            </a:r>
          </a:p>
          <a:p>
            <a:r>
              <a:rPr lang="en-US" sz="1100" b="0" i="0" dirty="0">
                <a:solidFill>
                  <a:srgbClr val="000000"/>
                </a:solidFill>
                <a:effectLst/>
                <a:latin typeface="VELUX Transform" pitchFamily="50" charset="0"/>
              </a:rPr>
              <a:t>What if we could build homes that are healthy for both people and the planet?</a:t>
            </a:r>
          </a:p>
          <a:p>
            <a:endParaRPr lang="en-US" sz="1100" b="0" i="0" dirty="0">
              <a:solidFill>
                <a:srgbClr val="000000"/>
              </a:solidFill>
              <a:effectLst/>
              <a:latin typeface="VELUX Transform" pitchFamily="50" charset="0"/>
            </a:endParaRPr>
          </a:p>
          <a:p>
            <a:r>
              <a:rPr lang="en-US" sz="1100" dirty="0"/>
              <a:t>SHARED</a:t>
            </a:r>
          </a:p>
          <a:p>
            <a:r>
              <a:rPr lang="en-US" sz="1100" b="0" i="0" dirty="0">
                <a:solidFill>
                  <a:srgbClr val="000000"/>
                </a:solidFill>
                <a:effectLst/>
                <a:latin typeface="VELUX Transform" pitchFamily="50" charset="0"/>
              </a:rPr>
              <a:t>What if we could strengthen our sense of community by rethinking how we live?</a:t>
            </a:r>
            <a:br>
              <a:rPr lang="en-US" sz="1100" b="0" i="0" dirty="0">
                <a:solidFill>
                  <a:srgbClr val="000000"/>
                </a:solidFill>
                <a:effectLst/>
                <a:latin typeface="VELUX Transform" pitchFamily="50" charset="0"/>
              </a:rPr>
            </a:br>
            <a:endParaRPr lang="en-US" sz="1100" dirty="0"/>
          </a:p>
          <a:p>
            <a:r>
              <a:rPr lang="en-US" sz="1100" dirty="0"/>
              <a:t>SIMPLE</a:t>
            </a:r>
          </a:p>
          <a:p>
            <a:r>
              <a:rPr lang="en-US" sz="1100" b="0" i="0" dirty="0">
                <a:solidFill>
                  <a:srgbClr val="000000"/>
                </a:solidFill>
                <a:effectLst/>
                <a:latin typeface="VELUX Transform" pitchFamily="50" charset="0"/>
              </a:rPr>
              <a:t>What if a new way of building can enable easy upgrades and a longer lifespan?</a:t>
            </a:r>
            <a:br>
              <a:rPr lang="en-US" sz="1100" b="0" i="0" dirty="0">
                <a:solidFill>
                  <a:srgbClr val="000000"/>
                </a:solidFill>
                <a:effectLst/>
                <a:latin typeface="VELUX Transform" pitchFamily="50" charset="0"/>
              </a:rPr>
            </a:br>
            <a:endParaRPr lang="en-US" sz="1100" dirty="0"/>
          </a:p>
          <a:p>
            <a:r>
              <a:rPr lang="en-US" sz="1100" dirty="0"/>
              <a:t>ADAPTIVE</a:t>
            </a:r>
          </a:p>
          <a:p>
            <a:r>
              <a:rPr lang="en-US" sz="1100" b="0" i="0" dirty="0">
                <a:solidFill>
                  <a:srgbClr val="000000"/>
                </a:solidFill>
                <a:effectLst/>
                <a:latin typeface="VELUX Transform" pitchFamily="50" charset="0"/>
              </a:rPr>
              <a:t>What if we can create homes that respond to more ways of living?</a:t>
            </a:r>
            <a:br>
              <a:rPr lang="en-US" sz="1100" dirty="0"/>
            </a:br>
            <a:endParaRPr lang="en-US" sz="1100" dirty="0"/>
          </a:p>
          <a:p>
            <a:r>
              <a:rPr lang="en-US" sz="1100" dirty="0"/>
              <a:t>SCALABLE</a:t>
            </a:r>
          </a:p>
          <a:p>
            <a:r>
              <a:rPr lang="en-US" sz="1100" b="0" i="0" dirty="0">
                <a:solidFill>
                  <a:srgbClr val="000000"/>
                </a:solidFill>
                <a:effectLst/>
                <a:latin typeface="VELUX Transform" pitchFamily="50" charset="0"/>
              </a:rPr>
              <a:t>What if by rethinking the way we design, plan and finance homes, we could unlock housing for the many?</a:t>
            </a:r>
            <a:endParaRPr lang="en-DK" sz="1100" dirty="0"/>
          </a:p>
          <a:p>
            <a:pPr>
              <a:lnSpc>
                <a:spcPct val="107000"/>
              </a:lnSpc>
              <a:spcAft>
                <a:spcPts val="867"/>
              </a:spcAft>
            </a:pPr>
            <a:endParaRPr lang="en-GB" sz="1100" b="1" dirty="0">
              <a:ea typeface="Calibri"/>
            </a:endParaRPr>
          </a:p>
        </p:txBody>
      </p:sp>
      <p:sp>
        <p:nvSpPr>
          <p:cNvPr id="4" name="Slide Number Placeholder 3"/>
          <p:cNvSpPr>
            <a:spLocks noGrp="1"/>
          </p:cNvSpPr>
          <p:nvPr>
            <p:ph type="sldNum" sz="quarter" idx="5"/>
          </p:nvPr>
        </p:nvSpPr>
        <p:spPr/>
        <p:txBody>
          <a:bodyPr/>
          <a:lstStyle/>
          <a:p>
            <a:fld id="{E89ECCCA-9915-4A1A-B9A8-9F141B987F72}" type="slidenum">
              <a:rPr lang="en-GB" smtClean="0"/>
              <a:pPr/>
              <a:t>10</a:t>
            </a:fld>
            <a:endParaRPr lang="en-GB"/>
          </a:p>
        </p:txBody>
      </p:sp>
    </p:spTree>
    <p:extLst>
      <p:ext uri="{BB962C8B-B14F-4D97-AF65-F5344CB8AC3E}">
        <p14:creationId xmlns:p14="http://schemas.microsoft.com/office/powerpoint/2010/main" val="1710434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GB" sz="1400" b="1" dirty="0">
                <a:ea typeface="Calibri" panose="020F0502020204030204" pitchFamily="34" charset="0"/>
                <a:cs typeface="Times New Roman" panose="02020603050405020304" pitchFamily="18" charset="0"/>
              </a:rPr>
              <a:t>Main script:</a:t>
            </a:r>
            <a:br>
              <a:rPr lang="en-US" sz="1200" b="0" i="0" dirty="0">
                <a:solidFill>
                  <a:srgbClr val="000000"/>
                </a:solidFill>
                <a:effectLst/>
                <a:latin typeface="VELUX Transform" pitchFamily="50" charset="0"/>
              </a:rPr>
            </a:br>
            <a:r>
              <a:rPr lang="en-US" sz="1200" b="0" i="0" dirty="0">
                <a:solidFill>
                  <a:srgbClr val="000000"/>
                </a:solidFill>
                <a:effectLst/>
                <a:latin typeface="VELUX Transform" pitchFamily="50" charset="0"/>
              </a:rPr>
              <a:t>With Living Places, we want to inspire – and prove that change is possible right now. </a:t>
            </a:r>
          </a:p>
          <a:p>
            <a:endParaRPr lang="en-US" sz="1200" b="0" i="0" dirty="0">
              <a:solidFill>
                <a:srgbClr val="000000"/>
              </a:solidFill>
              <a:effectLst/>
              <a:latin typeface="VELUX Transform" pitchFamily="50" charset="0"/>
            </a:endParaRPr>
          </a:p>
          <a:p>
            <a:r>
              <a:rPr lang="en-US" sz="1200" b="0" i="0" dirty="0">
                <a:solidFill>
                  <a:srgbClr val="000000"/>
                </a:solidFill>
                <a:effectLst/>
                <a:latin typeface="VELUX Transform" pitchFamily="50" charset="0"/>
              </a:rPr>
              <a:t>Based on five key principles which can be applied to any home, community or city, we want to create homes that are scalable, affordable and commercially viable. </a:t>
            </a:r>
          </a:p>
          <a:p>
            <a:br>
              <a:rPr lang="en-US" sz="1200" b="0" i="0" dirty="0">
                <a:solidFill>
                  <a:srgbClr val="000000"/>
                </a:solidFill>
                <a:effectLst/>
                <a:latin typeface="VELUX Transform" pitchFamily="50" charset="0"/>
              </a:rPr>
            </a:br>
            <a:r>
              <a:rPr lang="en-US" sz="1200" b="0" i="0" dirty="0">
                <a:solidFill>
                  <a:srgbClr val="000000"/>
                </a:solidFill>
                <a:effectLst/>
                <a:latin typeface="VELUX Transform" pitchFamily="50" charset="0"/>
              </a:rPr>
              <a:t>The 5 principles are:</a:t>
            </a:r>
            <a:br>
              <a:rPr lang="en-US" sz="1200" b="0" i="0" dirty="0">
                <a:solidFill>
                  <a:srgbClr val="000000"/>
                </a:solidFill>
                <a:effectLst/>
                <a:latin typeface="VELUX Transform" pitchFamily="50" charset="0"/>
              </a:rPr>
            </a:br>
            <a:endParaRPr lang="en-US" sz="1200" dirty="0"/>
          </a:p>
          <a:p>
            <a:r>
              <a:rPr lang="en-US" sz="1200" dirty="0"/>
              <a:t>HEALTHY</a:t>
            </a:r>
          </a:p>
          <a:p>
            <a:r>
              <a:rPr lang="en-US" sz="1200" b="0" i="0" dirty="0">
                <a:solidFill>
                  <a:srgbClr val="000000"/>
                </a:solidFill>
                <a:effectLst/>
                <a:latin typeface="VELUX Transform" pitchFamily="50" charset="0"/>
              </a:rPr>
              <a:t>What if we could build homes that are healthy for both people and the planet?</a:t>
            </a:r>
          </a:p>
          <a:p>
            <a:endParaRPr lang="en-US" sz="1200" b="0" i="0" dirty="0">
              <a:solidFill>
                <a:srgbClr val="000000"/>
              </a:solidFill>
              <a:effectLst/>
              <a:latin typeface="VELUX Transform" pitchFamily="50" charset="0"/>
            </a:endParaRPr>
          </a:p>
          <a:p>
            <a:r>
              <a:rPr lang="en-US" sz="1200" dirty="0"/>
              <a:t>SHARED</a:t>
            </a:r>
          </a:p>
          <a:p>
            <a:r>
              <a:rPr lang="en-US" sz="1200" b="0" i="0" dirty="0">
                <a:solidFill>
                  <a:srgbClr val="000000"/>
                </a:solidFill>
                <a:effectLst/>
                <a:latin typeface="VELUX Transform" pitchFamily="50" charset="0"/>
              </a:rPr>
              <a:t>What if we could strengthen our sense of community by rethinking how we live?</a:t>
            </a:r>
            <a:br>
              <a:rPr lang="en-US" sz="1200" b="0" i="0" dirty="0">
                <a:solidFill>
                  <a:srgbClr val="000000"/>
                </a:solidFill>
                <a:effectLst/>
                <a:latin typeface="VELUX Transform" pitchFamily="50" charset="0"/>
              </a:rPr>
            </a:br>
            <a:endParaRPr lang="en-US" sz="1200" dirty="0"/>
          </a:p>
          <a:p>
            <a:r>
              <a:rPr lang="en-US" sz="1200" dirty="0"/>
              <a:t>SIMPLE</a:t>
            </a:r>
          </a:p>
          <a:p>
            <a:r>
              <a:rPr lang="en-US" sz="1200" b="0" i="0" dirty="0">
                <a:solidFill>
                  <a:srgbClr val="000000"/>
                </a:solidFill>
                <a:effectLst/>
                <a:latin typeface="VELUX Transform" pitchFamily="50" charset="0"/>
              </a:rPr>
              <a:t>What if a new way of building can enable easy upgrades and a longer lifespan?</a:t>
            </a:r>
            <a:br>
              <a:rPr lang="en-US" sz="1200" b="0" i="0" dirty="0">
                <a:solidFill>
                  <a:srgbClr val="000000"/>
                </a:solidFill>
                <a:effectLst/>
                <a:latin typeface="VELUX Transform" pitchFamily="50" charset="0"/>
              </a:rPr>
            </a:br>
            <a:endParaRPr lang="en-US" sz="1200" dirty="0"/>
          </a:p>
          <a:p>
            <a:r>
              <a:rPr lang="en-US" sz="1200" dirty="0"/>
              <a:t>ADAPTIVE</a:t>
            </a:r>
          </a:p>
          <a:p>
            <a:r>
              <a:rPr lang="en-US" sz="1200" b="0" i="0" dirty="0">
                <a:solidFill>
                  <a:srgbClr val="000000"/>
                </a:solidFill>
                <a:effectLst/>
                <a:latin typeface="VELUX Transform" pitchFamily="50" charset="0"/>
              </a:rPr>
              <a:t>What if we can create homes that respond to more ways of living?</a:t>
            </a:r>
            <a:br>
              <a:rPr lang="en-US" sz="1200" dirty="0"/>
            </a:br>
            <a:endParaRPr lang="en-US" sz="1200" dirty="0"/>
          </a:p>
          <a:p>
            <a:r>
              <a:rPr lang="en-US" sz="1200" dirty="0"/>
              <a:t>SCALABLE</a:t>
            </a:r>
          </a:p>
          <a:p>
            <a:r>
              <a:rPr lang="en-US" sz="1200" b="0" i="0" dirty="0">
                <a:solidFill>
                  <a:srgbClr val="000000"/>
                </a:solidFill>
                <a:effectLst/>
                <a:latin typeface="VELUX Transform" pitchFamily="50" charset="0"/>
              </a:rPr>
              <a:t>What if by rethinking the way we design, plan and finance homes, we could unlock housing for the many?</a:t>
            </a:r>
            <a:endParaRPr lang="en-DK" sz="1200" dirty="0"/>
          </a:p>
          <a:p>
            <a:pPr defTabSz="990752">
              <a:defRPr/>
            </a:pPr>
            <a:endParaRPr lang="en-US" dirty="0">
              <a:latin typeface="VELUX Transform"/>
            </a:endParaRPr>
          </a:p>
        </p:txBody>
      </p:sp>
      <p:sp>
        <p:nvSpPr>
          <p:cNvPr id="4" name="Slide Number Placeholder 3"/>
          <p:cNvSpPr>
            <a:spLocks noGrp="1"/>
          </p:cNvSpPr>
          <p:nvPr>
            <p:ph type="sldNum" sz="quarter" idx="5"/>
          </p:nvPr>
        </p:nvSpPr>
        <p:spPr/>
        <p:txBody>
          <a:bodyPr/>
          <a:lstStyle/>
          <a:p>
            <a:pPr defTabSz="990752">
              <a:defRPr/>
            </a:pPr>
            <a:fld id="{E81545D5-24F6-4A9A-984B-DF6865DD83F3}" type="slidenum">
              <a:rPr lang="en-DK">
                <a:solidFill>
                  <a:prstClr val="black"/>
                </a:solidFill>
                <a:latin typeface="Calibri" panose="020F0502020204030204"/>
              </a:rPr>
              <a:pPr defTabSz="990752">
                <a:defRPr/>
              </a:pPr>
              <a:t>11</a:t>
            </a:fld>
            <a:endParaRPr lang="en-DK">
              <a:solidFill>
                <a:prstClr val="black"/>
              </a:solidFill>
              <a:latin typeface="Calibri" panose="020F0502020204030204"/>
            </a:endParaRPr>
          </a:p>
        </p:txBody>
      </p:sp>
    </p:spTree>
    <p:extLst>
      <p:ext uri="{BB962C8B-B14F-4D97-AF65-F5344CB8AC3E}">
        <p14:creationId xmlns:p14="http://schemas.microsoft.com/office/powerpoint/2010/main" val="3572940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GB" sz="1300" b="1" dirty="0">
                <a:ea typeface="Calibri" panose="020F0502020204030204" pitchFamily="34" charset="0"/>
                <a:cs typeface="Times New Roman" panose="02020603050405020304" pitchFamily="18" charset="0"/>
              </a:rPr>
              <a:t>Main script:</a:t>
            </a:r>
            <a:br>
              <a:rPr lang="en-US" b="0" i="0" dirty="0">
                <a:solidFill>
                  <a:srgbClr val="000000"/>
                </a:solidFill>
                <a:effectLst/>
                <a:latin typeface="VELUX Transform" pitchFamily="50" charset="0"/>
              </a:rPr>
            </a:br>
            <a:r>
              <a:rPr lang="en-US" b="0" i="0" dirty="0">
                <a:solidFill>
                  <a:srgbClr val="000000"/>
                </a:solidFill>
                <a:effectLst/>
                <a:latin typeface="VELUX Transform" pitchFamily="50" charset="0"/>
              </a:rPr>
              <a:t>We took a look at the average Danish home. We examined materials, construction, utilities, and architecture. Then we asked ourselves how rethinking everything can take us closer to building homes with significantly less impact on the planet.</a:t>
            </a:r>
          </a:p>
          <a:p>
            <a:pPr algn="l"/>
            <a:r>
              <a:rPr lang="en-US" b="0" i="0" dirty="0">
                <a:solidFill>
                  <a:srgbClr val="000000"/>
                </a:solidFill>
                <a:effectLst/>
                <a:latin typeface="VELUX Transform" pitchFamily="50" charset="0"/>
              </a:rPr>
              <a:t> </a:t>
            </a:r>
          </a:p>
          <a:p>
            <a:pPr algn="l"/>
            <a:r>
              <a:rPr lang="en-US" b="0" i="0" dirty="0">
                <a:solidFill>
                  <a:srgbClr val="000000"/>
                </a:solidFill>
                <a:effectLst/>
                <a:latin typeface="VELUX Transform" pitchFamily="50" charset="0"/>
              </a:rPr>
              <a:t>The result is Living Places: a collection of truly sustainable homes with a carbon footprint 3x lower than an average Danish home.</a:t>
            </a:r>
          </a:p>
          <a:p>
            <a:pPr algn="l"/>
            <a:r>
              <a:rPr lang="en-US" b="0" i="0" dirty="0">
                <a:solidFill>
                  <a:srgbClr val="000000"/>
                </a:solidFill>
                <a:effectLst/>
                <a:latin typeface="VELUX Transform" pitchFamily="50" charset="0"/>
              </a:rPr>
              <a:t> </a:t>
            </a:r>
          </a:p>
          <a:p>
            <a:pPr algn="l"/>
            <a:r>
              <a:rPr lang="en-US" b="0" i="0" dirty="0">
                <a:solidFill>
                  <a:srgbClr val="000000"/>
                </a:solidFill>
                <a:effectLst/>
                <a:latin typeface="VELUX Transform" pitchFamily="50" charset="0"/>
              </a:rPr>
              <a:t>We already have all the knowledge and solutions we need to create people-positive, low-emission housing for the many. In fact, we’re ready to build this way right now. It’s just about getting started.</a:t>
            </a:r>
          </a:p>
          <a:p>
            <a:endParaRPr lang="en-BE" dirty="0"/>
          </a:p>
        </p:txBody>
      </p:sp>
      <p:sp>
        <p:nvSpPr>
          <p:cNvPr id="4" name="Slide Number Placeholder 3"/>
          <p:cNvSpPr>
            <a:spLocks noGrp="1"/>
          </p:cNvSpPr>
          <p:nvPr>
            <p:ph type="sldNum" sz="quarter" idx="5"/>
          </p:nvPr>
        </p:nvSpPr>
        <p:spPr/>
        <p:txBody>
          <a:bodyPr/>
          <a:lstStyle/>
          <a:p>
            <a:fld id="{E89ECCCA-9915-4A1A-B9A8-9F141B987F72}" type="slidenum">
              <a:rPr lang="en-GB" smtClean="0"/>
              <a:pPr/>
              <a:t>12</a:t>
            </a:fld>
            <a:endParaRPr lang="en-GB"/>
          </a:p>
        </p:txBody>
      </p:sp>
    </p:spTree>
    <p:extLst>
      <p:ext uri="{BB962C8B-B14F-4D97-AF65-F5344CB8AC3E}">
        <p14:creationId xmlns:p14="http://schemas.microsoft.com/office/powerpoint/2010/main" val="3964227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F574BACA-5FEA-4385-980A-808943BADFB2}" type="slidenum">
              <a:rPr lang="en-DK" smtClean="0"/>
              <a:t>13</a:t>
            </a:fld>
            <a:endParaRPr lang="en-DK"/>
          </a:p>
        </p:txBody>
      </p:sp>
    </p:spTree>
    <p:extLst>
      <p:ext uri="{BB962C8B-B14F-4D97-AF65-F5344CB8AC3E}">
        <p14:creationId xmlns:p14="http://schemas.microsoft.com/office/powerpoint/2010/main" val="2478680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dirty="0">
                <a:solidFill>
                  <a:srgbClr val="333333"/>
                </a:solidFill>
                <a:latin typeface="VELUXGothicLight"/>
              </a:rPr>
              <a:t>B</a:t>
            </a:r>
            <a:r>
              <a:rPr lang="en-GB" b="0" i="0" dirty="0">
                <a:solidFill>
                  <a:srgbClr val="333333"/>
                </a:solidFill>
                <a:effectLst/>
                <a:latin typeface="VELUXGothicLight"/>
              </a:rPr>
              <a:t>ringing daylight and fresh air into homes around the world for more than 80 years.</a:t>
            </a:r>
          </a:p>
          <a:p>
            <a:pPr marL="342900" indent="-342900">
              <a:buFont typeface="Arial" panose="020B0604020202020204" pitchFamily="34" charset="0"/>
              <a:buChar char="•"/>
            </a:pPr>
            <a:r>
              <a:rPr lang="en-GB" b="0" i="0" dirty="0">
                <a:solidFill>
                  <a:srgbClr val="333333"/>
                </a:solidFill>
                <a:effectLst/>
                <a:latin typeface="VELUXGothicLight"/>
              </a:rPr>
              <a:t>Our products help create bright, healthy and energy-efficient places in which to live, work, learn and play.</a:t>
            </a:r>
          </a:p>
          <a:p>
            <a:pPr>
              <a:buFont typeface="Arial" panose="020B0604020202020204" pitchFamily="34" charset="0"/>
              <a:buChar char="•"/>
            </a:pPr>
            <a:endParaRPr lang="en-GB" dirty="0"/>
          </a:p>
          <a:p>
            <a:pPr marL="342900" indent="-342900">
              <a:buFont typeface="Arial" panose="020B0604020202020204" pitchFamily="34" charset="0"/>
              <a:buChar char="•"/>
            </a:pPr>
            <a:r>
              <a:rPr lang="en-GB" b="0" i="0" dirty="0">
                <a:solidFill>
                  <a:srgbClr val="333333"/>
                </a:solidFill>
                <a:effectLst/>
                <a:latin typeface="VELUXGothicLight"/>
              </a:rPr>
              <a:t>We started our journey with sustainable living in buildings in 1999. Since then have been involved in more than 30 full-scale demonstration building projects in 22 countries and driven research that puts the spotlight on the need for building renovation solutions to address societal and environmental issues.</a:t>
            </a:r>
          </a:p>
          <a:p>
            <a:pPr marL="342900" indent="-342900">
              <a:buFont typeface="Arial" panose="020B0604020202020204" pitchFamily="34" charset="0"/>
              <a:buChar char="•"/>
            </a:pPr>
            <a:endParaRPr lang="en-GB" b="0" i="0" dirty="0">
              <a:solidFill>
                <a:srgbClr val="333333"/>
              </a:solidFill>
              <a:effectLst/>
              <a:latin typeface="VELUXGothicLight"/>
            </a:endParaRPr>
          </a:p>
          <a:p>
            <a:pPr marL="342900" indent="-342900" algn="l">
              <a:buFont typeface="Arial" panose="020B0604020202020204" pitchFamily="34" charset="0"/>
              <a:buChar char="•"/>
            </a:pPr>
            <a:r>
              <a:rPr lang="en-GB" b="0" i="0" dirty="0">
                <a:solidFill>
                  <a:srgbClr val="333333"/>
                </a:solidFill>
                <a:effectLst/>
                <a:latin typeface="VELUXGothicLight"/>
              </a:rPr>
              <a:t>In all projects we emphasise the health and well-being of the users of  buildings alongside environmental and energetic concerns</a:t>
            </a:r>
            <a:endParaRPr lang="en-BE" dirty="0"/>
          </a:p>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ECCCA-9915-4A1A-B9A8-9F141B987F72}" type="slidenum">
              <a:rPr kumimoji="0" lang="en-GB" sz="1200" b="0" i="0" u="none" strike="noStrike" kern="1200" cap="none" spc="0" normalizeH="0" baseline="0" noProof="0" smtClean="0">
                <a:ln>
                  <a:noFill/>
                </a:ln>
                <a:solidFill>
                  <a:srgbClr val="28231F"/>
                </a:solidFill>
                <a:effectLst/>
                <a:uLnTx/>
                <a:uFillTx/>
                <a:latin typeface="VELUX Transform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srgbClr val="28231F"/>
              </a:solidFill>
              <a:effectLst/>
              <a:uLnTx/>
              <a:uFillTx/>
              <a:latin typeface="VELUX Transform Office"/>
              <a:ea typeface="+mn-ea"/>
              <a:cs typeface="+mn-cs"/>
            </a:endParaRPr>
          </a:p>
        </p:txBody>
      </p:sp>
    </p:spTree>
    <p:extLst>
      <p:ext uri="{BB962C8B-B14F-4D97-AF65-F5344CB8AC3E}">
        <p14:creationId xmlns:p14="http://schemas.microsoft.com/office/powerpoint/2010/main" val="2781359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GB" dirty="0"/>
              <a:t>At VELUX, we started our journey with sustainable living in buildings in 1999. Since then have been involved in more than 30 full-scale demonstration building projects in 22 countries and driven research that puts the spotlight on the need for building renovation solutions to address societal and environmental issues.</a:t>
            </a:r>
            <a:endParaRPr lang="en-US" dirty="0"/>
          </a:p>
          <a:p>
            <a:pPr marL="171450" indent="-171450">
              <a:buFont typeface="Arial,Sans-Serif"/>
              <a:buChar char="•"/>
            </a:pPr>
            <a:r>
              <a:rPr lang="en-GB" dirty="0"/>
              <a:t>In all projects we emphasise the health and well-being of the users of  buildings alongside environmental and energetic concerns. </a:t>
            </a:r>
            <a:endParaRPr lang="en-US" dirty="0"/>
          </a:p>
          <a:p>
            <a:pPr marL="171450" indent="-171450">
              <a:buFont typeface="Arial,Sans-Serif"/>
              <a:buChar char="•"/>
            </a:pPr>
            <a:r>
              <a:rPr lang="en-GB" dirty="0"/>
              <a:t>We do that because we  believe that healthy buildings should be the only kind of buildings in which people live, learn, work, play or recover</a:t>
            </a:r>
            <a:endParaRPr lang="en-US" dirty="0"/>
          </a:p>
          <a:p>
            <a:pPr marL="171450" indent="-171450">
              <a:buFont typeface="Arial,Sans-Serif"/>
              <a:buChar char="•"/>
            </a:pPr>
            <a:r>
              <a:rPr lang="en-GB" dirty="0"/>
              <a:t>that  brings us onto the report we’re launching today, the Healthy Buildings Barometer 2024</a:t>
            </a:r>
            <a:endParaRPr lang="en-US" dirty="0"/>
          </a:p>
          <a:p>
            <a:pPr marL="171450" indent="-171450">
              <a:buFont typeface="Arial,Sans-Serif"/>
              <a:buChar char="•"/>
            </a:pPr>
            <a:r>
              <a:rPr lang="en-GB" dirty="0"/>
              <a:t>We produced the first report back in 2015, and this is the 8th edition</a:t>
            </a:r>
            <a:endParaRPr lang="en-US" dirty="0"/>
          </a:p>
          <a:p>
            <a:pPr marL="171450" indent="-171450">
              <a:buFont typeface="Arial,Sans-Serif"/>
              <a:buChar char="•"/>
            </a:pPr>
            <a:r>
              <a:rPr lang="en-GB" dirty="0"/>
              <a:t>Eagle eyed reader will notice that this year’s report has changed name from Healthy Homes to Healthy Buildings: That’s because we’ve expanded the scope to cover all major buildings: homes, workplaces, schools and hospitals</a:t>
            </a:r>
            <a:endParaRPr lang="en-US" dirty="0"/>
          </a:p>
          <a:p>
            <a:pPr marL="171450" indent="-171450">
              <a:buFont typeface="Arial,Sans-Serif"/>
              <a:buChar char="•"/>
            </a:pPr>
            <a:r>
              <a:rPr lang="en-GB" dirty="0"/>
              <a:t>but the overall goal remains the same: to shine a light on how the European building stock can better benefit people, society and the planet </a:t>
            </a:r>
            <a:endParaRPr lang="en-US" dirty="0"/>
          </a:p>
          <a:p>
            <a:pPr marL="171450" indent="-171450">
              <a:buFont typeface="Arial,Sans-Serif"/>
              <a:buChar char="•"/>
            </a:pPr>
            <a:r>
              <a:rPr lang="en-GB" dirty="0"/>
              <a:t>The average person in the northern hemisphere spends some 90% of their time indoors, yet traditionally there has been a lot more interest in and focus on the outside air quality</a:t>
            </a:r>
            <a:endParaRPr lang="en-US" dirty="0"/>
          </a:p>
          <a:p>
            <a:pPr marL="171450" indent="-171450">
              <a:buFont typeface="Arial,Sans-Serif"/>
              <a:buChar char="•"/>
            </a:pPr>
            <a:r>
              <a:rPr lang="en-GB" dirty="0"/>
              <a:t>we wanted to help remedy this by quantifying the size of the problem both in numbers, and financial figures, and what we can derive as a society from rectifying it.</a:t>
            </a:r>
            <a:endParaRPr lang="en-US" dirty="0"/>
          </a:p>
          <a:p>
            <a:pPr marL="171450" indent="-171450">
              <a:buFont typeface="Arial,Sans-Serif"/>
              <a:buChar char="•"/>
            </a:pPr>
            <a:r>
              <a:rPr lang="en-GB" dirty="0"/>
              <a:t>The good or bad news is that there is a lot to do – but we have the tools to do it. To give one example: One in four Europeans live in buildings where indoor air quality falls below national standards. </a:t>
            </a:r>
            <a:endParaRPr lang="en-US" dirty="0"/>
          </a:p>
          <a:p>
            <a:pPr marL="171450" indent="-171450">
              <a:buFont typeface="Arial,Sans-Serif"/>
              <a:buChar char="•"/>
            </a:pPr>
            <a:r>
              <a:rPr lang="en-GB" dirty="0"/>
              <a:t>What we want to do with this report is to substantiate and measure the benefits of healthy buildings as part of an overall, holistic approach and provide a concrete path forward with a set of recommendations</a:t>
            </a:r>
            <a:endParaRPr lang="en-US" dirty="0"/>
          </a:p>
          <a:p>
            <a:pPr marL="171450" indent="-171450">
              <a:buFont typeface="Arial,Sans-Serif"/>
              <a:buChar char="•"/>
            </a:pPr>
            <a:r>
              <a:rPr lang="en-GB" dirty="0"/>
              <a:t>Very thankful for the excellent partnership with BPIE who analysed and wrote the report for us.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ECCCA-9915-4A1A-B9A8-9F141B987F72}" type="slidenum">
              <a:rPr kumimoji="0" lang="en-GB" sz="1200" b="0" i="0" u="none" strike="noStrike" kern="1200" cap="none" spc="0" normalizeH="0" baseline="0" noProof="0" smtClean="0">
                <a:ln>
                  <a:noFill/>
                </a:ln>
                <a:solidFill>
                  <a:srgbClr val="28231F"/>
                </a:solidFill>
                <a:effectLst/>
                <a:uLnTx/>
                <a:uFillTx/>
                <a:latin typeface="VELUX Transform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28231F"/>
              </a:solidFill>
              <a:effectLst/>
              <a:uLnTx/>
              <a:uFillTx/>
              <a:latin typeface="VELUX Transform Office"/>
              <a:ea typeface="+mn-ea"/>
              <a:cs typeface="+mn-cs"/>
            </a:endParaRPr>
          </a:p>
        </p:txBody>
      </p:sp>
    </p:spTree>
    <p:extLst>
      <p:ext uri="{BB962C8B-B14F-4D97-AF65-F5344CB8AC3E}">
        <p14:creationId xmlns:p14="http://schemas.microsoft.com/office/powerpoint/2010/main" val="3488619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[FLEMING]</a:t>
            </a:r>
            <a:endParaRPr lang="en-US" dirty="0"/>
          </a:p>
          <a:p>
            <a:pPr marL="171450" indent="-171450">
              <a:buFont typeface="Calibri"/>
              <a:buChar char="-"/>
            </a:pPr>
            <a:r>
              <a:rPr lang="en-GB" dirty="0"/>
              <a:t>Busy slide – we won’t go through all</a:t>
            </a:r>
            <a:endParaRPr lang="en-US" dirty="0"/>
          </a:p>
          <a:p>
            <a:pPr marL="171450" indent="-171450">
              <a:buFont typeface="Calibri"/>
              <a:buChar char="-"/>
            </a:pPr>
            <a:r>
              <a:rPr lang="en-GB" dirty="0"/>
              <a:t>Allow me to highlight a few figures in terms of what we can gain from investing in healthier people through healthier, more sustainable buildings.</a:t>
            </a:r>
            <a:endParaRPr lang="en-US" dirty="0"/>
          </a:p>
          <a:p>
            <a:endParaRPr lang="en-GB" dirty="0"/>
          </a:p>
          <a:p>
            <a:r>
              <a:rPr lang="en-GB" dirty="0"/>
              <a:t>Overall:</a:t>
            </a:r>
            <a:endParaRPr lang="en-US" dirty="0"/>
          </a:p>
          <a:p>
            <a:pPr marL="171450" indent="-171450">
              <a:buFont typeface="Calibri"/>
              <a:buChar char="-"/>
            </a:pPr>
            <a:r>
              <a:rPr lang="en-GB" dirty="0"/>
              <a:t>A huge number of new construction jobs - between 200.000-500.000 more jobs at EU level if we start renovation efforts across EU. </a:t>
            </a:r>
            <a:endParaRPr lang="en-US" dirty="0"/>
          </a:p>
          <a:p>
            <a:endParaRPr lang="en-GB" dirty="0"/>
          </a:p>
          <a:p>
            <a:r>
              <a:rPr lang="en-GB" dirty="0"/>
              <a:t>Workplaces:</a:t>
            </a:r>
            <a:endParaRPr lang="en-US" dirty="0"/>
          </a:p>
          <a:p>
            <a:pPr marL="171450" indent="-171450">
              <a:buFont typeface="Calibri"/>
              <a:buChar char="-"/>
            </a:pPr>
            <a:r>
              <a:rPr lang="en-GB" dirty="0"/>
              <a:t>increased performance from higher access to day light, nature, and comfortable temperatures – overall, value add 40 bn per year to European economy</a:t>
            </a:r>
            <a:endParaRPr lang="en-US" dirty="0"/>
          </a:p>
          <a:p>
            <a:pPr marL="171450" indent="-171450">
              <a:buFont typeface="Calibri"/>
              <a:buChar char="-"/>
            </a:pPr>
            <a:r>
              <a:rPr lang="en-GB" dirty="0"/>
              <a:t>the same trends for schools </a:t>
            </a:r>
            <a:endParaRPr lang="en-US" dirty="0"/>
          </a:p>
          <a:p>
            <a:endParaRPr lang="en-GB" dirty="0"/>
          </a:p>
          <a:p>
            <a:r>
              <a:rPr lang="en-GB" dirty="0"/>
              <a:t>Hospitals: </a:t>
            </a:r>
            <a:endParaRPr lang="en-US" dirty="0"/>
          </a:p>
          <a:p>
            <a:pPr marL="171450" indent="-171450">
              <a:buFont typeface="Calibri"/>
              <a:buChar char="-"/>
            </a:pPr>
            <a:r>
              <a:rPr lang="en-GB" dirty="0"/>
              <a:t>significantly lower employee turn-over and better outcomes for patients: less mortality, less medical costs, less in-patient visits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ECCCA-9915-4A1A-B9A8-9F141B987F72}" type="slidenum">
              <a:rPr kumimoji="0" lang="en-GB" sz="1200" b="0" i="0" u="none" strike="noStrike" kern="1200" cap="none" spc="0" normalizeH="0" baseline="0" noProof="0">
                <a:ln>
                  <a:noFill/>
                </a:ln>
                <a:solidFill>
                  <a:srgbClr val="28231F"/>
                </a:solidFill>
                <a:effectLst/>
                <a:uLnTx/>
                <a:uFillTx/>
                <a:latin typeface="VELUX Transform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28231F"/>
              </a:solidFill>
              <a:effectLst/>
              <a:uLnTx/>
              <a:uFillTx/>
              <a:latin typeface="VELUX Transform Office"/>
              <a:ea typeface="+mn-ea"/>
              <a:cs typeface="+mn-cs"/>
            </a:endParaRPr>
          </a:p>
        </p:txBody>
      </p:sp>
    </p:spTree>
    <p:extLst>
      <p:ext uri="{BB962C8B-B14F-4D97-AF65-F5344CB8AC3E}">
        <p14:creationId xmlns:p14="http://schemas.microsoft.com/office/powerpoint/2010/main" val="2558297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[FLEMING]</a:t>
            </a:r>
          </a:p>
          <a:p>
            <a:pPr marL="171450" indent="-171450">
              <a:buFont typeface="Arial,Sans-Serif"/>
              <a:buChar char="•"/>
            </a:pPr>
            <a:r>
              <a:rPr lang="en-GB" dirty="0"/>
              <a:t>A few more figures before we dive into the key findings of the report:</a:t>
            </a:r>
            <a:endParaRPr lang="en-US" dirty="0"/>
          </a:p>
          <a:p>
            <a:pPr marL="800100" lvl="1" indent="-171450">
              <a:buFont typeface="Courier New,monospace"/>
              <a:buChar char="o"/>
            </a:pPr>
            <a:r>
              <a:rPr lang="en-GB" dirty="0"/>
              <a:t>Accumulated investments in renovations in 2020 were 40% lower than required to reach EU goals</a:t>
            </a:r>
            <a:endParaRPr lang="en-US" dirty="0"/>
          </a:p>
          <a:p>
            <a:pPr marL="800100" lvl="1" indent="-171450">
              <a:buFont typeface="Courier New,monospace"/>
              <a:buChar char="o"/>
            </a:pPr>
            <a:r>
              <a:rPr lang="en-GB" dirty="0"/>
              <a:t>30 million Europeans affected by insufficient daylight in their homes </a:t>
            </a:r>
            <a:endParaRPr lang="en-US" dirty="0"/>
          </a:p>
          <a:p>
            <a:pPr marL="800100" lvl="1" indent="-171450">
              <a:buFont typeface="Courier New,monospace"/>
              <a:buChar char="o"/>
            </a:pPr>
            <a:r>
              <a:rPr lang="en-GB" dirty="0"/>
              <a:t>Perhaps most shocking: 0.2% average annual deep renovation rate in 2019  vs 3% recommended annual renovation rate. A boost of 1400% is required. </a:t>
            </a:r>
          </a:p>
          <a:p>
            <a:pPr marL="800100" lvl="1" indent="-171450">
              <a:buFont typeface="Courier New,monospace"/>
              <a:buChar char="o"/>
            </a:pPr>
            <a:r>
              <a:rPr lang="en-GB" dirty="0"/>
              <a:t>To put this into perspective: this means that renovation rates should pretty much increase by a factor of almost 15 times. </a:t>
            </a:r>
          </a:p>
        </p:txBody>
      </p:sp>
      <p:sp>
        <p:nvSpPr>
          <p:cNvPr id="4" name="Slide Number Placeholder 3"/>
          <p:cNvSpPr>
            <a:spLocks noGrp="1"/>
          </p:cNvSpPr>
          <p:nvPr>
            <p:ph type="sldNum" sz="quarter" idx="5"/>
          </p:nvPr>
        </p:nvSpPr>
        <p:spPr/>
        <p:txBody>
          <a:bodyPr/>
          <a:lstStyle/>
          <a:p>
            <a:fld id="{E89ECCCA-9915-4A1A-B9A8-9F141B987F72}" type="slidenum">
              <a:rPr lang="en-GB" smtClean="0"/>
              <a:pPr/>
              <a:t>5</a:t>
            </a:fld>
            <a:endParaRPr lang="en-GB"/>
          </a:p>
        </p:txBody>
      </p:sp>
    </p:spTree>
    <p:extLst>
      <p:ext uri="{BB962C8B-B14F-4D97-AF65-F5344CB8AC3E}">
        <p14:creationId xmlns:p14="http://schemas.microsoft.com/office/powerpoint/2010/main" val="821379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a:p>
            <a:pPr>
              <a:lnSpc>
                <a:spcPct val="107000"/>
              </a:lnSpc>
              <a:spcAft>
                <a:spcPts val="800"/>
              </a:spcAft>
            </a:pPr>
            <a:r>
              <a:rPr lang="en-GB" dirty="0"/>
              <a:t>[FLEMING]</a:t>
            </a:r>
            <a:endParaRPr lang="en-US" dirty="0"/>
          </a:p>
          <a:p>
            <a:pPr marL="285750" indent="-285750">
              <a:lnSpc>
                <a:spcPct val="107000"/>
              </a:lnSpc>
              <a:spcAft>
                <a:spcPts val="800"/>
              </a:spcAft>
              <a:buFont typeface="Arial,Sans-Serif"/>
              <a:buChar char="•"/>
            </a:pPr>
            <a:r>
              <a:rPr lang="en-GB" dirty="0"/>
              <a:t>To guide EU policymakers on what makes a building healthy, sustainable and resilient, the HBB establishes a landmark new framework based on sound scientific research and illustrated through 12 case studies from across Europe. </a:t>
            </a:r>
            <a:endParaRPr lang="en-US" dirty="0"/>
          </a:p>
          <a:p>
            <a:pPr marL="285750" indent="-285750">
              <a:lnSpc>
                <a:spcPct val="107000"/>
              </a:lnSpc>
              <a:spcAft>
                <a:spcPts val="800"/>
              </a:spcAft>
              <a:buFont typeface="Arial,Sans-Serif"/>
              <a:buChar char="•"/>
            </a:pPr>
            <a:r>
              <a:rPr lang="en-GB" dirty="0"/>
              <a:t>The framework is based on five interrelated dimensions with the following characteristics and objectives: 1) improve mental and physical health, 2) designed for human needs, 3) sustainably built and managed, 4) resilient and adaptive, and 5) empowering people. </a:t>
            </a:r>
            <a:endParaRPr lang="en-US" dirty="0"/>
          </a:p>
          <a:p>
            <a:pPr marL="285750" indent="-285750">
              <a:lnSpc>
                <a:spcPct val="107000"/>
              </a:lnSpc>
              <a:spcAft>
                <a:spcPts val="800"/>
              </a:spcAft>
              <a:buFont typeface="Arial,Sans-Serif"/>
              <a:buChar char="•"/>
            </a:pPr>
            <a:r>
              <a:rPr lang="en-GB" dirty="0"/>
              <a:t>Each dimension is composed of a set of indicators, with a total of 24 indicators, guiding stakeholders in their decision-making process to achieve truly healthy, sustainable and resilient buildings.</a:t>
            </a: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ECCCA-9915-4A1A-B9A8-9F141B987F72}" type="slidenum">
              <a:rPr kumimoji="0" lang="en-GB" sz="1200" b="0" i="0" u="none" strike="noStrike" kern="1200" cap="none" spc="0" normalizeH="0" baseline="0" noProof="0" smtClean="0">
                <a:ln>
                  <a:noFill/>
                </a:ln>
                <a:solidFill>
                  <a:srgbClr val="28231F"/>
                </a:solidFill>
                <a:effectLst/>
                <a:uLnTx/>
                <a:uFillTx/>
                <a:latin typeface="VELUX Transform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28231F"/>
              </a:solidFill>
              <a:effectLst/>
              <a:uLnTx/>
              <a:uFillTx/>
              <a:latin typeface="VELUX Transform Office"/>
              <a:ea typeface="+mn-ea"/>
              <a:cs typeface="+mn-cs"/>
            </a:endParaRPr>
          </a:p>
        </p:txBody>
      </p:sp>
    </p:spTree>
    <p:extLst>
      <p:ext uri="{BB962C8B-B14F-4D97-AF65-F5344CB8AC3E}">
        <p14:creationId xmlns:p14="http://schemas.microsoft.com/office/powerpoint/2010/main" val="3536586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[FLEMING]</a:t>
            </a:r>
            <a:endParaRPr lang="en-US" dirty="0"/>
          </a:p>
          <a:p>
            <a:pPr marL="171450" indent="-171450">
              <a:buFont typeface="Arial,Sans-Serif"/>
              <a:buChar char="•"/>
            </a:pPr>
            <a:r>
              <a:rPr lang="en-GB" dirty="0"/>
              <a:t>It’s easy to theorise – therefore have included actual examples in report, and even more on microsite</a:t>
            </a:r>
            <a:endParaRPr lang="en-US" dirty="0"/>
          </a:p>
          <a:p>
            <a:pPr marL="171450" indent="-171450">
              <a:buFont typeface="Arial,Sans-Serif"/>
              <a:buChar char="•"/>
            </a:pPr>
            <a:r>
              <a:rPr lang="en-GB" dirty="0"/>
              <a:t>The case studies presented here are real building projects, assessed using the new Healthy Buildings Barometer framework. </a:t>
            </a:r>
            <a:endParaRPr lang="en-US" dirty="0"/>
          </a:p>
          <a:p>
            <a:pPr marL="171450" indent="-171450">
              <a:buFont typeface="Arial,Sans-Serif"/>
              <a:buChar char="•"/>
            </a:pPr>
            <a:r>
              <a:rPr lang="en-GB" dirty="0"/>
              <a:t>They represent different countries, climate zones and types of buildings. Some are new build, others renovation</a:t>
            </a:r>
            <a:endParaRPr lang="en-US" dirty="0"/>
          </a:p>
          <a:p>
            <a:pPr marL="171450" indent="-171450">
              <a:buFont typeface="Arial,Sans-Serif"/>
              <a:buChar char="•"/>
            </a:pPr>
            <a:r>
              <a:rPr lang="en-GB" dirty="0"/>
              <a:t>They illustrate that while healthy buildings are the exception across the EU as it stands, we can realise sustainability, resilience, and affordability simultaneously.</a:t>
            </a:r>
            <a:endParaRPr lang="en-US" dirty="0"/>
          </a:p>
          <a:p>
            <a:pPr marL="171450" indent="-171450">
              <a:buFont typeface="Arial,Sans-Serif"/>
              <a:buChar char="•"/>
            </a:pPr>
            <a:r>
              <a:rPr lang="en-GB" dirty="0"/>
              <a:t>And that across residential, public, and commercial buildings, innovative and different approaches are possible and achievable</a:t>
            </a:r>
            <a:endParaRPr lang="en-DK" dirty="0"/>
          </a:p>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ECCCA-9915-4A1A-B9A8-9F141B987F72}" type="slidenum">
              <a:rPr kumimoji="0" lang="en-GB" sz="1200" b="0" i="0" u="none" strike="noStrike" kern="1200" cap="none" spc="0" normalizeH="0" baseline="0" noProof="0" smtClean="0">
                <a:ln>
                  <a:noFill/>
                </a:ln>
                <a:solidFill>
                  <a:srgbClr val="28231F"/>
                </a:solidFill>
                <a:effectLst/>
                <a:uLnTx/>
                <a:uFillTx/>
                <a:latin typeface="VELUX Transform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28231F"/>
              </a:solidFill>
              <a:effectLst/>
              <a:uLnTx/>
              <a:uFillTx/>
              <a:latin typeface="VELUX Transform Office"/>
              <a:ea typeface="+mn-ea"/>
              <a:cs typeface="+mn-cs"/>
            </a:endParaRPr>
          </a:p>
        </p:txBody>
      </p:sp>
    </p:spTree>
    <p:extLst>
      <p:ext uri="{BB962C8B-B14F-4D97-AF65-F5344CB8AC3E}">
        <p14:creationId xmlns:p14="http://schemas.microsoft.com/office/powerpoint/2010/main" val="317421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[FLEMING]</a:t>
            </a:r>
            <a:endParaRPr lang="en-US" dirty="0"/>
          </a:p>
          <a:p>
            <a:pPr marL="171450" indent="-171450">
              <a:buFont typeface="Arial,Sans-Serif"/>
              <a:buChar char="•"/>
            </a:pPr>
            <a:r>
              <a:rPr lang="en-GB" dirty="0"/>
              <a:t>It’s easy to theorise – therefore have included actual examples in report, and even more on microsite</a:t>
            </a:r>
            <a:endParaRPr lang="en-US" dirty="0"/>
          </a:p>
          <a:p>
            <a:pPr marL="171450" indent="-171450">
              <a:buFont typeface="Arial,Sans-Serif"/>
              <a:buChar char="•"/>
            </a:pPr>
            <a:r>
              <a:rPr lang="en-GB" dirty="0"/>
              <a:t>The case studies presented here are real building projects, assessed using the new Healthy Buildings Barometer framework. </a:t>
            </a:r>
            <a:endParaRPr lang="en-US" dirty="0"/>
          </a:p>
          <a:p>
            <a:pPr marL="171450" indent="-171450">
              <a:buFont typeface="Arial,Sans-Serif"/>
              <a:buChar char="•"/>
            </a:pPr>
            <a:r>
              <a:rPr lang="en-GB" dirty="0"/>
              <a:t>They represent different countries, climate zones and types of buildings. Some are new build, others renovation</a:t>
            </a:r>
            <a:endParaRPr lang="en-US" dirty="0"/>
          </a:p>
          <a:p>
            <a:pPr marL="171450" indent="-171450">
              <a:buFont typeface="Arial,Sans-Serif"/>
              <a:buChar char="•"/>
            </a:pPr>
            <a:r>
              <a:rPr lang="en-GB" dirty="0"/>
              <a:t>They illustrate that while healthy buildings are the exception across the EU as it stands, we can realise sustainability, resilience, and affordability simultaneously.</a:t>
            </a:r>
            <a:endParaRPr lang="en-US" dirty="0"/>
          </a:p>
          <a:p>
            <a:pPr marL="171450" indent="-171450">
              <a:buFont typeface="Arial,Sans-Serif"/>
              <a:buChar char="•"/>
            </a:pPr>
            <a:r>
              <a:rPr lang="en-GB" dirty="0"/>
              <a:t>And that across residential, public, and commercial buildings, innovative and different approaches are possible and achievable</a:t>
            </a:r>
            <a:endParaRPr lang="en-DK" dirty="0"/>
          </a:p>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ECCCA-9915-4A1A-B9A8-9F141B987F72}" type="slidenum">
              <a:rPr kumimoji="0" lang="en-GB" sz="1200" b="0" i="0" u="none" strike="noStrike" kern="1200" cap="none" spc="0" normalizeH="0" baseline="0" noProof="0" smtClean="0">
                <a:ln>
                  <a:noFill/>
                </a:ln>
                <a:solidFill>
                  <a:srgbClr val="28231F"/>
                </a:solidFill>
                <a:effectLst/>
                <a:uLnTx/>
                <a:uFillTx/>
                <a:latin typeface="VELUX Transform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28231F"/>
              </a:solidFill>
              <a:effectLst/>
              <a:uLnTx/>
              <a:uFillTx/>
              <a:latin typeface="VELUX Transform Office"/>
              <a:ea typeface="+mn-ea"/>
              <a:cs typeface="+mn-cs"/>
            </a:endParaRPr>
          </a:p>
        </p:txBody>
      </p:sp>
    </p:spTree>
    <p:extLst>
      <p:ext uri="{BB962C8B-B14F-4D97-AF65-F5344CB8AC3E}">
        <p14:creationId xmlns:p14="http://schemas.microsoft.com/office/powerpoint/2010/main" val="1257199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mn-lt"/>
                <a:ea typeface="Calibri" panose="020F0502020204030204" pitchFamily="34" charset="0"/>
                <a:cs typeface="Times New Roman" panose="02020603050405020304" pitchFamily="18" charset="0"/>
              </a:rPr>
              <a:t>Main script:</a:t>
            </a:r>
            <a:endParaRPr lang="en-GB" sz="1800" dirty="0">
              <a:effectLst/>
              <a:latin typeface="+mn-lt"/>
              <a:ea typeface="Calibri" panose="020F0502020204030204" pitchFamily="34" charset="0"/>
              <a:cs typeface="Times New Roman" panose="02020603050405020304" pitchFamily="18" charset="0"/>
            </a:endParaRPr>
          </a:p>
          <a:p>
            <a:pPr algn="l"/>
            <a:r>
              <a:rPr lang="en-US" sz="2800" dirty="0">
                <a:solidFill>
                  <a:srgbClr val="333333"/>
                </a:solidFill>
              </a:rPr>
              <a:t>The way we build today has an enormous impact on people, and the ecosystems that sustain us. </a:t>
            </a:r>
          </a:p>
          <a:p>
            <a:pPr algn="l"/>
            <a:r>
              <a:rPr lang="en-US" sz="2800" dirty="0">
                <a:solidFill>
                  <a:srgbClr val="333333"/>
                </a:solidFill>
              </a:rPr>
              <a:t> </a:t>
            </a:r>
          </a:p>
          <a:p>
            <a:pPr algn="l"/>
            <a:r>
              <a:rPr lang="en-US" sz="2800" dirty="0">
                <a:solidFill>
                  <a:srgbClr val="333333"/>
                </a:solidFill>
              </a:rPr>
              <a:t>At VELUX, we’re taking action through Build for Life – a pioneering, multidisciplinary initiative that reconnects people and the planet through healthier, more sustainable buildings. </a:t>
            </a:r>
          </a:p>
          <a:p>
            <a:pPr algn="l"/>
            <a:r>
              <a:rPr lang="en-US" sz="2800" dirty="0">
                <a:solidFill>
                  <a:srgbClr val="333333"/>
                </a:solidFill>
              </a:rPr>
              <a:t> </a:t>
            </a:r>
            <a:endParaRPr lang="en-GB" sz="2800" dirty="0">
              <a:solidFill>
                <a:srgbClr val="333333"/>
              </a:solidFill>
            </a:endParaRPr>
          </a:p>
          <a:p>
            <a:r>
              <a:rPr lang="en-GB" sz="2800" b="1" dirty="0">
                <a:solidFill>
                  <a:srgbClr val="333333"/>
                </a:solidFill>
              </a:rPr>
              <a:t>Additional information:</a:t>
            </a:r>
          </a:p>
          <a:p>
            <a:r>
              <a:rPr lang="en-GB" sz="2800" dirty="0">
                <a:solidFill>
                  <a:srgbClr val="333333"/>
                </a:solidFill>
              </a:rPr>
              <a:t>https://buildforlife.velux.com/</a:t>
            </a:r>
            <a:endParaRPr lang="da-DK" sz="2800" dirty="0">
              <a:solidFill>
                <a:srgbClr val="333333"/>
              </a:solidFill>
            </a:endParaRPr>
          </a:p>
          <a:p>
            <a:endParaRPr lang="en-US" dirty="0"/>
          </a:p>
        </p:txBody>
      </p:sp>
      <p:sp>
        <p:nvSpPr>
          <p:cNvPr id="4" name="Slide Number Placeholder 3"/>
          <p:cNvSpPr>
            <a:spLocks noGrp="1"/>
          </p:cNvSpPr>
          <p:nvPr>
            <p:ph type="sldNum" sz="quarter" idx="5"/>
          </p:nvPr>
        </p:nvSpPr>
        <p:spPr/>
        <p:txBody>
          <a:bodyPr/>
          <a:lstStyle/>
          <a:p>
            <a:fld id="{E89ECCCA-9915-4A1A-B9A8-9F141B987F72}" type="slidenum">
              <a:rPr lang="en-GB" smtClean="0"/>
              <a:pPr/>
              <a:t>9</a:t>
            </a:fld>
            <a:endParaRPr lang="en-GB"/>
          </a:p>
        </p:txBody>
      </p:sp>
    </p:spTree>
    <p:extLst>
      <p:ext uri="{BB962C8B-B14F-4D97-AF65-F5344CB8AC3E}">
        <p14:creationId xmlns:p14="http://schemas.microsoft.com/office/powerpoint/2010/main" val="3597884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xml"/><Relationship Id="rId5" Type="http://schemas.openxmlformats.org/officeDocument/2006/relationships/image" Target="../media/image17.emf"/><Relationship Id="rId4" Type="http://schemas.openxmlformats.org/officeDocument/2006/relationships/image" Target="../media/image16.emf"/></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F4430-131A-349D-5523-8BFF05A05D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DK"/>
          </a:p>
        </p:txBody>
      </p:sp>
      <p:sp>
        <p:nvSpPr>
          <p:cNvPr id="3" name="Subtitle 2">
            <a:extLst>
              <a:ext uri="{FF2B5EF4-FFF2-40B4-BE49-F238E27FC236}">
                <a16:creationId xmlns:a16="http://schemas.microsoft.com/office/drawing/2014/main" id="{13DF66A5-10B4-38CD-8A9D-68880193F8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K"/>
          </a:p>
        </p:txBody>
      </p:sp>
      <p:sp>
        <p:nvSpPr>
          <p:cNvPr id="4" name="Date Placeholder 3">
            <a:extLst>
              <a:ext uri="{FF2B5EF4-FFF2-40B4-BE49-F238E27FC236}">
                <a16:creationId xmlns:a16="http://schemas.microsoft.com/office/drawing/2014/main" id="{BCAC8A19-12A8-E825-531D-774EAC865CC2}"/>
              </a:ext>
            </a:extLst>
          </p:cNvPr>
          <p:cNvSpPr>
            <a:spLocks noGrp="1"/>
          </p:cNvSpPr>
          <p:nvPr>
            <p:ph type="dt" sz="half" idx="10"/>
          </p:nvPr>
        </p:nvSpPr>
        <p:spPr/>
        <p:txBody>
          <a:bodyPr/>
          <a:lstStyle/>
          <a:p>
            <a:fld id="{49BCD960-5E15-42C6-AED5-730CE002C058}" type="datetimeFigureOut">
              <a:rPr lang="en-DK" smtClean="0"/>
              <a:t>09/16/2024</a:t>
            </a:fld>
            <a:endParaRPr lang="en-DK"/>
          </a:p>
        </p:txBody>
      </p:sp>
      <p:sp>
        <p:nvSpPr>
          <p:cNvPr id="5" name="Footer Placeholder 4">
            <a:extLst>
              <a:ext uri="{FF2B5EF4-FFF2-40B4-BE49-F238E27FC236}">
                <a16:creationId xmlns:a16="http://schemas.microsoft.com/office/drawing/2014/main" id="{A27A0E03-FE16-4A5E-F1BB-7A5DF677E4E2}"/>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CAA432B5-B142-3483-EC16-A500A3F82976}"/>
              </a:ext>
            </a:extLst>
          </p:cNvPr>
          <p:cNvSpPr>
            <a:spLocks noGrp="1"/>
          </p:cNvSpPr>
          <p:nvPr>
            <p:ph type="sldNum" sz="quarter" idx="12"/>
          </p:nvPr>
        </p:nvSpPr>
        <p:spPr/>
        <p:txBody>
          <a:bodyPr/>
          <a:lstStyle/>
          <a:p>
            <a:fld id="{25F00214-24D6-4975-80E9-2844F98D39DD}" type="slidenum">
              <a:rPr lang="en-DK" smtClean="0"/>
              <a:t>‹#›</a:t>
            </a:fld>
            <a:endParaRPr lang="en-DK"/>
          </a:p>
        </p:txBody>
      </p:sp>
    </p:spTree>
    <p:extLst>
      <p:ext uri="{BB962C8B-B14F-4D97-AF65-F5344CB8AC3E}">
        <p14:creationId xmlns:p14="http://schemas.microsoft.com/office/powerpoint/2010/main" val="4021270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3B96-7F63-EFAB-6838-A4D2FFBCB36E}"/>
              </a:ext>
            </a:extLst>
          </p:cNvPr>
          <p:cNvSpPr>
            <a:spLocks noGrp="1"/>
          </p:cNvSpPr>
          <p:nvPr>
            <p:ph type="title"/>
          </p:nvPr>
        </p:nvSpPr>
        <p:spPr/>
        <p:txBody>
          <a:bodyPr/>
          <a:lstStyle/>
          <a:p>
            <a:r>
              <a:rPr lang="en-US"/>
              <a:t>Click to edit Master title style</a:t>
            </a:r>
            <a:endParaRPr lang="en-DK"/>
          </a:p>
        </p:txBody>
      </p:sp>
      <p:sp>
        <p:nvSpPr>
          <p:cNvPr id="3" name="Vertical Text Placeholder 2">
            <a:extLst>
              <a:ext uri="{FF2B5EF4-FFF2-40B4-BE49-F238E27FC236}">
                <a16:creationId xmlns:a16="http://schemas.microsoft.com/office/drawing/2014/main" id="{6D0C6D37-8B44-67A1-52F1-BE2D75389C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Date Placeholder 3">
            <a:extLst>
              <a:ext uri="{FF2B5EF4-FFF2-40B4-BE49-F238E27FC236}">
                <a16:creationId xmlns:a16="http://schemas.microsoft.com/office/drawing/2014/main" id="{C5472D31-04B3-EEB5-FF5F-439929187AF1}"/>
              </a:ext>
            </a:extLst>
          </p:cNvPr>
          <p:cNvSpPr>
            <a:spLocks noGrp="1"/>
          </p:cNvSpPr>
          <p:nvPr>
            <p:ph type="dt" sz="half" idx="10"/>
          </p:nvPr>
        </p:nvSpPr>
        <p:spPr/>
        <p:txBody>
          <a:bodyPr/>
          <a:lstStyle/>
          <a:p>
            <a:fld id="{49BCD960-5E15-42C6-AED5-730CE002C058}" type="datetimeFigureOut">
              <a:rPr lang="en-DK" smtClean="0"/>
              <a:t>09/16/2024</a:t>
            </a:fld>
            <a:endParaRPr lang="en-DK"/>
          </a:p>
        </p:txBody>
      </p:sp>
      <p:sp>
        <p:nvSpPr>
          <p:cNvPr id="5" name="Footer Placeholder 4">
            <a:extLst>
              <a:ext uri="{FF2B5EF4-FFF2-40B4-BE49-F238E27FC236}">
                <a16:creationId xmlns:a16="http://schemas.microsoft.com/office/drawing/2014/main" id="{6A299C2C-3F26-3D55-8656-F089480E4C88}"/>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242E6F40-842B-014A-42A2-0C2983B8750D}"/>
              </a:ext>
            </a:extLst>
          </p:cNvPr>
          <p:cNvSpPr>
            <a:spLocks noGrp="1"/>
          </p:cNvSpPr>
          <p:nvPr>
            <p:ph type="sldNum" sz="quarter" idx="12"/>
          </p:nvPr>
        </p:nvSpPr>
        <p:spPr/>
        <p:txBody>
          <a:bodyPr/>
          <a:lstStyle/>
          <a:p>
            <a:fld id="{25F00214-24D6-4975-80E9-2844F98D39DD}" type="slidenum">
              <a:rPr lang="en-DK" smtClean="0"/>
              <a:t>‹#›</a:t>
            </a:fld>
            <a:endParaRPr lang="en-DK"/>
          </a:p>
        </p:txBody>
      </p:sp>
    </p:spTree>
    <p:extLst>
      <p:ext uri="{BB962C8B-B14F-4D97-AF65-F5344CB8AC3E}">
        <p14:creationId xmlns:p14="http://schemas.microsoft.com/office/powerpoint/2010/main" val="16865107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ackground picture only">
    <p:spTree>
      <p:nvGrpSpPr>
        <p:cNvPr id="1" name=""/>
        <p:cNvGrpSpPr/>
        <p:nvPr/>
      </p:nvGrpSpPr>
      <p:grpSpPr>
        <a:xfrm>
          <a:off x="0" y="0"/>
          <a:ext cx="0" cy="0"/>
          <a:chOff x="0" y="0"/>
          <a:chExt cx="0" cy="0"/>
        </a:xfrm>
      </p:grpSpPr>
      <p:sp>
        <p:nvSpPr>
          <p:cNvPr id="7" name="Picture Placeholder 3"/>
          <p:cNvSpPr>
            <a:spLocks noGrp="1"/>
          </p:cNvSpPr>
          <p:nvPr>
            <p:ph type="pic" sz="quarter" idx="13" hasCustomPrompt="1"/>
          </p:nvPr>
        </p:nvSpPr>
        <p:spPr>
          <a:xfrm>
            <a:off x="1" y="0"/>
            <a:ext cx="12192000" cy="6858000"/>
          </a:xfrm>
          <a:noFill/>
        </p:spPr>
        <p:txBody>
          <a:bodyPr lIns="0" tIns="36000" anchor="t" anchorCtr="0">
            <a:normAutofit/>
          </a:bodyPr>
          <a:lstStyle>
            <a:lvl1pPr marL="0" indent="0" algn="ctr">
              <a:buFontTx/>
              <a:buNone/>
              <a:defRPr sz="1400"/>
            </a:lvl1pPr>
          </a:lstStyle>
          <a:p>
            <a:r>
              <a:rPr lang="en-GB"/>
              <a:t>Click on frame and select background picture from Templafy Photos or click on icon in frame to insert picture from your device</a:t>
            </a:r>
          </a:p>
        </p:txBody>
      </p:sp>
      <p:sp>
        <p:nvSpPr>
          <p:cNvPr id="3" name="Slide Number Placeholder 2" hidden="1"/>
          <p:cNvSpPr>
            <a:spLocks noGrp="1"/>
          </p:cNvSpPr>
          <p:nvPr>
            <p:ph type="sldNum" sz="quarter" idx="10"/>
          </p:nvPr>
        </p:nvSpPr>
        <p:spPr>
          <a:xfrm>
            <a:off x="0" y="6858000"/>
            <a:ext cx="0" cy="0"/>
          </a:xfrm>
        </p:spPr>
        <p:txBody>
          <a:bodyPr/>
          <a:lstStyle>
            <a:lvl1pPr>
              <a:defRPr>
                <a:noFill/>
              </a:defRPr>
            </a:lvl1pPr>
          </a:lstStyle>
          <a:p>
            <a:fld id="{10292E62-ABCD-4E1A-9CD4-1F4D24B7AC52}" type="slidenum">
              <a:rPr lang="en-GB" smtClean="0"/>
              <a:pPr/>
              <a:t>‹#›</a:t>
            </a:fld>
            <a:endParaRPr lang="en-GB"/>
          </a:p>
        </p:txBody>
      </p:sp>
      <p:sp>
        <p:nvSpPr>
          <p:cNvPr id="10" name="Date_DateCustomA" hidden="1"/>
          <p:cNvSpPr>
            <a:spLocks noGrp="1"/>
          </p:cNvSpPr>
          <p:nvPr>
            <p:ph type="dt" sz="half" idx="26"/>
          </p:nvPr>
        </p:nvSpPr>
        <p:spPr>
          <a:xfrm>
            <a:off x="848152" y="6361200"/>
            <a:ext cx="2200643" cy="240868"/>
          </a:xfrm>
        </p:spPr>
        <p:txBody>
          <a:bodyPr/>
          <a:lstStyle/>
          <a:p>
            <a:endParaRPr lang="en-GB"/>
          </a:p>
        </p:txBody>
      </p:sp>
      <p:sp>
        <p:nvSpPr>
          <p:cNvPr id="2" name="Text Placeholder 10">
            <a:extLst>
              <a:ext uri="{FF2B5EF4-FFF2-40B4-BE49-F238E27FC236}">
                <a16:creationId xmlns:a16="http://schemas.microsoft.com/office/drawing/2014/main" id="{C56C497E-5074-D932-B0FD-F7A48E9B6A8F}"/>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
        <p:nvSpPr>
          <p:cNvPr id="4" name="Footer Placeholder 3">
            <a:extLst>
              <a:ext uri="{FF2B5EF4-FFF2-40B4-BE49-F238E27FC236}">
                <a16:creationId xmlns:a16="http://schemas.microsoft.com/office/drawing/2014/main" id="{D3CEC2F2-E481-693F-9D64-E1AFA8511FB5}"/>
              </a:ext>
            </a:extLst>
          </p:cNvPr>
          <p:cNvSpPr>
            <a:spLocks noGrp="1"/>
          </p:cNvSpPr>
          <p:nvPr>
            <p:ph type="ftr" sz="quarter" idx="27"/>
          </p:nvPr>
        </p:nvSpPr>
        <p:spPr/>
        <p:txBody>
          <a:bodyPr/>
          <a:lstStyle/>
          <a:p>
            <a:endParaRPr lang="en-GB"/>
          </a:p>
        </p:txBody>
      </p:sp>
    </p:spTree>
    <p:extLst>
      <p:ext uri="{BB962C8B-B14F-4D97-AF65-F5344CB8AC3E}">
        <p14:creationId xmlns:p14="http://schemas.microsoft.com/office/powerpoint/2010/main" val="2924479673"/>
      </p:ext>
    </p:extLst>
  </p:cSld>
  <p:clrMapOvr>
    <a:masterClrMapping/>
  </p:clrMapOvr>
  <p:extLst>
    <p:ext uri="{DCECCB84-F9BA-43D5-87BE-67443E8EF086}">
      <p15:sldGuideLst xmlns:p15="http://schemas.microsoft.com/office/powerpoint/2012/main">
        <p15:guide id="1" orient="horz" pos="3923">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F88215D-4B7C-7827-88B2-974A564209E3}"/>
              </a:ext>
            </a:extLst>
          </p:cNvPr>
          <p:cNvSpPr/>
          <p:nvPr userDrawn="1"/>
        </p:nvSpPr>
        <p:spPr>
          <a:xfrm>
            <a:off x="8157600" y="2105026"/>
            <a:ext cx="3672956" cy="1936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5" name="Rektangel 14">
            <a:extLst>
              <a:ext uri="{FF2B5EF4-FFF2-40B4-BE49-F238E27FC236}">
                <a16:creationId xmlns:a16="http://schemas.microsoft.com/office/drawing/2014/main" id="{4BB0E9ED-BDE0-40A3-F833-196BC32FDC43}"/>
              </a:ext>
            </a:extLst>
          </p:cNvPr>
          <p:cNvSpPr/>
          <p:nvPr userDrawn="1"/>
        </p:nvSpPr>
        <p:spPr>
          <a:xfrm>
            <a:off x="8157600" y="4293168"/>
            <a:ext cx="3672956" cy="1936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4" name="Rektangel 3">
            <a:extLst>
              <a:ext uri="{FF2B5EF4-FFF2-40B4-BE49-F238E27FC236}">
                <a16:creationId xmlns:a16="http://schemas.microsoft.com/office/drawing/2014/main" id="{4866C436-DD26-6DEF-69F7-4BFA26A27056}"/>
              </a:ext>
            </a:extLst>
          </p:cNvPr>
          <p:cNvSpPr/>
          <p:nvPr userDrawn="1"/>
        </p:nvSpPr>
        <p:spPr>
          <a:xfrm>
            <a:off x="4258800" y="2105026"/>
            <a:ext cx="3672956" cy="1936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5" name="Rektangel 4">
            <a:extLst>
              <a:ext uri="{FF2B5EF4-FFF2-40B4-BE49-F238E27FC236}">
                <a16:creationId xmlns:a16="http://schemas.microsoft.com/office/drawing/2014/main" id="{6362286B-D908-5BD5-2D5C-EC97F3D889EF}"/>
              </a:ext>
            </a:extLst>
          </p:cNvPr>
          <p:cNvSpPr/>
          <p:nvPr userDrawn="1"/>
        </p:nvSpPr>
        <p:spPr>
          <a:xfrm>
            <a:off x="4258800" y="4293168"/>
            <a:ext cx="3672956" cy="1936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Rektangel 1">
            <a:extLst>
              <a:ext uri="{FF2B5EF4-FFF2-40B4-BE49-F238E27FC236}">
                <a16:creationId xmlns:a16="http://schemas.microsoft.com/office/drawing/2014/main" id="{89056BCC-BE27-116C-86F4-867628823137}"/>
              </a:ext>
            </a:extLst>
          </p:cNvPr>
          <p:cNvSpPr/>
          <p:nvPr userDrawn="1"/>
        </p:nvSpPr>
        <p:spPr>
          <a:xfrm>
            <a:off x="358870" y="2105026"/>
            <a:ext cx="3672956" cy="1936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3" name="Rektangel 2">
            <a:extLst>
              <a:ext uri="{FF2B5EF4-FFF2-40B4-BE49-F238E27FC236}">
                <a16:creationId xmlns:a16="http://schemas.microsoft.com/office/drawing/2014/main" id="{FDD09A84-919D-3539-37BF-9D372494B472}"/>
              </a:ext>
            </a:extLst>
          </p:cNvPr>
          <p:cNvSpPr/>
          <p:nvPr userDrawn="1"/>
        </p:nvSpPr>
        <p:spPr>
          <a:xfrm>
            <a:off x="358869" y="4293168"/>
            <a:ext cx="3672956" cy="1936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8" name="Subtitle 2">
            <a:extLst>
              <a:ext uri="{FF2B5EF4-FFF2-40B4-BE49-F238E27FC236}">
                <a16:creationId xmlns:a16="http://schemas.microsoft.com/office/drawing/2014/main" id="{FAD5B101-935E-B28D-3C58-9F54AB9A3CF3}"/>
              </a:ext>
            </a:extLst>
          </p:cNvPr>
          <p:cNvSpPr>
            <a:spLocks noGrp="1"/>
          </p:cNvSpPr>
          <p:nvPr>
            <p:ph type="subTitle" idx="29"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19" name="Title 1">
            <a:extLst>
              <a:ext uri="{FF2B5EF4-FFF2-40B4-BE49-F238E27FC236}">
                <a16:creationId xmlns:a16="http://schemas.microsoft.com/office/drawing/2014/main" id="{84FD9B89-42EC-2E16-D254-537E05B6EF8D}"/>
              </a:ext>
            </a:extLst>
          </p:cNvPr>
          <p:cNvSpPr>
            <a:spLocks noGrp="1"/>
          </p:cNvSpPr>
          <p:nvPr>
            <p:ph type="title" hasCustomPrompt="1"/>
          </p:nvPr>
        </p:nvSpPr>
        <p:spPr>
          <a:xfrm>
            <a:off x="349200" y="759600"/>
            <a:ext cx="9518400" cy="457200"/>
          </a:xfrm>
        </p:spPr>
        <p:txBody>
          <a:bodyPr/>
          <a:lstStyle>
            <a:lvl1pPr>
              <a:defRPr b="0" i="0">
                <a:latin typeface="+mj-lt"/>
              </a:defRPr>
            </a:lvl1pPr>
          </a:lstStyle>
          <a:p>
            <a:r>
              <a:rPr lang="en-GB"/>
              <a:t>Click to add title</a:t>
            </a:r>
          </a:p>
        </p:txBody>
      </p:sp>
      <p:sp>
        <p:nvSpPr>
          <p:cNvPr id="8" name="Text Placeholder 2"/>
          <p:cNvSpPr>
            <a:spLocks noGrp="1"/>
          </p:cNvSpPr>
          <p:nvPr>
            <p:ph type="body" sz="quarter" idx="13" hasCustomPrompt="1"/>
          </p:nvPr>
        </p:nvSpPr>
        <p:spPr>
          <a:xfrm>
            <a:off x="358869" y="1216800"/>
            <a:ext cx="9507444" cy="701378"/>
          </a:xfrm>
        </p:spPr>
        <p:txBody>
          <a:bodyPr anchor="t" anchorCtr="0">
            <a:noAutofit/>
          </a:bodyPr>
          <a:lstStyle>
            <a:lvl1pPr marL="0" indent="0">
              <a:lnSpc>
                <a:spcPct val="100000"/>
              </a:lnSpc>
              <a:buSzPct val="100000"/>
              <a:buFont typeface="Arial" panose="020B0604020202020204" pitchFamily="34" charset="0"/>
              <a:buChar char="​"/>
              <a:defRPr sz="2100" b="0" i="0">
                <a:latin typeface="+mn-lt"/>
              </a:defRPr>
            </a:lvl1pPr>
            <a:lvl2pPr marL="180000">
              <a:lnSpc>
                <a:spcPct val="100000"/>
              </a:lnSpc>
              <a:defRPr sz="2100" b="0" i="0">
                <a:latin typeface="+mn-lt"/>
              </a:defRPr>
            </a:lvl2pPr>
            <a:lvl3pPr marL="360000">
              <a:lnSpc>
                <a:spcPct val="100000"/>
              </a:lnSpc>
              <a:defRPr sz="1800" b="0" i="0">
                <a:latin typeface="+mn-lt"/>
              </a:defRPr>
            </a:lvl3pPr>
            <a:lvl4pPr marL="540000">
              <a:lnSpc>
                <a:spcPct val="100000"/>
              </a:lnSpc>
              <a:defRPr b="0" i="0">
                <a:latin typeface="+mn-lt"/>
              </a:defRPr>
            </a:lvl4pPr>
            <a:lvl5pPr>
              <a:lnSpc>
                <a:spcPct val="100000"/>
              </a:lnSpc>
              <a:defRPr b="0" i="0">
                <a:latin typeface="+mn-lt"/>
              </a:defRPr>
            </a:lvl5pPr>
          </a:lstStyle>
          <a:p>
            <a:pPr lvl="0"/>
            <a:r>
              <a:rPr lang="en-GB"/>
              <a:t>Click to add text</a:t>
            </a:r>
          </a:p>
        </p:txBody>
      </p:sp>
      <p:sp>
        <p:nvSpPr>
          <p:cNvPr id="10" name="Content Placeholder 3"/>
          <p:cNvSpPr>
            <a:spLocks noGrp="1"/>
          </p:cNvSpPr>
          <p:nvPr>
            <p:ph sz="quarter" idx="14" hasCustomPrompt="1"/>
          </p:nvPr>
        </p:nvSpPr>
        <p:spPr>
          <a:xfrm>
            <a:off x="358870" y="2105026"/>
            <a:ext cx="3672956" cy="1936043"/>
          </a:xfrm>
          <a:solidFill>
            <a:schemeClr val="bg2"/>
          </a:solidFill>
        </p:spPr>
        <p:txBody>
          <a:bodyPr tIns="1620000" bIns="144000" anchor="ctr" anchorCtr="0">
            <a:normAutofit/>
          </a:bodyPr>
          <a:lstStyle>
            <a:lvl1pPr marL="0" indent="0" algn="ctr">
              <a:buFontTx/>
              <a:buNone/>
              <a:defRPr sz="1400" b="0" i="0">
                <a:solidFill>
                  <a:schemeClr val="tx1"/>
                </a:solidFill>
                <a:latin typeface="+mn-lt"/>
              </a:defRPr>
            </a:lvl1pPr>
          </a:lstStyle>
          <a:p>
            <a:r>
              <a:rPr lang="en-GB"/>
              <a:t>Click on icon to insert content</a:t>
            </a:r>
          </a:p>
        </p:txBody>
      </p:sp>
      <p:sp>
        <p:nvSpPr>
          <p:cNvPr id="13" name="Content Placeholder 4"/>
          <p:cNvSpPr>
            <a:spLocks noGrp="1"/>
          </p:cNvSpPr>
          <p:nvPr>
            <p:ph sz="quarter" idx="16" hasCustomPrompt="1"/>
          </p:nvPr>
        </p:nvSpPr>
        <p:spPr>
          <a:xfrm>
            <a:off x="358869" y="4293168"/>
            <a:ext cx="3672956" cy="1936043"/>
          </a:xfrm>
          <a:solidFill>
            <a:schemeClr val="bg2"/>
          </a:solidFill>
        </p:spPr>
        <p:txBody>
          <a:bodyPr tIns="1620000" bIns="144000" anchor="ctr" anchorCtr="0">
            <a:normAutofit/>
          </a:bodyPr>
          <a:lstStyle>
            <a:lvl1pPr marL="0" indent="0" algn="ctr">
              <a:buFontTx/>
              <a:buNone/>
              <a:defRPr sz="1400" b="0" i="0">
                <a:latin typeface="+mn-lt"/>
              </a:defRPr>
            </a:lvl1pPr>
          </a:lstStyle>
          <a:p>
            <a:r>
              <a:rPr lang="en-GB"/>
              <a:t>Click on icon to insert content</a:t>
            </a:r>
          </a:p>
        </p:txBody>
      </p:sp>
      <p:sp>
        <p:nvSpPr>
          <p:cNvPr id="20" name="Content Placeholder 5"/>
          <p:cNvSpPr>
            <a:spLocks noGrp="1"/>
          </p:cNvSpPr>
          <p:nvPr>
            <p:ph sz="quarter" idx="18" hasCustomPrompt="1"/>
          </p:nvPr>
        </p:nvSpPr>
        <p:spPr>
          <a:xfrm>
            <a:off x="4258800" y="2105026"/>
            <a:ext cx="3672956" cy="1936043"/>
          </a:xfrm>
          <a:solidFill>
            <a:schemeClr val="bg2"/>
          </a:solidFill>
        </p:spPr>
        <p:txBody>
          <a:bodyPr tIns="1620000" bIns="144000" anchor="ctr" anchorCtr="0">
            <a:normAutofit/>
          </a:bodyPr>
          <a:lstStyle>
            <a:lvl1pPr marL="0" indent="0" algn="ctr">
              <a:buFontTx/>
              <a:buNone/>
              <a:defRPr sz="1400" b="0" i="0">
                <a:solidFill>
                  <a:schemeClr val="tx1"/>
                </a:solidFill>
                <a:latin typeface="+mn-lt"/>
              </a:defRPr>
            </a:lvl1pPr>
          </a:lstStyle>
          <a:p>
            <a:r>
              <a:rPr lang="en-GB"/>
              <a:t>Click on icon to insert content</a:t>
            </a:r>
          </a:p>
        </p:txBody>
      </p:sp>
      <p:sp>
        <p:nvSpPr>
          <p:cNvPr id="21" name="Content Placeholder 6"/>
          <p:cNvSpPr>
            <a:spLocks noGrp="1"/>
          </p:cNvSpPr>
          <p:nvPr>
            <p:ph sz="quarter" idx="19" hasCustomPrompt="1"/>
          </p:nvPr>
        </p:nvSpPr>
        <p:spPr>
          <a:xfrm>
            <a:off x="4258800" y="4293168"/>
            <a:ext cx="3672000" cy="1936043"/>
          </a:xfrm>
          <a:solidFill>
            <a:schemeClr val="bg2"/>
          </a:solidFill>
        </p:spPr>
        <p:txBody>
          <a:bodyPr tIns="1620000" bIns="144000" anchor="ctr" anchorCtr="0">
            <a:normAutofit/>
          </a:bodyPr>
          <a:lstStyle>
            <a:lvl1pPr marL="0" indent="0" algn="ctr">
              <a:buFontTx/>
              <a:buNone/>
              <a:defRPr sz="1400" b="0" i="0">
                <a:latin typeface="+mn-lt"/>
              </a:defRPr>
            </a:lvl1pPr>
          </a:lstStyle>
          <a:p>
            <a:r>
              <a:rPr lang="en-GB"/>
              <a:t>Click on icon to insert content</a:t>
            </a:r>
          </a:p>
        </p:txBody>
      </p:sp>
      <p:sp>
        <p:nvSpPr>
          <p:cNvPr id="24" name="Content Placeholder 7"/>
          <p:cNvSpPr>
            <a:spLocks noGrp="1"/>
          </p:cNvSpPr>
          <p:nvPr>
            <p:ph sz="quarter" idx="22" hasCustomPrompt="1"/>
          </p:nvPr>
        </p:nvSpPr>
        <p:spPr>
          <a:xfrm>
            <a:off x="8157600" y="2105026"/>
            <a:ext cx="3672956" cy="1936043"/>
          </a:xfrm>
          <a:solidFill>
            <a:schemeClr val="bg2"/>
          </a:solidFill>
        </p:spPr>
        <p:txBody>
          <a:bodyPr tIns="1620000" bIns="144000" anchor="ctr" anchorCtr="0">
            <a:normAutofit/>
          </a:bodyPr>
          <a:lstStyle>
            <a:lvl1pPr marL="0" indent="0" algn="ctr">
              <a:buFontTx/>
              <a:buNone/>
              <a:defRPr sz="1400" b="0" i="0">
                <a:solidFill>
                  <a:schemeClr val="tx1"/>
                </a:solidFill>
                <a:latin typeface="+mn-lt"/>
              </a:defRPr>
            </a:lvl1pPr>
          </a:lstStyle>
          <a:p>
            <a:r>
              <a:rPr lang="en-GB"/>
              <a:t>Click on icon to insert content</a:t>
            </a:r>
          </a:p>
        </p:txBody>
      </p:sp>
      <p:sp>
        <p:nvSpPr>
          <p:cNvPr id="25" name="Content Placeholder 8"/>
          <p:cNvSpPr>
            <a:spLocks noGrp="1"/>
          </p:cNvSpPr>
          <p:nvPr>
            <p:ph sz="quarter" idx="23" hasCustomPrompt="1"/>
          </p:nvPr>
        </p:nvSpPr>
        <p:spPr>
          <a:xfrm>
            <a:off x="8157600" y="4293168"/>
            <a:ext cx="3672000" cy="1936043"/>
          </a:xfrm>
          <a:solidFill>
            <a:schemeClr val="bg2"/>
          </a:solidFill>
        </p:spPr>
        <p:txBody>
          <a:bodyPr tIns="1620000" bIns="144000" anchor="ctr" anchorCtr="0">
            <a:normAutofit/>
          </a:bodyPr>
          <a:lstStyle>
            <a:lvl1pPr marL="0" indent="0" algn="ctr">
              <a:buFontTx/>
              <a:buNone/>
              <a:defRPr sz="1400" b="0" i="0">
                <a:latin typeface="+mn-lt"/>
              </a:defRPr>
            </a:lvl1pPr>
          </a:lstStyle>
          <a:p>
            <a:r>
              <a:rPr lang="en-GB"/>
              <a:t>Click on icon to insert content</a:t>
            </a:r>
          </a:p>
        </p:txBody>
      </p:sp>
      <p:sp>
        <p:nvSpPr>
          <p:cNvPr id="12" name="Text Placeholder 9"/>
          <p:cNvSpPr>
            <a:spLocks noGrp="1"/>
          </p:cNvSpPr>
          <p:nvPr>
            <p:ph type="body" sz="quarter" idx="15" hasCustomPrompt="1"/>
          </p:nvPr>
        </p:nvSpPr>
        <p:spPr>
          <a:xfrm>
            <a:off x="358868" y="2105026"/>
            <a:ext cx="3672956" cy="387871"/>
          </a:xfrm>
        </p:spPr>
        <p:txBody>
          <a:bodyPr lIns="90000" tIns="90000" rIns="36000" anchor="t" anchorCtr="0">
            <a:normAutofit/>
          </a:bodyPr>
          <a:lstStyle>
            <a:lvl1pPr marL="0" indent="0">
              <a:buFont typeface="Arial" panose="020B0604020202020204" pitchFamily="34" charset="0"/>
              <a:buNone/>
              <a:defRPr sz="1400" b="0" i="0">
                <a:solidFill>
                  <a:schemeClr val="tx1"/>
                </a:solidFill>
                <a:latin typeface="+mn-lt"/>
              </a:defRPr>
            </a:lvl1pPr>
          </a:lstStyle>
          <a:p>
            <a:pPr lvl="0"/>
            <a:r>
              <a:rPr lang="en-GB"/>
              <a:t>Click to add text</a:t>
            </a:r>
          </a:p>
        </p:txBody>
      </p:sp>
      <p:sp>
        <p:nvSpPr>
          <p:cNvPr id="14" name="Text Placeholder 10"/>
          <p:cNvSpPr>
            <a:spLocks noGrp="1"/>
          </p:cNvSpPr>
          <p:nvPr>
            <p:ph type="body" sz="quarter" idx="17" hasCustomPrompt="1"/>
          </p:nvPr>
        </p:nvSpPr>
        <p:spPr>
          <a:xfrm>
            <a:off x="358869" y="4293168"/>
            <a:ext cx="3672956" cy="387871"/>
          </a:xfrm>
        </p:spPr>
        <p:txBody>
          <a:bodyPr lIns="90000" tIns="90000" rIns="36000" anchor="t" anchorCtr="0">
            <a:normAutofit/>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sz="1400" b="0" i="0">
                <a:solidFill>
                  <a:schemeClr val="tx1"/>
                </a:solidFill>
                <a:latin typeface="+mn-lt"/>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pPr>
            <a:r>
              <a:rPr lang="en-GB"/>
              <a:t>Click to add text</a:t>
            </a:r>
          </a:p>
          <a:p>
            <a:pPr lvl="0"/>
            <a:endParaRPr lang="en-GB"/>
          </a:p>
        </p:txBody>
      </p:sp>
      <p:sp>
        <p:nvSpPr>
          <p:cNvPr id="22" name="Text Placeholder 11"/>
          <p:cNvSpPr>
            <a:spLocks noGrp="1"/>
          </p:cNvSpPr>
          <p:nvPr>
            <p:ph type="body" sz="quarter" idx="20" hasCustomPrompt="1"/>
          </p:nvPr>
        </p:nvSpPr>
        <p:spPr>
          <a:xfrm>
            <a:off x="4258800" y="2105026"/>
            <a:ext cx="3672000" cy="387871"/>
          </a:xfrm>
        </p:spPr>
        <p:txBody>
          <a:bodyPr lIns="90000" tIns="90000" rIns="36000" anchor="t" anchorCtr="0">
            <a:normAutofit/>
          </a:bodyPr>
          <a:lstStyle>
            <a:lvl1pPr marL="0" indent="0">
              <a:buFont typeface="Arial" panose="020B0604020202020204" pitchFamily="34" charset="0"/>
              <a:buNone/>
              <a:defRPr sz="1400" b="0" i="0">
                <a:solidFill>
                  <a:schemeClr val="tx1"/>
                </a:solidFill>
                <a:latin typeface="+mn-lt"/>
              </a:defRPr>
            </a:lvl1pPr>
          </a:lstStyle>
          <a:p>
            <a:pPr lvl="0"/>
            <a:r>
              <a:rPr lang="en-GB"/>
              <a:t>Click to add text</a:t>
            </a:r>
          </a:p>
        </p:txBody>
      </p:sp>
      <p:sp>
        <p:nvSpPr>
          <p:cNvPr id="23" name="Text Placeholder 12"/>
          <p:cNvSpPr>
            <a:spLocks noGrp="1"/>
          </p:cNvSpPr>
          <p:nvPr>
            <p:ph type="body" sz="quarter" idx="21" hasCustomPrompt="1"/>
          </p:nvPr>
        </p:nvSpPr>
        <p:spPr>
          <a:xfrm>
            <a:off x="4258800" y="4293168"/>
            <a:ext cx="3672000" cy="387871"/>
          </a:xfrm>
        </p:spPr>
        <p:txBody>
          <a:bodyPr lIns="90000" tIns="90000" rIns="36000" anchor="t" anchorCtr="0">
            <a:normAutofit/>
          </a:bodyPr>
          <a:lstStyle>
            <a:lvl1pPr marL="0" indent="0">
              <a:buFont typeface="Arial" panose="020B0604020202020204" pitchFamily="34" charset="0"/>
              <a:buNone/>
              <a:defRPr sz="1400" b="0" i="0">
                <a:solidFill>
                  <a:schemeClr val="tx1"/>
                </a:solidFill>
                <a:latin typeface="+mn-lt"/>
              </a:defRPr>
            </a:lvl1pPr>
          </a:lstStyle>
          <a:p>
            <a:pPr lvl="0"/>
            <a:r>
              <a:rPr lang="en-GB"/>
              <a:t>Click to add text</a:t>
            </a:r>
          </a:p>
        </p:txBody>
      </p:sp>
      <p:sp>
        <p:nvSpPr>
          <p:cNvPr id="26" name="Text Placeholder 13"/>
          <p:cNvSpPr>
            <a:spLocks noGrp="1"/>
          </p:cNvSpPr>
          <p:nvPr>
            <p:ph type="body" sz="quarter" idx="24" hasCustomPrompt="1"/>
          </p:nvPr>
        </p:nvSpPr>
        <p:spPr>
          <a:xfrm>
            <a:off x="8157600" y="2105026"/>
            <a:ext cx="3672000" cy="387871"/>
          </a:xfrm>
        </p:spPr>
        <p:txBody>
          <a:bodyPr lIns="90000" tIns="90000" rIns="36000" anchor="t" anchorCtr="0">
            <a:normAutofit/>
          </a:bodyPr>
          <a:lstStyle>
            <a:lvl1pPr marL="0" indent="0">
              <a:buFont typeface="Arial" panose="020B0604020202020204" pitchFamily="34" charset="0"/>
              <a:buNone/>
              <a:defRPr sz="1400" b="0" i="0">
                <a:solidFill>
                  <a:schemeClr val="tx1"/>
                </a:solidFill>
                <a:latin typeface="+mn-lt"/>
              </a:defRPr>
            </a:lvl1pPr>
          </a:lstStyle>
          <a:p>
            <a:pPr lvl="0"/>
            <a:r>
              <a:rPr lang="en-GB"/>
              <a:t>Click to add text</a:t>
            </a:r>
          </a:p>
        </p:txBody>
      </p:sp>
      <p:sp>
        <p:nvSpPr>
          <p:cNvPr id="27" name="Text Placeholder 14"/>
          <p:cNvSpPr>
            <a:spLocks noGrp="1"/>
          </p:cNvSpPr>
          <p:nvPr>
            <p:ph type="body" sz="quarter" idx="25" hasCustomPrompt="1"/>
          </p:nvPr>
        </p:nvSpPr>
        <p:spPr>
          <a:xfrm>
            <a:off x="8157600" y="4293168"/>
            <a:ext cx="3672000" cy="387871"/>
          </a:xfrm>
        </p:spPr>
        <p:txBody>
          <a:bodyPr lIns="90000" tIns="90000" rIns="36000" anchor="t" anchorCtr="0">
            <a:normAutofit/>
          </a:bodyPr>
          <a:lstStyle>
            <a:lvl1pPr marL="0" indent="0">
              <a:buFont typeface="Arial" panose="020B0604020202020204" pitchFamily="34" charset="0"/>
              <a:buNone/>
              <a:defRPr sz="1400" b="0" i="0">
                <a:solidFill>
                  <a:schemeClr val="tx1"/>
                </a:solidFill>
                <a:latin typeface="+mn-lt"/>
              </a:defRPr>
            </a:lvl1pPr>
          </a:lstStyle>
          <a:p>
            <a:pPr lvl="0"/>
            <a:r>
              <a:rPr lang="en-GB"/>
              <a:t>Click to add text</a:t>
            </a:r>
          </a:p>
        </p:txBody>
      </p:sp>
      <p:sp>
        <p:nvSpPr>
          <p:cNvPr id="6" name="Date_DateCustomA" hidden="1"/>
          <p:cNvSpPr>
            <a:spLocks noGrp="1"/>
          </p:cNvSpPr>
          <p:nvPr>
            <p:ph type="dt" sz="half" idx="26"/>
          </p:nvPr>
        </p:nvSpPr>
        <p:spPr/>
        <p:txBody>
          <a:bodyPr/>
          <a:lstStyle>
            <a:lvl1pPr>
              <a:defRPr b="0" i="0">
                <a:latin typeface="+mn-lt"/>
              </a:defRPr>
            </a:lvl1pPr>
          </a:lstStyle>
          <a:p>
            <a:endParaRPr lang="en-GB"/>
          </a:p>
        </p:txBody>
      </p:sp>
      <p:sp>
        <p:nvSpPr>
          <p:cNvPr id="7" name="FLD_Presentation"/>
          <p:cNvSpPr>
            <a:spLocks noGrp="1"/>
          </p:cNvSpPr>
          <p:nvPr>
            <p:ph type="ftr" sz="quarter" idx="27"/>
          </p:nvPr>
        </p:nvSpPr>
        <p:spPr/>
        <p:txBody>
          <a:bodyPr/>
          <a:lstStyle>
            <a:lvl1pPr>
              <a:defRPr b="0" i="0">
                <a:latin typeface="+mn-lt"/>
              </a:defRPr>
            </a:lvl1pPr>
          </a:lstStyle>
          <a:p>
            <a:endParaRPr lang="en-GB"/>
          </a:p>
        </p:txBody>
      </p:sp>
      <p:sp>
        <p:nvSpPr>
          <p:cNvPr id="9" name="Slide Number Placeholder 8"/>
          <p:cNvSpPr>
            <a:spLocks noGrp="1"/>
          </p:cNvSpPr>
          <p:nvPr>
            <p:ph type="sldNum" sz="quarter" idx="28"/>
          </p:nvPr>
        </p:nvSpPr>
        <p:spPr/>
        <p:txBody>
          <a:bodyPr/>
          <a:lstStyle>
            <a:lvl1pPr>
              <a:defRPr b="0" i="0">
                <a:latin typeface="+mn-lt"/>
              </a:defRPr>
            </a:lvl1pPr>
          </a:lstStyle>
          <a:p>
            <a:fld id="{10292E62-ABCD-4E1A-9CD4-1F4D24B7AC52}" type="slidenum">
              <a:rPr lang="en-GB" smtClean="0"/>
              <a:pPr/>
              <a:t>‹#›</a:t>
            </a:fld>
            <a:endParaRPr lang="en-GB"/>
          </a:p>
        </p:txBody>
      </p:sp>
    </p:spTree>
    <p:extLst>
      <p:ext uri="{BB962C8B-B14F-4D97-AF65-F5344CB8AC3E}">
        <p14:creationId xmlns:p14="http://schemas.microsoft.com/office/powerpoint/2010/main" val="1340985693"/>
      </p:ext>
    </p:extLst>
  </p:cSld>
  <p:clrMapOvr>
    <a:masterClrMapping/>
  </p:clrMapOvr>
  <p:extLst>
    <p:ext uri="{DCECCB84-F9BA-43D5-87BE-67443E8EF086}">
      <p15:sldGuideLst xmlns:p15="http://schemas.microsoft.com/office/powerpoint/2012/main">
        <p15:guide id="1" orient="horz" pos="1326">
          <p15:clr>
            <a:srgbClr val="A4A3A4"/>
          </p15:clr>
        </p15:guide>
        <p15:guide id="2" orient="horz" pos="3923">
          <p15:clr>
            <a:srgbClr val="A4A3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3" name="Picture Placeholder 2"/>
          <p:cNvSpPr>
            <a:spLocks noGrp="1"/>
          </p:cNvSpPr>
          <p:nvPr>
            <p:ph type="pic" sz="quarter" idx="29" hasCustomPrompt="1"/>
          </p:nvPr>
        </p:nvSpPr>
        <p:spPr>
          <a:xfrm>
            <a:off x="358774" y="2105025"/>
            <a:ext cx="3673049" cy="1936043"/>
          </a:xfrm>
          <a:solidFill>
            <a:schemeClr val="bg2"/>
          </a:solidFill>
        </p:spPr>
        <p:txBody>
          <a:bodyPr tIns="1044000" anchor="ctr" anchorCtr="0"/>
          <a:lstStyle>
            <a:lvl1pPr algn="ctr">
              <a:defRPr sz="1200" b="0" i="0">
                <a:latin typeface="+mn-lt"/>
              </a:defRPr>
            </a:lvl1pPr>
          </a:lstStyle>
          <a:p>
            <a:r>
              <a:rPr lang="en-GB"/>
              <a:t>Click on frame and select picture from Templafy Photos or click on icon in frame to insert picture from your device</a:t>
            </a:r>
          </a:p>
        </p:txBody>
      </p:sp>
      <p:sp>
        <p:nvSpPr>
          <p:cNvPr id="28" name="Picture Placeholder 3"/>
          <p:cNvSpPr>
            <a:spLocks noGrp="1"/>
          </p:cNvSpPr>
          <p:nvPr>
            <p:ph type="pic" sz="quarter" idx="30" hasCustomPrompt="1"/>
          </p:nvPr>
        </p:nvSpPr>
        <p:spPr>
          <a:xfrm>
            <a:off x="358773" y="4294800"/>
            <a:ext cx="3673049" cy="1936043"/>
          </a:xfrm>
          <a:solidFill>
            <a:schemeClr val="bg2"/>
          </a:solidFill>
        </p:spPr>
        <p:txBody>
          <a:bodyPr tIns="1044000" anchor="ctr" anchorCtr="0"/>
          <a:lstStyle>
            <a:lvl1pPr algn="ctr">
              <a:defRPr sz="1200" b="0" i="0">
                <a:latin typeface="+mn-lt"/>
              </a:defRPr>
            </a:lvl1pPr>
          </a:lstStyle>
          <a:p>
            <a:r>
              <a:rPr lang="en-GB"/>
              <a:t>Click on frame and select picture from Templafy Photos or click on icon in frame to insert picture from your device</a:t>
            </a:r>
          </a:p>
        </p:txBody>
      </p:sp>
      <p:sp>
        <p:nvSpPr>
          <p:cNvPr id="30" name="Picture Placeholder 4"/>
          <p:cNvSpPr>
            <a:spLocks noGrp="1"/>
          </p:cNvSpPr>
          <p:nvPr>
            <p:ph type="pic" sz="quarter" idx="31" hasCustomPrompt="1"/>
          </p:nvPr>
        </p:nvSpPr>
        <p:spPr>
          <a:xfrm>
            <a:off x="4257445" y="2106000"/>
            <a:ext cx="3673049" cy="1936043"/>
          </a:xfrm>
          <a:solidFill>
            <a:schemeClr val="bg2"/>
          </a:solidFill>
        </p:spPr>
        <p:txBody>
          <a:bodyPr tIns="1044000" anchor="ctr" anchorCtr="0"/>
          <a:lstStyle>
            <a:lvl1pPr algn="ctr">
              <a:defRPr sz="1200" b="0" i="0">
                <a:latin typeface="+mn-lt"/>
              </a:defRPr>
            </a:lvl1pPr>
          </a:lstStyle>
          <a:p>
            <a:r>
              <a:rPr lang="en-GB"/>
              <a:t>Click on frame and select picture from Templafy Photos or click on icon in frame to insert picture from your device</a:t>
            </a:r>
          </a:p>
        </p:txBody>
      </p:sp>
      <p:sp>
        <p:nvSpPr>
          <p:cNvPr id="31" name="Picture Placeholder 5"/>
          <p:cNvSpPr>
            <a:spLocks noGrp="1"/>
          </p:cNvSpPr>
          <p:nvPr>
            <p:ph type="pic" sz="quarter" idx="32" hasCustomPrompt="1"/>
          </p:nvPr>
        </p:nvSpPr>
        <p:spPr>
          <a:xfrm>
            <a:off x="4257445" y="4294800"/>
            <a:ext cx="3673049" cy="1936043"/>
          </a:xfrm>
          <a:solidFill>
            <a:schemeClr val="bg2"/>
          </a:solidFill>
        </p:spPr>
        <p:txBody>
          <a:bodyPr tIns="1044000" anchor="ctr" anchorCtr="0"/>
          <a:lstStyle>
            <a:lvl1pPr algn="ctr">
              <a:defRPr sz="1200" b="0" i="0">
                <a:latin typeface="+mn-lt"/>
              </a:defRPr>
            </a:lvl1pPr>
          </a:lstStyle>
          <a:p>
            <a:r>
              <a:rPr lang="en-GB"/>
              <a:t>Click on frame and select picture from Templafy Photos or click on icon in frame to insert picture from your device</a:t>
            </a:r>
          </a:p>
        </p:txBody>
      </p:sp>
      <p:sp>
        <p:nvSpPr>
          <p:cNvPr id="32" name="Picture Placeholder 6"/>
          <p:cNvSpPr>
            <a:spLocks noGrp="1"/>
          </p:cNvSpPr>
          <p:nvPr>
            <p:ph type="pic" sz="quarter" idx="33" hasCustomPrompt="1"/>
          </p:nvPr>
        </p:nvSpPr>
        <p:spPr>
          <a:xfrm>
            <a:off x="8156116" y="2105025"/>
            <a:ext cx="3673049" cy="1936043"/>
          </a:xfrm>
          <a:solidFill>
            <a:schemeClr val="bg2"/>
          </a:solidFill>
        </p:spPr>
        <p:txBody>
          <a:bodyPr tIns="1044000" anchor="ctr" anchorCtr="0"/>
          <a:lstStyle>
            <a:lvl1pPr algn="ctr">
              <a:defRPr sz="1200" b="0" i="0">
                <a:latin typeface="+mn-lt"/>
              </a:defRPr>
            </a:lvl1pPr>
          </a:lstStyle>
          <a:p>
            <a:r>
              <a:rPr lang="en-GB"/>
              <a:t>Click on frame and select picture from Templafy Photos or click on icon in frame to insert picture from your device</a:t>
            </a:r>
          </a:p>
        </p:txBody>
      </p:sp>
      <p:sp>
        <p:nvSpPr>
          <p:cNvPr id="33" name="Picture Placeholder 7"/>
          <p:cNvSpPr>
            <a:spLocks noGrp="1"/>
          </p:cNvSpPr>
          <p:nvPr>
            <p:ph type="pic" sz="quarter" idx="34" hasCustomPrompt="1"/>
          </p:nvPr>
        </p:nvSpPr>
        <p:spPr>
          <a:xfrm>
            <a:off x="8156115" y="4294800"/>
            <a:ext cx="3673049" cy="1936043"/>
          </a:xfrm>
          <a:solidFill>
            <a:schemeClr val="bg2"/>
          </a:solidFill>
        </p:spPr>
        <p:txBody>
          <a:bodyPr tIns="1044000" anchor="ctr" anchorCtr="0"/>
          <a:lstStyle>
            <a:lvl1pPr algn="ctr">
              <a:defRPr sz="1200" b="0" i="0">
                <a:latin typeface="+mn-lt"/>
              </a:defRPr>
            </a:lvl1pPr>
          </a:lstStyle>
          <a:p>
            <a:r>
              <a:rPr lang="en-GB"/>
              <a:t>Click on frame and select picture from Templafy Photos or click on icon in frame to insert picture from your device</a:t>
            </a:r>
          </a:p>
        </p:txBody>
      </p:sp>
      <p:sp>
        <p:nvSpPr>
          <p:cNvPr id="20" name="Subtitle 2">
            <a:extLst>
              <a:ext uri="{FF2B5EF4-FFF2-40B4-BE49-F238E27FC236}">
                <a16:creationId xmlns:a16="http://schemas.microsoft.com/office/drawing/2014/main" id="{A0676545-3A46-AE54-E6AF-2ED38B1DC986}"/>
              </a:ext>
            </a:extLst>
          </p:cNvPr>
          <p:cNvSpPr>
            <a:spLocks noGrp="1"/>
          </p:cNvSpPr>
          <p:nvPr>
            <p:ph type="subTitle" idx="16"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19" name="Title 1">
            <a:extLst>
              <a:ext uri="{FF2B5EF4-FFF2-40B4-BE49-F238E27FC236}">
                <a16:creationId xmlns:a16="http://schemas.microsoft.com/office/drawing/2014/main" id="{7A668661-6CD9-9FEF-103F-AC1EB62D541A}"/>
              </a:ext>
            </a:extLst>
          </p:cNvPr>
          <p:cNvSpPr>
            <a:spLocks noGrp="1"/>
          </p:cNvSpPr>
          <p:nvPr>
            <p:ph type="title" hasCustomPrompt="1"/>
          </p:nvPr>
        </p:nvSpPr>
        <p:spPr>
          <a:xfrm>
            <a:off x="349200" y="759600"/>
            <a:ext cx="9518400" cy="457200"/>
          </a:xfrm>
        </p:spPr>
        <p:txBody>
          <a:bodyPr/>
          <a:lstStyle>
            <a:lvl1pPr>
              <a:defRPr b="0" i="0">
                <a:latin typeface="+mj-lt"/>
              </a:defRPr>
            </a:lvl1pPr>
          </a:lstStyle>
          <a:p>
            <a:r>
              <a:rPr lang="en-GB"/>
              <a:t>Click to add title</a:t>
            </a:r>
          </a:p>
        </p:txBody>
      </p:sp>
      <p:sp>
        <p:nvSpPr>
          <p:cNvPr id="8" name="Text Placeholder 2"/>
          <p:cNvSpPr>
            <a:spLocks noGrp="1"/>
          </p:cNvSpPr>
          <p:nvPr>
            <p:ph type="body" sz="quarter" idx="13" hasCustomPrompt="1"/>
          </p:nvPr>
        </p:nvSpPr>
        <p:spPr>
          <a:xfrm>
            <a:off x="358869" y="1216800"/>
            <a:ext cx="9507444" cy="701378"/>
          </a:xfrm>
        </p:spPr>
        <p:txBody>
          <a:bodyPr anchor="t" anchorCtr="0">
            <a:noAutofit/>
          </a:bodyPr>
          <a:lstStyle>
            <a:lvl1pPr marL="0" indent="0">
              <a:lnSpc>
                <a:spcPct val="100000"/>
              </a:lnSpc>
              <a:buSzPct val="100000"/>
              <a:buFont typeface="Arial" panose="020B0604020202020204" pitchFamily="34" charset="0"/>
              <a:buChar char="​"/>
              <a:defRPr sz="2100" b="0" i="0">
                <a:latin typeface="+mn-lt"/>
              </a:defRPr>
            </a:lvl1pPr>
            <a:lvl2pPr marL="180000">
              <a:lnSpc>
                <a:spcPct val="100000"/>
              </a:lnSpc>
              <a:defRPr sz="2100" b="0" i="0">
                <a:latin typeface="+mn-lt"/>
              </a:defRPr>
            </a:lvl2pPr>
            <a:lvl3pPr marL="360000">
              <a:lnSpc>
                <a:spcPct val="100000"/>
              </a:lnSpc>
              <a:defRPr sz="1800" b="0" i="0">
                <a:latin typeface="+mn-lt"/>
              </a:defRPr>
            </a:lvl3pPr>
            <a:lvl4pPr marL="540000">
              <a:lnSpc>
                <a:spcPct val="100000"/>
              </a:lnSpc>
              <a:defRPr b="0" i="0">
                <a:latin typeface="+mn-lt"/>
              </a:defRPr>
            </a:lvl4pPr>
            <a:lvl5pPr>
              <a:lnSpc>
                <a:spcPct val="100000"/>
              </a:lnSpc>
              <a:defRPr b="0" i="0">
                <a:latin typeface="+mn-lt"/>
              </a:defRPr>
            </a:lvl5pPr>
          </a:lstStyle>
          <a:p>
            <a:pPr lvl="0"/>
            <a:r>
              <a:rPr lang="en-GB"/>
              <a:t>Click to add text</a:t>
            </a:r>
          </a:p>
        </p:txBody>
      </p:sp>
      <p:sp>
        <p:nvSpPr>
          <p:cNvPr id="12" name="Text Placeholder 9"/>
          <p:cNvSpPr>
            <a:spLocks noGrp="1"/>
          </p:cNvSpPr>
          <p:nvPr>
            <p:ph type="body" sz="quarter" idx="15" hasCustomPrompt="1"/>
          </p:nvPr>
        </p:nvSpPr>
        <p:spPr>
          <a:xfrm>
            <a:off x="358868" y="2105026"/>
            <a:ext cx="3672956" cy="387871"/>
          </a:xfrm>
        </p:spPr>
        <p:txBody>
          <a:bodyPr lIns="90000" tIns="90000" rIns="36000" anchor="t" anchorCtr="0">
            <a:normAutofit/>
          </a:bodyPr>
          <a:lstStyle>
            <a:lvl1pPr marL="0" indent="0">
              <a:buFont typeface="Arial" panose="020B0604020202020204" pitchFamily="34" charset="0"/>
              <a:buNone/>
              <a:defRPr sz="1400" b="0" i="0">
                <a:solidFill>
                  <a:schemeClr val="tx1"/>
                </a:solidFill>
                <a:latin typeface="+mn-lt"/>
              </a:defRPr>
            </a:lvl1pPr>
          </a:lstStyle>
          <a:p>
            <a:pPr lvl="0"/>
            <a:r>
              <a:rPr lang="en-GB"/>
              <a:t>Click to add text</a:t>
            </a:r>
          </a:p>
        </p:txBody>
      </p:sp>
      <p:sp>
        <p:nvSpPr>
          <p:cNvPr id="14" name="Text Placeholder 10"/>
          <p:cNvSpPr>
            <a:spLocks noGrp="1"/>
          </p:cNvSpPr>
          <p:nvPr>
            <p:ph type="body" sz="quarter" idx="17" hasCustomPrompt="1"/>
          </p:nvPr>
        </p:nvSpPr>
        <p:spPr>
          <a:xfrm>
            <a:off x="358869" y="4294800"/>
            <a:ext cx="3672956" cy="387871"/>
          </a:xfrm>
        </p:spPr>
        <p:txBody>
          <a:bodyPr lIns="90000" tIns="90000" rIns="36000" anchor="t" anchorCtr="0">
            <a:normAutofit/>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sz="1400" b="0" i="0">
                <a:solidFill>
                  <a:schemeClr val="tx1"/>
                </a:solidFill>
                <a:latin typeface="+mn-lt"/>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pPr>
            <a:r>
              <a:rPr lang="en-GB"/>
              <a:t>Click to add text</a:t>
            </a:r>
          </a:p>
          <a:p>
            <a:pPr lvl="0"/>
            <a:endParaRPr lang="en-GB"/>
          </a:p>
        </p:txBody>
      </p:sp>
      <p:sp>
        <p:nvSpPr>
          <p:cNvPr id="22" name="Text Placeholder 11"/>
          <p:cNvSpPr>
            <a:spLocks noGrp="1"/>
          </p:cNvSpPr>
          <p:nvPr>
            <p:ph type="body" sz="quarter" idx="20" hasCustomPrompt="1"/>
          </p:nvPr>
        </p:nvSpPr>
        <p:spPr>
          <a:xfrm>
            <a:off x="4257445" y="2105026"/>
            <a:ext cx="3672000" cy="387871"/>
          </a:xfrm>
        </p:spPr>
        <p:txBody>
          <a:bodyPr lIns="90000" tIns="90000" rIns="36000" anchor="t" anchorCtr="0">
            <a:normAutofit/>
          </a:bodyPr>
          <a:lstStyle>
            <a:lvl1pPr marL="0" indent="0">
              <a:buFont typeface="Arial" panose="020B0604020202020204" pitchFamily="34" charset="0"/>
              <a:buNone/>
              <a:defRPr sz="1400" b="0" i="0">
                <a:solidFill>
                  <a:schemeClr val="tx1"/>
                </a:solidFill>
                <a:latin typeface="+mn-lt"/>
              </a:defRPr>
            </a:lvl1pPr>
          </a:lstStyle>
          <a:p>
            <a:pPr lvl="0"/>
            <a:r>
              <a:rPr lang="en-GB"/>
              <a:t>Click to add text</a:t>
            </a:r>
          </a:p>
        </p:txBody>
      </p:sp>
      <p:sp>
        <p:nvSpPr>
          <p:cNvPr id="23" name="Text Placeholder 12"/>
          <p:cNvSpPr>
            <a:spLocks noGrp="1"/>
          </p:cNvSpPr>
          <p:nvPr>
            <p:ph type="body" sz="quarter" idx="21" hasCustomPrompt="1"/>
          </p:nvPr>
        </p:nvSpPr>
        <p:spPr>
          <a:xfrm>
            <a:off x="4257445" y="4294800"/>
            <a:ext cx="3672000" cy="387871"/>
          </a:xfrm>
        </p:spPr>
        <p:txBody>
          <a:bodyPr lIns="90000" tIns="90000" rIns="36000" anchor="t" anchorCtr="0">
            <a:normAutofit/>
          </a:bodyPr>
          <a:lstStyle>
            <a:lvl1pPr marL="0" indent="0">
              <a:buFont typeface="Arial" panose="020B0604020202020204" pitchFamily="34" charset="0"/>
              <a:buNone/>
              <a:defRPr sz="1400" b="0" i="0">
                <a:solidFill>
                  <a:schemeClr val="tx1"/>
                </a:solidFill>
                <a:latin typeface="+mn-lt"/>
              </a:defRPr>
            </a:lvl1pPr>
          </a:lstStyle>
          <a:p>
            <a:pPr lvl="0"/>
            <a:r>
              <a:rPr lang="en-GB"/>
              <a:t>Click to add text</a:t>
            </a:r>
          </a:p>
        </p:txBody>
      </p:sp>
      <p:sp>
        <p:nvSpPr>
          <p:cNvPr id="26" name="Text Placeholder 13"/>
          <p:cNvSpPr>
            <a:spLocks noGrp="1"/>
          </p:cNvSpPr>
          <p:nvPr>
            <p:ph type="body" sz="quarter" idx="24" hasCustomPrompt="1"/>
          </p:nvPr>
        </p:nvSpPr>
        <p:spPr>
          <a:xfrm>
            <a:off x="8156116" y="2105026"/>
            <a:ext cx="3672000" cy="387871"/>
          </a:xfrm>
        </p:spPr>
        <p:txBody>
          <a:bodyPr lIns="90000" tIns="90000" rIns="36000" anchor="t" anchorCtr="0">
            <a:normAutofit/>
          </a:bodyPr>
          <a:lstStyle>
            <a:lvl1pPr marL="0" indent="0">
              <a:buFont typeface="Arial" panose="020B0604020202020204" pitchFamily="34" charset="0"/>
              <a:buNone/>
              <a:defRPr sz="1400" b="0" i="0">
                <a:solidFill>
                  <a:schemeClr val="tx1"/>
                </a:solidFill>
                <a:latin typeface="+mn-lt"/>
              </a:defRPr>
            </a:lvl1pPr>
          </a:lstStyle>
          <a:p>
            <a:pPr lvl="0"/>
            <a:r>
              <a:rPr lang="en-GB"/>
              <a:t>Click to add text</a:t>
            </a:r>
          </a:p>
        </p:txBody>
      </p:sp>
      <p:sp>
        <p:nvSpPr>
          <p:cNvPr id="27" name="Text Placeholder 14"/>
          <p:cNvSpPr>
            <a:spLocks noGrp="1"/>
          </p:cNvSpPr>
          <p:nvPr>
            <p:ph type="body" sz="quarter" idx="25" hasCustomPrompt="1"/>
          </p:nvPr>
        </p:nvSpPr>
        <p:spPr>
          <a:xfrm>
            <a:off x="8157600" y="4294800"/>
            <a:ext cx="3672000" cy="387871"/>
          </a:xfrm>
        </p:spPr>
        <p:txBody>
          <a:bodyPr lIns="90000" tIns="90000" rIns="36000" anchor="t" anchorCtr="0">
            <a:normAutofit/>
          </a:bodyPr>
          <a:lstStyle>
            <a:lvl1pPr marL="0" indent="0">
              <a:buFont typeface="Arial" panose="020B0604020202020204" pitchFamily="34" charset="0"/>
              <a:buNone/>
              <a:defRPr sz="1400" b="0" i="0">
                <a:solidFill>
                  <a:schemeClr val="tx1"/>
                </a:solidFill>
                <a:latin typeface="+mn-lt"/>
              </a:defRPr>
            </a:lvl1pPr>
          </a:lstStyle>
          <a:p>
            <a:pPr lvl="0"/>
            <a:r>
              <a:rPr lang="en-GB"/>
              <a:t>Click to add text</a:t>
            </a:r>
          </a:p>
        </p:txBody>
      </p:sp>
      <p:sp>
        <p:nvSpPr>
          <p:cNvPr id="6" name="Date_DateCustomA" hidden="1"/>
          <p:cNvSpPr>
            <a:spLocks noGrp="1"/>
          </p:cNvSpPr>
          <p:nvPr>
            <p:ph type="dt" sz="half" idx="26"/>
          </p:nvPr>
        </p:nvSpPr>
        <p:spPr/>
        <p:txBody>
          <a:bodyPr/>
          <a:lstStyle>
            <a:lvl1pPr>
              <a:defRPr b="0" i="0">
                <a:latin typeface="+mn-lt"/>
              </a:defRPr>
            </a:lvl1pPr>
          </a:lstStyle>
          <a:p>
            <a:endParaRPr lang="en-GB"/>
          </a:p>
        </p:txBody>
      </p:sp>
      <p:sp>
        <p:nvSpPr>
          <p:cNvPr id="7" name="FLD_Presentation"/>
          <p:cNvSpPr>
            <a:spLocks noGrp="1"/>
          </p:cNvSpPr>
          <p:nvPr>
            <p:ph type="ftr" sz="quarter" idx="27"/>
          </p:nvPr>
        </p:nvSpPr>
        <p:spPr/>
        <p:txBody>
          <a:bodyPr/>
          <a:lstStyle>
            <a:lvl1pPr>
              <a:defRPr b="0" i="0">
                <a:latin typeface="+mn-lt"/>
              </a:defRPr>
            </a:lvl1pPr>
          </a:lstStyle>
          <a:p>
            <a:endParaRPr lang="en-GB"/>
          </a:p>
        </p:txBody>
      </p:sp>
      <p:sp>
        <p:nvSpPr>
          <p:cNvPr id="9" name="Slide Number Placeholder 8"/>
          <p:cNvSpPr>
            <a:spLocks noGrp="1"/>
          </p:cNvSpPr>
          <p:nvPr>
            <p:ph type="sldNum" sz="quarter" idx="28"/>
          </p:nvPr>
        </p:nvSpPr>
        <p:spPr/>
        <p:txBody>
          <a:bodyPr/>
          <a:lstStyle>
            <a:lvl1pPr>
              <a:defRPr b="0" i="0">
                <a:latin typeface="+mn-lt"/>
              </a:defRPr>
            </a:lvl1pPr>
          </a:lstStyle>
          <a:p>
            <a:fld id="{10292E62-ABCD-4E1A-9CD4-1F4D24B7AC52}" type="slidenum">
              <a:rPr lang="en-GB" smtClean="0"/>
              <a:pPr/>
              <a:t>‹#›</a:t>
            </a:fld>
            <a:endParaRPr lang="en-GB"/>
          </a:p>
        </p:txBody>
      </p:sp>
    </p:spTree>
    <p:extLst>
      <p:ext uri="{BB962C8B-B14F-4D97-AF65-F5344CB8AC3E}">
        <p14:creationId xmlns:p14="http://schemas.microsoft.com/office/powerpoint/2010/main" val="2886694498"/>
      </p:ext>
    </p:extLst>
  </p:cSld>
  <p:clrMapOvr>
    <a:masterClrMapping/>
  </p:clrMapOvr>
  <p:extLst>
    <p:ext uri="{DCECCB84-F9BA-43D5-87BE-67443E8EF086}">
      <p15:sldGuideLst xmlns:p15="http://schemas.microsoft.com/office/powerpoint/2012/main">
        <p15:guide id="1" orient="horz" pos="1326">
          <p15:clr>
            <a:srgbClr val="A4A3A4"/>
          </p15:clr>
        </p15:guide>
        <p15:guide id="2" orient="horz" pos="3923">
          <p15:clr>
            <a:srgbClr val="A4A3A4"/>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lvl1pPr>
          </a:lstStyle>
          <a:p>
            <a:fld id="{C33A9F1D-818C-492D-8052-E644F8D86124}" type="slidenum">
              <a:rPr lang="en-GB" noProof="0" smtClean="0"/>
              <a:pPr/>
              <a:t>‹#›</a:t>
            </a:fld>
            <a:endParaRPr lang="en-GB" noProof="0"/>
          </a:p>
        </p:txBody>
      </p:sp>
      <p:sp>
        <p:nvSpPr>
          <p:cNvPr id="3" name="Title 1"/>
          <p:cNvSpPr>
            <a:spLocks noGrp="1"/>
          </p:cNvSpPr>
          <p:nvPr>
            <p:ph type="title" hasCustomPrompt="1"/>
          </p:nvPr>
        </p:nvSpPr>
        <p:spPr/>
        <p:txBody>
          <a:bodyPr/>
          <a:lstStyle>
            <a:lvl1pPr>
              <a:defRPr/>
            </a:lvl1pPr>
          </a:lstStyle>
          <a:p>
            <a:r>
              <a:rPr lang="en-GB"/>
              <a:t>Click to add title</a:t>
            </a:r>
          </a:p>
        </p:txBody>
      </p:sp>
      <p:sp>
        <p:nvSpPr>
          <p:cNvPr id="4" name="Date_DateCustomA" hidden="1"/>
          <p:cNvSpPr>
            <a:spLocks noGrp="1"/>
          </p:cNvSpPr>
          <p:nvPr>
            <p:ph type="dt" sz="half" idx="13"/>
          </p:nvPr>
        </p:nvSpPr>
        <p:spPr/>
        <p:txBody>
          <a:bodyPr/>
          <a:lstStyle/>
          <a:p>
            <a:endParaRPr lang="en-GB"/>
          </a:p>
        </p:txBody>
      </p:sp>
      <p:sp>
        <p:nvSpPr>
          <p:cNvPr id="6" name="FLD_Presentation"/>
          <p:cNvSpPr>
            <a:spLocks noGrp="1"/>
          </p:cNvSpPr>
          <p:nvPr>
            <p:ph type="ftr" sz="quarter" idx="14"/>
          </p:nvPr>
        </p:nvSpPr>
        <p:spPr/>
        <p:txBody>
          <a:bodyPr/>
          <a:lstStyle/>
          <a:p>
            <a:endParaRPr lang="en-GB"/>
          </a:p>
        </p:txBody>
      </p:sp>
      <p:sp>
        <p:nvSpPr>
          <p:cNvPr id="10" name="Subtitle 2"/>
          <p:cNvSpPr>
            <a:spLocks noGrp="1"/>
          </p:cNvSpPr>
          <p:nvPr>
            <p:ph type="subTitle" idx="1" hasCustomPrompt="1"/>
          </p:nvPr>
        </p:nvSpPr>
        <p:spPr>
          <a:xfrm>
            <a:off x="358870" y="324000"/>
            <a:ext cx="9507442"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125252324"/>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b="0" i="0">
                <a:latin typeface="+mn-lt"/>
              </a:defRPr>
            </a:lvl1pPr>
          </a:lstStyle>
          <a:p>
            <a:fld id="{F4330FF1-E4C2-4104-B14B-6F8AA031F6CF}" type="slidenum">
              <a:rPr lang="en-GB" smtClean="0"/>
              <a:pPr/>
              <a:t>‹#›</a:t>
            </a:fld>
            <a:endParaRPr lang="en-GB"/>
          </a:p>
        </p:txBody>
      </p:sp>
      <p:sp>
        <p:nvSpPr>
          <p:cNvPr id="2" name="Date_DateCustomA" hidden="1"/>
          <p:cNvSpPr>
            <a:spLocks noGrp="1"/>
          </p:cNvSpPr>
          <p:nvPr>
            <p:ph type="dt" sz="half" idx="13"/>
          </p:nvPr>
        </p:nvSpPr>
        <p:spPr/>
        <p:txBody>
          <a:bodyPr/>
          <a:lstStyle>
            <a:lvl1pPr>
              <a:defRPr b="0" i="0">
                <a:latin typeface="+mn-lt"/>
              </a:defRPr>
            </a:lvl1pPr>
          </a:lstStyle>
          <a:p>
            <a:endParaRPr lang="en-GB"/>
          </a:p>
        </p:txBody>
      </p:sp>
      <p:sp>
        <p:nvSpPr>
          <p:cNvPr id="3" name="FLD_Presentation"/>
          <p:cNvSpPr>
            <a:spLocks noGrp="1"/>
          </p:cNvSpPr>
          <p:nvPr>
            <p:ph type="ftr" sz="quarter" idx="14"/>
          </p:nvPr>
        </p:nvSpPr>
        <p:spPr/>
        <p:txBody>
          <a:bodyPr/>
          <a:lstStyle>
            <a:lvl1pPr>
              <a:defRPr b="0" i="0">
                <a:latin typeface="+mn-lt"/>
              </a:defRPr>
            </a:lvl1pPr>
          </a:lstStyle>
          <a:p>
            <a:endParaRPr lang="en-GB"/>
          </a:p>
        </p:txBody>
      </p:sp>
    </p:spTree>
    <p:extLst>
      <p:ext uri="{BB962C8B-B14F-4D97-AF65-F5344CB8AC3E}">
        <p14:creationId xmlns:p14="http://schemas.microsoft.com/office/powerpoint/2010/main" val="3317647371"/>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End slide with contact ">
    <p:spTree>
      <p:nvGrpSpPr>
        <p:cNvPr id="1" name=""/>
        <p:cNvGrpSpPr/>
        <p:nvPr/>
      </p:nvGrpSpPr>
      <p:grpSpPr>
        <a:xfrm>
          <a:off x="0" y="0"/>
          <a:ext cx="0" cy="0"/>
          <a:chOff x="0" y="0"/>
          <a:chExt cx="0" cy="0"/>
        </a:xfrm>
      </p:grpSpPr>
      <p:sp>
        <p:nvSpPr>
          <p:cNvPr id="23" name="Background 249x3">
            <a:extLst>
              <a:ext uri="{FF2B5EF4-FFF2-40B4-BE49-F238E27FC236}">
                <a16:creationId xmlns:a16="http://schemas.microsoft.com/office/drawing/2014/main" id="{D1CA1F18-E0FB-CB54-544A-318AAD977B9E}"/>
              </a:ext>
            </a:extLst>
          </p:cNvPr>
          <p:cNvSpPr/>
          <p:nvPr userDrawn="1"/>
        </p:nvSpPr>
        <p:spPr bwMode="auto">
          <a:xfrm>
            <a:off x="-388" y="0"/>
            <a:ext cx="12192775" cy="6858000"/>
          </a:xfrm>
          <a:prstGeom prst="rect">
            <a:avLst/>
          </a:prstGeom>
          <a:solidFill>
            <a:schemeClr val="bg2"/>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a:ln>
                <a:noFill/>
              </a:ln>
              <a:solidFill>
                <a:schemeClr val="bg1"/>
              </a:solidFill>
              <a:effectLst/>
              <a:latin typeface="+mn-lt"/>
            </a:endParaRPr>
          </a:p>
        </p:txBody>
      </p:sp>
      <p:sp>
        <p:nvSpPr>
          <p:cNvPr id="3" name="Slide Number Placeholder 2" hidden="1"/>
          <p:cNvSpPr>
            <a:spLocks noGrp="1"/>
          </p:cNvSpPr>
          <p:nvPr>
            <p:ph type="sldNum" sz="quarter" idx="10"/>
          </p:nvPr>
        </p:nvSpPr>
        <p:spPr>
          <a:xfrm>
            <a:off x="0" y="6858000"/>
            <a:ext cx="0" cy="0"/>
          </a:xfrm>
        </p:spPr>
        <p:txBody>
          <a:bodyPr/>
          <a:lstStyle>
            <a:lvl1pPr>
              <a:defRPr sz="133" b="0" i="0">
                <a:noFill/>
                <a:latin typeface="+mn-lt"/>
              </a:defRPr>
            </a:lvl1pPr>
          </a:lstStyle>
          <a:p>
            <a:fld id="{10292E62-ABCD-4E1A-9CD4-1F4D24B7AC52}" type="slidenum">
              <a:rPr lang="en-GB" smtClean="0"/>
              <a:pPr/>
              <a:t>‹#›</a:t>
            </a:fld>
            <a:endParaRPr lang="en-GB"/>
          </a:p>
        </p:txBody>
      </p:sp>
      <p:sp>
        <p:nvSpPr>
          <p:cNvPr id="5" name="FLD_Presentation" hidden="1"/>
          <p:cNvSpPr>
            <a:spLocks noGrp="1"/>
          </p:cNvSpPr>
          <p:nvPr>
            <p:ph type="ftr" sz="quarter" idx="12"/>
          </p:nvPr>
        </p:nvSpPr>
        <p:spPr>
          <a:xfrm>
            <a:off x="0" y="6858000"/>
            <a:ext cx="0" cy="0"/>
          </a:xfrm>
        </p:spPr>
        <p:txBody>
          <a:bodyPr/>
          <a:lstStyle>
            <a:lvl1pPr>
              <a:defRPr sz="133" b="0" i="0">
                <a:noFill/>
                <a:latin typeface="+mn-lt"/>
              </a:defRPr>
            </a:lvl1pPr>
          </a:lstStyle>
          <a:p>
            <a:endParaRPr lang="en-GB"/>
          </a:p>
        </p:txBody>
      </p:sp>
      <p:sp>
        <p:nvSpPr>
          <p:cNvPr id="26" name="Text Placeholder name"/>
          <p:cNvSpPr>
            <a:spLocks noGrp="1"/>
          </p:cNvSpPr>
          <p:nvPr>
            <p:ph type="body" sz="quarter" idx="23" hasCustomPrompt="1"/>
          </p:nvPr>
        </p:nvSpPr>
        <p:spPr>
          <a:xfrm>
            <a:off x="366267" y="5595437"/>
            <a:ext cx="3503712" cy="202213"/>
          </a:xfrm>
        </p:spPr>
        <p:txBody>
          <a:bodyPr anchor="t" anchorCtr="0"/>
          <a:lstStyle>
            <a:lvl1pPr marL="0" indent="0">
              <a:buFontTx/>
              <a:buNone/>
              <a:defRPr sz="1400" b="0" i="0" cap="none" baseline="0">
                <a:solidFill>
                  <a:schemeClr val="tx1"/>
                </a:solidFill>
                <a:latin typeface="VELUX Transform" pitchFamily="50" charset="0"/>
              </a:defRPr>
            </a:lvl1pPr>
          </a:lstStyle>
          <a:p>
            <a:pPr lvl="0"/>
            <a:r>
              <a:rPr lang="en-GB" sz="1400" b="0" i="0" dirty="0">
                <a:solidFill>
                  <a:schemeClr val="tx1"/>
                </a:solidFill>
                <a:latin typeface="Arial" pitchFamily="34" charset="0"/>
              </a:rPr>
              <a:t>[add name]</a:t>
            </a:r>
          </a:p>
        </p:txBody>
      </p:sp>
      <p:sp>
        <p:nvSpPr>
          <p:cNvPr id="27" name="LAN_Contact"/>
          <p:cNvSpPr txBox="1"/>
          <p:nvPr userDrawn="1"/>
        </p:nvSpPr>
        <p:spPr>
          <a:xfrm>
            <a:off x="366268" y="5346525"/>
            <a:ext cx="1836682"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GB" sz="1400" b="0" i="0" cap="none" baseline="0">
                <a:solidFill>
                  <a:schemeClr val="tx1"/>
                </a:solidFill>
                <a:latin typeface="+mn-lt"/>
              </a:rPr>
              <a:t>Contact info</a:t>
            </a:r>
          </a:p>
        </p:txBody>
      </p:sp>
      <p:sp>
        <p:nvSpPr>
          <p:cNvPr id="28" name="Text Placeholder email"/>
          <p:cNvSpPr>
            <a:spLocks noGrp="1"/>
          </p:cNvSpPr>
          <p:nvPr>
            <p:ph type="body" sz="quarter" idx="24" hasCustomPrompt="1"/>
          </p:nvPr>
        </p:nvSpPr>
        <p:spPr>
          <a:xfrm>
            <a:off x="366268" y="5831117"/>
            <a:ext cx="3503712" cy="202213"/>
          </a:xfrm>
        </p:spPr>
        <p:txBody>
          <a:bodyPr anchor="t" anchorCtr="0"/>
          <a:lstStyle>
            <a:lvl1pPr marL="0" indent="0">
              <a:buFontTx/>
              <a:buNone/>
              <a:defRPr sz="1400" b="0" i="0" cap="none" baseline="0">
                <a:solidFill>
                  <a:schemeClr val="tx1"/>
                </a:solidFill>
                <a:latin typeface="VELUX Transform" pitchFamily="50" charset="0"/>
              </a:defRPr>
            </a:lvl1pPr>
          </a:lstStyle>
          <a:p>
            <a:pPr lvl="0"/>
            <a:r>
              <a:rPr lang="en-GB" sz="1400" b="0" i="0" dirty="0">
                <a:solidFill>
                  <a:schemeClr val="tx1"/>
                </a:solidFill>
                <a:latin typeface="Arial" pitchFamily="34" charset="0"/>
              </a:rPr>
              <a:t>[add </a:t>
            </a:r>
            <a:r>
              <a:rPr lang="en-GB" noProof="1"/>
              <a:t>email@VELUX.com</a:t>
            </a:r>
            <a:r>
              <a:rPr lang="en-GB" sz="1400" b="0" i="0" dirty="0">
                <a:solidFill>
                  <a:schemeClr val="tx1"/>
                </a:solidFill>
                <a:latin typeface="Arial" pitchFamily="34" charset="0"/>
              </a:rPr>
              <a:t>]</a:t>
            </a:r>
            <a:endParaRPr lang="en-GB" noProof="1"/>
          </a:p>
        </p:txBody>
      </p:sp>
      <p:sp>
        <p:nvSpPr>
          <p:cNvPr id="29" name="Text Placeholder company"/>
          <p:cNvSpPr>
            <a:spLocks noGrp="1"/>
          </p:cNvSpPr>
          <p:nvPr>
            <p:ph type="body" sz="quarter" idx="25" hasCustomPrompt="1"/>
          </p:nvPr>
        </p:nvSpPr>
        <p:spPr>
          <a:xfrm>
            <a:off x="366268" y="6066797"/>
            <a:ext cx="3503712" cy="202213"/>
          </a:xfrm>
        </p:spPr>
        <p:txBody>
          <a:bodyPr anchor="t" anchorCtr="0"/>
          <a:lstStyle>
            <a:lvl1pPr marL="0" indent="0">
              <a:buFontTx/>
              <a:buNone/>
              <a:defRPr sz="1400" b="0" i="0" cap="none" baseline="0">
                <a:solidFill>
                  <a:schemeClr val="tx1"/>
                </a:solidFill>
                <a:latin typeface="VELUX Transform" pitchFamily="50" charset="0"/>
              </a:defRPr>
            </a:lvl1pPr>
          </a:lstStyle>
          <a:p>
            <a:pPr lvl="0"/>
            <a:r>
              <a:rPr lang="en-GB" sz="1400" b="0" i="0" dirty="0">
                <a:solidFill>
                  <a:schemeClr val="tx1"/>
                </a:solidFill>
                <a:latin typeface="Arial" pitchFamily="34" charset="0"/>
              </a:rPr>
              <a:t>[add </a:t>
            </a:r>
            <a:r>
              <a:rPr lang="en-GB" dirty="0"/>
              <a:t>VELUX company</a:t>
            </a:r>
            <a:r>
              <a:rPr lang="en-GB" sz="1400" b="0" i="0" dirty="0">
                <a:solidFill>
                  <a:schemeClr val="tx1"/>
                </a:solidFill>
                <a:latin typeface="Arial" pitchFamily="34" charset="0"/>
              </a:rPr>
              <a:t>]</a:t>
            </a:r>
            <a:endParaRPr lang="en-GB" dirty="0"/>
          </a:p>
        </p:txBody>
      </p:sp>
      <p:sp>
        <p:nvSpPr>
          <p:cNvPr id="30" name="Text Placeholder website"/>
          <p:cNvSpPr>
            <a:spLocks noGrp="1"/>
          </p:cNvSpPr>
          <p:nvPr>
            <p:ph type="body" sz="quarter" idx="26" hasCustomPrompt="1"/>
          </p:nvPr>
        </p:nvSpPr>
        <p:spPr>
          <a:xfrm>
            <a:off x="366268" y="6302475"/>
            <a:ext cx="3503712" cy="202213"/>
          </a:xfrm>
        </p:spPr>
        <p:txBody>
          <a:bodyPr anchor="t" anchorCtr="0"/>
          <a:lstStyle>
            <a:lvl1pPr marL="0" indent="0">
              <a:buFontTx/>
              <a:buNone/>
              <a:defRPr sz="1400" b="0" i="0" cap="none" baseline="0">
                <a:solidFill>
                  <a:schemeClr val="tx1"/>
                </a:solidFill>
                <a:latin typeface="VELUX Transform" pitchFamily="50" charset="0"/>
              </a:defRPr>
            </a:lvl1pPr>
          </a:lstStyle>
          <a:p>
            <a:pPr lvl="0"/>
            <a:r>
              <a:rPr lang="en-GB" sz="1400" b="0" i="0" dirty="0">
                <a:solidFill>
                  <a:schemeClr val="tx1"/>
                </a:solidFill>
                <a:latin typeface="Arial" pitchFamily="34" charset="0"/>
              </a:rPr>
              <a:t>[add </a:t>
            </a:r>
            <a:r>
              <a:rPr lang="en-GB" noProof="1"/>
              <a:t>VELUX website</a:t>
            </a:r>
            <a:r>
              <a:rPr lang="en-GB" sz="1400" b="0" i="0" dirty="0">
                <a:solidFill>
                  <a:schemeClr val="tx1"/>
                </a:solidFill>
                <a:latin typeface="Arial" pitchFamily="34" charset="0"/>
              </a:rPr>
              <a:t>]</a:t>
            </a:r>
            <a:endParaRPr lang="en-GB" noProof="1"/>
          </a:p>
        </p:txBody>
      </p:sp>
      <p:sp>
        <p:nvSpPr>
          <p:cNvPr id="2" name="Date_DateCustomA" hidden="1">
            <a:extLst>
              <a:ext uri="{FF2B5EF4-FFF2-40B4-BE49-F238E27FC236}">
                <a16:creationId xmlns:a16="http://schemas.microsoft.com/office/drawing/2014/main" id="{F10A39A7-9B11-88C8-6695-BA092E840119}"/>
              </a:ext>
            </a:extLst>
          </p:cNvPr>
          <p:cNvSpPr>
            <a:spLocks noGrp="1"/>
          </p:cNvSpPr>
          <p:nvPr>
            <p:ph type="dt" sz="half" idx="27"/>
          </p:nvPr>
        </p:nvSpPr>
        <p:spPr>
          <a:xfrm>
            <a:off x="0" y="6858000"/>
            <a:ext cx="0" cy="0"/>
          </a:xfrm>
        </p:spPr>
        <p:txBody>
          <a:bodyPr/>
          <a:lstStyle>
            <a:lvl1pPr>
              <a:defRPr b="0" i="0">
                <a:noFill/>
                <a:latin typeface="+mn-lt"/>
              </a:defRPr>
            </a:lvl1pPr>
          </a:lstStyle>
          <a:p>
            <a:endParaRPr lang="en-GB"/>
          </a:p>
        </p:txBody>
      </p:sp>
      <p:pic>
        <p:nvPicPr>
          <p:cNvPr id="4" name="Picture 3" descr="Shape&#10;&#10;Description automatically generated with medium confidence">
            <a:extLst>
              <a:ext uri="{FF2B5EF4-FFF2-40B4-BE49-F238E27FC236}">
                <a16:creationId xmlns:a16="http://schemas.microsoft.com/office/drawing/2014/main" id="{27C5F808-1D9C-0B44-764C-942447CA74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2511998" y="1210348"/>
            <a:ext cx="7167602" cy="4031777"/>
          </a:xfrm>
          <a:prstGeom prst="rect">
            <a:avLst/>
          </a:prstGeom>
        </p:spPr>
      </p:pic>
    </p:spTree>
    <p:extLst>
      <p:ext uri="{BB962C8B-B14F-4D97-AF65-F5344CB8AC3E}">
        <p14:creationId xmlns:p14="http://schemas.microsoft.com/office/powerpoint/2010/main" val="3158948752"/>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rint) End slide with contact">
    <p:spTree>
      <p:nvGrpSpPr>
        <p:cNvPr id="1" name=""/>
        <p:cNvGrpSpPr/>
        <p:nvPr/>
      </p:nvGrpSpPr>
      <p:grpSpPr>
        <a:xfrm>
          <a:off x="0" y="0"/>
          <a:ext cx="0" cy="0"/>
          <a:chOff x="0" y="0"/>
          <a:chExt cx="0" cy="0"/>
        </a:xfrm>
      </p:grpSpPr>
      <p:sp>
        <p:nvSpPr>
          <p:cNvPr id="6" name="Background 249x3">
            <a:extLst>
              <a:ext uri="{FF2B5EF4-FFF2-40B4-BE49-F238E27FC236}">
                <a16:creationId xmlns:a16="http://schemas.microsoft.com/office/drawing/2014/main" id="{CC2E98F5-D16E-89D6-4E8E-1FACDA35BB75}"/>
              </a:ext>
            </a:extLst>
          </p:cNvPr>
          <p:cNvSpPr/>
          <p:nvPr userDrawn="1"/>
        </p:nvSpPr>
        <p:spPr bwMode="auto">
          <a:xfrm>
            <a:off x="-388" y="0"/>
            <a:ext cx="12192775" cy="6858000"/>
          </a:xfrm>
          <a:prstGeom prst="rect">
            <a:avLst/>
          </a:prstGeom>
          <a:solidFill>
            <a:schemeClr val="bg2"/>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a:ln>
                <a:noFill/>
              </a:ln>
              <a:solidFill>
                <a:schemeClr val="bg1"/>
              </a:solidFill>
              <a:effectLst/>
              <a:latin typeface="+mn-lt"/>
            </a:endParaRPr>
          </a:p>
        </p:txBody>
      </p:sp>
      <p:sp>
        <p:nvSpPr>
          <p:cNvPr id="3" name="Slide Number Placeholder 2"/>
          <p:cNvSpPr>
            <a:spLocks noGrp="1"/>
          </p:cNvSpPr>
          <p:nvPr>
            <p:ph type="sldNum" sz="quarter" idx="10"/>
          </p:nvPr>
        </p:nvSpPr>
        <p:spPr>
          <a:xfrm>
            <a:off x="0" y="6858000"/>
            <a:ext cx="0" cy="0"/>
          </a:xfrm>
        </p:spPr>
        <p:txBody>
          <a:bodyPr/>
          <a:lstStyle>
            <a:lvl1pPr>
              <a:defRPr b="0" i="0">
                <a:noFill/>
                <a:latin typeface="+mn-lt"/>
              </a:defRPr>
            </a:lvl1pPr>
          </a:lstStyle>
          <a:p>
            <a:fld id="{10292E62-ABCD-4E1A-9CD4-1F4D24B7AC52}" type="slidenum">
              <a:rPr lang="en-GB" smtClean="0"/>
              <a:pPr/>
              <a:t>‹#›</a:t>
            </a:fld>
            <a:endParaRPr lang="en-GB"/>
          </a:p>
        </p:txBody>
      </p:sp>
      <p:sp>
        <p:nvSpPr>
          <p:cNvPr id="5" name="FLD_Presentation" hidden="1"/>
          <p:cNvSpPr>
            <a:spLocks noGrp="1"/>
          </p:cNvSpPr>
          <p:nvPr>
            <p:ph type="ftr" sz="quarter" idx="12"/>
          </p:nvPr>
        </p:nvSpPr>
        <p:spPr>
          <a:xfrm>
            <a:off x="0" y="6858000"/>
            <a:ext cx="0" cy="0"/>
          </a:xfrm>
        </p:spPr>
        <p:txBody>
          <a:bodyPr/>
          <a:lstStyle>
            <a:lvl1pPr>
              <a:defRPr b="0" i="0">
                <a:noFill/>
                <a:latin typeface="+mn-lt"/>
              </a:defRPr>
            </a:lvl1pPr>
          </a:lstStyle>
          <a:p>
            <a:endParaRPr lang="en-GB"/>
          </a:p>
        </p:txBody>
      </p:sp>
      <p:sp>
        <p:nvSpPr>
          <p:cNvPr id="2" name="Date_DateCustomA" hidden="1">
            <a:extLst>
              <a:ext uri="{FF2B5EF4-FFF2-40B4-BE49-F238E27FC236}">
                <a16:creationId xmlns:a16="http://schemas.microsoft.com/office/drawing/2014/main" id="{AD8188DA-E7C6-F7C5-BE1C-2F79F6DDC406}"/>
              </a:ext>
            </a:extLst>
          </p:cNvPr>
          <p:cNvSpPr>
            <a:spLocks noGrp="1"/>
          </p:cNvSpPr>
          <p:nvPr>
            <p:ph type="dt" sz="half" idx="13"/>
          </p:nvPr>
        </p:nvSpPr>
        <p:spPr>
          <a:xfrm>
            <a:off x="0" y="6858000"/>
            <a:ext cx="0" cy="0"/>
          </a:xfrm>
        </p:spPr>
        <p:txBody>
          <a:bodyPr/>
          <a:lstStyle>
            <a:lvl1pPr>
              <a:defRPr b="0" i="0">
                <a:noFill/>
                <a:latin typeface="+mn-lt"/>
              </a:defRPr>
            </a:lvl1pPr>
          </a:lstStyle>
          <a:p>
            <a:endParaRPr lang="en-GB"/>
          </a:p>
        </p:txBody>
      </p:sp>
      <p:pic>
        <p:nvPicPr>
          <p:cNvPr id="4" name="Logo">
            <a:extLst>
              <a:ext uri="{FF2B5EF4-FFF2-40B4-BE49-F238E27FC236}">
                <a16:creationId xmlns:a16="http://schemas.microsoft.com/office/drawing/2014/main" id="{CE4154F5-DBC4-C1EE-92C7-BDA908BBC8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4559" y="2492870"/>
            <a:ext cx="2143554" cy="720100"/>
          </a:xfrm>
          <a:prstGeom prst="rect">
            <a:avLst/>
          </a:prstGeom>
        </p:spPr>
      </p:pic>
      <p:sp>
        <p:nvSpPr>
          <p:cNvPr id="8" name="Tekstfelt 7">
            <a:extLst>
              <a:ext uri="{FF2B5EF4-FFF2-40B4-BE49-F238E27FC236}">
                <a16:creationId xmlns:a16="http://schemas.microsoft.com/office/drawing/2014/main" id="{E3E829DA-B3D4-09B3-BCBA-DA8925D73F15}"/>
              </a:ext>
            </a:extLst>
          </p:cNvPr>
          <p:cNvSpPr txBox="1"/>
          <p:nvPr userDrawn="1"/>
        </p:nvSpPr>
        <p:spPr>
          <a:xfrm>
            <a:off x="4283917" y="3314382"/>
            <a:ext cx="3722173" cy="461665"/>
          </a:xfrm>
          <a:prstGeom prst="rect">
            <a:avLst/>
          </a:prstGeom>
          <a:noFill/>
        </p:spPr>
        <p:txBody>
          <a:bodyPr wrap="none" lIns="0" tIns="0" rIns="0" bIns="0" rtlCol="0">
            <a:spAutoFit/>
          </a:bodyPr>
          <a:lstStyle/>
          <a:p>
            <a:r>
              <a:rPr lang="en-GB" sz="2900" b="0" noProof="0">
                <a:solidFill>
                  <a:schemeClr val="tx1"/>
                </a:solidFill>
                <a:latin typeface="+mj-lt"/>
              </a:rPr>
              <a:t>Transforming Spaces</a:t>
            </a:r>
          </a:p>
        </p:txBody>
      </p:sp>
      <p:sp>
        <p:nvSpPr>
          <p:cNvPr id="10" name="Text Placeholder name">
            <a:extLst>
              <a:ext uri="{FF2B5EF4-FFF2-40B4-BE49-F238E27FC236}">
                <a16:creationId xmlns:a16="http://schemas.microsoft.com/office/drawing/2014/main" id="{7126BD37-0061-F9D1-5E2A-20CE7810C0CD}"/>
              </a:ext>
            </a:extLst>
          </p:cNvPr>
          <p:cNvSpPr>
            <a:spLocks noGrp="1"/>
          </p:cNvSpPr>
          <p:nvPr>
            <p:ph type="body" sz="quarter" idx="23" hasCustomPrompt="1"/>
          </p:nvPr>
        </p:nvSpPr>
        <p:spPr>
          <a:xfrm>
            <a:off x="366267" y="5595437"/>
            <a:ext cx="3503712" cy="202213"/>
          </a:xfrm>
        </p:spPr>
        <p:txBody>
          <a:bodyPr anchor="t" anchorCtr="0"/>
          <a:lstStyle>
            <a:lvl1pPr marL="0" indent="0">
              <a:buFontTx/>
              <a:buNone/>
              <a:defRPr sz="1400" b="0" i="0" cap="none" baseline="0">
                <a:solidFill>
                  <a:schemeClr val="tx1"/>
                </a:solidFill>
                <a:latin typeface="VELUX Transform" pitchFamily="50" charset="0"/>
              </a:defRPr>
            </a:lvl1pPr>
          </a:lstStyle>
          <a:p>
            <a:pPr lvl="0"/>
            <a:r>
              <a:rPr lang="en-GB" sz="1400" b="0" i="0" dirty="0">
                <a:solidFill>
                  <a:schemeClr val="tx1"/>
                </a:solidFill>
                <a:latin typeface="Arial" pitchFamily="34" charset="0"/>
              </a:rPr>
              <a:t>[add name]</a:t>
            </a:r>
          </a:p>
        </p:txBody>
      </p:sp>
      <p:sp>
        <p:nvSpPr>
          <p:cNvPr id="11" name="LAN_Contact">
            <a:extLst>
              <a:ext uri="{FF2B5EF4-FFF2-40B4-BE49-F238E27FC236}">
                <a16:creationId xmlns:a16="http://schemas.microsoft.com/office/drawing/2014/main" id="{10D41AA0-A197-C9A8-EBC0-78ECE86BE265}"/>
              </a:ext>
            </a:extLst>
          </p:cNvPr>
          <p:cNvSpPr txBox="1"/>
          <p:nvPr userDrawn="1"/>
        </p:nvSpPr>
        <p:spPr>
          <a:xfrm>
            <a:off x="366268" y="5346525"/>
            <a:ext cx="1836682"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GB" sz="1400" b="0" i="0" cap="none" baseline="0">
                <a:solidFill>
                  <a:schemeClr val="tx1"/>
                </a:solidFill>
                <a:latin typeface="+mn-lt"/>
              </a:rPr>
              <a:t>Contact info</a:t>
            </a:r>
          </a:p>
        </p:txBody>
      </p:sp>
      <p:sp>
        <p:nvSpPr>
          <p:cNvPr id="12" name="Text Placeholder email">
            <a:extLst>
              <a:ext uri="{FF2B5EF4-FFF2-40B4-BE49-F238E27FC236}">
                <a16:creationId xmlns:a16="http://schemas.microsoft.com/office/drawing/2014/main" id="{607DCBAA-208B-A190-14A6-5D60B0DD9908}"/>
              </a:ext>
            </a:extLst>
          </p:cNvPr>
          <p:cNvSpPr>
            <a:spLocks noGrp="1"/>
          </p:cNvSpPr>
          <p:nvPr>
            <p:ph type="body" sz="quarter" idx="24" hasCustomPrompt="1"/>
          </p:nvPr>
        </p:nvSpPr>
        <p:spPr>
          <a:xfrm>
            <a:off x="366268" y="5831117"/>
            <a:ext cx="3503712" cy="202213"/>
          </a:xfrm>
        </p:spPr>
        <p:txBody>
          <a:bodyPr anchor="t" anchorCtr="0"/>
          <a:lstStyle>
            <a:lvl1pPr marL="0" indent="0">
              <a:buFontTx/>
              <a:buNone/>
              <a:defRPr sz="1400" b="0" i="0" cap="none" baseline="0">
                <a:solidFill>
                  <a:schemeClr val="tx1"/>
                </a:solidFill>
                <a:latin typeface="VELUX Transform" pitchFamily="50" charset="0"/>
              </a:defRPr>
            </a:lvl1pPr>
          </a:lstStyle>
          <a:p>
            <a:pPr lvl="0"/>
            <a:r>
              <a:rPr lang="en-GB" sz="1400" b="0" i="0" dirty="0">
                <a:solidFill>
                  <a:schemeClr val="tx1"/>
                </a:solidFill>
                <a:latin typeface="Arial" pitchFamily="34" charset="0"/>
              </a:rPr>
              <a:t>[add </a:t>
            </a:r>
            <a:r>
              <a:rPr lang="en-GB" noProof="1"/>
              <a:t>email@VELUX.com</a:t>
            </a:r>
            <a:r>
              <a:rPr lang="en-GB" sz="1400" b="0" i="0" dirty="0">
                <a:solidFill>
                  <a:schemeClr val="tx1"/>
                </a:solidFill>
                <a:latin typeface="Arial" pitchFamily="34" charset="0"/>
              </a:rPr>
              <a:t>]</a:t>
            </a:r>
            <a:endParaRPr lang="en-GB" noProof="1"/>
          </a:p>
        </p:txBody>
      </p:sp>
      <p:sp>
        <p:nvSpPr>
          <p:cNvPr id="13" name="Text Placeholder company">
            <a:extLst>
              <a:ext uri="{FF2B5EF4-FFF2-40B4-BE49-F238E27FC236}">
                <a16:creationId xmlns:a16="http://schemas.microsoft.com/office/drawing/2014/main" id="{84820DEA-546D-3C8D-19C0-58FA6EC75C3D}"/>
              </a:ext>
            </a:extLst>
          </p:cNvPr>
          <p:cNvSpPr>
            <a:spLocks noGrp="1"/>
          </p:cNvSpPr>
          <p:nvPr>
            <p:ph type="body" sz="quarter" idx="25" hasCustomPrompt="1"/>
          </p:nvPr>
        </p:nvSpPr>
        <p:spPr>
          <a:xfrm>
            <a:off x="366268" y="6066797"/>
            <a:ext cx="3503712" cy="202213"/>
          </a:xfrm>
        </p:spPr>
        <p:txBody>
          <a:bodyPr anchor="t" anchorCtr="0"/>
          <a:lstStyle>
            <a:lvl1pPr marL="0" indent="0">
              <a:buFontTx/>
              <a:buNone/>
              <a:defRPr sz="1400" b="0" i="0" cap="none" baseline="0">
                <a:solidFill>
                  <a:schemeClr val="tx1"/>
                </a:solidFill>
                <a:latin typeface="VELUX Transform" pitchFamily="50" charset="0"/>
              </a:defRPr>
            </a:lvl1pPr>
          </a:lstStyle>
          <a:p>
            <a:pPr lvl="0"/>
            <a:r>
              <a:rPr lang="en-GB" sz="1400" b="0" i="0" dirty="0">
                <a:solidFill>
                  <a:schemeClr val="tx1"/>
                </a:solidFill>
                <a:latin typeface="Arial" pitchFamily="34" charset="0"/>
              </a:rPr>
              <a:t>[add </a:t>
            </a:r>
            <a:r>
              <a:rPr lang="en-GB" dirty="0"/>
              <a:t>VELUX company</a:t>
            </a:r>
            <a:r>
              <a:rPr lang="en-GB" sz="1400" b="0" i="0" dirty="0">
                <a:solidFill>
                  <a:schemeClr val="tx1"/>
                </a:solidFill>
                <a:latin typeface="Arial" pitchFamily="34" charset="0"/>
              </a:rPr>
              <a:t>]</a:t>
            </a:r>
            <a:endParaRPr lang="en-GB" dirty="0"/>
          </a:p>
        </p:txBody>
      </p:sp>
      <p:sp>
        <p:nvSpPr>
          <p:cNvPr id="14" name="Text Placeholder website">
            <a:extLst>
              <a:ext uri="{FF2B5EF4-FFF2-40B4-BE49-F238E27FC236}">
                <a16:creationId xmlns:a16="http://schemas.microsoft.com/office/drawing/2014/main" id="{AA45D051-DCC3-3FA3-B035-F1DC8146BBFB}"/>
              </a:ext>
            </a:extLst>
          </p:cNvPr>
          <p:cNvSpPr>
            <a:spLocks noGrp="1"/>
          </p:cNvSpPr>
          <p:nvPr>
            <p:ph type="body" sz="quarter" idx="26" hasCustomPrompt="1"/>
          </p:nvPr>
        </p:nvSpPr>
        <p:spPr>
          <a:xfrm>
            <a:off x="366268" y="6302475"/>
            <a:ext cx="3503712" cy="202213"/>
          </a:xfrm>
        </p:spPr>
        <p:txBody>
          <a:bodyPr anchor="t" anchorCtr="0"/>
          <a:lstStyle>
            <a:lvl1pPr marL="0" indent="0">
              <a:buFontTx/>
              <a:buNone/>
              <a:defRPr sz="1400" b="0" i="0" cap="none" baseline="0">
                <a:solidFill>
                  <a:schemeClr val="tx1"/>
                </a:solidFill>
                <a:latin typeface="VELUX Transform" pitchFamily="50" charset="0"/>
              </a:defRPr>
            </a:lvl1pPr>
          </a:lstStyle>
          <a:p>
            <a:pPr lvl="0"/>
            <a:r>
              <a:rPr lang="en-GB" sz="1400" b="0" i="0" dirty="0">
                <a:solidFill>
                  <a:schemeClr val="tx1"/>
                </a:solidFill>
                <a:latin typeface="Arial" pitchFamily="34" charset="0"/>
              </a:rPr>
              <a:t>[add </a:t>
            </a:r>
            <a:r>
              <a:rPr lang="en-GB" noProof="1"/>
              <a:t>VELUX website</a:t>
            </a:r>
            <a:r>
              <a:rPr lang="en-GB" sz="1400" b="0" i="0" dirty="0">
                <a:solidFill>
                  <a:schemeClr val="tx1"/>
                </a:solidFill>
                <a:latin typeface="Arial" pitchFamily="34" charset="0"/>
              </a:rPr>
              <a:t>]</a:t>
            </a:r>
            <a:endParaRPr lang="en-GB" noProof="1"/>
          </a:p>
        </p:txBody>
      </p:sp>
    </p:spTree>
    <p:extLst>
      <p:ext uri="{BB962C8B-B14F-4D97-AF65-F5344CB8AC3E}">
        <p14:creationId xmlns:p14="http://schemas.microsoft.com/office/powerpoint/2010/main" val="30574996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End slide without contact">
    <p:spTree>
      <p:nvGrpSpPr>
        <p:cNvPr id="1" name=""/>
        <p:cNvGrpSpPr/>
        <p:nvPr/>
      </p:nvGrpSpPr>
      <p:grpSpPr>
        <a:xfrm>
          <a:off x="0" y="0"/>
          <a:ext cx="0" cy="0"/>
          <a:chOff x="0" y="0"/>
          <a:chExt cx="0" cy="0"/>
        </a:xfrm>
      </p:grpSpPr>
      <p:sp>
        <p:nvSpPr>
          <p:cNvPr id="4" name="Background 249x3">
            <a:extLst>
              <a:ext uri="{FF2B5EF4-FFF2-40B4-BE49-F238E27FC236}">
                <a16:creationId xmlns:a16="http://schemas.microsoft.com/office/drawing/2014/main" id="{D1E1D045-CB0E-8870-707E-DCCFA134A472}"/>
              </a:ext>
            </a:extLst>
          </p:cNvPr>
          <p:cNvSpPr/>
          <p:nvPr userDrawn="1"/>
        </p:nvSpPr>
        <p:spPr bwMode="auto">
          <a:xfrm>
            <a:off x="-388" y="0"/>
            <a:ext cx="12192775" cy="6858000"/>
          </a:xfrm>
          <a:prstGeom prst="rect">
            <a:avLst/>
          </a:prstGeom>
          <a:solidFill>
            <a:schemeClr val="bg2"/>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a:ln>
                <a:noFill/>
              </a:ln>
              <a:solidFill>
                <a:schemeClr val="bg1"/>
              </a:solidFill>
              <a:effectLst/>
              <a:latin typeface="+mn-lt"/>
            </a:endParaRPr>
          </a:p>
        </p:txBody>
      </p:sp>
      <p:sp>
        <p:nvSpPr>
          <p:cNvPr id="3" name="Slide Number Placeholder 2"/>
          <p:cNvSpPr>
            <a:spLocks noGrp="1"/>
          </p:cNvSpPr>
          <p:nvPr>
            <p:ph type="sldNum" sz="quarter" idx="10"/>
          </p:nvPr>
        </p:nvSpPr>
        <p:spPr>
          <a:xfrm>
            <a:off x="0" y="6858000"/>
            <a:ext cx="0" cy="0"/>
          </a:xfrm>
        </p:spPr>
        <p:txBody>
          <a:bodyPr/>
          <a:lstStyle>
            <a:lvl1pPr>
              <a:defRPr b="0" i="0">
                <a:noFill/>
                <a:latin typeface="+mn-lt"/>
              </a:defRPr>
            </a:lvl1pPr>
          </a:lstStyle>
          <a:p>
            <a:fld id="{10292E62-ABCD-4E1A-9CD4-1F4D24B7AC52}" type="slidenum">
              <a:rPr lang="en-GB" smtClean="0"/>
              <a:pPr/>
              <a:t>‹#›</a:t>
            </a:fld>
            <a:endParaRPr lang="en-GB"/>
          </a:p>
        </p:txBody>
      </p:sp>
      <p:sp>
        <p:nvSpPr>
          <p:cNvPr id="5" name="FLD_Presentation" hidden="1"/>
          <p:cNvSpPr>
            <a:spLocks noGrp="1"/>
          </p:cNvSpPr>
          <p:nvPr>
            <p:ph type="ftr" sz="quarter" idx="12"/>
          </p:nvPr>
        </p:nvSpPr>
        <p:spPr>
          <a:xfrm>
            <a:off x="0" y="6858000"/>
            <a:ext cx="0" cy="0"/>
          </a:xfrm>
        </p:spPr>
        <p:txBody>
          <a:bodyPr/>
          <a:lstStyle>
            <a:lvl1pPr>
              <a:defRPr b="0" i="0">
                <a:noFill/>
                <a:latin typeface="+mn-lt"/>
              </a:defRPr>
            </a:lvl1pPr>
          </a:lstStyle>
          <a:p>
            <a:endParaRPr lang="en-GB"/>
          </a:p>
        </p:txBody>
      </p:sp>
      <p:sp>
        <p:nvSpPr>
          <p:cNvPr id="2" name="Date_DateCustomA" hidden="1">
            <a:extLst>
              <a:ext uri="{FF2B5EF4-FFF2-40B4-BE49-F238E27FC236}">
                <a16:creationId xmlns:a16="http://schemas.microsoft.com/office/drawing/2014/main" id="{AD8188DA-E7C6-F7C5-BE1C-2F79F6DDC406}"/>
              </a:ext>
            </a:extLst>
          </p:cNvPr>
          <p:cNvSpPr>
            <a:spLocks noGrp="1"/>
          </p:cNvSpPr>
          <p:nvPr>
            <p:ph type="dt" sz="half" idx="13"/>
          </p:nvPr>
        </p:nvSpPr>
        <p:spPr>
          <a:xfrm>
            <a:off x="0" y="6858000"/>
            <a:ext cx="0" cy="0"/>
          </a:xfrm>
        </p:spPr>
        <p:txBody>
          <a:bodyPr/>
          <a:lstStyle>
            <a:lvl1pPr>
              <a:defRPr b="0" i="0">
                <a:noFill/>
                <a:latin typeface="+mn-lt"/>
              </a:defRPr>
            </a:lvl1pPr>
          </a:lstStyle>
          <a:p>
            <a:endParaRPr lang="en-GB"/>
          </a:p>
        </p:txBody>
      </p:sp>
      <p:pic>
        <p:nvPicPr>
          <p:cNvPr id="7" name="Picture 3" descr="Shape&#10;&#10;Description automatically generated with medium confidence">
            <a:extLst>
              <a:ext uri="{FF2B5EF4-FFF2-40B4-BE49-F238E27FC236}">
                <a16:creationId xmlns:a16="http://schemas.microsoft.com/office/drawing/2014/main" id="{B04810C4-786F-D2B3-7E14-BB4CB5CA44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2511998" y="1210348"/>
            <a:ext cx="7167602" cy="4031777"/>
          </a:xfrm>
          <a:prstGeom prst="rect">
            <a:avLst/>
          </a:prstGeom>
        </p:spPr>
      </p:pic>
    </p:spTree>
    <p:extLst>
      <p:ext uri="{BB962C8B-B14F-4D97-AF65-F5344CB8AC3E}">
        <p14:creationId xmlns:p14="http://schemas.microsoft.com/office/powerpoint/2010/main" val="41384315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End slide red">
    <p:spTree>
      <p:nvGrpSpPr>
        <p:cNvPr id="1" name=""/>
        <p:cNvGrpSpPr/>
        <p:nvPr/>
      </p:nvGrpSpPr>
      <p:grpSpPr>
        <a:xfrm>
          <a:off x="0" y="0"/>
          <a:ext cx="0" cy="0"/>
          <a:chOff x="0" y="0"/>
          <a:chExt cx="0" cy="0"/>
        </a:xfrm>
      </p:grpSpPr>
      <p:sp>
        <p:nvSpPr>
          <p:cNvPr id="9" name="Background 249x3"/>
          <p:cNvSpPr/>
          <p:nvPr userDrawn="1"/>
        </p:nvSpPr>
        <p:spPr bwMode="auto">
          <a:xfrm>
            <a:off x="0" y="0"/>
            <a:ext cx="12192775" cy="6858000"/>
          </a:xfrm>
          <a:prstGeom prst="rect">
            <a:avLst/>
          </a:prstGeom>
          <a:solidFill>
            <a:srgbClr val="A11515"/>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a:ln>
                <a:noFill/>
              </a:ln>
              <a:solidFill>
                <a:schemeClr val="bg1"/>
              </a:solidFill>
              <a:effectLst/>
              <a:latin typeface="+mn-lt"/>
            </a:endParaRPr>
          </a:p>
        </p:txBody>
      </p:sp>
      <p:sp>
        <p:nvSpPr>
          <p:cNvPr id="3" name="Slide Number Placeholder 2"/>
          <p:cNvSpPr>
            <a:spLocks noGrp="1"/>
          </p:cNvSpPr>
          <p:nvPr>
            <p:ph type="sldNum" sz="quarter" idx="10"/>
          </p:nvPr>
        </p:nvSpPr>
        <p:spPr>
          <a:xfrm>
            <a:off x="0" y="6858000"/>
            <a:ext cx="0" cy="0"/>
          </a:xfrm>
        </p:spPr>
        <p:txBody>
          <a:bodyPr/>
          <a:lstStyle>
            <a:lvl1pPr>
              <a:defRPr b="0" i="0">
                <a:noFill/>
                <a:latin typeface="+mn-lt"/>
              </a:defRPr>
            </a:lvl1pPr>
          </a:lstStyle>
          <a:p>
            <a:fld id="{10292E62-ABCD-4E1A-9CD4-1F4D24B7AC52}" type="slidenum">
              <a:rPr lang="en-GB" smtClean="0"/>
              <a:pPr/>
              <a:t>‹#›</a:t>
            </a:fld>
            <a:endParaRPr lang="en-GB"/>
          </a:p>
        </p:txBody>
      </p:sp>
      <p:sp>
        <p:nvSpPr>
          <p:cNvPr id="5" name="FLD_Presentation" hidden="1"/>
          <p:cNvSpPr>
            <a:spLocks noGrp="1"/>
          </p:cNvSpPr>
          <p:nvPr>
            <p:ph type="ftr" sz="quarter" idx="12"/>
          </p:nvPr>
        </p:nvSpPr>
        <p:spPr>
          <a:xfrm>
            <a:off x="0" y="6858000"/>
            <a:ext cx="0" cy="0"/>
          </a:xfrm>
        </p:spPr>
        <p:txBody>
          <a:bodyPr/>
          <a:lstStyle>
            <a:lvl1pPr>
              <a:defRPr b="0" i="0">
                <a:noFill/>
                <a:latin typeface="+mn-lt"/>
              </a:defRPr>
            </a:lvl1pPr>
          </a:lstStyle>
          <a:p>
            <a:endParaRPr lang="en-GB"/>
          </a:p>
        </p:txBody>
      </p:sp>
      <p:sp>
        <p:nvSpPr>
          <p:cNvPr id="6" name="Date_DateCustomA">
            <a:extLst>
              <a:ext uri="{FF2B5EF4-FFF2-40B4-BE49-F238E27FC236}">
                <a16:creationId xmlns:a16="http://schemas.microsoft.com/office/drawing/2014/main" id="{F9758C30-66A9-ECA5-6A98-EBC8756F7C53}"/>
              </a:ext>
            </a:extLst>
          </p:cNvPr>
          <p:cNvSpPr>
            <a:spLocks noGrp="1"/>
          </p:cNvSpPr>
          <p:nvPr>
            <p:ph type="dt" sz="half" idx="13"/>
          </p:nvPr>
        </p:nvSpPr>
        <p:spPr>
          <a:xfrm>
            <a:off x="0" y="6858000"/>
            <a:ext cx="0" cy="0"/>
          </a:xfrm>
        </p:spPr>
        <p:txBody>
          <a:bodyPr/>
          <a:lstStyle>
            <a:lvl1pPr>
              <a:defRPr sz="100" b="0" i="0">
                <a:noFill/>
                <a:latin typeface="+mn-lt"/>
              </a:defRPr>
            </a:lvl1pPr>
          </a:lstStyle>
          <a:p>
            <a:endParaRPr lang="en-GB"/>
          </a:p>
        </p:txBody>
      </p:sp>
      <p:pic>
        <p:nvPicPr>
          <p:cNvPr id="4" name="Logo">
            <a:extLst>
              <a:ext uri="{FF2B5EF4-FFF2-40B4-BE49-F238E27FC236}">
                <a16:creationId xmlns:a16="http://schemas.microsoft.com/office/drawing/2014/main" id="{40F571C6-2EC5-794C-BDBD-DC08D9D8D11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3499" y="370800"/>
            <a:ext cx="1166619" cy="391911"/>
          </a:xfrm>
          <a:prstGeom prst="rect">
            <a:avLst/>
          </a:prstGeom>
        </p:spPr>
      </p:pic>
    </p:spTree>
    <p:extLst>
      <p:ext uri="{BB962C8B-B14F-4D97-AF65-F5344CB8AC3E}">
        <p14:creationId xmlns:p14="http://schemas.microsoft.com/office/powerpoint/2010/main" val="33923875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End slide dark grey">
    <p:spTree>
      <p:nvGrpSpPr>
        <p:cNvPr id="1" name=""/>
        <p:cNvGrpSpPr/>
        <p:nvPr/>
      </p:nvGrpSpPr>
      <p:grpSpPr>
        <a:xfrm>
          <a:off x="0" y="0"/>
          <a:ext cx="0" cy="0"/>
          <a:chOff x="0" y="0"/>
          <a:chExt cx="0" cy="0"/>
        </a:xfrm>
      </p:grpSpPr>
      <p:sp>
        <p:nvSpPr>
          <p:cNvPr id="9" name="Background 249x3"/>
          <p:cNvSpPr/>
          <p:nvPr userDrawn="1"/>
        </p:nvSpPr>
        <p:spPr bwMode="auto">
          <a:xfrm>
            <a:off x="0" y="0"/>
            <a:ext cx="12192775" cy="6858000"/>
          </a:xfrm>
          <a:prstGeom prst="rect">
            <a:avLst/>
          </a:prstGeom>
          <a:solidFill>
            <a:srgbClr val="454142"/>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a:ln>
                <a:noFill/>
              </a:ln>
              <a:solidFill>
                <a:schemeClr val="bg1"/>
              </a:solidFill>
              <a:effectLst/>
              <a:latin typeface="+mn-lt"/>
            </a:endParaRPr>
          </a:p>
        </p:txBody>
      </p:sp>
      <p:sp>
        <p:nvSpPr>
          <p:cNvPr id="3" name="Slide Number Placeholder 2"/>
          <p:cNvSpPr>
            <a:spLocks noGrp="1"/>
          </p:cNvSpPr>
          <p:nvPr>
            <p:ph type="sldNum" sz="quarter" idx="10"/>
          </p:nvPr>
        </p:nvSpPr>
        <p:spPr>
          <a:xfrm>
            <a:off x="0" y="6858000"/>
            <a:ext cx="0" cy="0"/>
          </a:xfrm>
        </p:spPr>
        <p:txBody>
          <a:bodyPr/>
          <a:lstStyle>
            <a:lvl1pPr>
              <a:defRPr b="0" i="0">
                <a:noFill/>
                <a:latin typeface="+mn-lt"/>
              </a:defRPr>
            </a:lvl1pPr>
          </a:lstStyle>
          <a:p>
            <a:fld id="{10292E62-ABCD-4E1A-9CD4-1F4D24B7AC52}" type="slidenum">
              <a:rPr lang="en-GB" smtClean="0"/>
              <a:pPr/>
              <a:t>‹#›</a:t>
            </a:fld>
            <a:endParaRPr lang="en-GB"/>
          </a:p>
        </p:txBody>
      </p:sp>
      <p:sp>
        <p:nvSpPr>
          <p:cNvPr id="5" name="FLD_Presentation"/>
          <p:cNvSpPr>
            <a:spLocks noGrp="1"/>
          </p:cNvSpPr>
          <p:nvPr>
            <p:ph type="ftr" sz="quarter" idx="12"/>
          </p:nvPr>
        </p:nvSpPr>
        <p:spPr>
          <a:xfrm>
            <a:off x="0" y="6858000"/>
            <a:ext cx="0" cy="0"/>
          </a:xfrm>
        </p:spPr>
        <p:txBody>
          <a:bodyPr/>
          <a:lstStyle>
            <a:lvl1pPr>
              <a:defRPr b="0" i="0">
                <a:noFill/>
                <a:latin typeface="+mn-lt"/>
              </a:defRPr>
            </a:lvl1pPr>
          </a:lstStyle>
          <a:p>
            <a:endParaRPr lang="en-GB"/>
          </a:p>
        </p:txBody>
      </p:sp>
      <p:sp>
        <p:nvSpPr>
          <p:cNvPr id="6" name="Date_DateCustomA" hidden="1">
            <a:extLst>
              <a:ext uri="{FF2B5EF4-FFF2-40B4-BE49-F238E27FC236}">
                <a16:creationId xmlns:a16="http://schemas.microsoft.com/office/drawing/2014/main" id="{970A8657-EFD7-9269-BA05-9939AA341692}"/>
              </a:ext>
            </a:extLst>
          </p:cNvPr>
          <p:cNvSpPr>
            <a:spLocks noGrp="1"/>
          </p:cNvSpPr>
          <p:nvPr>
            <p:ph type="dt" sz="half" idx="13"/>
          </p:nvPr>
        </p:nvSpPr>
        <p:spPr>
          <a:xfrm>
            <a:off x="0" y="6858000"/>
            <a:ext cx="0" cy="0"/>
          </a:xfrm>
        </p:spPr>
        <p:txBody>
          <a:bodyPr/>
          <a:lstStyle>
            <a:lvl1pPr>
              <a:defRPr b="0" i="0">
                <a:noFill/>
                <a:latin typeface="+mn-lt"/>
              </a:defRPr>
            </a:lvl1pPr>
          </a:lstStyle>
          <a:p>
            <a:endParaRPr lang="en-GB"/>
          </a:p>
        </p:txBody>
      </p:sp>
      <p:pic>
        <p:nvPicPr>
          <p:cNvPr id="4" name="Logo">
            <a:extLst>
              <a:ext uri="{FF2B5EF4-FFF2-40B4-BE49-F238E27FC236}">
                <a16:creationId xmlns:a16="http://schemas.microsoft.com/office/drawing/2014/main" id="{8A4AA2D3-6B34-2DBA-1DE7-F3FE683DE73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3499" y="370800"/>
            <a:ext cx="1166619" cy="391911"/>
          </a:xfrm>
          <a:prstGeom prst="rect">
            <a:avLst/>
          </a:prstGeom>
        </p:spPr>
      </p:pic>
    </p:spTree>
    <p:extLst>
      <p:ext uri="{BB962C8B-B14F-4D97-AF65-F5344CB8AC3E}">
        <p14:creationId xmlns:p14="http://schemas.microsoft.com/office/powerpoint/2010/main" val="363492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197E7B-2D33-2A1B-AF4D-8AACEFB1D3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DK"/>
          </a:p>
        </p:txBody>
      </p:sp>
      <p:sp>
        <p:nvSpPr>
          <p:cNvPr id="3" name="Vertical Text Placeholder 2">
            <a:extLst>
              <a:ext uri="{FF2B5EF4-FFF2-40B4-BE49-F238E27FC236}">
                <a16:creationId xmlns:a16="http://schemas.microsoft.com/office/drawing/2014/main" id="{A610DF56-ADC4-55A9-D364-2A0C67BFD2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Date Placeholder 3">
            <a:extLst>
              <a:ext uri="{FF2B5EF4-FFF2-40B4-BE49-F238E27FC236}">
                <a16:creationId xmlns:a16="http://schemas.microsoft.com/office/drawing/2014/main" id="{D9E8517F-04C8-B4F7-E5D2-E3AE97AC9C7B}"/>
              </a:ext>
            </a:extLst>
          </p:cNvPr>
          <p:cNvSpPr>
            <a:spLocks noGrp="1"/>
          </p:cNvSpPr>
          <p:nvPr>
            <p:ph type="dt" sz="half" idx="10"/>
          </p:nvPr>
        </p:nvSpPr>
        <p:spPr/>
        <p:txBody>
          <a:bodyPr/>
          <a:lstStyle/>
          <a:p>
            <a:fld id="{49BCD960-5E15-42C6-AED5-730CE002C058}" type="datetimeFigureOut">
              <a:rPr lang="en-DK" smtClean="0"/>
              <a:t>09/16/2024</a:t>
            </a:fld>
            <a:endParaRPr lang="en-DK"/>
          </a:p>
        </p:txBody>
      </p:sp>
      <p:sp>
        <p:nvSpPr>
          <p:cNvPr id="5" name="Footer Placeholder 4">
            <a:extLst>
              <a:ext uri="{FF2B5EF4-FFF2-40B4-BE49-F238E27FC236}">
                <a16:creationId xmlns:a16="http://schemas.microsoft.com/office/drawing/2014/main" id="{774BB2EF-A823-195F-6818-70E1EA639A5A}"/>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C00373A3-01E0-9E2E-79D9-F7405A0FB542}"/>
              </a:ext>
            </a:extLst>
          </p:cNvPr>
          <p:cNvSpPr>
            <a:spLocks noGrp="1"/>
          </p:cNvSpPr>
          <p:nvPr>
            <p:ph type="sldNum" sz="quarter" idx="12"/>
          </p:nvPr>
        </p:nvSpPr>
        <p:spPr/>
        <p:txBody>
          <a:bodyPr/>
          <a:lstStyle/>
          <a:p>
            <a:fld id="{25F00214-24D6-4975-80E9-2844F98D39DD}" type="slidenum">
              <a:rPr lang="en-DK" smtClean="0"/>
              <a:t>‹#›</a:t>
            </a:fld>
            <a:endParaRPr lang="en-DK"/>
          </a:p>
        </p:txBody>
      </p:sp>
    </p:spTree>
    <p:extLst>
      <p:ext uri="{BB962C8B-B14F-4D97-AF65-F5344CB8AC3E}">
        <p14:creationId xmlns:p14="http://schemas.microsoft.com/office/powerpoint/2010/main" val="30788846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4" name="AutoShape 4"/>
          <p:cNvSpPr>
            <a:spLocks/>
          </p:cNvSpPr>
          <p:nvPr userDrawn="1"/>
        </p:nvSpPr>
        <p:spPr bwMode="gray">
          <a:xfrm>
            <a:off x="359050" y="1073195"/>
            <a:ext cx="3658550" cy="4711546"/>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100" b="1" i="0" noProof="1">
                <a:solidFill>
                  <a:schemeClr val="tx1"/>
                </a:solidFill>
                <a:latin typeface="+mn-lt"/>
                <a:cs typeface="Arial" panose="020B0604020202020204" pitchFamily="34" charset="0"/>
              </a:rPr>
              <a:t>Fonts</a:t>
            </a:r>
            <a:r>
              <a:rPr lang="en-GB" sz="1100" b="1" i="0" baseline="0" noProof="1">
                <a:solidFill>
                  <a:schemeClr val="tx1"/>
                </a:solidFill>
                <a:latin typeface="+mn-lt"/>
                <a:cs typeface="Arial" panose="020B0604020202020204" pitchFamily="34" charset="0"/>
              </a:rPr>
              <a:t> used in the template</a:t>
            </a:r>
            <a:endParaRPr lang="en-GB" sz="1100" b="1" i="0" noProof="1">
              <a:solidFill>
                <a:schemeClr val="tx1"/>
              </a:solidFill>
              <a:latin typeface="+mn-lt"/>
              <a:cs typeface="Arial" panose="020B0604020202020204" pitchFamily="34" charset="0"/>
            </a:endParaRPr>
          </a:p>
          <a:p>
            <a:pPr eaLnBrk="1" fontAlgn="auto" hangingPunct="1">
              <a:spcBef>
                <a:spcPts val="0"/>
              </a:spcBef>
              <a:spcAft>
                <a:spcPts val="240"/>
              </a:spcAft>
              <a:buFont typeface="+mj-lt"/>
              <a:buNone/>
              <a:defRPr/>
            </a:pPr>
            <a:r>
              <a:rPr lang="en-GB" sz="1100" b="0" i="0" noProof="1">
                <a:solidFill>
                  <a:schemeClr val="tx1"/>
                </a:solidFill>
                <a:latin typeface="+mn-lt"/>
                <a:cs typeface="Arial" panose="020B0604020202020204" pitchFamily="34" charset="0"/>
              </a:rPr>
              <a:t>All text is </a:t>
            </a:r>
            <a:r>
              <a:rPr lang="en-GB" sz="1100" b="1" i="0" noProof="1">
                <a:solidFill>
                  <a:schemeClr val="tx1"/>
                </a:solidFill>
                <a:latin typeface="+mn-lt"/>
                <a:cs typeface="Arial" panose="020B0604020202020204" pitchFamily="34" charset="0"/>
              </a:rPr>
              <a:t>VELUX Transform Office</a:t>
            </a:r>
            <a:r>
              <a:rPr lang="en-GB" sz="1100" b="0" i="0" noProof="1">
                <a:solidFill>
                  <a:schemeClr val="tx1"/>
                </a:solidFill>
                <a:latin typeface="+mn-lt"/>
                <a:cs typeface="Arial" panose="020B0604020202020204" pitchFamily="34" charset="0"/>
              </a:rPr>
              <a:t>. </a:t>
            </a:r>
            <a:br>
              <a:rPr lang="en-GB" sz="1100" b="0" i="0" noProof="1">
                <a:solidFill>
                  <a:schemeClr val="tx1"/>
                </a:solidFill>
                <a:latin typeface="+mn-lt"/>
                <a:cs typeface="Arial" panose="020B0604020202020204" pitchFamily="34" charset="0"/>
              </a:rPr>
            </a:br>
            <a:r>
              <a:rPr lang="en-GB" sz="1100" b="0" i="0" noProof="1">
                <a:solidFill>
                  <a:schemeClr val="tx1"/>
                </a:solidFill>
                <a:latin typeface="+mn-lt"/>
                <a:cs typeface="Arial" panose="020B0604020202020204" pitchFamily="34" charset="0"/>
              </a:rPr>
              <a:t>Bold can be used to highligt important words.</a:t>
            </a:r>
            <a:br>
              <a:rPr lang="en-GB" sz="1100" b="0" i="0" noProof="1">
                <a:solidFill>
                  <a:schemeClr val="tx1"/>
                </a:solidFill>
                <a:latin typeface="+mn-lt"/>
                <a:cs typeface="Arial" panose="020B0604020202020204" pitchFamily="34" charset="0"/>
              </a:rPr>
            </a:br>
            <a:endParaRPr lang="en-GB" sz="1100" b="0" i="0" noProof="1">
              <a:solidFill>
                <a:schemeClr val="tx1"/>
              </a:solidFill>
              <a:latin typeface="+mn-lt"/>
              <a:cs typeface="Arial" panose="020B0604020202020204" pitchFamily="34" charset="0"/>
            </a:endParaRPr>
          </a:p>
          <a:p>
            <a:pPr eaLnBrk="1" fontAlgn="auto" hangingPunct="1">
              <a:spcBef>
                <a:spcPts val="0"/>
              </a:spcBef>
              <a:spcAft>
                <a:spcPts val="300"/>
              </a:spcAft>
              <a:buFont typeface="+mj-lt"/>
              <a:buNone/>
              <a:defRPr/>
            </a:pPr>
            <a:r>
              <a:rPr lang="en-GB" sz="1100" b="1" i="0" noProof="1">
                <a:solidFill>
                  <a:schemeClr val="tx1"/>
                </a:solidFill>
                <a:latin typeface="+mn-lt"/>
                <a:cs typeface="Arial" panose="020B0604020202020204" pitchFamily="34" charset="0"/>
              </a:rPr>
              <a:t>Use text styles</a:t>
            </a:r>
          </a:p>
          <a:p>
            <a:pPr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Use the </a:t>
            </a:r>
            <a:r>
              <a:rPr lang="en-GB" sz="1100" b="1" i="0" noProof="1">
                <a:solidFill>
                  <a:schemeClr val="tx1"/>
                </a:solidFill>
                <a:latin typeface="+mn-lt"/>
                <a:cs typeface="Arial" panose="020B0604020202020204" pitchFamily="34" charset="0"/>
              </a:rPr>
              <a:t>TAB-key</a:t>
            </a:r>
            <a:r>
              <a:rPr lang="en-GB" sz="1100" b="0" i="0" noProof="1">
                <a:solidFill>
                  <a:schemeClr val="tx1"/>
                </a:solidFill>
                <a:latin typeface="+mn-lt"/>
                <a:cs typeface="Arial" panose="020B0604020202020204" pitchFamily="34" charset="0"/>
              </a:rPr>
              <a:t> to jump through levels. </a:t>
            </a:r>
            <a:br>
              <a:rPr lang="en-GB" sz="1100" b="0" i="0" noProof="1">
                <a:solidFill>
                  <a:schemeClr val="tx1"/>
                </a:solidFill>
                <a:latin typeface="+mn-lt"/>
                <a:cs typeface="Arial" panose="020B0604020202020204" pitchFamily="34" charset="0"/>
              </a:rPr>
            </a:br>
            <a:r>
              <a:rPr lang="en-GB" sz="1100" b="0" i="0" noProof="1">
                <a:solidFill>
                  <a:schemeClr val="tx1"/>
                </a:solidFill>
                <a:latin typeface="+mn-lt"/>
                <a:cs typeface="Arial" panose="020B0604020202020204" pitchFamily="34" charset="0"/>
              </a:rPr>
              <a:t>Click </a:t>
            </a:r>
            <a:r>
              <a:rPr lang="en-GB" sz="1100" b="1" i="0" noProof="1">
                <a:solidFill>
                  <a:schemeClr val="tx1"/>
                </a:solidFill>
                <a:latin typeface="+mn-lt"/>
                <a:cs typeface="Arial" panose="020B0604020202020204" pitchFamily="34" charset="0"/>
              </a:rPr>
              <a:t>ENTER</a:t>
            </a:r>
            <a:r>
              <a:rPr lang="en-GB" sz="1100" b="0" i="0" noProof="1">
                <a:solidFill>
                  <a:schemeClr val="tx1"/>
                </a:solidFill>
                <a:latin typeface="+mn-lt"/>
                <a:cs typeface="Arial" panose="020B0604020202020204" pitchFamily="34" charset="0"/>
              </a:rPr>
              <a:t>, then </a:t>
            </a:r>
            <a:r>
              <a:rPr lang="en-GB" sz="1100" b="1" i="0" noProof="1">
                <a:solidFill>
                  <a:schemeClr val="tx1"/>
                </a:solidFill>
                <a:latin typeface="+mn-lt"/>
                <a:cs typeface="Arial" panose="020B0604020202020204" pitchFamily="34" charset="0"/>
              </a:rPr>
              <a:t>TAB</a:t>
            </a:r>
            <a:r>
              <a:rPr lang="en-GB" sz="1100" b="0" i="0" noProof="1">
                <a:solidFill>
                  <a:schemeClr val="tx1"/>
                </a:solidFill>
                <a:latin typeface="+mn-lt"/>
                <a:cs typeface="Arial" panose="020B0604020202020204" pitchFamily="34" charset="0"/>
              </a:rPr>
              <a:t> to switch from one </a:t>
            </a:r>
            <a:br>
              <a:rPr lang="en-GB" sz="1100" b="0" i="0" noProof="1">
                <a:solidFill>
                  <a:schemeClr val="tx1"/>
                </a:solidFill>
                <a:latin typeface="+mn-lt"/>
                <a:cs typeface="Arial" panose="020B0604020202020204" pitchFamily="34" charset="0"/>
              </a:rPr>
            </a:br>
            <a:r>
              <a:rPr lang="en-GB" sz="1100" b="0" i="0" noProof="1">
                <a:solidFill>
                  <a:schemeClr val="tx1"/>
                </a:solidFill>
                <a:latin typeface="+mn-lt"/>
                <a:cs typeface="Arial" panose="020B0604020202020204" pitchFamily="34" charset="0"/>
              </a:rPr>
              <a:t>level to the next level</a:t>
            </a:r>
          </a:p>
          <a:p>
            <a:pPr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To go back in levels use </a:t>
            </a:r>
            <a:r>
              <a:rPr lang="en-GB" sz="1100" b="1" i="0" noProof="1">
                <a:solidFill>
                  <a:schemeClr val="tx1"/>
                </a:solidFill>
                <a:latin typeface="+mn-lt"/>
                <a:cs typeface="Arial" panose="020B0604020202020204" pitchFamily="34" charset="0"/>
              </a:rPr>
              <a:t>SHIFT-TAB</a:t>
            </a:r>
          </a:p>
          <a:p>
            <a:pPr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Alternatively, </a:t>
            </a:r>
            <a:r>
              <a:rPr lang="en-GB" sz="1100" b="1" i="0" noProof="1">
                <a:solidFill>
                  <a:schemeClr val="tx1"/>
                </a:solidFill>
                <a:latin typeface="+mn-lt"/>
                <a:cs typeface="Arial" panose="020B0604020202020204" pitchFamily="34" charset="0"/>
              </a:rPr>
              <a:t>Increase</a:t>
            </a:r>
            <a:r>
              <a:rPr lang="en-GB" sz="1100" b="0" i="0" noProof="1">
                <a:solidFill>
                  <a:schemeClr val="tx1"/>
                </a:solidFill>
                <a:latin typeface="+mn-lt"/>
                <a:cs typeface="Arial" panose="020B0604020202020204" pitchFamily="34" charset="0"/>
              </a:rPr>
              <a:t> and </a:t>
            </a:r>
            <a:r>
              <a:rPr lang="en-GB" sz="1100" b="1" i="0" noProof="1">
                <a:solidFill>
                  <a:schemeClr val="tx1"/>
                </a:solidFill>
                <a:latin typeface="+mn-lt"/>
                <a:cs typeface="Arial" panose="020B0604020202020204" pitchFamily="34" charset="0"/>
              </a:rPr>
              <a:t>Decrease</a:t>
            </a:r>
            <a:r>
              <a:rPr lang="en-GB" sz="1100" b="0" i="0" noProof="1">
                <a:solidFill>
                  <a:schemeClr val="tx1"/>
                </a:solidFill>
                <a:latin typeface="+mn-lt"/>
                <a:cs typeface="Arial" panose="020B0604020202020204" pitchFamily="34" charset="0"/>
              </a:rPr>
              <a:t> list </a:t>
            </a:r>
            <a:br>
              <a:rPr lang="en-GB" sz="1100" b="0" i="0" noProof="1">
                <a:solidFill>
                  <a:schemeClr val="tx1"/>
                </a:solidFill>
                <a:latin typeface="+mn-lt"/>
                <a:cs typeface="Arial" panose="020B0604020202020204" pitchFamily="34" charset="0"/>
              </a:rPr>
            </a:br>
            <a:r>
              <a:rPr lang="en-GB" sz="1100" b="0" i="0" noProof="1">
                <a:solidFill>
                  <a:schemeClr val="tx1"/>
                </a:solidFill>
                <a:latin typeface="+mn-lt"/>
                <a:cs typeface="Arial" panose="020B0604020202020204" pitchFamily="34" charset="0"/>
              </a:rPr>
              <a:t>level can be used</a:t>
            </a:r>
          </a:p>
          <a:p>
            <a:pPr eaLnBrk="1" fontAlgn="auto" hangingPunct="1">
              <a:spcBef>
                <a:spcPts val="0"/>
              </a:spcBef>
              <a:spcAft>
                <a:spcPts val="600"/>
              </a:spcAft>
              <a:buFont typeface="+mj-lt"/>
              <a:buNone/>
              <a:defRPr/>
            </a:pPr>
            <a:endParaRPr lang="en-GB" sz="1100" b="0" i="0" noProof="1">
              <a:solidFill>
                <a:schemeClr val="tx1"/>
              </a:solidFill>
              <a:latin typeface="+mn-lt"/>
              <a:cs typeface="Arial" panose="020B0604020202020204" pitchFamily="34" charset="0"/>
            </a:endParaRPr>
          </a:p>
          <a:p>
            <a:pPr eaLnBrk="1" fontAlgn="auto" hangingPunct="1">
              <a:spcBef>
                <a:spcPts val="0"/>
              </a:spcBef>
              <a:spcAft>
                <a:spcPts val="600"/>
              </a:spcAft>
              <a:buFont typeface="+mj-lt"/>
              <a:buNone/>
              <a:defRPr/>
            </a:pPr>
            <a:r>
              <a:rPr lang="en-GB" sz="1100" b="1" i="0" noProof="1">
                <a:solidFill>
                  <a:schemeClr val="tx1"/>
                </a:solidFill>
                <a:latin typeface="+mn-lt"/>
                <a:cs typeface="Arial" panose="020B0604020202020204" pitchFamily="34" charset="0"/>
              </a:rPr>
              <a:t>Delete old fonts</a:t>
            </a:r>
          </a:p>
          <a:p>
            <a:pPr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If the old font </a:t>
            </a:r>
            <a:r>
              <a:rPr lang="en-GB" sz="1100" b="1" i="0" noProof="1">
                <a:solidFill>
                  <a:schemeClr val="tx1"/>
                </a:solidFill>
                <a:latin typeface="+mn-lt"/>
                <a:cs typeface="Arial" panose="020B0604020202020204" pitchFamily="34" charset="0"/>
              </a:rPr>
              <a:t>VeluxForOffice</a:t>
            </a:r>
            <a:r>
              <a:rPr lang="en-GB" sz="1100" b="0" i="0" noProof="1">
                <a:solidFill>
                  <a:schemeClr val="tx1"/>
                </a:solidFill>
                <a:latin typeface="+mn-lt"/>
                <a:cs typeface="Arial" panose="020B0604020202020204" pitchFamily="34" charset="0"/>
              </a:rPr>
              <a:t> isn’t deleted when copying text from old slides or slides from old presentations, do this in before shaving your file.</a:t>
            </a:r>
          </a:p>
          <a:p>
            <a:pPr marL="0" indent="0"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1. Click the </a:t>
            </a:r>
            <a:r>
              <a:rPr lang="en-GB" sz="1100" b="1" i="0" noProof="1">
                <a:solidFill>
                  <a:schemeClr val="tx1"/>
                </a:solidFill>
                <a:latin typeface="+mn-lt"/>
                <a:cs typeface="Arial" panose="020B0604020202020204" pitchFamily="34" charset="0"/>
              </a:rPr>
              <a:t>Home tab</a:t>
            </a:r>
          </a:p>
          <a:p>
            <a:pPr marL="0" indent="0"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2. Click </a:t>
            </a:r>
            <a:r>
              <a:rPr lang="en-GB" sz="1100" b="1" i="0" noProof="1">
                <a:solidFill>
                  <a:schemeClr val="tx1"/>
                </a:solidFill>
                <a:latin typeface="+mn-lt"/>
                <a:cs typeface="Arial" panose="020B0604020202020204" pitchFamily="34" charset="0"/>
              </a:rPr>
              <a:t>Replace</a:t>
            </a:r>
            <a:r>
              <a:rPr lang="en-GB" sz="1100" b="0" i="0" noProof="1">
                <a:solidFill>
                  <a:schemeClr val="tx1"/>
                </a:solidFill>
                <a:latin typeface="+mn-lt"/>
                <a:cs typeface="Arial" panose="020B0604020202020204" pitchFamily="34" charset="0"/>
              </a:rPr>
              <a:t> and choose </a:t>
            </a:r>
            <a:r>
              <a:rPr lang="en-GB" sz="1100" b="1" i="0" noProof="1">
                <a:solidFill>
                  <a:schemeClr val="tx1"/>
                </a:solidFill>
                <a:latin typeface="+mn-lt"/>
                <a:cs typeface="Arial" panose="020B0604020202020204" pitchFamily="34" charset="0"/>
              </a:rPr>
              <a:t>Replace Fonts</a:t>
            </a:r>
          </a:p>
          <a:p>
            <a:pPr marL="0" indent="0"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3. Replace </a:t>
            </a:r>
            <a:r>
              <a:rPr lang="en-GB" sz="1100" b="1" i="0" noProof="1">
                <a:solidFill>
                  <a:schemeClr val="tx1"/>
                </a:solidFill>
                <a:latin typeface="+mn-lt"/>
                <a:cs typeface="Arial" panose="020B0604020202020204" pitchFamily="34" charset="0"/>
              </a:rPr>
              <a:t>VeluxForOffice</a:t>
            </a:r>
            <a:r>
              <a:rPr lang="en-GB" sz="1100" b="0" i="0" noProof="1">
                <a:solidFill>
                  <a:schemeClr val="tx1"/>
                </a:solidFill>
                <a:latin typeface="+mn-lt"/>
                <a:cs typeface="Arial" panose="020B0604020202020204" pitchFamily="34" charset="0"/>
              </a:rPr>
              <a:t> with </a:t>
            </a:r>
            <a:br>
              <a:rPr lang="en-GB" sz="1100" b="0" i="0" noProof="1">
                <a:solidFill>
                  <a:schemeClr val="tx1"/>
                </a:solidFill>
                <a:latin typeface="+mn-lt"/>
                <a:cs typeface="Arial" panose="020B0604020202020204" pitchFamily="34" charset="0"/>
              </a:rPr>
            </a:br>
            <a:r>
              <a:rPr lang="en-GB" sz="1100" b="1" i="0" noProof="1">
                <a:solidFill>
                  <a:schemeClr val="tx1"/>
                </a:solidFill>
                <a:latin typeface="+mn-lt"/>
                <a:cs typeface="Arial" panose="020B0604020202020204" pitchFamily="34" charset="0"/>
              </a:rPr>
              <a:t>VELUX Transform Office</a:t>
            </a:r>
          </a:p>
          <a:p>
            <a:pPr eaLnBrk="1" fontAlgn="auto" hangingPunct="1">
              <a:spcBef>
                <a:spcPts val="0"/>
              </a:spcBef>
              <a:spcAft>
                <a:spcPts val="600"/>
              </a:spcAft>
              <a:buFont typeface="+mj-lt"/>
              <a:buNone/>
              <a:defRPr/>
            </a:pPr>
            <a:endParaRPr lang="en-GB" sz="1100" b="0" i="0" noProof="1">
              <a:solidFill>
                <a:schemeClr val="tx1"/>
              </a:solidFill>
              <a:latin typeface="+mn-lt"/>
              <a:cs typeface="Arial" panose="020B0604020202020204" pitchFamily="34" charset="0"/>
            </a:endParaRPr>
          </a:p>
          <a:p>
            <a:pPr eaLnBrk="1" fontAlgn="auto" hangingPunct="1">
              <a:spcBef>
                <a:spcPts val="0"/>
              </a:spcBef>
              <a:spcAft>
                <a:spcPts val="300"/>
              </a:spcAft>
              <a:buFont typeface="+mj-lt"/>
              <a:buNone/>
              <a:defRPr/>
            </a:pPr>
            <a:endParaRPr lang="en-GB" sz="1100" b="0" i="0" noProof="1">
              <a:solidFill>
                <a:schemeClr val="tx1"/>
              </a:solidFill>
              <a:latin typeface="+mn-lt"/>
              <a:cs typeface="Arial" panose="020B0604020202020204" pitchFamily="34" charset="0"/>
            </a:endParaRPr>
          </a:p>
        </p:txBody>
      </p:sp>
      <p:sp>
        <p:nvSpPr>
          <p:cNvPr id="17" name="Title 1"/>
          <p:cNvSpPr txBox="1">
            <a:spLocks/>
          </p:cNvSpPr>
          <p:nvPr userDrawn="1"/>
        </p:nvSpPr>
        <p:spPr>
          <a:xfrm>
            <a:off x="358869" y="365127"/>
            <a:ext cx="11266394" cy="614589"/>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en-GB" sz="3199" b="0" i="0" dirty="0">
                <a:solidFill>
                  <a:schemeClr val="tx1"/>
                </a:solidFill>
                <a:latin typeface="+mn-lt"/>
                <a:cs typeface="Arial" panose="020B0604020202020204" pitchFamily="34" charset="0"/>
              </a:rPr>
              <a:t>User guide – delete</a:t>
            </a:r>
            <a:r>
              <a:rPr lang="en-GB" sz="3199" b="0" i="0" baseline="0" dirty="0">
                <a:solidFill>
                  <a:schemeClr val="tx1"/>
                </a:solidFill>
                <a:latin typeface="+mn-lt"/>
                <a:cs typeface="Arial" panose="020B0604020202020204" pitchFamily="34" charset="0"/>
              </a:rPr>
              <a:t> before use</a:t>
            </a:r>
            <a:endParaRPr lang="en-GB" sz="3199" b="0" i="0" dirty="0">
              <a:solidFill>
                <a:schemeClr val="tx1"/>
              </a:solidFill>
              <a:latin typeface="+mn-lt"/>
              <a:cs typeface="Arial" panose="020B0604020202020204" pitchFamily="34" charset="0"/>
            </a:endParaRPr>
          </a:p>
        </p:txBody>
      </p:sp>
      <p:sp>
        <p:nvSpPr>
          <p:cNvPr id="15" name="Text Box 48"/>
          <p:cNvSpPr txBox="1">
            <a:spLocks noChangeArrowheads="1"/>
          </p:cNvSpPr>
          <p:nvPr userDrawn="1"/>
        </p:nvSpPr>
        <p:spPr bwMode="auto">
          <a:xfrm>
            <a:off x="8166641" y="1092231"/>
            <a:ext cx="3666309" cy="567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6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600"/>
              </a:spcAft>
              <a:buClrTx/>
              <a:buSzTx/>
              <a:buFont typeface="+mj-lt"/>
              <a:buNone/>
              <a:tabLst/>
              <a:defRPr/>
            </a:pP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Reset slide</a:t>
            </a:r>
          </a:p>
          <a:p>
            <a:pPr marL="0" marR="0" lvl="0" indent="0" algn="l" defTabSz="914126" rtl="0" eaLnBrk="1" fontAlgn="auto" latinLnBrk="0" hangingPunct="1">
              <a:lnSpc>
                <a:spcPct val="100000"/>
              </a:lnSpc>
              <a:spcBef>
                <a:spcPts val="0"/>
              </a:spcBef>
              <a:spcAft>
                <a:spcPts val="600"/>
              </a:spcAft>
              <a:buClrTx/>
              <a:buSzTx/>
              <a:buFont typeface="+mj-lt"/>
              <a:buNone/>
              <a:tabLst/>
              <a:defRPr/>
            </a:pP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1. Click the </a:t>
            </a:r>
            <a:r>
              <a:rPr kumimoji="0" lang="en-GB" altLang="da-DK"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Home tab</a:t>
            </a:r>
            <a:endParaRPr kumimoji="0" lang="en-GB" altLang="da-DK" sz="1100" b="1" i="0" u="none" strike="sngStrike" kern="1200" cap="none" spc="0" normalizeH="0" baseline="0" noProof="1">
              <a:ln>
                <a:noFill/>
              </a:ln>
              <a:solidFill>
                <a:srgbClr val="000000"/>
              </a:solidFill>
              <a:effectLst/>
              <a:uLnTx/>
              <a:uFillTx/>
              <a:latin typeface="+mn-lt"/>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240"/>
              </a:spcAft>
              <a:buClrTx/>
              <a:buSzTx/>
              <a:buFont typeface="+mj-lt"/>
              <a:buNone/>
              <a:tabLst/>
              <a:defRPr/>
            </a:pP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2. Click the </a:t>
            </a:r>
            <a:r>
              <a:rPr kumimoji="0" lang="en-GB" altLang="da-DK"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Reset</a:t>
            </a: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 menu to reset position, </a:t>
            </a:r>
            <a:b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size and formatting of the slide placeholders </a:t>
            </a:r>
            <a:b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to their default settings</a:t>
            </a:r>
          </a:p>
          <a:p>
            <a:pPr marL="0" marR="0" lvl="0" indent="0" algn="l" defTabSz="914126" rtl="0" eaLnBrk="1" fontAlgn="auto" latinLnBrk="0" hangingPunct="1">
              <a:lnSpc>
                <a:spcPct val="100000"/>
              </a:lnSpc>
              <a:spcBef>
                <a:spcPts val="0"/>
              </a:spcBef>
              <a:spcAft>
                <a:spcPts val="600"/>
              </a:spcAft>
              <a:buClrTx/>
              <a:buSzTx/>
              <a:buFont typeface="+mj-lt"/>
              <a:buNone/>
              <a:tabLst/>
              <a:defRPr/>
            </a:pPr>
            <a:endParaRPr lang="en-GB" sz="1100" b="1" i="0" noProof="1">
              <a:solidFill>
                <a:schemeClr val="tx1"/>
              </a:solidFill>
              <a:latin typeface="+mn-lt"/>
              <a:cs typeface="Arial" panose="020B0604020202020204" pitchFamily="34" charset="0"/>
            </a:endParaRPr>
          </a:p>
          <a:p>
            <a:pPr eaLnBrk="1" hangingPunct="1">
              <a:spcAft>
                <a:spcPts val="600"/>
              </a:spcAft>
              <a:defRPr/>
            </a:pPr>
            <a:r>
              <a:rPr lang="en-GB" sz="1100" b="1" i="0" noProof="1">
                <a:solidFill>
                  <a:schemeClr val="tx1"/>
                </a:solidFill>
                <a:latin typeface="+mn-lt"/>
                <a:cs typeface="Arial" panose="020B0604020202020204" pitchFamily="34" charset="0"/>
              </a:rPr>
              <a:t>Insert footer, slide number, date</a:t>
            </a:r>
          </a:p>
          <a:p>
            <a:pPr marL="0" marR="0" indent="0" algn="l" defTabSz="914126" rtl="0" eaLnBrk="1" fontAlgn="auto" latinLnBrk="0" hangingPunct="1">
              <a:lnSpc>
                <a:spcPct val="100000"/>
              </a:lnSpc>
              <a:spcBef>
                <a:spcPts val="0"/>
              </a:spcBef>
              <a:spcAft>
                <a:spcPts val="600"/>
              </a:spcAft>
              <a:buClrTx/>
              <a:buSzTx/>
              <a:buFontTx/>
              <a:buNone/>
              <a:tabLst/>
              <a:defRPr/>
            </a:pPr>
            <a:r>
              <a:rPr lang="en-GB" sz="1100" b="0" i="0" kern="1200" noProof="1">
                <a:solidFill>
                  <a:schemeClr val="tx1"/>
                </a:solidFill>
                <a:latin typeface="+mn-lt"/>
                <a:ea typeface="+mn-ea"/>
                <a:cs typeface="Arial" panose="020B0604020202020204" pitchFamily="34" charset="0"/>
              </a:rPr>
              <a:t>Do this at the very end, so you get all the </a:t>
            </a:r>
            <a:br>
              <a:rPr lang="en-GB" sz="1100" b="0" i="0" kern="1200" noProof="1">
                <a:solidFill>
                  <a:schemeClr val="tx1"/>
                </a:solidFill>
                <a:latin typeface="+mn-lt"/>
                <a:ea typeface="+mn-ea"/>
                <a:cs typeface="Arial" panose="020B0604020202020204" pitchFamily="34" charset="0"/>
              </a:rPr>
            </a:br>
            <a:r>
              <a:rPr lang="en-GB" sz="1100" b="0" i="0" kern="1200" noProof="1">
                <a:solidFill>
                  <a:schemeClr val="tx1"/>
                </a:solidFill>
                <a:latin typeface="+mn-lt"/>
                <a:ea typeface="+mn-ea"/>
                <a:cs typeface="Arial" panose="020B0604020202020204" pitchFamily="34" charset="0"/>
              </a:rPr>
              <a:t>corrections with you</a:t>
            </a:r>
          </a:p>
          <a:p>
            <a:pPr eaLnBrk="1" hangingPunct="1">
              <a:spcBef>
                <a:spcPts val="0"/>
              </a:spcBef>
              <a:spcAft>
                <a:spcPts val="600"/>
              </a:spcAft>
              <a:defRPr/>
            </a:pPr>
            <a:r>
              <a:rPr lang="en-GB" altLang="da-DK" sz="1100" b="0" i="0" noProof="1">
                <a:solidFill>
                  <a:schemeClr val="tx1"/>
                </a:solidFill>
                <a:latin typeface="+mn-lt"/>
                <a:cs typeface="Arial" panose="020B0604020202020204" pitchFamily="34" charset="0"/>
              </a:rPr>
              <a:t>1. Click the </a:t>
            </a:r>
            <a:r>
              <a:rPr lang="en-GB" altLang="da-DK" sz="1100" b="1" i="0" noProof="1">
                <a:solidFill>
                  <a:schemeClr val="tx1"/>
                </a:solidFill>
                <a:latin typeface="+mn-lt"/>
                <a:cs typeface="Arial" panose="020B0604020202020204" pitchFamily="34" charset="0"/>
              </a:rPr>
              <a:t>Insert tab</a:t>
            </a:r>
            <a:endParaRPr lang="en-GB" altLang="da-DK" sz="1100" b="1" i="0" strike="sngStrike" noProof="1">
              <a:solidFill>
                <a:schemeClr val="tx1"/>
              </a:solidFill>
              <a:latin typeface="+mn-lt"/>
              <a:cs typeface="Arial" panose="020B0604020202020204" pitchFamily="34" charset="0"/>
            </a:endParaRPr>
          </a:p>
          <a:p>
            <a:pPr eaLnBrk="1" hangingPunct="1">
              <a:spcBef>
                <a:spcPts val="0"/>
              </a:spcBef>
              <a:spcAft>
                <a:spcPts val="600"/>
              </a:spcAft>
              <a:defRPr/>
            </a:pPr>
            <a:r>
              <a:rPr lang="en-GB" altLang="da-DK" sz="1100" b="0" i="0" noProof="1">
                <a:solidFill>
                  <a:schemeClr val="tx1"/>
                </a:solidFill>
                <a:latin typeface="+mn-lt"/>
                <a:cs typeface="Arial" panose="020B0604020202020204" pitchFamily="34" charset="0"/>
              </a:rPr>
              <a:t>2. Clickon </a:t>
            </a:r>
            <a:r>
              <a:rPr lang="en-GB" altLang="da-DK" sz="1100" b="1" i="0" noProof="1">
                <a:solidFill>
                  <a:schemeClr val="tx1"/>
                </a:solidFill>
                <a:latin typeface="+mn-lt"/>
                <a:cs typeface="Arial" panose="020B0604020202020204" pitchFamily="34" charset="0"/>
              </a:rPr>
              <a:t>Header and Footer </a:t>
            </a:r>
            <a:r>
              <a:rPr lang="en-GB" altLang="da-DK" sz="1100" b="0" i="0" noProof="1">
                <a:solidFill>
                  <a:schemeClr val="tx1"/>
                </a:solidFill>
                <a:latin typeface="+mn-lt"/>
                <a:cs typeface="Arial" panose="020B0604020202020204" pitchFamily="34" charset="0"/>
              </a:rPr>
              <a:t>(write the desired text)</a:t>
            </a:r>
          </a:p>
          <a:p>
            <a:pPr eaLnBrk="1" hangingPunct="1">
              <a:spcBef>
                <a:spcPts val="0"/>
              </a:spcBef>
              <a:spcAft>
                <a:spcPts val="600"/>
              </a:spcAft>
              <a:defRPr/>
            </a:pPr>
            <a:r>
              <a:rPr lang="en-GB" sz="1100" b="0" i="0" noProof="1">
                <a:solidFill>
                  <a:schemeClr val="tx1"/>
                </a:solidFill>
                <a:latin typeface="+mn-lt"/>
                <a:cs typeface="Arial" panose="020B0604020202020204" pitchFamily="34" charset="0"/>
              </a:rPr>
              <a:t>3. Click </a:t>
            </a:r>
            <a:r>
              <a:rPr lang="en-GB" sz="1100" b="1" i="0" noProof="1">
                <a:solidFill>
                  <a:schemeClr val="tx1"/>
                </a:solidFill>
                <a:latin typeface="+mn-lt"/>
                <a:cs typeface="Arial" panose="020B0604020202020204" pitchFamily="34" charset="0"/>
              </a:rPr>
              <a:t>Apply to All </a:t>
            </a:r>
            <a:r>
              <a:rPr lang="en-GB" sz="1100" b="0" i="0" noProof="1">
                <a:solidFill>
                  <a:schemeClr val="tx1"/>
                </a:solidFill>
                <a:latin typeface="+mn-lt"/>
                <a:cs typeface="Arial" panose="020B0604020202020204" pitchFamily="34" charset="0"/>
              </a:rPr>
              <a:t>or </a:t>
            </a:r>
            <a:r>
              <a:rPr lang="en-GB" sz="1100" b="1" i="0" noProof="1">
                <a:solidFill>
                  <a:schemeClr val="tx1"/>
                </a:solidFill>
                <a:latin typeface="+mn-lt"/>
                <a:cs typeface="Arial" panose="020B0604020202020204" pitchFamily="34" charset="0"/>
              </a:rPr>
              <a:t>Apply</a:t>
            </a:r>
            <a:r>
              <a:rPr lang="en-GB" sz="1100" b="0" i="0" noProof="1">
                <a:solidFill>
                  <a:schemeClr val="tx1"/>
                </a:solidFill>
                <a:latin typeface="+mn-lt"/>
                <a:cs typeface="Arial" panose="020B0604020202020204" pitchFamily="34" charset="0"/>
              </a:rPr>
              <a:t> if only used on one slide</a:t>
            </a:r>
          </a:p>
          <a:p>
            <a:pPr eaLnBrk="1" hangingPunct="1">
              <a:spcAft>
                <a:spcPts val="600"/>
              </a:spcAft>
              <a:defRPr/>
            </a:pPr>
            <a:endParaRPr lang="en-GB" sz="1100" b="0" i="0" noProof="1">
              <a:solidFill>
                <a:schemeClr val="tx1"/>
              </a:solidFill>
              <a:latin typeface="+mn-lt"/>
              <a:cs typeface="Arial" panose="020B0604020202020204" pitchFamily="34" charset="0"/>
            </a:endParaRPr>
          </a:p>
          <a:p>
            <a:pPr marL="0" marR="0" lvl="0" indent="0" algn="l" defTabSz="914400" rtl="0" eaLnBrk="0" fontAlgn="auto" latinLnBrk="0" hangingPunct="0">
              <a:lnSpc>
                <a:spcPct val="100000"/>
              </a:lnSpc>
              <a:spcBef>
                <a:spcPts val="0"/>
              </a:spcBef>
              <a:spcAft>
                <a:spcPts val="600"/>
              </a:spcAft>
              <a:buClrTx/>
              <a:buSzTx/>
              <a:buFont typeface="+mj-lt"/>
              <a:buNone/>
              <a:tabLst/>
              <a:defRPr/>
            </a:pP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Guides</a:t>
            </a:r>
          </a:p>
          <a:p>
            <a:pPr marL="0" marR="0" lvl="0" indent="0" algn="l" defTabSz="914400" rtl="0" eaLnBrk="1" fontAlgn="auto" latinLnBrk="0" hangingPunct="1">
              <a:lnSpc>
                <a:spcPct val="100000"/>
              </a:lnSpc>
              <a:spcBef>
                <a:spcPts val="0"/>
              </a:spcBef>
              <a:spcAft>
                <a:spcPts val="300"/>
              </a:spcAft>
              <a:buClrTx/>
              <a:buSzTx/>
              <a:buFont typeface="+mj-lt"/>
              <a:buNone/>
              <a:tabLst/>
              <a:defRPr/>
            </a:pP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To view drawing guides</a:t>
            </a: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1. Click the </a:t>
            </a: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View</a:t>
            </a: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 tab, set tick mark next to </a:t>
            </a: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Guides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240"/>
              </a:spcAft>
              <a:buClrTx/>
              <a:buSzTx/>
              <a:buFont typeface="+mj-lt"/>
              <a:buNone/>
              <a:tabLst/>
              <a:defRPr/>
            </a:pP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Hint: Alt + F9 </a:t>
            </a: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for quick viewing of guides</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240"/>
              </a:spcAft>
              <a:buClrTx/>
              <a:buSzTx/>
              <a:buFont typeface="+mj-lt"/>
              <a:buNone/>
              <a:tabLst/>
              <a:defRPr/>
            </a:pP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Manual guides</a:t>
            </a:r>
          </a:p>
          <a:p>
            <a:pPr marL="0" marR="0" lvl="0" indent="0" algn="l" defTabSz="914400" rtl="0" eaLnBrk="1" fontAlgn="base" latinLnBrk="0" hangingPunct="1">
              <a:lnSpc>
                <a:spcPct val="100000"/>
              </a:lnSpc>
              <a:spcBef>
                <a:spcPts val="0"/>
              </a:spcBef>
              <a:spcAft>
                <a:spcPts val="240"/>
              </a:spcAft>
              <a:buClrTx/>
              <a:buSzTx/>
              <a:buFont typeface="+mj-lt"/>
              <a:buNone/>
              <a:tabLst/>
              <a:defRPr/>
            </a:pP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Make manual guides, </a:t>
            </a:r>
            <a:b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right-click on the page </a:t>
            </a:r>
            <a:b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choose </a:t>
            </a: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Grid and Guides </a:t>
            </a:r>
            <a:b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 Add xxx Guide </a:t>
            </a: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they </a:t>
            </a:r>
            <a:b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will then appear on all </a:t>
            </a:r>
            <a:b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your slides</a:t>
            </a:r>
          </a:p>
          <a:p>
            <a:pPr eaLnBrk="1" hangingPunct="1">
              <a:spcAft>
                <a:spcPts val="600"/>
              </a:spcAft>
              <a:defRPr/>
            </a:pPr>
            <a:endParaRPr lang="en-GB" sz="1100" b="0" i="0" noProof="1">
              <a:solidFill>
                <a:schemeClr val="tx1"/>
              </a:solidFill>
              <a:latin typeface="+mn-lt"/>
              <a:cs typeface="Arial" panose="020B0604020202020204" pitchFamily="34" charset="0"/>
            </a:endParaRPr>
          </a:p>
        </p:txBody>
      </p:sp>
      <p:sp>
        <p:nvSpPr>
          <p:cNvPr id="18" name="AutoShape 4"/>
          <p:cNvSpPr>
            <a:spLocks/>
          </p:cNvSpPr>
          <p:nvPr userDrawn="1"/>
        </p:nvSpPr>
        <p:spPr bwMode="gray">
          <a:xfrm>
            <a:off x="4263548" y="1088867"/>
            <a:ext cx="2956283" cy="5468164"/>
          </a:xfrm>
          <a:prstGeom prst="rect">
            <a:avLst/>
          </a:prstGeom>
          <a:noFill/>
          <a:ln w="12700" algn="ctr">
            <a:noFill/>
            <a:miter lim="800000"/>
            <a:headEnd/>
            <a:tailEnd/>
          </a:ln>
          <a:effectLst/>
        </p:spPr>
        <p:txBody>
          <a:bodyPr wrap="square" lIns="0" tIns="0" rIns="0" bIns="0">
            <a:spAutoFit/>
          </a:bodyPr>
          <a:lstStyle/>
          <a:p>
            <a:pPr eaLnBrk="1" fontAlgn="auto" hangingPunct="1">
              <a:spcBef>
                <a:spcPts val="0"/>
              </a:spcBef>
              <a:spcAft>
                <a:spcPts val="600"/>
              </a:spcAft>
              <a:buFont typeface="+mj-lt"/>
              <a:buNone/>
              <a:defRPr/>
            </a:pPr>
            <a:r>
              <a:rPr lang="en-GB" sz="1100" b="1" i="0" noProof="1">
                <a:solidFill>
                  <a:schemeClr val="tx1"/>
                </a:solidFill>
                <a:latin typeface="+mn-lt"/>
                <a:cs typeface="Arial" panose="020B0604020202020204" pitchFamily="34" charset="0"/>
              </a:rPr>
              <a:t>Use layouts</a:t>
            </a:r>
          </a:p>
          <a:p>
            <a:pPr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1. Click the </a:t>
            </a:r>
            <a:r>
              <a:rPr lang="en-GB" sz="1100" b="1" i="0" noProof="1">
                <a:solidFill>
                  <a:schemeClr val="tx1"/>
                </a:solidFill>
                <a:latin typeface="+mn-lt"/>
                <a:cs typeface="Arial" panose="020B0604020202020204" pitchFamily="34" charset="0"/>
              </a:rPr>
              <a:t>Home tab</a:t>
            </a:r>
          </a:p>
          <a:p>
            <a:pPr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2. Click </a:t>
            </a:r>
            <a:r>
              <a:rPr lang="en-GB" sz="1100" b="1" i="0" noProof="1">
                <a:solidFill>
                  <a:schemeClr val="tx1"/>
                </a:solidFill>
                <a:latin typeface="+mn-lt"/>
                <a:cs typeface="Arial" panose="020B0604020202020204" pitchFamily="34" charset="0"/>
              </a:rPr>
              <a:t>New Slide </a:t>
            </a:r>
            <a:r>
              <a:rPr lang="en-GB" sz="1100" b="0" i="0" noProof="1">
                <a:solidFill>
                  <a:schemeClr val="tx1"/>
                </a:solidFill>
                <a:latin typeface="+mn-lt"/>
                <a:cs typeface="Arial" panose="020B0604020202020204" pitchFamily="34" charset="0"/>
              </a:rPr>
              <a:t>menu to insert </a:t>
            </a:r>
            <a:br>
              <a:rPr lang="en-GB" sz="1100" b="0" i="0" noProof="1">
                <a:solidFill>
                  <a:schemeClr val="tx1"/>
                </a:solidFill>
                <a:latin typeface="+mn-lt"/>
                <a:cs typeface="Arial" panose="020B0604020202020204" pitchFamily="34" charset="0"/>
              </a:rPr>
            </a:br>
            <a:r>
              <a:rPr lang="en-GB" sz="1100" b="0" i="0" noProof="1">
                <a:solidFill>
                  <a:schemeClr val="tx1"/>
                </a:solidFill>
                <a:latin typeface="+mn-lt"/>
                <a:cs typeface="Arial" panose="020B0604020202020204" pitchFamily="34" charset="0"/>
              </a:rPr>
              <a:t>new slide</a:t>
            </a:r>
          </a:p>
          <a:p>
            <a:pPr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3. Choose </a:t>
            </a:r>
            <a:r>
              <a:rPr lang="en-GB" sz="1100" b="1" i="0" noProof="1">
                <a:solidFill>
                  <a:schemeClr val="tx1"/>
                </a:solidFill>
                <a:latin typeface="+mn-lt"/>
                <a:cs typeface="Arial" panose="020B0604020202020204" pitchFamily="34" charset="0"/>
              </a:rPr>
              <a:t>Layout</a:t>
            </a:r>
            <a:r>
              <a:rPr lang="en-GB" sz="1100" b="0" i="0" noProof="1">
                <a:solidFill>
                  <a:schemeClr val="tx1"/>
                </a:solidFill>
                <a:latin typeface="+mn-lt"/>
                <a:cs typeface="Arial" panose="020B0604020202020204" pitchFamily="34" charset="0"/>
              </a:rPr>
              <a:t> to change an </a:t>
            </a:r>
            <a:br>
              <a:rPr lang="en-GB" sz="1100" b="0" i="0" noProof="1">
                <a:solidFill>
                  <a:schemeClr val="tx1"/>
                </a:solidFill>
                <a:latin typeface="+mn-lt"/>
                <a:cs typeface="Arial" panose="020B0604020202020204" pitchFamily="34" charset="0"/>
              </a:rPr>
            </a:br>
            <a:r>
              <a:rPr lang="en-GB" sz="1100" b="0" i="0" noProof="1">
                <a:solidFill>
                  <a:schemeClr val="tx1"/>
                </a:solidFill>
                <a:latin typeface="+mn-lt"/>
                <a:cs typeface="Arial" panose="020B0604020202020204" pitchFamily="34" charset="0"/>
              </a:rPr>
              <a:t>appropriate layout from the</a:t>
            </a:r>
            <a:br>
              <a:rPr lang="en-GB" sz="1100" b="0" i="0" noProof="1">
                <a:solidFill>
                  <a:schemeClr val="tx1"/>
                </a:solidFill>
                <a:latin typeface="+mn-lt"/>
                <a:cs typeface="Arial" panose="020B0604020202020204" pitchFamily="34" charset="0"/>
              </a:rPr>
            </a:br>
            <a:r>
              <a:rPr lang="en-GB" sz="1100" b="0" i="0" noProof="1">
                <a:solidFill>
                  <a:schemeClr val="tx1"/>
                </a:solidFill>
                <a:latin typeface="+mn-lt"/>
                <a:cs typeface="Arial" panose="020B0604020202020204" pitchFamily="34" charset="0"/>
              </a:rPr>
              <a:t> "drop down" menu </a:t>
            </a:r>
          </a:p>
          <a:p>
            <a:pPr eaLnBrk="1" fontAlgn="auto" hangingPunct="1">
              <a:spcBef>
                <a:spcPts val="800"/>
              </a:spcBef>
              <a:spcAft>
                <a:spcPts val="600"/>
              </a:spcAft>
              <a:buFont typeface="+mj-lt"/>
              <a:buNone/>
              <a:defRPr/>
            </a:pPr>
            <a:r>
              <a:rPr lang="en-GB" sz="1100" b="1" i="0" noProof="1">
                <a:solidFill>
                  <a:schemeClr val="tx1"/>
                </a:solidFill>
                <a:latin typeface="+mn-lt"/>
                <a:cs typeface="Arial" panose="020B0604020202020204" pitchFamily="34" charset="0"/>
              </a:rPr>
              <a:t>Choose this End slide layout if</a:t>
            </a:r>
          </a:p>
          <a:p>
            <a:pPr eaLnBrk="1" fontAlgn="auto" hangingPunct="1">
              <a:spcBef>
                <a:spcPts val="0"/>
              </a:spcBef>
              <a:spcAft>
                <a:spcPts val="240"/>
              </a:spcAft>
              <a:buFont typeface="+mj-lt"/>
              <a:buNone/>
              <a:defRPr/>
            </a:pPr>
            <a:r>
              <a:rPr lang="en-GB" sz="1100" b="0" i="0" noProof="1">
                <a:solidFill>
                  <a:schemeClr val="tx1"/>
                </a:solidFill>
                <a:latin typeface="+mn-lt"/>
                <a:cs typeface="Arial" panose="020B0604020202020204" pitchFamily="34" charset="0"/>
              </a:rPr>
              <a:t>you want to </a:t>
            </a:r>
            <a:r>
              <a:rPr lang="en-GB" sz="1100" b="1" i="0" noProof="1">
                <a:solidFill>
                  <a:schemeClr val="tx1"/>
                </a:solidFill>
                <a:latin typeface="+mn-lt"/>
                <a:cs typeface="Arial" panose="020B0604020202020204" pitchFamily="34" charset="0"/>
              </a:rPr>
              <a:t>print</a:t>
            </a:r>
            <a:r>
              <a:rPr lang="en-GB" sz="1100" b="0" i="0" noProof="1">
                <a:solidFill>
                  <a:schemeClr val="tx1"/>
                </a:solidFill>
                <a:latin typeface="+mn-lt"/>
                <a:cs typeface="Arial" panose="020B0604020202020204" pitchFamily="34" charset="0"/>
              </a:rPr>
              <a:t> your presentation </a:t>
            </a:r>
            <a:br>
              <a:rPr lang="en-GB" sz="1100" b="0" i="0" noProof="1">
                <a:solidFill>
                  <a:schemeClr val="tx1"/>
                </a:solidFill>
                <a:latin typeface="+mn-lt"/>
                <a:cs typeface="Arial" panose="020B0604020202020204" pitchFamily="34" charset="0"/>
              </a:rPr>
            </a:br>
            <a:r>
              <a:rPr lang="en-GB" sz="1100" b="0" i="0" noProof="1">
                <a:solidFill>
                  <a:schemeClr val="tx1"/>
                </a:solidFill>
                <a:latin typeface="+mn-lt"/>
                <a:cs typeface="Arial" panose="020B0604020202020204" pitchFamily="34" charset="0"/>
              </a:rPr>
              <a:t>or </a:t>
            </a:r>
            <a:r>
              <a:rPr lang="en-GB" sz="1100" b="1" i="0" noProof="1">
                <a:solidFill>
                  <a:schemeClr val="tx1"/>
                </a:solidFill>
                <a:latin typeface="+mn-lt"/>
                <a:cs typeface="Arial" panose="020B0604020202020204" pitchFamily="34" charset="0"/>
              </a:rPr>
              <a:t>make a pdf</a:t>
            </a:r>
            <a:r>
              <a:rPr lang="en-GB" sz="1100" b="0" i="0" noProof="1">
                <a:solidFill>
                  <a:schemeClr val="tx1"/>
                </a:solidFill>
                <a:latin typeface="+mn-lt"/>
                <a:cs typeface="Arial" panose="020B0604020202020204" pitchFamily="34" charset="0"/>
              </a:rPr>
              <a:t>. Change to layout </a:t>
            </a:r>
            <a:r>
              <a:rPr lang="en-GB" sz="1100" b="1" i="0" noProof="1">
                <a:solidFill>
                  <a:schemeClr val="tx1"/>
                </a:solidFill>
                <a:latin typeface="+mn-lt"/>
                <a:cs typeface="Arial" panose="020B0604020202020204" pitchFamily="34" charset="0"/>
              </a:rPr>
              <a:t>(Print) End slide with contact </a:t>
            </a:r>
            <a:r>
              <a:rPr lang="en-GB" sz="1100" b="0" i="0" noProof="1">
                <a:solidFill>
                  <a:schemeClr val="tx1"/>
                </a:solidFill>
                <a:latin typeface="+mn-lt"/>
                <a:cs typeface="Arial" panose="020B0604020202020204" pitchFamily="34" charset="0"/>
              </a:rPr>
              <a:t>from </a:t>
            </a:r>
            <a:r>
              <a:rPr lang="en-GB" sz="1100" b="1" i="0" noProof="1">
                <a:solidFill>
                  <a:schemeClr val="tx1"/>
                </a:solidFill>
                <a:latin typeface="+mn-lt"/>
                <a:cs typeface="Arial" panose="020B0604020202020204" pitchFamily="34" charset="0"/>
              </a:rPr>
              <a:t>Layout </a:t>
            </a:r>
            <a:r>
              <a:rPr lang="en-GB" sz="1100" b="0" i="0" noProof="1">
                <a:solidFill>
                  <a:schemeClr val="tx1"/>
                </a:solidFill>
                <a:latin typeface="+mn-lt"/>
                <a:cs typeface="Arial" panose="020B0604020202020204" pitchFamily="34" charset="0"/>
              </a:rPr>
              <a:t>drop down</a:t>
            </a:r>
          </a:p>
          <a:p>
            <a:pPr eaLnBrk="1" fontAlgn="auto" hangingPunct="1">
              <a:spcBef>
                <a:spcPts val="0"/>
              </a:spcBef>
              <a:spcAft>
                <a:spcPts val="240"/>
              </a:spcAft>
              <a:buFont typeface="+mj-lt"/>
              <a:buNone/>
              <a:defRPr/>
            </a:pPr>
            <a:endParaRPr lang="en-GB" sz="1100" b="1" i="0" noProof="1">
              <a:solidFill>
                <a:schemeClr val="tx1"/>
              </a:solidFill>
              <a:latin typeface="+mn-lt"/>
              <a:cs typeface="Arial" panose="020B0604020202020204" pitchFamily="34" charset="0"/>
            </a:endParaRPr>
          </a:p>
          <a:p>
            <a:pPr fontAlgn="auto">
              <a:spcBef>
                <a:spcPts val="0"/>
              </a:spcBef>
              <a:spcAft>
                <a:spcPts val="600"/>
              </a:spcAft>
              <a:buFont typeface="+mj-lt"/>
              <a:buNone/>
              <a:defRPr/>
            </a:pPr>
            <a:r>
              <a:rPr lang="en-GB" sz="1100" b="1" i="0" noProof="1">
                <a:solidFill>
                  <a:schemeClr val="tx1"/>
                </a:solidFill>
                <a:latin typeface="+mn-lt"/>
                <a:cs typeface="Arial" panose="020B0604020202020204" pitchFamily="34" charset="0"/>
              </a:rPr>
              <a:t>Insert picture</a:t>
            </a:r>
          </a:p>
          <a:p>
            <a:pPr eaLnBrk="1" fontAlgn="auto" hangingPunct="1">
              <a:spcBef>
                <a:spcPts val="0"/>
              </a:spcBef>
              <a:spcAft>
                <a:spcPts val="240"/>
              </a:spcAft>
              <a:buFont typeface="+mj-lt"/>
              <a:buNone/>
              <a:defRPr/>
            </a:pPr>
            <a:r>
              <a:rPr lang="en-GB" sz="1100" b="0" i="0" noProof="1">
                <a:solidFill>
                  <a:schemeClr val="tx1"/>
                </a:solidFill>
                <a:latin typeface="+mn-lt"/>
                <a:cs typeface="Arial" panose="020B0604020202020204" pitchFamily="34" charset="0"/>
              </a:rPr>
              <a:t>On slides with pictureplaceholder, </a:t>
            </a:r>
            <a:br>
              <a:rPr lang="en-GB" sz="1100" b="0" i="0" noProof="1">
                <a:solidFill>
                  <a:schemeClr val="tx1"/>
                </a:solidFill>
                <a:latin typeface="+mn-lt"/>
                <a:cs typeface="Arial" panose="020B0604020202020204" pitchFamily="34" charset="0"/>
              </a:rPr>
            </a:br>
            <a:r>
              <a:rPr lang="en-GB" sz="1100" b="0" i="0" noProof="1">
                <a:solidFill>
                  <a:schemeClr val="tx1"/>
                </a:solidFill>
                <a:latin typeface="+mn-lt"/>
                <a:cs typeface="Arial" panose="020B0604020202020204" pitchFamily="34" charset="0"/>
              </a:rPr>
              <a:t>click on the icon and</a:t>
            </a:r>
            <a:r>
              <a:rPr lang="en-GB" sz="1100" b="0" i="0" baseline="0" noProof="1">
                <a:solidFill>
                  <a:schemeClr val="tx1"/>
                </a:solidFill>
                <a:latin typeface="+mn-lt"/>
                <a:cs typeface="Arial" panose="020B0604020202020204" pitchFamily="34" charset="0"/>
              </a:rPr>
              <a:t> choose </a:t>
            </a:r>
            <a:r>
              <a:rPr lang="en-GB" sz="1100" b="1" i="0" noProof="1">
                <a:solidFill>
                  <a:schemeClr val="tx1"/>
                </a:solidFill>
                <a:latin typeface="+mn-lt"/>
                <a:cs typeface="Arial" panose="020B0604020202020204" pitchFamily="34" charset="0"/>
              </a:rPr>
              <a:t>Insert</a:t>
            </a:r>
          </a:p>
          <a:p>
            <a:pPr eaLnBrk="1" fontAlgn="auto" hangingPunct="1">
              <a:spcBef>
                <a:spcPts val="0"/>
              </a:spcBef>
              <a:spcAft>
                <a:spcPts val="240"/>
              </a:spcAft>
              <a:buFont typeface="+mj-lt"/>
              <a:buNone/>
              <a:defRPr/>
            </a:pPr>
            <a:endParaRPr lang="en-GB" sz="1100" b="0" i="0" noProof="1">
              <a:solidFill>
                <a:schemeClr val="tx1"/>
              </a:solidFill>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Change picture</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1. Click </a:t>
            </a: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Crop</a:t>
            </a: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 to change size or focus</a:t>
            </a:r>
            <a:b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of the picture</a:t>
            </a:r>
            <a:endParaRPr kumimoji="0" lang="en-GB" sz="1100" b="0" i="0" u="none" strike="sngStrike" kern="1200" cap="none" spc="0" normalizeH="0" baseline="0" noProof="1">
              <a:ln>
                <a:noFill/>
              </a:ln>
              <a:solidFill>
                <a:srgbClr val="000000"/>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2. If you want to scale the picture, </a:t>
            </a:r>
            <a:b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hold </a:t>
            </a:r>
            <a:r>
              <a:rPr kumimoji="0" lang="en-GB" altLang="da-DK"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SHIFT-key</a:t>
            </a: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 down while dragging </a:t>
            </a:r>
            <a:b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the corners of the picture</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da-DK"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Hint</a:t>
            </a: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 If you delete the picture and  insert a new one, the picture may lie in front of the text or graphic, if this happens, select the picture, right-click and choose </a:t>
            </a:r>
            <a:r>
              <a:rPr kumimoji="0" lang="en-GB" altLang="da-DK"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Send to Back</a:t>
            </a:r>
          </a:p>
        </p:txBody>
      </p:sp>
      <p:pic>
        <p:nvPicPr>
          <p:cNvPr id="23" name="Billede 22"/>
          <p:cNvPicPr>
            <a:picLocks noChangeAspect="1"/>
          </p:cNvPicPr>
          <p:nvPr userDrawn="1"/>
        </p:nvPicPr>
        <p:blipFill>
          <a:blip r:embed="rId2"/>
          <a:stretch>
            <a:fillRect/>
          </a:stretch>
        </p:blipFill>
        <p:spPr>
          <a:xfrm>
            <a:off x="6975107" y="4601967"/>
            <a:ext cx="337400" cy="321707"/>
          </a:xfrm>
          <a:prstGeom prst="rect">
            <a:avLst/>
          </a:prstGeom>
        </p:spPr>
      </p:pic>
      <p:sp>
        <p:nvSpPr>
          <p:cNvPr id="6" name="Rectangle 4"/>
          <p:cNvSpPr>
            <a:spLocks noChangeArrowheads="1"/>
          </p:cNvSpPr>
          <p:nvPr userDrawn="1"/>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GB" sz="1800" b="0" i="0" dirty="0">
              <a:latin typeface="VELUX Transform" pitchFamily="50" charset="0"/>
            </a:endParaRPr>
          </a:p>
        </p:txBody>
      </p:sp>
      <p:sp>
        <p:nvSpPr>
          <p:cNvPr id="4" name="Rectangle 2"/>
          <p:cNvSpPr>
            <a:spLocks noChangeArrowheads="1"/>
          </p:cNvSpPr>
          <p:nvPr userDrawn="1"/>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GB" sz="1800" b="0" i="0" dirty="0">
              <a:latin typeface="VELUX Transform" pitchFamily="50" charset="0"/>
            </a:endParaRPr>
          </a:p>
        </p:txBody>
      </p:sp>
      <p:pic>
        <p:nvPicPr>
          <p:cNvPr id="5" name="Picture 4"/>
          <p:cNvPicPr>
            <a:picLocks noChangeAspect="1"/>
          </p:cNvPicPr>
          <p:nvPr userDrawn="1"/>
        </p:nvPicPr>
        <p:blipFill>
          <a:blip r:embed="rId3"/>
          <a:stretch>
            <a:fillRect/>
          </a:stretch>
        </p:blipFill>
        <p:spPr>
          <a:xfrm>
            <a:off x="7005562" y="3935097"/>
            <a:ext cx="262151" cy="256054"/>
          </a:xfrm>
          <a:prstGeom prst="rect">
            <a:avLst/>
          </a:prstGeom>
        </p:spPr>
      </p:pic>
      <p:pic>
        <p:nvPicPr>
          <p:cNvPr id="19" name="Picture 1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79037" y="1599314"/>
            <a:ext cx="492452" cy="200416"/>
          </a:xfrm>
          <a:prstGeom prst="rect">
            <a:avLst/>
          </a:prstGeom>
        </p:spPr>
      </p:pic>
      <p:pic>
        <p:nvPicPr>
          <p:cNvPr id="13" name="Picture 12"/>
          <p:cNvPicPr>
            <a:picLocks noChangeAspect="1"/>
          </p:cNvPicPr>
          <p:nvPr userDrawn="1"/>
        </p:nvPicPr>
        <p:blipFill>
          <a:blip r:embed="rId5"/>
          <a:stretch>
            <a:fillRect/>
          </a:stretch>
        </p:blipFill>
        <p:spPr>
          <a:xfrm>
            <a:off x="6975133" y="1467040"/>
            <a:ext cx="324764" cy="578237"/>
          </a:xfrm>
          <a:prstGeom prst="rect">
            <a:avLst/>
          </a:prstGeom>
        </p:spPr>
      </p:pic>
      <p:pic>
        <p:nvPicPr>
          <p:cNvPr id="16" name="Billede 15"/>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6978413" y="2095861"/>
            <a:ext cx="593368" cy="192211"/>
          </a:xfrm>
          <a:prstGeom prst="rect">
            <a:avLst/>
          </a:prstGeom>
        </p:spPr>
      </p:pic>
      <p:pic>
        <p:nvPicPr>
          <p:cNvPr id="28" name="Billede 27"/>
          <p:cNvPicPr>
            <a:picLocks noChangeAspect="1"/>
          </p:cNvPicPr>
          <p:nvPr userDrawn="1"/>
        </p:nvPicPr>
        <p:blipFill>
          <a:blip r:embed="rId7"/>
          <a:stretch>
            <a:fillRect/>
          </a:stretch>
        </p:blipFill>
        <p:spPr>
          <a:xfrm>
            <a:off x="3316583" y="2819209"/>
            <a:ext cx="549328" cy="285228"/>
          </a:xfrm>
          <a:prstGeom prst="rect">
            <a:avLst/>
          </a:prstGeom>
        </p:spPr>
      </p:pic>
      <p:pic>
        <p:nvPicPr>
          <p:cNvPr id="2" name="Billede 1"/>
          <p:cNvPicPr>
            <a:picLocks noChangeAspect="1"/>
          </p:cNvPicPr>
          <p:nvPr userDrawn="1"/>
        </p:nvPicPr>
        <p:blipFill>
          <a:blip r:embed="rId8"/>
          <a:stretch>
            <a:fillRect/>
          </a:stretch>
        </p:blipFill>
        <p:spPr>
          <a:xfrm>
            <a:off x="6957663" y="5284240"/>
            <a:ext cx="359695" cy="335309"/>
          </a:xfrm>
          <a:prstGeom prst="rect">
            <a:avLst/>
          </a:prstGeom>
        </p:spPr>
      </p:pic>
      <p:pic>
        <p:nvPicPr>
          <p:cNvPr id="2050" name="Picture 2" descr="C:\Users\taw\AppData\Local\Temp\SNAGHTMLaf298051.PNG"/>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9912531" y="5219472"/>
            <a:ext cx="1923650" cy="1315839"/>
          </a:xfrm>
          <a:prstGeom prst="rect">
            <a:avLst/>
          </a:prstGeom>
          <a:noFill/>
          <a:extLst>
            <a:ext uri="{909E8E84-426E-40DD-AFC4-6F175D3DCCD1}">
              <a14:hiddenFill xmlns:a14="http://schemas.microsoft.com/office/drawing/2010/main">
                <a:solidFill>
                  <a:srgbClr val="FFFFFF"/>
                </a:solidFill>
              </a14:hiddenFill>
            </a:ext>
          </a:extLst>
        </p:spPr>
      </p:pic>
      <p:sp>
        <p:nvSpPr>
          <p:cNvPr id="7" name="FLD_Presentation" hidden="1"/>
          <p:cNvSpPr>
            <a:spLocks noGrp="1"/>
          </p:cNvSpPr>
          <p:nvPr>
            <p:ph type="ftr" sz="quarter" idx="11"/>
          </p:nvPr>
        </p:nvSpPr>
        <p:spPr>
          <a:xfrm>
            <a:off x="0" y="6858000"/>
            <a:ext cx="0" cy="0"/>
          </a:xfrm>
        </p:spPr>
        <p:txBody>
          <a:bodyPr/>
          <a:lstStyle>
            <a:lvl1pPr>
              <a:defRPr b="0" i="0">
                <a:noFill/>
                <a:latin typeface="VELUX Transform" pitchFamily="50" charset="0"/>
              </a:defRPr>
            </a:lvl1pPr>
          </a:lstStyle>
          <a:p>
            <a:endParaRPr lang="en-GB" dirty="0"/>
          </a:p>
        </p:txBody>
      </p:sp>
      <p:sp>
        <p:nvSpPr>
          <p:cNvPr id="8" name="Slide Number Placeholder 7" hidden="1"/>
          <p:cNvSpPr>
            <a:spLocks noGrp="1"/>
          </p:cNvSpPr>
          <p:nvPr>
            <p:ph type="sldNum" sz="quarter" idx="12"/>
          </p:nvPr>
        </p:nvSpPr>
        <p:spPr>
          <a:xfrm>
            <a:off x="0" y="6858000"/>
            <a:ext cx="0" cy="0"/>
          </a:xfrm>
        </p:spPr>
        <p:txBody>
          <a:bodyPr/>
          <a:lstStyle>
            <a:lvl1pPr>
              <a:defRPr b="0" i="0">
                <a:noFill/>
                <a:latin typeface="VELUX Transform" pitchFamily="50" charset="0"/>
              </a:defRPr>
            </a:lvl1pPr>
          </a:lstStyle>
          <a:p>
            <a:fld id="{10292E62-ABCD-4E1A-9CD4-1F4D24B7AC52}" type="slidenum">
              <a:rPr lang="en-GB" smtClean="0"/>
              <a:pPr/>
              <a:t>‹#›</a:t>
            </a:fld>
            <a:endParaRPr lang="en-GB" dirty="0"/>
          </a:p>
        </p:txBody>
      </p:sp>
      <p:sp>
        <p:nvSpPr>
          <p:cNvPr id="9" name="Date_DateCustomA" hidden="1">
            <a:extLst>
              <a:ext uri="{FF2B5EF4-FFF2-40B4-BE49-F238E27FC236}">
                <a16:creationId xmlns:a16="http://schemas.microsoft.com/office/drawing/2014/main" id="{AE7F2E1A-CAD0-D9E1-826C-2495C2BD45D3}"/>
              </a:ext>
            </a:extLst>
          </p:cNvPr>
          <p:cNvSpPr>
            <a:spLocks noGrp="1"/>
          </p:cNvSpPr>
          <p:nvPr>
            <p:ph type="dt" sz="half" idx="10"/>
          </p:nvPr>
        </p:nvSpPr>
        <p:spPr>
          <a:xfrm>
            <a:off x="0" y="6858000"/>
            <a:ext cx="0" cy="0"/>
          </a:xfrm>
        </p:spPr>
        <p:txBody>
          <a:bodyPr/>
          <a:lstStyle>
            <a:lvl1pPr>
              <a:defRPr b="0" i="0">
                <a:noFill/>
                <a:latin typeface="+mn-lt"/>
              </a:defRPr>
            </a:lvl1pPr>
          </a:lstStyle>
          <a:p>
            <a:endParaRPr lang="en-GB"/>
          </a:p>
        </p:txBody>
      </p:sp>
      <p:pic>
        <p:nvPicPr>
          <p:cNvPr id="1026" name="Picture 2">
            <a:extLst>
              <a:ext uri="{FF2B5EF4-FFF2-40B4-BE49-F238E27FC236}">
                <a16:creationId xmlns:a16="http://schemas.microsoft.com/office/drawing/2014/main" id="{845034A0-0F69-0505-1822-B7DBF26BD815}"/>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28660" y="5284240"/>
            <a:ext cx="3010472" cy="126371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57949DD5-357A-6878-3C66-DEFB527CCD18}"/>
              </a:ext>
            </a:extLst>
          </p:cNvPr>
          <p:cNvGrpSpPr/>
          <p:nvPr userDrawn="1"/>
        </p:nvGrpSpPr>
        <p:grpSpPr>
          <a:xfrm>
            <a:off x="6686607" y="2348753"/>
            <a:ext cx="914400" cy="574150"/>
            <a:chOff x="6476511" y="2348753"/>
            <a:chExt cx="976385" cy="613070"/>
          </a:xfrm>
        </p:grpSpPr>
        <p:pic>
          <p:nvPicPr>
            <p:cNvPr id="10" name="Picture 9">
              <a:extLst>
                <a:ext uri="{FF2B5EF4-FFF2-40B4-BE49-F238E27FC236}">
                  <a16:creationId xmlns:a16="http://schemas.microsoft.com/office/drawing/2014/main" id="{1E888C69-C67D-3974-B1EA-7065176E6EB1}"/>
                </a:ext>
              </a:extLst>
            </p:cNvPr>
            <p:cNvPicPr>
              <a:picLocks noChangeAspect="1"/>
            </p:cNvPicPr>
            <p:nvPr userDrawn="1"/>
          </p:nvPicPr>
          <p:blipFill rotWithShape="1">
            <a:blip r:embed="rId11"/>
            <a:srcRect l="26346" t="7137" r="21461"/>
            <a:stretch/>
          </p:blipFill>
          <p:spPr>
            <a:xfrm>
              <a:off x="6476511" y="2357583"/>
              <a:ext cx="976385" cy="604240"/>
            </a:xfrm>
            <a:prstGeom prst="rect">
              <a:avLst/>
            </a:prstGeom>
          </p:spPr>
        </p:pic>
        <p:sp>
          <p:nvSpPr>
            <p:cNvPr id="11" name="Rectangle 10">
              <a:extLst>
                <a:ext uri="{FF2B5EF4-FFF2-40B4-BE49-F238E27FC236}">
                  <a16:creationId xmlns:a16="http://schemas.microsoft.com/office/drawing/2014/main" id="{D11ECAA2-519F-71B4-44B3-38D635327C28}"/>
                </a:ext>
              </a:extLst>
            </p:cNvPr>
            <p:cNvSpPr/>
            <p:nvPr userDrawn="1"/>
          </p:nvSpPr>
          <p:spPr>
            <a:xfrm>
              <a:off x="6571391" y="2348753"/>
              <a:ext cx="748779" cy="6130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Tree>
    <p:extLst>
      <p:ext uri="{BB962C8B-B14F-4D97-AF65-F5344CB8AC3E}">
        <p14:creationId xmlns:p14="http://schemas.microsoft.com/office/powerpoint/2010/main" val="14355699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6E37024-1A91-81A4-7A8A-1350AE55C5E7}"/>
              </a:ext>
            </a:extLst>
          </p:cNvPr>
          <p:cNvGraphicFramePr>
            <a:graphicFrameLocks noChangeAspect="1"/>
          </p:cNvGraphicFramePr>
          <p:nvPr userDrawn="1">
            <p:custDataLst>
              <p:tags r:id="rId1"/>
            </p:custDataLst>
            <p:extLst>
              <p:ext uri="{D42A27DB-BD31-4B8C-83A1-F6EECF244321}">
                <p14:modId xmlns:p14="http://schemas.microsoft.com/office/powerpoint/2010/main" val="2893843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5" name="Object 4" hidden="1">
                        <a:extLst>
                          <a:ext uri="{FF2B5EF4-FFF2-40B4-BE49-F238E27FC236}">
                            <a16:creationId xmlns:a16="http://schemas.microsoft.com/office/drawing/2014/main" id="{D6E37024-1A91-81A4-7A8A-1350AE55C5E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3029" name="Rectangle 21" hidden="1"/>
          <p:cNvSpPr>
            <a:spLocks noGrp="1" noChangeArrowheads="1"/>
          </p:cNvSpPr>
          <p:nvPr>
            <p:ph type="sldNum" sz="quarter" idx="4"/>
          </p:nvPr>
        </p:nvSpPr>
        <p:spPr>
          <a:xfrm>
            <a:off x="358870" y="7004224"/>
            <a:ext cx="489281" cy="241200"/>
          </a:xfrm>
        </p:spPr>
        <p:txBody>
          <a:bodyPr/>
          <a:lstStyle>
            <a:lvl1pPr>
              <a:defRPr sz="100"/>
            </a:lvl1pPr>
          </a:lstStyle>
          <a:p>
            <a:fld id="{1A17C83B-5FE3-4737-A842-C0492A7A61F7}" type="slidenum">
              <a:rPr lang="en-GB" smtClean="0"/>
              <a:pPr/>
              <a:t>‹#›</a:t>
            </a:fld>
            <a:endParaRPr lang="en-GB"/>
          </a:p>
        </p:txBody>
      </p:sp>
      <p:sp>
        <p:nvSpPr>
          <p:cNvPr id="10" name="Text Placeholder 10"/>
          <p:cNvSpPr>
            <a:spLocks noGrp="1"/>
          </p:cNvSpPr>
          <p:nvPr>
            <p:ph type="body" sz="quarter" idx="15" hasCustomPrompt="1"/>
          </p:nvPr>
        </p:nvSpPr>
        <p:spPr>
          <a:xfrm>
            <a:off x="11262040" y="212908"/>
            <a:ext cx="718959" cy="243947"/>
          </a:xfrm>
          <a:prstGeom prst="rect">
            <a:avLst/>
          </a:prstGeom>
          <a:blipFill>
            <a:blip r:embed="rId5" cstate="screen">
              <a:extLst>
                <a:ext uri="{28A0092B-C50C-407E-A947-70E740481C1C}">
                  <a14:useLocalDpi xmlns:a14="http://schemas.microsoft.com/office/drawing/2010/main"/>
                </a:ext>
              </a:extLst>
            </a:blip>
            <a:stretch>
              <a:fillRect/>
            </a:stretch>
          </a:blipFill>
        </p:spPr>
        <p:txBody>
          <a:bodyPr bIns="7200">
            <a:normAutofit/>
          </a:bodyPr>
          <a:lstStyle>
            <a:lvl1pPr marL="0" indent="0">
              <a:buFontTx/>
              <a:buNone/>
              <a:defRPr sz="100">
                <a:solidFill>
                  <a:srgbClr val="FF0000"/>
                </a:solidFill>
              </a:defRPr>
            </a:lvl1pPr>
          </a:lstStyle>
          <a:p>
            <a:pPr lvl="0"/>
            <a:r>
              <a:rPr lang="en-GB"/>
              <a:t>.</a:t>
            </a:r>
          </a:p>
        </p:txBody>
      </p:sp>
      <p:sp>
        <p:nvSpPr>
          <p:cNvPr id="13" name="Date Placeholder" hidden="1"/>
          <p:cNvSpPr>
            <a:spLocks noGrp="1"/>
          </p:cNvSpPr>
          <p:nvPr>
            <p:ph type="dt" sz="half" idx="18"/>
          </p:nvPr>
        </p:nvSpPr>
        <p:spPr>
          <a:xfrm>
            <a:off x="0" y="6912000"/>
            <a:ext cx="0" cy="0"/>
          </a:xfrm>
        </p:spPr>
        <p:txBody>
          <a:bodyPr/>
          <a:lstStyle>
            <a:lvl1pPr>
              <a:defRPr sz="1500">
                <a:noFill/>
              </a:defRPr>
            </a:lvl1pPr>
          </a:lstStyle>
          <a:p>
            <a:endParaRPr lang="en-GB"/>
          </a:p>
        </p:txBody>
      </p:sp>
      <p:sp>
        <p:nvSpPr>
          <p:cNvPr id="14" name="FLD_Presentation"/>
          <p:cNvSpPr>
            <a:spLocks noGrp="1"/>
          </p:cNvSpPr>
          <p:nvPr>
            <p:ph type="ftr" sz="quarter" idx="19"/>
          </p:nvPr>
        </p:nvSpPr>
        <p:spPr/>
        <p:txBody>
          <a:bodyPr/>
          <a:lstStyle/>
          <a:p>
            <a:r>
              <a:rPr lang="en-US"/>
              <a:t>VELUX LIVING PLACES WEBINAR I 120123</a:t>
            </a:r>
            <a:endParaRPr lang="en-GB"/>
          </a:p>
        </p:txBody>
      </p:sp>
    </p:spTree>
    <p:extLst>
      <p:ext uri="{BB962C8B-B14F-4D97-AF65-F5344CB8AC3E}">
        <p14:creationId xmlns:p14="http://schemas.microsoft.com/office/powerpoint/2010/main" val="39305314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t>VELUX LIVING PLACES WEBINAR I 120123</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310044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87503" y="785829"/>
            <a:ext cx="4080045" cy="228652"/>
          </a:xfrm>
        </p:spPr>
        <p:txBody>
          <a:bodyPr lIns="0" tIns="0" rIns="0" bIns="0"/>
          <a:lstStyle>
            <a:lvl1pPr>
              <a:defRPr sz="1486" b="1" i="0">
                <a:solidFill>
                  <a:schemeClr val="tx1"/>
                </a:solidFill>
                <a:latin typeface="VELUX Transform" pitchFamily="50" charset="0"/>
                <a:cs typeface="Arial"/>
              </a:defRPr>
            </a:lvl1pPr>
          </a:lstStyle>
          <a:p>
            <a:endParaRPr dirty="0"/>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804069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3533333"/>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Background picture + text">
    <p:spTree>
      <p:nvGrpSpPr>
        <p:cNvPr id="1" name=""/>
        <p:cNvGrpSpPr/>
        <p:nvPr/>
      </p:nvGrpSpPr>
      <p:grpSpPr>
        <a:xfrm>
          <a:off x="0" y="0"/>
          <a:ext cx="0" cy="0"/>
          <a:chOff x="0" y="0"/>
          <a:chExt cx="0" cy="0"/>
        </a:xfrm>
      </p:grpSpPr>
      <p:sp>
        <p:nvSpPr>
          <p:cNvPr id="7" name="Picture Placeholder 3"/>
          <p:cNvSpPr>
            <a:spLocks noGrp="1"/>
          </p:cNvSpPr>
          <p:nvPr>
            <p:ph type="pic" sz="quarter" idx="13"/>
          </p:nvPr>
        </p:nvSpPr>
        <p:spPr>
          <a:xfrm>
            <a:off x="3" y="0"/>
            <a:ext cx="12192000" cy="6858000"/>
          </a:xfrm>
          <a:noFill/>
        </p:spPr>
        <p:txBody>
          <a:bodyPr tIns="900000" anchor="ctr" anchorCtr="0">
            <a:normAutofit/>
          </a:bodyPr>
          <a:lstStyle>
            <a:lvl1pPr marL="0" indent="0" algn="ctr">
              <a:buFontTx/>
              <a:buNone/>
              <a:defRPr sz="2097"/>
            </a:lvl1pPr>
          </a:lstStyle>
          <a:p>
            <a:r>
              <a:rPr lang="en-GB"/>
              <a:t>Click icon to add picture</a:t>
            </a:r>
          </a:p>
        </p:txBody>
      </p:sp>
      <p:sp>
        <p:nvSpPr>
          <p:cNvPr id="2" name="Title 1"/>
          <p:cNvSpPr>
            <a:spLocks noGrp="1"/>
          </p:cNvSpPr>
          <p:nvPr>
            <p:ph type="title"/>
          </p:nvPr>
        </p:nvSpPr>
        <p:spPr/>
        <p:txBody>
          <a:bodyPr/>
          <a:lstStyle/>
          <a:p>
            <a:r>
              <a:rPr lang="en-GB"/>
              <a:t>Click to edit Master title style</a:t>
            </a:r>
          </a:p>
        </p:txBody>
      </p:sp>
      <p:sp>
        <p:nvSpPr>
          <p:cNvPr id="8" name="Text Placeholder 2"/>
          <p:cNvSpPr>
            <a:spLocks noGrp="1"/>
          </p:cNvSpPr>
          <p:nvPr>
            <p:ph type="body" sz="quarter" idx="14"/>
          </p:nvPr>
        </p:nvSpPr>
        <p:spPr>
          <a:xfrm>
            <a:off x="358869" y="1238251"/>
            <a:ext cx="6593017" cy="5047200"/>
          </a:xfrm>
        </p:spPr>
        <p:txBody>
          <a:bodyPr/>
          <a:lstStyle>
            <a:lvl1pPr marL="0" indent="0">
              <a:buSzPct val="100000"/>
              <a:buFont typeface="Arial" panose="020B0604020202020204" pitchFamily="34" charset="0"/>
              <a:buChar char="​"/>
              <a:defRPr sz="3197"/>
            </a:lvl1pPr>
            <a:lvl2pPr marL="179834">
              <a:defRPr sz="3197"/>
            </a:lvl2pPr>
            <a:lvl3pPr marL="359667">
              <a:defRPr sz="2097"/>
            </a:lvl3pPr>
            <a:lvl4pPr marL="539501">
              <a:defRPr sz="1797"/>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Slide Number Placeholder 2"/>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292E62-ABCD-4E1A-9CD4-1F4D24B7AC52}" type="slidenum">
              <a:rPr kumimoji="0" lang="en-GB" sz="1000" b="0" i="0" u="none" strike="noStrike" kern="1200" cap="none" spc="0" normalizeH="0" baseline="0" noProof="0" smtClean="0">
                <a:ln>
                  <a:noFill/>
                </a:ln>
                <a:solidFill>
                  <a:srgbClr val="B0B0B0"/>
                </a:solidFill>
                <a:effectLst/>
                <a:uLnTx/>
                <a:uFillTx/>
                <a:latin typeface="VELUXfor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B0B0B0"/>
              </a:solidFill>
              <a:effectLst/>
              <a:uLnTx/>
              <a:uFillTx/>
              <a:latin typeface="VELUXforOffice"/>
              <a:ea typeface="+mn-ea"/>
              <a:cs typeface="+mn-cs"/>
            </a:endParaRPr>
          </a:p>
        </p:txBody>
      </p:sp>
      <p:sp>
        <p:nvSpPr>
          <p:cNvPr id="4" name="Date Placeholder 3"/>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all" spc="0" normalizeH="0" baseline="0" noProof="0">
              <a:ln>
                <a:noFill/>
              </a:ln>
              <a:solidFill>
                <a:srgbClr val="B0B0B0"/>
              </a:solidFill>
              <a:effectLst/>
              <a:uLnTx/>
              <a:uFillTx/>
              <a:latin typeface="VELUXforOffice"/>
              <a:ea typeface="+mn-ea"/>
              <a:cs typeface="+mn-cs"/>
            </a:endParaRPr>
          </a:p>
        </p:txBody>
      </p:sp>
      <p:sp>
        <p:nvSpPr>
          <p:cNvPr id="5" name="Footer Placeholder 4"/>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a:ln>
                  <a:noFill/>
                </a:ln>
                <a:solidFill>
                  <a:srgbClr val="B0B0B0"/>
                </a:solidFill>
                <a:effectLst/>
                <a:uLnTx/>
                <a:uFillTx/>
                <a:latin typeface="VELUXforOffice"/>
                <a:ea typeface="+mn-ea"/>
                <a:cs typeface="+mn-cs"/>
              </a:rPr>
              <a:t>BUILDING GREEN | LEVESTEDER</a:t>
            </a:r>
            <a:endParaRPr kumimoji="0" lang="en-GB" sz="1000" b="0" i="0" u="none" strike="noStrike" kern="1200" cap="all" spc="0" normalizeH="0" baseline="0" noProof="0">
              <a:ln>
                <a:noFill/>
              </a:ln>
              <a:solidFill>
                <a:srgbClr val="B0B0B0"/>
              </a:solidFill>
              <a:effectLst/>
              <a:uLnTx/>
              <a:uFillTx/>
              <a:latin typeface="VELUXforOffice"/>
              <a:ea typeface="+mn-ea"/>
              <a:cs typeface="+mn-cs"/>
            </a:endParaRPr>
          </a:p>
        </p:txBody>
      </p:sp>
    </p:spTree>
    <p:extLst>
      <p:ext uri="{BB962C8B-B14F-4D97-AF65-F5344CB8AC3E}">
        <p14:creationId xmlns:p14="http://schemas.microsoft.com/office/powerpoint/2010/main" val="36650312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Background picture + text">
    <p:spTree>
      <p:nvGrpSpPr>
        <p:cNvPr id="1" name=""/>
        <p:cNvGrpSpPr/>
        <p:nvPr/>
      </p:nvGrpSpPr>
      <p:grpSpPr>
        <a:xfrm>
          <a:off x="0" y="0"/>
          <a:ext cx="0" cy="0"/>
          <a:chOff x="0" y="0"/>
          <a:chExt cx="0" cy="0"/>
        </a:xfrm>
      </p:grpSpPr>
      <p:sp>
        <p:nvSpPr>
          <p:cNvPr id="7" name="Picture Placeholder 3"/>
          <p:cNvSpPr>
            <a:spLocks noGrp="1"/>
          </p:cNvSpPr>
          <p:nvPr>
            <p:ph type="pic" sz="quarter" idx="13" hasCustomPrompt="1"/>
          </p:nvPr>
        </p:nvSpPr>
        <p:spPr>
          <a:xfrm>
            <a:off x="1" y="0"/>
            <a:ext cx="12192000" cy="6858000"/>
          </a:xfrm>
          <a:noFill/>
        </p:spPr>
        <p:txBody>
          <a:bodyPr lIns="6444000" tIns="0" anchor="ctr" anchorCtr="0">
            <a:normAutofit/>
          </a:bodyPr>
          <a:lstStyle>
            <a:lvl1pPr marL="0" indent="0" algn="l">
              <a:buFontTx/>
              <a:buNone/>
              <a:defRPr sz="2100"/>
            </a:lvl1pPr>
          </a:lstStyle>
          <a:p>
            <a:r>
              <a:rPr lang="en-GB"/>
              <a:t>Add photo via “Insert” tab and “Pictures” button</a:t>
            </a:r>
          </a:p>
        </p:txBody>
      </p:sp>
      <p:sp>
        <p:nvSpPr>
          <p:cNvPr id="2" name="Title 1"/>
          <p:cNvSpPr>
            <a:spLocks noGrp="1"/>
          </p:cNvSpPr>
          <p:nvPr>
            <p:ph type="title" hasCustomPrompt="1"/>
          </p:nvPr>
        </p:nvSpPr>
        <p:spPr/>
        <p:txBody>
          <a:bodyPr/>
          <a:lstStyle/>
          <a:p>
            <a:r>
              <a:rPr lang="en-GB"/>
              <a:t>Click to Add Title</a:t>
            </a:r>
          </a:p>
        </p:txBody>
      </p:sp>
      <p:sp>
        <p:nvSpPr>
          <p:cNvPr id="8" name="Text Placeholder 2"/>
          <p:cNvSpPr>
            <a:spLocks noGrp="1"/>
          </p:cNvSpPr>
          <p:nvPr>
            <p:ph type="body" sz="quarter" idx="14" hasCustomPrompt="1"/>
          </p:nvPr>
        </p:nvSpPr>
        <p:spPr>
          <a:xfrm>
            <a:off x="358869" y="1663700"/>
            <a:ext cx="5618038" cy="4621750"/>
          </a:xfrm>
        </p:spPr>
        <p:txBody>
          <a:bodyPr/>
          <a:lstStyle>
            <a:lvl1pPr marL="0" indent="0">
              <a:buSzPct val="100000"/>
              <a:buFont typeface="Arial" panose="020B0604020202020204" pitchFamily="34" charset="0"/>
              <a:buChar char="​"/>
              <a:defRPr sz="3200"/>
            </a:lvl1pPr>
            <a:lvl2pPr marL="180000">
              <a:defRPr sz="3200"/>
            </a:lvl2pPr>
            <a:lvl3pPr marL="360000">
              <a:defRPr sz="2100"/>
            </a:lvl3pPr>
            <a:lvl4pPr marL="540000">
              <a:defRPr sz="1800"/>
            </a:lvl4pPr>
          </a:lstStyle>
          <a:p>
            <a:pPr lvl="0"/>
            <a:r>
              <a:rPr lang="en-GB" noProof="0"/>
              <a:t>Use TAB and SHIFT+TAB to jump between text- and bullet-levels. Click ENTER and TAB for next level</a:t>
            </a:r>
            <a:endParaRPr lang="en-GB"/>
          </a:p>
          <a:p>
            <a:pPr lvl="1"/>
            <a:r>
              <a:rPr lang="en-GB"/>
              <a:t>Second level</a:t>
            </a:r>
          </a:p>
          <a:p>
            <a:pPr lvl="2"/>
            <a:r>
              <a:rPr lang="en-GB"/>
              <a:t>Third level</a:t>
            </a:r>
          </a:p>
          <a:p>
            <a:pPr lvl="3"/>
            <a:r>
              <a:rPr lang="en-GB"/>
              <a:t>Fourth level</a:t>
            </a:r>
          </a:p>
          <a:p>
            <a:pPr lvl="4"/>
            <a:r>
              <a:rPr lang="en-GB"/>
              <a:t>Fifth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a:p>
        </p:txBody>
      </p:sp>
      <p:sp>
        <p:nvSpPr>
          <p:cNvPr id="10" name="Date_DateCustomA" hidden="1"/>
          <p:cNvSpPr>
            <a:spLocks noGrp="1"/>
          </p:cNvSpPr>
          <p:nvPr>
            <p:ph type="dt" sz="half" idx="26"/>
          </p:nvPr>
        </p:nvSpPr>
        <p:spPr>
          <a:xfrm>
            <a:off x="848152" y="6361200"/>
            <a:ext cx="2200643" cy="240868"/>
          </a:xfrm>
        </p:spPr>
        <p:txBody>
          <a:bodyPr/>
          <a:lstStyle/>
          <a:p>
            <a:endParaRPr lang="en-GB"/>
          </a:p>
        </p:txBody>
      </p:sp>
      <p:sp>
        <p:nvSpPr>
          <p:cNvPr id="5" name="FLD_Presentation"/>
          <p:cNvSpPr>
            <a:spLocks noGrp="1"/>
          </p:cNvSpPr>
          <p:nvPr>
            <p:ph type="ftr" sz="quarter" idx="12"/>
          </p:nvPr>
        </p:nvSpPr>
        <p:spPr/>
        <p:txBody>
          <a:bodyPr/>
          <a:lstStyle/>
          <a:p>
            <a:endParaRPr lang="en-GB"/>
          </a:p>
        </p:txBody>
      </p:sp>
      <p:sp>
        <p:nvSpPr>
          <p:cNvPr id="11" name="Text Placeholder 10"/>
          <p:cNvSpPr>
            <a:spLocks noGrp="1"/>
          </p:cNvSpPr>
          <p:nvPr>
            <p:ph type="body" sz="quarter" idx="15" hasCustomPrompt="1"/>
          </p:nvPr>
        </p:nvSpPr>
        <p:spPr>
          <a:xfrm>
            <a:off x="10656000" y="360000"/>
            <a:ext cx="1188309" cy="403200"/>
          </a:xfrm>
          <a:blipFill>
            <a:blip r:embed="rId2"/>
            <a:stretch>
              <a:fillRect/>
            </a:stretch>
          </a:blipFill>
        </p:spPr>
        <p:txBody>
          <a:bodyPr bIns="7200">
            <a:normAutofit/>
          </a:bodyPr>
          <a:lstStyle>
            <a:lvl1pPr marL="0" indent="0">
              <a:buFontTx/>
              <a:buNone/>
              <a:defRPr sz="100">
                <a:solidFill>
                  <a:srgbClr val="FF0000"/>
                </a:solidFill>
              </a:defRPr>
            </a:lvl1pPr>
          </a:lstStyle>
          <a:p>
            <a:pPr lvl="0"/>
            <a:r>
              <a:rPr lang="en-GB"/>
              <a:t>.</a:t>
            </a:r>
          </a:p>
        </p:txBody>
      </p:sp>
      <p:sp>
        <p:nvSpPr>
          <p:cNvPr id="12"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24606578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7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87503" y="785830"/>
            <a:ext cx="3496247" cy="228652"/>
          </a:xfrm>
        </p:spPr>
        <p:txBody>
          <a:bodyPr lIns="0" tIns="0" rIns="0" bIns="0"/>
          <a:lstStyle>
            <a:lvl1pPr>
              <a:defRPr sz="1486" b="1" i="0">
                <a:solidFill>
                  <a:schemeClr val="tx1"/>
                </a:solidFill>
                <a:latin typeface="VELUX Transform" pitchFamily="50" charset="0"/>
                <a:cs typeface="Arial"/>
              </a:defRPr>
            </a:lvl1pPr>
          </a:lstStyle>
          <a:p>
            <a:endParaRPr dirty="0"/>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26186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Transparent panel">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F9D088DF-8471-C55B-B091-9A7E9A7543F0}"/>
              </a:ext>
            </a:extLst>
          </p:cNvPr>
          <p:cNvSpPr>
            <a:spLocks noGrp="1"/>
          </p:cNvSpPr>
          <p:nvPr>
            <p:ph type="pic" sz="quarter" idx="20" hasCustomPrompt="1"/>
          </p:nvPr>
        </p:nvSpPr>
        <p:spPr>
          <a:xfrm>
            <a:off x="0" y="0"/>
            <a:ext cx="12192000" cy="6858000"/>
          </a:xfrm>
        </p:spPr>
        <p:txBody>
          <a:bodyPr lIns="5472000" tIns="36000"/>
          <a:lstStyle>
            <a:lvl1pPr algn="l">
              <a:defRPr sz="1400" b="0" i="0">
                <a:latin typeface="+mn-lt"/>
              </a:defRPr>
            </a:lvl1pPr>
          </a:lstStyle>
          <a:p>
            <a:r>
              <a:rPr lang="en-GB"/>
              <a:t>Click on frame and select picture from Templafy Photos or click on icon in frame to insert picture from your device</a:t>
            </a:r>
          </a:p>
        </p:txBody>
      </p:sp>
      <p:sp>
        <p:nvSpPr>
          <p:cNvPr id="4" name="Title 1">
            <a:extLst>
              <a:ext uri="{FF2B5EF4-FFF2-40B4-BE49-F238E27FC236}">
                <a16:creationId xmlns:a16="http://schemas.microsoft.com/office/drawing/2014/main" id="{4194178E-493F-486B-9E30-9B4B16CFA515}"/>
              </a:ext>
            </a:extLst>
          </p:cNvPr>
          <p:cNvSpPr>
            <a:spLocks noGrp="1"/>
          </p:cNvSpPr>
          <p:nvPr>
            <p:ph type="title" hasCustomPrompt="1"/>
          </p:nvPr>
        </p:nvSpPr>
        <p:spPr>
          <a:xfrm>
            <a:off x="0" y="0"/>
            <a:ext cx="5374800" cy="6858000"/>
          </a:xfrm>
          <a:solidFill>
            <a:srgbClr val="EBE6DE">
              <a:alpha val="85000"/>
            </a:srgbClr>
          </a:solidFill>
        </p:spPr>
        <p:txBody>
          <a:bodyPr lIns="360000" tIns="1216800" rIns="180000" bIns="3621600" anchor="b" anchorCtr="0">
            <a:noAutofit/>
          </a:bodyPr>
          <a:lstStyle>
            <a:lvl1pPr>
              <a:lnSpc>
                <a:spcPct val="90000"/>
              </a:lnSpc>
              <a:defRPr sz="3900" b="0" i="0" baseline="0"/>
            </a:lvl1pPr>
          </a:lstStyle>
          <a:p>
            <a:r>
              <a:rPr lang="en-GB"/>
              <a:t>Click to add title</a:t>
            </a:r>
          </a:p>
        </p:txBody>
      </p:sp>
      <p:sp>
        <p:nvSpPr>
          <p:cNvPr id="13" name="Date Placeholder" hidden="1"/>
          <p:cNvSpPr>
            <a:spLocks noGrp="1"/>
          </p:cNvSpPr>
          <p:nvPr>
            <p:ph type="dt" sz="half" idx="18"/>
          </p:nvPr>
        </p:nvSpPr>
        <p:spPr>
          <a:xfrm>
            <a:off x="0" y="6858000"/>
            <a:ext cx="0" cy="0"/>
          </a:xfrm>
        </p:spPr>
        <p:txBody>
          <a:bodyPr/>
          <a:lstStyle>
            <a:lvl1pPr>
              <a:defRPr sz="1500" b="0" i="0">
                <a:noFill/>
                <a:latin typeface="+mn-lt"/>
              </a:defRPr>
            </a:lvl1pPr>
          </a:lstStyle>
          <a:p>
            <a:endParaRPr lang="en-GB"/>
          </a:p>
        </p:txBody>
      </p:sp>
      <p:sp>
        <p:nvSpPr>
          <p:cNvPr id="8" name="FLD_Presentation">
            <a:extLst>
              <a:ext uri="{FF2B5EF4-FFF2-40B4-BE49-F238E27FC236}">
                <a16:creationId xmlns:a16="http://schemas.microsoft.com/office/drawing/2014/main" id="{6C470B98-ABD6-C855-437C-56659A98CA99}"/>
              </a:ext>
            </a:extLst>
          </p:cNvPr>
          <p:cNvSpPr>
            <a:spLocks noGrp="1"/>
          </p:cNvSpPr>
          <p:nvPr>
            <p:ph type="ftr" sz="quarter" idx="19"/>
          </p:nvPr>
        </p:nvSpPr>
        <p:spPr>
          <a:xfrm>
            <a:off x="5446800" y="6361200"/>
            <a:ext cx="6382800" cy="241200"/>
          </a:xfrm>
        </p:spPr>
        <p:txBody>
          <a:bodyPr/>
          <a:lstStyle>
            <a:lvl1pPr>
              <a:defRPr b="0" i="0">
                <a:latin typeface="+mn-lt"/>
              </a:defRPr>
            </a:lvl1pPr>
          </a:lstStyle>
          <a:p>
            <a:endParaRPr lang="en-GB"/>
          </a:p>
        </p:txBody>
      </p:sp>
      <p:sp>
        <p:nvSpPr>
          <p:cNvPr id="18" name="Subtitle 2">
            <a:extLst>
              <a:ext uri="{FF2B5EF4-FFF2-40B4-BE49-F238E27FC236}">
                <a16:creationId xmlns:a16="http://schemas.microsoft.com/office/drawing/2014/main" id="{B7FE2C0F-461B-E4FB-291D-F40BB73B1E67}"/>
              </a:ext>
            </a:extLst>
          </p:cNvPr>
          <p:cNvSpPr>
            <a:spLocks noGrp="1"/>
          </p:cNvSpPr>
          <p:nvPr>
            <p:ph type="subTitle" idx="1" hasCustomPrompt="1"/>
          </p:nvPr>
        </p:nvSpPr>
        <p:spPr>
          <a:xfrm>
            <a:off x="358871" y="3284984"/>
            <a:ext cx="4873008" cy="1113408"/>
          </a:xfrm>
        </p:spPr>
        <p:txBody>
          <a:bodyPr anchor="t" anchorCtr="0"/>
          <a:lstStyle>
            <a:lvl1pPr marL="0" indent="0" algn="l">
              <a:buNone/>
              <a:defRPr sz="3200" b="0" i="0"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19" name="FLD_Presenter_Place">
            <a:extLst>
              <a:ext uri="{FF2B5EF4-FFF2-40B4-BE49-F238E27FC236}">
                <a16:creationId xmlns:a16="http://schemas.microsoft.com/office/drawing/2014/main" id="{E9A0B081-AA6A-9D22-5F44-711D0222AD7B}"/>
              </a:ext>
            </a:extLst>
          </p:cNvPr>
          <p:cNvSpPr>
            <a:spLocks noGrp="1"/>
          </p:cNvSpPr>
          <p:nvPr>
            <p:ph type="body" sz="quarter" idx="16" hasCustomPrompt="1"/>
          </p:nvPr>
        </p:nvSpPr>
        <p:spPr>
          <a:xfrm>
            <a:off x="358870" y="233293"/>
            <a:ext cx="4873010" cy="310731"/>
          </a:xfrm>
        </p:spPr>
        <p:txBody>
          <a:bodyPr anchor="b" anchorCtr="0"/>
          <a:lstStyle>
            <a:lvl1pPr marL="0" indent="0">
              <a:lnSpc>
                <a:spcPct val="100000"/>
              </a:lnSpc>
              <a:buFont typeface="Arial" panose="020B0604020202020204" pitchFamily="34" charset="0"/>
              <a:buNone/>
              <a:defRPr sz="1500" b="0" i="0" cap="none" baseline="0">
                <a:latin typeface="+mn-lt"/>
              </a:defRPr>
            </a:lvl1pPr>
            <a:lvl2pPr marL="0" indent="0">
              <a:buFont typeface="Arial" panose="020B0604020202020204" pitchFamily="34" charset="0"/>
              <a:buNone/>
              <a:defRPr sz="1500" cap="all" baseline="0"/>
            </a:lvl2pPr>
            <a:lvl3pPr marL="0" indent="0">
              <a:buFont typeface="Arial" panose="020B0604020202020204" pitchFamily="34" charset="0"/>
              <a:buNone/>
              <a:defRPr sz="1500" cap="all" baseline="0"/>
            </a:lvl3pPr>
            <a:lvl4pPr marL="0" indent="0">
              <a:buFont typeface="Arial" panose="020B0604020202020204" pitchFamily="34" charset="0"/>
              <a:buNone/>
              <a:defRPr sz="1500" cap="all" baseline="0"/>
            </a:lvl4pPr>
            <a:lvl5pPr marL="0" indent="0">
              <a:buFont typeface="Arial" panose="020B0604020202020204" pitchFamily="34" charset="0"/>
              <a:buNone/>
              <a:defRPr sz="1500" cap="all" baseline="0"/>
            </a:lvl5pPr>
          </a:lstStyle>
          <a:p>
            <a:pPr lvl="0"/>
            <a:r>
              <a:rPr lang="en-GB"/>
              <a:t>Click to add presenter / place</a:t>
            </a:r>
          </a:p>
        </p:txBody>
      </p:sp>
      <p:sp>
        <p:nvSpPr>
          <p:cNvPr id="20" name="Date_DateCustomA">
            <a:extLst>
              <a:ext uri="{FF2B5EF4-FFF2-40B4-BE49-F238E27FC236}">
                <a16:creationId xmlns:a16="http://schemas.microsoft.com/office/drawing/2014/main" id="{8F6167DA-80FE-693B-5C69-D9DE01A3E2E3}"/>
              </a:ext>
            </a:extLst>
          </p:cNvPr>
          <p:cNvSpPr>
            <a:spLocks noGrp="1"/>
          </p:cNvSpPr>
          <p:nvPr>
            <p:ph type="body" sz="quarter" idx="17" hasCustomPrompt="1"/>
          </p:nvPr>
        </p:nvSpPr>
        <p:spPr>
          <a:xfrm>
            <a:off x="358870" y="581978"/>
            <a:ext cx="4873010" cy="263383"/>
          </a:xfrm>
        </p:spPr>
        <p:txBody>
          <a:bodyPr anchor="t" anchorCtr="0"/>
          <a:lstStyle>
            <a:lvl1pPr marL="0" indent="0">
              <a:buFont typeface="Arial" panose="020B0604020202020204" pitchFamily="34" charset="0"/>
              <a:buNone/>
              <a:defRPr sz="1500" b="0" i="0" cap="none" baseline="0">
                <a:latin typeface="+mn-lt"/>
              </a:defRPr>
            </a:lvl1pPr>
            <a:lvl2pPr marL="0" indent="0">
              <a:buFont typeface="Arial" panose="020B0604020202020204" pitchFamily="34" charset="0"/>
              <a:buNone/>
              <a:defRPr sz="1500"/>
            </a:lvl2pPr>
            <a:lvl3pPr marL="0" indent="0">
              <a:buFont typeface="Arial" panose="020B0604020202020204" pitchFamily="34" charset="0"/>
              <a:buNone/>
              <a:defRPr sz="1500"/>
            </a:lvl3pPr>
            <a:lvl4pPr marL="0" indent="0">
              <a:buFont typeface="Arial" panose="020B0604020202020204" pitchFamily="34" charset="0"/>
              <a:buNone/>
              <a:defRPr sz="1500"/>
            </a:lvl4pPr>
            <a:lvl5pPr marL="0" indent="0">
              <a:buFont typeface="Arial" panose="020B0604020202020204" pitchFamily="34" charset="0"/>
              <a:buNone/>
              <a:defRPr sz="1500"/>
            </a:lvl5pPr>
          </a:lstStyle>
          <a:p>
            <a:pPr lvl="0"/>
            <a:r>
              <a:rPr lang="en-GB"/>
              <a:t>Click to add date</a:t>
            </a:r>
          </a:p>
        </p:txBody>
      </p:sp>
      <p:sp>
        <p:nvSpPr>
          <p:cNvPr id="2" name="TextBox 1">
            <a:extLst>
              <a:ext uri="{FF2B5EF4-FFF2-40B4-BE49-F238E27FC236}">
                <a16:creationId xmlns:a16="http://schemas.microsoft.com/office/drawing/2014/main" id="{CF17F7E5-7F5E-4F26-E93F-BC9B7F581296}"/>
              </a:ext>
            </a:extLst>
          </p:cNvPr>
          <p:cNvSpPr txBox="1"/>
          <p:nvPr userDrawn="1"/>
        </p:nvSpPr>
        <p:spPr>
          <a:xfrm>
            <a:off x="358869" y="-360000"/>
            <a:ext cx="2640701" cy="215444"/>
          </a:xfrm>
          <a:prstGeom prst="rect">
            <a:avLst/>
          </a:prstGeom>
          <a:noFill/>
        </p:spPr>
        <p:txBody>
          <a:bodyPr wrap="square" lIns="0" tIns="0" rIns="0" bIns="0" rtlCol="0">
            <a:spAutoFit/>
          </a:bodyPr>
          <a:lstStyle/>
          <a:p>
            <a:r>
              <a:rPr lang="en-GB" sz="1400" b="0" i="0">
                <a:latin typeface="+mn-lt"/>
              </a:rPr>
              <a:t>Box: Transparency 15%</a:t>
            </a:r>
          </a:p>
        </p:txBody>
      </p:sp>
      <p:sp>
        <p:nvSpPr>
          <p:cNvPr id="3" name="Text Placeholder 10">
            <a:extLst>
              <a:ext uri="{FF2B5EF4-FFF2-40B4-BE49-F238E27FC236}">
                <a16:creationId xmlns:a16="http://schemas.microsoft.com/office/drawing/2014/main" id="{C2D7FD1A-F5F6-635D-60BC-6015C72AC3D5}"/>
              </a:ext>
            </a:extLst>
          </p:cNvPr>
          <p:cNvSpPr>
            <a:spLocks noGrp="1"/>
          </p:cNvSpPr>
          <p:nvPr>
            <p:ph type="body" sz="quarter" idx="15" hasCustomPrompt="1"/>
          </p:nvPr>
        </p:nvSpPr>
        <p:spPr>
          <a:xfrm>
            <a:off x="4294800" y="5409787"/>
            <a:ext cx="2160000" cy="725625"/>
          </a:xfrm>
          <a:blipFill>
            <a:blip r:embed="rId2">
              <a:extLst>
                <a:ext uri="{96DAC541-7B7A-43D3-8B79-37D633B846F1}">
                  <asvg:svgBlip xmlns:asvg="http://schemas.microsoft.com/office/drawing/2016/SVG/main" r:embed="rId3"/>
                </a:ext>
              </a:extLst>
            </a:blip>
            <a:stretch>
              <a:fillRect/>
            </a:stretch>
          </a:blipFill>
        </p:spPr>
        <p:txBody>
          <a:bodyPr bIns="7200">
            <a:normAutofit/>
          </a:bodyPr>
          <a:lstStyle>
            <a:lvl1pPr marL="0" indent="0">
              <a:buFontTx/>
              <a:buNone/>
              <a:defRPr sz="100">
                <a:solidFill>
                  <a:srgbClr val="FF0000"/>
                </a:solidFill>
              </a:defRPr>
            </a:lvl1pPr>
          </a:lstStyle>
          <a:p>
            <a:pPr lvl="0"/>
            <a:r>
              <a:rPr lang="en-GB"/>
              <a:t>.</a:t>
            </a:r>
          </a:p>
        </p:txBody>
      </p:sp>
      <p:sp>
        <p:nvSpPr>
          <p:cNvPr id="5" name="Slide Number Placeholder 2" hidden="1">
            <a:extLst>
              <a:ext uri="{FF2B5EF4-FFF2-40B4-BE49-F238E27FC236}">
                <a16:creationId xmlns:a16="http://schemas.microsoft.com/office/drawing/2014/main" id="{9AA9A528-FD74-1456-066F-379101AE6B84}"/>
              </a:ext>
            </a:extLst>
          </p:cNvPr>
          <p:cNvSpPr>
            <a:spLocks noGrp="1"/>
          </p:cNvSpPr>
          <p:nvPr>
            <p:ph type="sldNum" sz="quarter" idx="10"/>
          </p:nvPr>
        </p:nvSpPr>
        <p:spPr>
          <a:xfrm>
            <a:off x="152400" y="7010400"/>
            <a:ext cx="0" cy="0"/>
          </a:xfrm>
        </p:spPr>
        <p:txBody>
          <a:bodyPr/>
          <a:lstStyle>
            <a:lvl1pPr>
              <a:defRPr sz="133" b="0" i="0">
                <a:noFill/>
                <a:latin typeface="+mn-lt"/>
              </a:defRPr>
            </a:lvl1pPr>
          </a:lstStyle>
          <a:p>
            <a:fld id="{10292E62-ABCD-4E1A-9CD4-1F4D24B7AC52}" type="slidenum">
              <a:rPr lang="en-GB"/>
              <a:pPr/>
              <a:t>‹#›</a:t>
            </a:fld>
            <a:endParaRPr lang="en-GB"/>
          </a:p>
        </p:txBody>
      </p:sp>
    </p:spTree>
    <p:extLst>
      <p:ext uri="{BB962C8B-B14F-4D97-AF65-F5344CB8AC3E}">
        <p14:creationId xmlns:p14="http://schemas.microsoft.com/office/powerpoint/2010/main" val="1525683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11" name="Subtitle 2"/>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Insert agenda point (if needed)</a:t>
            </a:r>
          </a:p>
        </p:txBody>
      </p:sp>
      <p:sp>
        <p:nvSpPr>
          <p:cNvPr id="4" name="Title 1"/>
          <p:cNvSpPr>
            <a:spLocks noGrp="1"/>
          </p:cNvSpPr>
          <p:nvPr>
            <p:ph type="title" hasCustomPrompt="1"/>
          </p:nvPr>
        </p:nvSpPr>
        <p:spPr>
          <a:xfrm>
            <a:off x="349199" y="759600"/>
            <a:ext cx="9507600" cy="457200"/>
          </a:xfrm>
        </p:spPr>
        <p:txBody>
          <a:bodyPr/>
          <a:lstStyle>
            <a:lvl1pPr>
              <a:defRPr b="0" i="0">
                <a:latin typeface="+mj-lt"/>
              </a:defRPr>
            </a:lvl1pPr>
          </a:lstStyle>
          <a:p>
            <a:r>
              <a:rPr lang="en-GB" dirty="0"/>
              <a:t>Click to add title</a:t>
            </a:r>
          </a:p>
        </p:txBody>
      </p:sp>
      <p:sp>
        <p:nvSpPr>
          <p:cNvPr id="3" name="Content Placeholder 2"/>
          <p:cNvSpPr>
            <a:spLocks noGrp="1"/>
          </p:cNvSpPr>
          <p:nvPr>
            <p:ph idx="1" hasCustomPrompt="1"/>
          </p:nvPr>
        </p:nvSpPr>
        <p:spPr>
          <a:xfrm>
            <a:off x="358869" y="1663700"/>
            <a:ext cx="11476472" cy="4564800"/>
          </a:xfrm>
          <a:prstGeom prst="rect">
            <a:avLst/>
          </a:prstGeom>
        </p:spPr>
        <p:txBody>
          <a:bodyPr/>
          <a:lstStyle>
            <a:lvl1pPr marL="180000" indent="-180000">
              <a:buFont typeface="Arial" panose="020B0604020202020204" pitchFamily="34" charset="0"/>
              <a:buChar char="•"/>
              <a:defRPr b="0" i="0" baseline="0">
                <a:latin typeface="+mn-lt"/>
              </a:defRPr>
            </a:lvl1pPr>
            <a:lvl2pPr marL="360000">
              <a:defRPr sz="1800" b="0" i="0">
                <a:latin typeface="+mn-lt"/>
              </a:defRPr>
            </a:lvl2pPr>
            <a:lvl3pPr marL="540000">
              <a:defRPr sz="1600" b="0" i="0">
                <a:latin typeface="+mn-lt"/>
              </a:defRPr>
            </a:lvl3pPr>
            <a:lvl4pPr>
              <a:defRPr sz="2200" b="1" i="0">
                <a:latin typeface="+mn-lt"/>
              </a:defRPr>
            </a:lvl4pPr>
            <a:lvl5pPr>
              <a:defRPr b="0" i="0">
                <a:latin typeface="+mn-lt"/>
              </a:defRPr>
            </a:lvl5pPr>
            <a:lvl6pPr>
              <a:defRPr/>
            </a:lvl6pPr>
            <a:lvl7pPr>
              <a:defRPr/>
            </a:lvl7pPr>
            <a:lvl8pPr>
              <a:defRPr/>
            </a:lvl8pPr>
            <a:lvl9pPr>
              <a:defRPr/>
            </a:lvl9pPr>
          </a:lstStyle>
          <a:p>
            <a:pPr lvl="0"/>
            <a:r>
              <a:rPr lang="en-GB" noProof="0" dirty="0"/>
              <a:t>Use TAB and SHIFT+TAB to jump between text- and bullet-levels. Click ENTER and TAB for next level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6" name="Slide Number Placeholder 5"/>
          <p:cNvSpPr>
            <a:spLocks noGrp="1"/>
          </p:cNvSpPr>
          <p:nvPr>
            <p:ph type="sldNum" sz="quarter" idx="12"/>
          </p:nvPr>
        </p:nvSpPr>
        <p:spPr/>
        <p:txBody>
          <a:bodyPr/>
          <a:lstStyle>
            <a:lvl1pPr>
              <a:defRPr b="0" i="0">
                <a:latin typeface="+mn-lt"/>
              </a:defRPr>
            </a:lvl1pPr>
          </a:lstStyle>
          <a:p>
            <a:fld id="{02B5E496-C20A-4259-82D6-EE90691934EF}" type="slidenum">
              <a:rPr lang="en-GB" smtClean="0"/>
              <a:pPr/>
              <a:t>‹#›</a:t>
            </a:fld>
            <a:endParaRPr lang="en-GB" dirty="0"/>
          </a:p>
        </p:txBody>
      </p:sp>
      <p:sp>
        <p:nvSpPr>
          <p:cNvPr id="2" name="Date_DateCustomA" hidden="1"/>
          <p:cNvSpPr>
            <a:spLocks noGrp="1"/>
          </p:cNvSpPr>
          <p:nvPr>
            <p:ph type="dt" sz="half" idx="13"/>
          </p:nvPr>
        </p:nvSpPr>
        <p:spPr/>
        <p:txBody>
          <a:bodyPr/>
          <a:lstStyle>
            <a:lvl1pPr>
              <a:defRPr b="0" i="0">
                <a:latin typeface="+mn-lt"/>
              </a:defRPr>
            </a:lvl1pPr>
          </a:lstStyle>
          <a:p>
            <a:endParaRPr lang="en-GB" dirty="0"/>
          </a:p>
        </p:txBody>
      </p:sp>
      <p:sp>
        <p:nvSpPr>
          <p:cNvPr id="5" name="FLD_Presentation"/>
          <p:cNvSpPr>
            <a:spLocks noGrp="1"/>
          </p:cNvSpPr>
          <p:nvPr>
            <p:ph type="ftr" sz="quarter" idx="14"/>
          </p:nvPr>
        </p:nvSpPr>
        <p:spPr/>
        <p:txBody>
          <a:bodyPr/>
          <a:lstStyle>
            <a:lvl1pPr>
              <a:defRPr b="0" i="0">
                <a:latin typeface="+mn-lt"/>
              </a:defRPr>
            </a:lvl1pPr>
          </a:lstStyle>
          <a:p>
            <a:endParaRPr lang="en-GB" dirty="0"/>
          </a:p>
        </p:txBody>
      </p:sp>
    </p:spTree>
    <p:extLst>
      <p:ext uri="{BB962C8B-B14F-4D97-AF65-F5344CB8AC3E}">
        <p14:creationId xmlns:p14="http://schemas.microsoft.com/office/powerpoint/2010/main" val="2367686254"/>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Picture Placeholder 3"/>
          <p:cNvSpPr>
            <a:spLocks noGrp="1"/>
          </p:cNvSpPr>
          <p:nvPr>
            <p:ph type="pic" sz="quarter" idx="13" hasCustomPrompt="1"/>
          </p:nvPr>
        </p:nvSpPr>
        <p:spPr>
          <a:xfrm>
            <a:off x="0" y="0"/>
            <a:ext cx="12192000" cy="6858000"/>
          </a:xfrm>
          <a:noFill/>
        </p:spPr>
        <p:txBody>
          <a:bodyPr lIns="5904000" tIns="36000" rIns="144000" anchor="t" anchorCtr="0">
            <a:noAutofit/>
          </a:bodyPr>
          <a:lstStyle>
            <a:lvl1pPr marL="0" indent="0" algn="l">
              <a:buFontTx/>
              <a:buNone/>
              <a:tabLst>
                <a:tab pos="1162050" algn="l"/>
              </a:tabLst>
              <a:defRPr sz="1400" baseline="0"/>
            </a:lvl1pPr>
          </a:lstStyle>
          <a:p>
            <a:r>
              <a:rPr lang="en-GB"/>
              <a:t>Click on frame and select picture from Templafy Photos or click on icon in frame to insert picture from your device</a:t>
            </a:r>
          </a:p>
        </p:txBody>
      </p:sp>
      <p:sp>
        <p:nvSpPr>
          <p:cNvPr id="3" name="Title 1"/>
          <p:cNvSpPr>
            <a:spLocks noGrp="1"/>
          </p:cNvSpPr>
          <p:nvPr>
            <p:ph type="title" hasCustomPrompt="1"/>
          </p:nvPr>
        </p:nvSpPr>
        <p:spPr>
          <a:xfrm>
            <a:off x="0" y="0"/>
            <a:ext cx="5806800" cy="6858000"/>
          </a:xfrm>
          <a:solidFill>
            <a:srgbClr val="EBE6DE"/>
          </a:solidFill>
        </p:spPr>
        <p:txBody>
          <a:bodyPr lIns="360000" tIns="1216800" rIns="180000" bIns="3621600" anchor="b" anchorCtr="0">
            <a:noAutofit/>
          </a:bodyPr>
          <a:lstStyle>
            <a:lvl1pPr>
              <a:lnSpc>
                <a:spcPct val="90000"/>
              </a:lnSpc>
              <a:defRPr sz="3900" b="0" i="0" baseline="0"/>
            </a:lvl1pPr>
          </a:lstStyle>
          <a:p>
            <a:r>
              <a:rPr lang="en-GB"/>
              <a:t>Click to add title</a:t>
            </a:r>
          </a:p>
        </p:txBody>
      </p:sp>
      <p:sp>
        <p:nvSpPr>
          <p:cNvPr id="43029" name="Rectangle 21" hidden="1"/>
          <p:cNvSpPr>
            <a:spLocks noGrp="1" noChangeArrowheads="1"/>
          </p:cNvSpPr>
          <p:nvPr>
            <p:ph type="sldNum" sz="quarter" idx="4"/>
          </p:nvPr>
        </p:nvSpPr>
        <p:spPr>
          <a:xfrm>
            <a:off x="358870" y="7004224"/>
            <a:ext cx="489281" cy="241200"/>
          </a:xfrm>
        </p:spPr>
        <p:txBody>
          <a:bodyPr/>
          <a:lstStyle>
            <a:lvl1pPr>
              <a:defRPr sz="100"/>
            </a:lvl1pPr>
          </a:lstStyle>
          <a:p>
            <a:fld id="{1A17C83B-5FE3-4737-A842-C0492A7A61F7}" type="slidenum">
              <a:rPr lang="en-GB" smtClean="0"/>
              <a:pPr/>
              <a:t>‹#›</a:t>
            </a:fld>
            <a:endParaRPr lang="en-GB"/>
          </a:p>
        </p:txBody>
      </p:sp>
      <p:sp>
        <p:nvSpPr>
          <p:cNvPr id="10" name="Text Placeholder 10"/>
          <p:cNvSpPr>
            <a:spLocks noGrp="1"/>
          </p:cNvSpPr>
          <p:nvPr>
            <p:ph type="body" sz="quarter" idx="15" hasCustomPrompt="1"/>
          </p:nvPr>
        </p:nvSpPr>
        <p:spPr>
          <a:xfrm>
            <a:off x="4726800" y="5409787"/>
            <a:ext cx="2160000" cy="725625"/>
          </a:xfrm>
          <a:blipFill>
            <a:blip r:embed="rId2">
              <a:extLst>
                <a:ext uri="{96DAC541-7B7A-43D3-8B79-37D633B846F1}">
                  <asvg:svgBlip xmlns:asvg="http://schemas.microsoft.com/office/drawing/2016/SVG/main" r:embed="rId3"/>
                </a:ext>
              </a:extLst>
            </a:blip>
            <a:stretch>
              <a:fillRect/>
            </a:stretch>
          </a:blipFill>
        </p:spPr>
        <p:txBody>
          <a:bodyPr bIns="7200">
            <a:normAutofit/>
          </a:bodyPr>
          <a:lstStyle>
            <a:lvl1pPr marL="0" indent="0">
              <a:buFontTx/>
              <a:buNone/>
              <a:defRPr sz="100">
                <a:noFill/>
              </a:defRPr>
            </a:lvl1pPr>
          </a:lstStyle>
          <a:p>
            <a:pPr lvl="0"/>
            <a:r>
              <a:rPr lang="en-GB"/>
              <a:t>.</a:t>
            </a:r>
          </a:p>
        </p:txBody>
      </p:sp>
      <p:sp>
        <p:nvSpPr>
          <p:cNvPr id="7" name="Subtitle 2"/>
          <p:cNvSpPr>
            <a:spLocks noGrp="1"/>
          </p:cNvSpPr>
          <p:nvPr>
            <p:ph type="subTitle" idx="1" hasCustomPrompt="1"/>
          </p:nvPr>
        </p:nvSpPr>
        <p:spPr>
          <a:xfrm>
            <a:off x="358870" y="3284984"/>
            <a:ext cx="4874400" cy="1113408"/>
          </a:xfrm>
        </p:spPr>
        <p:txBody>
          <a:bodyPr anchor="t" anchorCtr="0"/>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13" name="Date Placeholder" hidden="1"/>
          <p:cNvSpPr>
            <a:spLocks noGrp="1"/>
          </p:cNvSpPr>
          <p:nvPr>
            <p:ph type="dt" sz="half" idx="18"/>
          </p:nvPr>
        </p:nvSpPr>
        <p:spPr>
          <a:xfrm>
            <a:off x="0" y="6912000"/>
            <a:ext cx="0" cy="0"/>
          </a:xfrm>
        </p:spPr>
        <p:txBody>
          <a:bodyPr/>
          <a:lstStyle>
            <a:lvl1pPr>
              <a:defRPr sz="1500">
                <a:noFill/>
              </a:defRPr>
            </a:lvl1pPr>
          </a:lstStyle>
          <a:p>
            <a:endParaRPr lang="en-GB"/>
          </a:p>
        </p:txBody>
      </p:sp>
      <p:sp>
        <p:nvSpPr>
          <p:cNvPr id="14" name="FLD_Presentation"/>
          <p:cNvSpPr>
            <a:spLocks noGrp="1"/>
          </p:cNvSpPr>
          <p:nvPr>
            <p:ph type="ftr" sz="quarter" idx="19"/>
          </p:nvPr>
        </p:nvSpPr>
        <p:spPr>
          <a:xfrm>
            <a:off x="6022800" y="6361200"/>
            <a:ext cx="5806800" cy="241200"/>
          </a:xfrm>
        </p:spPr>
        <p:txBody>
          <a:bodyPr/>
          <a:lstStyle/>
          <a:p>
            <a:endParaRPr lang="en-GB"/>
          </a:p>
        </p:txBody>
      </p:sp>
      <p:sp>
        <p:nvSpPr>
          <p:cNvPr id="2" name="FLD_Presenter_Place">
            <a:extLst>
              <a:ext uri="{FF2B5EF4-FFF2-40B4-BE49-F238E27FC236}">
                <a16:creationId xmlns:a16="http://schemas.microsoft.com/office/drawing/2014/main" id="{4D5A7C69-0041-21A5-CE33-858CBA8B0A34}"/>
              </a:ext>
            </a:extLst>
          </p:cNvPr>
          <p:cNvSpPr>
            <a:spLocks noGrp="1"/>
          </p:cNvSpPr>
          <p:nvPr>
            <p:ph type="body" sz="quarter" idx="16" hasCustomPrompt="1"/>
          </p:nvPr>
        </p:nvSpPr>
        <p:spPr>
          <a:xfrm>
            <a:off x="358869" y="233293"/>
            <a:ext cx="4874400" cy="310731"/>
          </a:xfrm>
        </p:spPr>
        <p:txBody>
          <a:bodyPr anchor="b" anchorCtr="0"/>
          <a:lstStyle>
            <a:lvl1pPr marL="0" indent="0">
              <a:lnSpc>
                <a:spcPct val="100000"/>
              </a:lnSpc>
              <a:buFont typeface="Arial" panose="020B0604020202020204" pitchFamily="34" charset="0"/>
              <a:buNone/>
              <a:defRPr sz="1500" i="0" cap="none" baseline="0"/>
            </a:lvl1pPr>
            <a:lvl2pPr marL="0" indent="0">
              <a:buFont typeface="Arial" panose="020B0604020202020204" pitchFamily="34" charset="0"/>
              <a:buNone/>
              <a:defRPr sz="1500" cap="all" baseline="0"/>
            </a:lvl2pPr>
            <a:lvl3pPr marL="0" indent="0">
              <a:buFont typeface="Arial" panose="020B0604020202020204" pitchFamily="34" charset="0"/>
              <a:buNone/>
              <a:defRPr sz="1500" cap="all" baseline="0"/>
            </a:lvl3pPr>
            <a:lvl4pPr marL="0" indent="0">
              <a:buFont typeface="Arial" panose="020B0604020202020204" pitchFamily="34" charset="0"/>
              <a:buNone/>
              <a:defRPr sz="1500" cap="all" baseline="0"/>
            </a:lvl4pPr>
            <a:lvl5pPr marL="0" indent="0">
              <a:buFont typeface="Arial" panose="020B0604020202020204" pitchFamily="34" charset="0"/>
              <a:buNone/>
              <a:defRPr sz="1500" cap="all" baseline="0"/>
            </a:lvl5pPr>
          </a:lstStyle>
          <a:p>
            <a:pPr lvl="0"/>
            <a:r>
              <a:rPr lang="en-GB"/>
              <a:t>Click to add presenter / place</a:t>
            </a:r>
          </a:p>
        </p:txBody>
      </p:sp>
      <p:sp>
        <p:nvSpPr>
          <p:cNvPr id="8" name="Date_DateCustomA">
            <a:extLst>
              <a:ext uri="{FF2B5EF4-FFF2-40B4-BE49-F238E27FC236}">
                <a16:creationId xmlns:a16="http://schemas.microsoft.com/office/drawing/2014/main" id="{FA6B9BCA-0600-9A5F-14B3-5FABBE64183A}"/>
              </a:ext>
            </a:extLst>
          </p:cNvPr>
          <p:cNvSpPr>
            <a:spLocks noGrp="1"/>
          </p:cNvSpPr>
          <p:nvPr>
            <p:ph type="body" sz="quarter" idx="17" hasCustomPrompt="1"/>
          </p:nvPr>
        </p:nvSpPr>
        <p:spPr>
          <a:xfrm>
            <a:off x="358869" y="581978"/>
            <a:ext cx="4874400" cy="263383"/>
          </a:xfrm>
        </p:spPr>
        <p:txBody>
          <a:bodyPr anchor="t" anchorCtr="0"/>
          <a:lstStyle>
            <a:lvl1pPr marL="0" indent="0">
              <a:buFont typeface="Arial" panose="020B0604020202020204" pitchFamily="34" charset="0"/>
              <a:buNone/>
              <a:defRPr sz="1500" i="0" cap="none" baseline="0"/>
            </a:lvl1pPr>
            <a:lvl2pPr marL="0" indent="0">
              <a:buFont typeface="Arial" panose="020B0604020202020204" pitchFamily="34" charset="0"/>
              <a:buNone/>
              <a:defRPr sz="1500"/>
            </a:lvl2pPr>
            <a:lvl3pPr marL="0" indent="0">
              <a:buFont typeface="Arial" panose="020B0604020202020204" pitchFamily="34" charset="0"/>
              <a:buNone/>
              <a:defRPr sz="1500"/>
            </a:lvl3pPr>
            <a:lvl4pPr marL="0" indent="0">
              <a:buFont typeface="Arial" panose="020B0604020202020204" pitchFamily="34" charset="0"/>
              <a:buNone/>
              <a:defRPr sz="1500"/>
            </a:lvl4pPr>
            <a:lvl5pPr marL="0" indent="0">
              <a:buFont typeface="Arial" panose="020B0604020202020204" pitchFamily="34" charset="0"/>
              <a:buNone/>
              <a:defRPr sz="1500"/>
            </a:lvl5pPr>
          </a:lstStyle>
          <a:p>
            <a:pPr lvl="0"/>
            <a:r>
              <a:rPr lang="en-GB"/>
              <a:t>Click to add date</a:t>
            </a:r>
          </a:p>
        </p:txBody>
      </p:sp>
      <p:sp>
        <p:nvSpPr>
          <p:cNvPr id="4" name="Slide Number Placeholder 2" hidden="1">
            <a:extLst>
              <a:ext uri="{FF2B5EF4-FFF2-40B4-BE49-F238E27FC236}">
                <a16:creationId xmlns:a16="http://schemas.microsoft.com/office/drawing/2014/main" id="{5B328362-2368-BEE8-6B38-1B0A0D38C779}"/>
              </a:ext>
            </a:extLst>
          </p:cNvPr>
          <p:cNvSpPr txBox="1">
            <a:spLocks/>
          </p:cNvSpPr>
          <p:nvPr userDrawn="1"/>
        </p:nvSpPr>
        <p:spPr>
          <a:xfrm>
            <a:off x="0" y="6858000"/>
            <a:ext cx="0" cy="0"/>
          </a:xfrm>
          <a:prstGeom prst="rect">
            <a:avLst/>
          </a:prstGeom>
        </p:spPr>
        <p:txBody>
          <a:bodyPr vert="horz" lIns="0" tIns="0" rIns="0" bIns="0" rtlCol="0" anchor="t" anchorCtr="0"/>
          <a:lstStyle>
            <a:defPPr>
              <a:defRPr lang="en-US"/>
            </a:defPPr>
            <a:lvl1pPr marL="0" algn="l" defTabSz="914400" rtl="0" eaLnBrk="1" latinLnBrk="0" hangingPunct="1">
              <a:defRPr sz="133" b="0" i="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292E62-ABCD-4E1A-9CD4-1F4D24B7AC52}" type="slidenum">
              <a:rPr lang="en-GB" smtClean="0"/>
              <a:pPr/>
              <a:t>‹#›</a:t>
            </a:fld>
            <a:endParaRPr lang="en-GB"/>
          </a:p>
        </p:txBody>
      </p:sp>
    </p:spTree>
    <p:extLst>
      <p:ext uri="{BB962C8B-B14F-4D97-AF65-F5344CB8AC3E}">
        <p14:creationId xmlns:p14="http://schemas.microsoft.com/office/powerpoint/2010/main" val="277353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Transparent panel">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F9D088DF-8471-C55B-B091-9A7E9A7543F0}"/>
              </a:ext>
            </a:extLst>
          </p:cNvPr>
          <p:cNvSpPr>
            <a:spLocks noGrp="1"/>
          </p:cNvSpPr>
          <p:nvPr>
            <p:ph type="pic" sz="quarter" idx="20" hasCustomPrompt="1"/>
          </p:nvPr>
        </p:nvSpPr>
        <p:spPr>
          <a:xfrm>
            <a:off x="0" y="0"/>
            <a:ext cx="12192000" cy="6858000"/>
          </a:xfrm>
        </p:spPr>
        <p:txBody>
          <a:bodyPr lIns="5904000" tIns="36000" rIns="144000"/>
          <a:lstStyle>
            <a:lvl1pPr marL="0" indent="0" algn="l">
              <a:buNone/>
              <a:defRPr sz="1400" b="0" i="0">
                <a:latin typeface="+mn-lt"/>
              </a:defRPr>
            </a:lvl1pPr>
          </a:lstStyle>
          <a:p>
            <a:r>
              <a:rPr lang="en-GB"/>
              <a:t>Click on frame and select picture from Templafy Photos or click on icon in frame to insert picture from your device</a:t>
            </a:r>
          </a:p>
        </p:txBody>
      </p:sp>
      <p:sp>
        <p:nvSpPr>
          <p:cNvPr id="4" name="Title 1">
            <a:extLst>
              <a:ext uri="{FF2B5EF4-FFF2-40B4-BE49-F238E27FC236}">
                <a16:creationId xmlns:a16="http://schemas.microsoft.com/office/drawing/2014/main" id="{4194178E-493F-486B-9E30-9B4B16CFA515}"/>
              </a:ext>
            </a:extLst>
          </p:cNvPr>
          <p:cNvSpPr>
            <a:spLocks noGrp="1"/>
          </p:cNvSpPr>
          <p:nvPr>
            <p:ph type="title" hasCustomPrompt="1"/>
          </p:nvPr>
        </p:nvSpPr>
        <p:spPr>
          <a:xfrm>
            <a:off x="0" y="0"/>
            <a:ext cx="5806800" cy="6858000"/>
          </a:xfrm>
          <a:solidFill>
            <a:srgbClr val="EBE6DE">
              <a:alpha val="85000"/>
            </a:srgbClr>
          </a:solidFill>
        </p:spPr>
        <p:txBody>
          <a:bodyPr lIns="360000" tIns="1216800" rIns="180000" bIns="3621600" anchor="b" anchorCtr="0">
            <a:noAutofit/>
          </a:bodyPr>
          <a:lstStyle>
            <a:lvl1pPr>
              <a:lnSpc>
                <a:spcPct val="90000"/>
              </a:lnSpc>
              <a:defRPr sz="3900" b="0" i="0" baseline="0"/>
            </a:lvl1pPr>
          </a:lstStyle>
          <a:p>
            <a:r>
              <a:rPr lang="en-GB"/>
              <a:t>Click to add title</a:t>
            </a:r>
          </a:p>
        </p:txBody>
      </p:sp>
      <p:sp>
        <p:nvSpPr>
          <p:cNvPr id="13" name="Date Placeholder" hidden="1"/>
          <p:cNvSpPr>
            <a:spLocks noGrp="1"/>
          </p:cNvSpPr>
          <p:nvPr>
            <p:ph type="dt" sz="half" idx="18"/>
          </p:nvPr>
        </p:nvSpPr>
        <p:spPr>
          <a:xfrm>
            <a:off x="0" y="6858000"/>
            <a:ext cx="0" cy="0"/>
          </a:xfrm>
        </p:spPr>
        <p:txBody>
          <a:bodyPr/>
          <a:lstStyle>
            <a:lvl1pPr>
              <a:defRPr sz="1500" b="0" i="0">
                <a:noFill/>
                <a:latin typeface="+mn-lt"/>
              </a:defRPr>
            </a:lvl1pPr>
          </a:lstStyle>
          <a:p>
            <a:endParaRPr lang="en-GB"/>
          </a:p>
        </p:txBody>
      </p:sp>
      <p:sp>
        <p:nvSpPr>
          <p:cNvPr id="8" name="FLD_Presentation">
            <a:extLst>
              <a:ext uri="{FF2B5EF4-FFF2-40B4-BE49-F238E27FC236}">
                <a16:creationId xmlns:a16="http://schemas.microsoft.com/office/drawing/2014/main" id="{6C470B98-ABD6-C855-437C-56659A98CA99}"/>
              </a:ext>
            </a:extLst>
          </p:cNvPr>
          <p:cNvSpPr>
            <a:spLocks noGrp="1"/>
          </p:cNvSpPr>
          <p:nvPr>
            <p:ph type="ftr" sz="quarter" idx="19"/>
          </p:nvPr>
        </p:nvSpPr>
        <p:spPr>
          <a:xfrm>
            <a:off x="6022800" y="6361200"/>
            <a:ext cx="5806800" cy="241200"/>
          </a:xfrm>
        </p:spPr>
        <p:txBody>
          <a:bodyPr/>
          <a:lstStyle>
            <a:lvl1pPr>
              <a:defRPr b="0" i="0">
                <a:latin typeface="+mn-lt"/>
              </a:defRPr>
            </a:lvl1pPr>
          </a:lstStyle>
          <a:p>
            <a:endParaRPr lang="en-GB"/>
          </a:p>
        </p:txBody>
      </p:sp>
      <p:sp>
        <p:nvSpPr>
          <p:cNvPr id="18" name="Subtitle 2">
            <a:extLst>
              <a:ext uri="{FF2B5EF4-FFF2-40B4-BE49-F238E27FC236}">
                <a16:creationId xmlns:a16="http://schemas.microsoft.com/office/drawing/2014/main" id="{B7FE2C0F-461B-E4FB-291D-F40BB73B1E67}"/>
              </a:ext>
            </a:extLst>
          </p:cNvPr>
          <p:cNvSpPr>
            <a:spLocks noGrp="1"/>
          </p:cNvSpPr>
          <p:nvPr>
            <p:ph type="subTitle" idx="1" hasCustomPrompt="1"/>
          </p:nvPr>
        </p:nvSpPr>
        <p:spPr>
          <a:xfrm>
            <a:off x="358871" y="3284984"/>
            <a:ext cx="4873008" cy="1113408"/>
          </a:xfrm>
        </p:spPr>
        <p:txBody>
          <a:bodyPr anchor="t" anchorCtr="0"/>
          <a:lstStyle>
            <a:lvl1pPr marL="0" indent="0" algn="l">
              <a:buNone/>
              <a:defRPr sz="3200" b="0" i="0"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19" name="FLD_Presenter_Place">
            <a:extLst>
              <a:ext uri="{FF2B5EF4-FFF2-40B4-BE49-F238E27FC236}">
                <a16:creationId xmlns:a16="http://schemas.microsoft.com/office/drawing/2014/main" id="{E9A0B081-AA6A-9D22-5F44-711D0222AD7B}"/>
              </a:ext>
            </a:extLst>
          </p:cNvPr>
          <p:cNvSpPr>
            <a:spLocks noGrp="1"/>
          </p:cNvSpPr>
          <p:nvPr>
            <p:ph type="body" sz="quarter" idx="16" hasCustomPrompt="1"/>
          </p:nvPr>
        </p:nvSpPr>
        <p:spPr>
          <a:xfrm>
            <a:off x="358870" y="233293"/>
            <a:ext cx="4873010" cy="310731"/>
          </a:xfrm>
        </p:spPr>
        <p:txBody>
          <a:bodyPr anchor="b" anchorCtr="0"/>
          <a:lstStyle>
            <a:lvl1pPr marL="0" indent="0">
              <a:lnSpc>
                <a:spcPct val="100000"/>
              </a:lnSpc>
              <a:buFont typeface="Arial" panose="020B0604020202020204" pitchFamily="34" charset="0"/>
              <a:buNone/>
              <a:defRPr sz="1500" b="0" i="0" cap="none" baseline="0">
                <a:latin typeface="+mn-lt"/>
              </a:defRPr>
            </a:lvl1pPr>
            <a:lvl2pPr marL="0" indent="0">
              <a:buFont typeface="Arial" panose="020B0604020202020204" pitchFamily="34" charset="0"/>
              <a:buNone/>
              <a:defRPr sz="1500" cap="all" baseline="0"/>
            </a:lvl2pPr>
            <a:lvl3pPr marL="0" indent="0">
              <a:buFont typeface="Arial" panose="020B0604020202020204" pitchFamily="34" charset="0"/>
              <a:buNone/>
              <a:defRPr sz="1500" cap="all" baseline="0"/>
            </a:lvl3pPr>
            <a:lvl4pPr marL="0" indent="0">
              <a:buFont typeface="Arial" panose="020B0604020202020204" pitchFamily="34" charset="0"/>
              <a:buNone/>
              <a:defRPr sz="1500" cap="all" baseline="0"/>
            </a:lvl4pPr>
            <a:lvl5pPr marL="0" indent="0">
              <a:buFont typeface="Arial" panose="020B0604020202020204" pitchFamily="34" charset="0"/>
              <a:buNone/>
              <a:defRPr sz="1500" cap="all" baseline="0"/>
            </a:lvl5pPr>
          </a:lstStyle>
          <a:p>
            <a:pPr lvl="0"/>
            <a:r>
              <a:rPr lang="en-GB"/>
              <a:t>Click to add presenter / place</a:t>
            </a:r>
          </a:p>
        </p:txBody>
      </p:sp>
      <p:sp>
        <p:nvSpPr>
          <p:cNvPr id="20" name="Date_DateCustomA">
            <a:extLst>
              <a:ext uri="{FF2B5EF4-FFF2-40B4-BE49-F238E27FC236}">
                <a16:creationId xmlns:a16="http://schemas.microsoft.com/office/drawing/2014/main" id="{8F6167DA-80FE-693B-5C69-D9DE01A3E2E3}"/>
              </a:ext>
            </a:extLst>
          </p:cNvPr>
          <p:cNvSpPr>
            <a:spLocks noGrp="1"/>
          </p:cNvSpPr>
          <p:nvPr>
            <p:ph type="body" sz="quarter" idx="17" hasCustomPrompt="1"/>
          </p:nvPr>
        </p:nvSpPr>
        <p:spPr>
          <a:xfrm>
            <a:off x="358870" y="581978"/>
            <a:ext cx="4873010" cy="263383"/>
          </a:xfrm>
        </p:spPr>
        <p:txBody>
          <a:bodyPr anchor="t" anchorCtr="0"/>
          <a:lstStyle>
            <a:lvl1pPr marL="0" indent="0">
              <a:buFont typeface="Arial" panose="020B0604020202020204" pitchFamily="34" charset="0"/>
              <a:buNone/>
              <a:defRPr sz="1500" b="0" i="0" cap="none" baseline="0">
                <a:latin typeface="+mn-lt"/>
              </a:defRPr>
            </a:lvl1pPr>
            <a:lvl2pPr marL="0" indent="0">
              <a:buFont typeface="Arial" panose="020B0604020202020204" pitchFamily="34" charset="0"/>
              <a:buNone/>
              <a:defRPr sz="1500"/>
            </a:lvl2pPr>
            <a:lvl3pPr marL="0" indent="0">
              <a:buFont typeface="Arial" panose="020B0604020202020204" pitchFamily="34" charset="0"/>
              <a:buNone/>
              <a:defRPr sz="1500"/>
            </a:lvl3pPr>
            <a:lvl4pPr marL="0" indent="0">
              <a:buFont typeface="Arial" panose="020B0604020202020204" pitchFamily="34" charset="0"/>
              <a:buNone/>
              <a:defRPr sz="1500"/>
            </a:lvl4pPr>
            <a:lvl5pPr marL="0" indent="0">
              <a:buFont typeface="Arial" panose="020B0604020202020204" pitchFamily="34" charset="0"/>
              <a:buNone/>
              <a:defRPr sz="1500"/>
            </a:lvl5pPr>
          </a:lstStyle>
          <a:p>
            <a:pPr lvl="0"/>
            <a:r>
              <a:rPr lang="en-GB"/>
              <a:t>Click to add date</a:t>
            </a:r>
          </a:p>
        </p:txBody>
      </p:sp>
      <p:sp>
        <p:nvSpPr>
          <p:cNvPr id="2" name="TextBox 1">
            <a:extLst>
              <a:ext uri="{FF2B5EF4-FFF2-40B4-BE49-F238E27FC236}">
                <a16:creationId xmlns:a16="http://schemas.microsoft.com/office/drawing/2014/main" id="{CF17F7E5-7F5E-4F26-E93F-BC9B7F581296}"/>
              </a:ext>
            </a:extLst>
          </p:cNvPr>
          <p:cNvSpPr txBox="1"/>
          <p:nvPr userDrawn="1"/>
        </p:nvSpPr>
        <p:spPr>
          <a:xfrm>
            <a:off x="358869" y="-360000"/>
            <a:ext cx="2640701" cy="215444"/>
          </a:xfrm>
          <a:prstGeom prst="rect">
            <a:avLst/>
          </a:prstGeom>
          <a:noFill/>
        </p:spPr>
        <p:txBody>
          <a:bodyPr wrap="square" lIns="0" tIns="0" rIns="0" bIns="0" rtlCol="0">
            <a:spAutoFit/>
          </a:bodyPr>
          <a:lstStyle/>
          <a:p>
            <a:r>
              <a:rPr lang="en-GB" sz="1400" b="0" i="0">
                <a:latin typeface="+mn-lt"/>
              </a:rPr>
              <a:t>Box: Transparency 15%</a:t>
            </a:r>
          </a:p>
        </p:txBody>
      </p:sp>
      <p:sp>
        <p:nvSpPr>
          <p:cNvPr id="3" name="Text Placeholder 10">
            <a:extLst>
              <a:ext uri="{FF2B5EF4-FFF2-40B4-BE49-F238E27FC236}">
                <a16:creationId xmlns:a16="http://schemas.microsoft.com/office/drawing/2014/main" id="{C2D7FD1A-F5F6-635D-60BC-6015C72AC3D5}"/>
              </a:ext>
            </a:extLst>
          </p:cNvPr>
          <p:cNvSpPr>
            <a:spLocks noGrp="1"/>
          </p:cNvSpPr>
          <p:nvPr>
            <p:ph type="body" sz="quarter" idx="15" hasCustomPrompt="1"/>
          </p:nvPr>
        </p:nvSpPr>
        <p:spPr>
          <a:xfrm>
            <a:off x="4726800" y="5409787"/>
            <a:ext cx="2160000" cy="725625"/>
          </a:xfrm>
          <a:blipFill>
            <a:blip r:embed="rId2">
              <a:extLst>
                <a:ext uri="{96DAC541-7B7A-43D3-8B79-37D633B846F1}">
                  <asvg:svgBlip xmlns:asvg="http://schemas.microsoft.com/office/drawing/2016/SVG/main" r:embed="rId3"/>
                </a:ext>
              </a:extLst>
            </a:blip>
            <a:stretch>
              <a:fillRect/>
            </a:stretch>
          </a:blipFill>
        </p:spPr>
        <p:txBody>
          <a:bodyPr bIns="7200">
            <a:normAutofit/>
          </a:bodyPr>
          <a:lstStyle>
            <a:lvl1pPr marL="0" indent="0">
              <a:buFontTx/>
              <a:buNone/>
              <a:defRPr sz="100">
                <a:noFill/>
              </a:defRPr>
            </a:lvl1pPr>
          </a:lstStyle>
          <a:p>
            <a:pPr lvl="0"/>
            <a:r>
              <a:rPr lang="en-GB"/>
              <a:t>.</a:t>
            </a:r>
          </a:p>
        </p:txBody>
      </p:sp>
      <p:sp>
        <p:nvSpPr>
          <p:cNvPr id="5" name="Slide Number Placeholder 2" hidden="1">
            <a:extLst>
              <a:ext uri="{FF2B5EF4-FFF2-40B4-BE49-F238E27FC236}">
                <a16:creationId xmlns:a16="http://schemas.microsoft.com/office/drawing/2014/main" id="{9AA9A528-FD74-1456-066F-379101AE6B84}"/>
              </a:ext>
            </a:extLst>
          </p:cNvPr>
          <p:cNvSpPr>
            <a:spLocks noGrp="1"/>
          </p:cNvSpPr>
          <p:nvPr>
            <p:ph type="sldNum" sz="quarter" idx="10"/>
          </p:nvPr>
        </p:nvSpPr>
        <p:spPr>
          <a:xfrm>
            <a:off x="152400" y="7010400"/>
            <a:ext cx="0" cy="0"/>
          </a:xfrm>
        </p:spPr>
        <p:txBody>
          <a:bodyPr/>
          <a:lstStyle>
            <a:lvl1pPr>
              <a:defRPr sz="133" b="0" i="0">
                <a:noFill/>
                <a:latin typeface="+mn-lt"/>
              </a:defRPr>
            </a:lvl1pPr>
          </a:lstStyle>
          <a:p>
            <a:fld id="{10292E62-ABCD-4E1A-9CD4-1F4D24B7AC52}" type="slidenum">
              <a:rPr lang="en-GB" smtClean="0"/>
              <a:pPr/>
              <a:t>‹#›</a:t>
            </a:fld>
            <a:endParaRPr lang="en-GB"/>
          </a:p>
        </p:txBody>
      </p:sp>
    </p:spTree>
    <p:extLst>
      <p:ext uri="{BB962C8B-B14F-4D97-AF65-F5344CB8AC3E}">
        <p14:creationId xmlns:p14="http://schemas.microsoft.com/office/powerpoint/2010/main" val="394122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15" name="Picture Placeholder 38">
            <a:extLst>
              <a:ext uri="{FF2B5EF4-FFF2-40B4-BE49-F238E27FC236}">
                <a16:creationId xmlns:a16="http://schemas.microsoft.com/office/drawing/2014/main" id="{88EBACAE-EC11-26CD-CAB4-0804DBEF93B3}"/>
              </a:ext>
            </a:extLst>
          </p:cNvPr>
          <p:cNvSpPr>
            <a:spLocks noGrp="1"/>
          </p:cNvSpPr>
          <p:nvPr>
            <p:ph type="pic" sz="quarter" idx="20" hasCustomPrompt="1"/>
          </p:nvPr>
        </p:nvSpPr>
        <p:spPr>
          <a:xfrm>
            <a:off x="0" y="0"/>
            <a:ext cx="12192000" cy="6858000"/>
          </a:xfrm>
        </p:spPr>
        <p:txBody>
          <a:bodyPr lIns="36000" tIns="36000" rIns="36000" bIns="0" anchor="t" anchorCtr="0"/>
          <a:lstStyle>
            <a:lvl1pPr marL="0" indent="0" algn="ctr">
              <a:buNone/>
              <a:defRPr sz="1400" b="0" i="0">
                <a:latin typeface="+mn-lt"/>
              </a:defRPr>
            </a:lvl1pPr>
          </a:lstStyle>
          <a:p>
            <a:r>
              <a:rPr lang="en-GB"/>
              <a:t>Click on frame and select picture from Templafy Photos or click on icon in frame to insert picture from your device</a:t>
            </a:r>
          </a:p>
        </p:txBody>
      </p:sp>
      <p:sp>
        <p:nvSpPr>
          <p:cNvPr id="11" name="Title 1">
            <a:extLst>
              <a:ext uri="{FF2B5EF4-FFF2-40B4-BE49-F238E27FC236}">
                <a16:creationId xmlns:a16="http://schemas.microsoft.com/office/drawing/2014/main" id="{A7C3A4BC-3BD0-368D-C824-830CB3C53EBB}"/>
              </a:ext>
            </a:extLst>
          </p:cNvPr>
          <p:cNvSpPr>
            <a:spLocks noGrp="1"/>
          </p:cNvSpPr>
          <p:nvPr>
            <p:ph type="title" hasCustomPrompt="1"/>
          </p:nvPr>
        </p:nvSpPr>
        <p:spPr>
          <a:xfrm>
            <a:off x="0" y="4172400"/>
            <a:ext cx="12193200" cy="2689200"/>
          </a:xfrm>
          <a:solidFill>
            <a:srgbClr val="EBE6DE"/>
          </a:solidFill>
        </p:spPr>
        <p:txBody>
          <a:bodyPr lIns="360000" tIns="0" rIns="180000" bIns="1188000" anchor="b" anchorCtr="0">
            <a:noAutofit/>
          </a:bodyPr>
          <a:lstStyle>
            <a:lvl1pPr>
              <a:lnSpc>
                <a:spcPct val="90000"/>
              </a:lnSpc>
              <a:defRPr sz="3900" b="0" i="0" baseline="0"/>
            </a:lvl1pPr>
          </a:lstStyle>
          <a:p>
            <a:r>
              <a:rPr lang="en-GB"/>
              <a:t>Click to add title</a:t>
            </a:r>
          </a:p>
        </p:txBody>
      </p:sp>
      <p:sp>
        <p:nvSpPr>
          <p:cNvPr id="7" name="Subtitle 2"/>
          <p:cNvSpPr>
            <a:spLocks noGrp="1"/>
          </p:cNvSpPr>
          <p:nvPr>
            <p:ph type="subTitle" idx="1" hasCustomPrompt="1"/>
          </p:nvPr>
        </p:nvSpPr>
        <p:spPr>
          <a:xfrm>
            <a:off x="358870" y="5722860"/>
            <a:ext cx="9521128" cy="540000"/>
          </a:xfrm>
        </p:spPr>
        <p:txBody>
          <a:bodyPr anchor="t" anchorCtr="0"/>
          <a:lstStyle>
            <a:lvl1pPr marL="0" indent="0" algn="l">
              <a:buNone/>
              <a:defRPr sz="3200" b="0" i="0"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4" name="FLD_Presenter_Place"/>
          <p:cNvSpPr>
            <a:spLocks noGrp="1"/>
          </p:cNvSpPr>
          <p:nvPr>
            <p:ph type="body" sz="quarter" idx="16" hasCustomPrompt="1"/>
          </p:nvPr>
        </p:nvSpPr>
        <p:spPr>
          <a:xfrm>
            <a:off x="358870" y="233293"/>
            <a:ext cx="9507444" cy="310731"/>
          </a:xfrm>
        </p:spPr>
        <p:txBody>
          <a:bodyPr anchor="b" anchorCtr="0"/>
          <a:lstStyle>
            <a:lvl1pPr marL="0" indent="0">
              <a:lnSpc>
                <a:spcPct val="100000"/>
              </a:lnSpc>
              <a:buFont typeface="Arial" panose="020B0604020202020204" pitchFamily="34" charset="0"/>
              <a:buNone/>
              <a:defRPr sz="1500" b="0" i="0" cap="none" baseline="0">
                <a:latin typeface="+mn-lt"/>
              </a:defRPr>
            </a:lvl1pPr>
            <a:lvl2pPr marL="0" indent="0">
              <a:buFont typeface="Arial" panose="020B0604020202020204" pitchFamily="34" charset="0"/>
              <a:buNone/>
              <a:defRPr sz="1500" cap="all" baseline="0"/>
            </a:lvl2pPr>
            <a:lvl3pPr marL="0" indent="0">
              <a:buFont typeface="Arial" panose="020B0604020202020204" pitchFamily="34" charset="0"/>
              <a:buNone/>
              <a:defRPr sz="1500" cap="all" baseline="0"/>
            </a:lvl3pPr>
            <a:lvl4pPr marL="0" indent="0">
              <a:buFont typeface="Arial" panose="020B0604020202020204" pitchFamily="34" charset="0"/>
              <a:buNone/>
              <a:defRPr sz="1500" cap="all" baseline="0"/>
            </a:lvl4pPr>
            <a:lvl5pPr marL="0" indent="0">
              <a:buFont typeface="Arial" panose="020B0604020202020204" pitchFamily="34" charset="0"/>
              <a:buNone/>
              <a:defRPr sz="1500" cap="all" baseline="0"/>
            </a:lvl5pPr>
          </a:lstStyle>
          <a:p>
            <a:pPr lvl="0"/>
            <a:r>
              <a:rPr lang="en-GB"/>
              <a:t>Click to add presenter / place</a:t>
            </a:r>
          </a:p>
        </p:txBody>
      </p:sp>
      <p:sp>
        <p:nvSpPr>
          <p:cNvPr id="6" name="Date_DateCustomA"/>
          <p:cNvSpPr>
            <a:spLocks noGrp="1"/>
          </p:cNvSpPr>
          <p:nvPr>
            <p:ph type="body" sz="quarter" idx="17" hasCustomPrompt="1"/>
          </p:nvPr>
        </p:nvSpPr>
        <p:spPr>
          <a:xfrm>
            <a:off x="358870" y="581978"/>
            <a:ext cx="9507444" cy="263383"/>
          </a:xfrm>
        </p:spPr>
        <p:txBody>
          <a:bodyPr anchor="t" anchorCtr="0"/>
          <a:lstStyle>
            <a:lvl1pPr marL="0" indent="0">
              <a:buFont typeface="Arial" panose="020B0604020202020204" pitchFamily="34" charset="0"/>
              <a:buNone/>
              <a:defRPr sz="1500" b="0" i="0" cap="none" baseline="0">
                <a:latin typeface="+mn-lt"/>
              </a:defRPr>
            </a:lvl1pPr>
            <a:lvl2pPr marL="0" indent="0">
              <a:buFont typeface="Arial" panose="020B0604020202020204" pitchFamily="34" charset="0"/>
              <a:buNone/>
              <a:defRPr sz="1500"/>
            </a:lvl2pPr>
            <a:lvl3pPr marL="0" indent="0">
              <a:buFont typeface="Arial" panose="020B0604020202020204" pitchFamily="34" charset="0"/>
              <a:buNone/>
              <a:defRPr sz="1500"/>
            </a:lvl3pPr>
            <a:lvl4pPr marL="0" indent="0">
              <a:buFont typeface="Arial" panose="020B0604020202020204" pitchFamily="34" charset="0"/>
              <a:buNone/>
              <a:defRPr sz="1500"/>
            </a:lvl4pPr>
            <a:lvl5pPr marL="0" indent="0">
              <a:buFont typeface="Arial" panose="020B0604020202020204" pitchFamily="34" charset="0"/>
              <a:buNone/>
              <a:defRPr sz="1500"/>
            </a:lvl5pPr>
          </a:lstStyle>
          <a:p>
            <a:pPr lvl="0"/>
            <a:r>
              <a:rPr lang="en-GB"/>
              <a:t>Click to add date</a:t>
            </a:r>
          </a:p>
        </p:txBody>
      </p:sp>
      <p:sp>
        <p:nvSpPr>
          <p:cNvPr id="13" name="Date Placeholder" hidden="1"/>
          <p:cNvSpPr>
            <a:spLocks noGrp="1"/>
          </p:cNvSpPr>
          <p:nvPr>
            <p:ph type="dt" sz="half" idx="18"/>
          </p:nvPr>
        </p:nvSpPr>
        <p:spPr>
          <a:xfrm>
            <a:off x="0" y="6858000"/>
            <a:ext cx="0" cy="0"/>
          </a:xfrm>
        </p:spPr>
        <p:txBody>
          <a:bodyPr/>
          <a:lstStyle>
            <a:lvl1pPr>
              <a:defRPr sz="1500" b="0" i="0">
                <a:noFill/>
                <a:latin typeface="+mn-lt"/>
              </a:defRPr>
            </a:lvl1pPr>
          </a:lstStyle>
          <a:p>
            <a:endParaRPr lang="en-GB"/>
          </a:p>
        </p:txBody>
      </p:sp>
      <p:sp>
        <p:nvSpPr>
          <p:cNvPr id="20" name="FLD_Presentation">
            <a:extLst>
              <a:ext uri="{FF2B5EF4-FFF2-40B4-BE49-F238E27FC236}">
                <a16:creationId xmlns:a16="http://schemas.microsoft.com/office/drawing/2014/main" id="{C4B88E5F-3A10-FAAA-8EF1-916FA038E699}"/>
              </a:ext>
            </a:extLst>
          </p:cNvPr>
          <p:cNvSpPr>
            <a:spLocks noGrp="1"/>
          </p:cNvSpPr>
          <p:nvPr>
            <p:ph type="ftr" sz="quarter" idx="19"/>
          </p:nvPr>
        </p:nvSpPr>
        <p:spPr>
          <a:xfrm>
            <a:off x="5446800" y="6361200"/>
            <a:ext cx="6382800" cy="241200"/>
          </a:xfrm>
        </p:spPr>
        <p:txBody>
          <a:bodyPr/>
          <a:lstStyle>
            <a:lvl1pPr>
              <a:defRPr b="0" i="0">
                <a:latin typeface="+mn-lt"/>
              </a:defRPr>
            </a:lvl1pPr>
          </a:lstStyle>
          <a:p>
            <a:endParaRPr lang="en-GB"/>
          </a:p>
        </p:txBody>
      </p:sp>
      <p:sp>
        <p:nvSpPr>
          <p:cNvPr id="3" name="Text Placeholder 10">
            <a:extLst>
              <a:ext uri="{FF2B5EF4-FFF2-40B4-BE49-F238E27FC236}">
                <a16:creationId xmlns:a16="http://schemas.microsoft.com/office/drawing/2014/main" id="{E4632881-FCE0-D1F0-590B-3B6CC23EA8BB}"/>
              </a:ext>
            </a:extLst>
          </p:cNvPr>
          <p:cNvSpPr>
            <a:spLocks noGrp="1"/>
          </p:cNvSpPr>
          <p:nvPr>
            <p:ph type="body" sz="quarter" idx="15" hasCustomPrompt="1"/>
          </p:nvPr>
        </p:nvSpPr>
        <p:spPr>
          <a:xfrm>
            <a:off x="8590084" y="3773306"/>
            <a:ext cx="2160000" cy="725625"/>
          </a:xfrm>
          <a:blipFill>
            <a:blip r:embed="rId2">
              <a:extLst>
                <a:ext uri="{96DAC541-7B7A-43D3-8B79-37D633B846F1}">
                  <asvg:svgBlip xmlns:asvg="http://schemas.microsoft.com/office/drawing/2016/SVG/main" r:embed="rId3"/>
                </a:ext>
              </a:extLst>
            </a:blip>
            <a:stretch>
              <a:fillRect/>
            </a:stretch>
          </a:blipFill>
        </p:spPr>
        <p:txBody>
          <a:bodyPr bIns="7200">
            <a:normAutofit/>
          </a:bodyPr>
          <a:lstStyle>
            <a:lvl1pPr marL="0" indent="0">
              <a:buFontTx/>
              <a:buNone/>
              <a:defRPr sz="100">
                <a:noFill/>
              </a:defRPr>
            </a:lvl1pPr>
          </a:lstStyle>
          <a:p>
            <a:pPr lvl="0"/>
            <a:r>
              <a:rPr lang="en-GB"/>
              <a:t>.</a:t>
            </a:r>
          </a:p>
        </p:txBody>
      </p:sp>
      <p:sp>
        <p:nvSpPr>
          <p:cNvPr id="2" name="Slide Number Placeholder 2" hidden="1">
            <a:extLst>
              <a:ext uri="{FF2B5EF4-FFF2-40B4-BE49-F238E27FC236}">
                <a16:creationId xmlns:a16="http://schemas.microsoft.com/office/drawing/2014/main" id="{462ADBC3-68C6-7D1D-3AE6-675E780792E3}"/>
              </a:ext>
            </a:extLst>
          </p:cNvPr>
          <p:cNvSpPr>
            <a:spLocks noGrp="1"/>
          </p:cNvSpPr>
          <p:nvPr>
            <p:ph type="sldNum" sz="quarter" idx="10"/>
          </p:nvPr>
        </p:nvSpPr>
        <p:spPr>
          <a:xfrm>
            <a:off x="152400" y="7010400"/>
            <a:ext cx="0" cy="0"/>
          </a:xfrm>
        </p:spPr>
        <p:txBody>
          <a:bodyPr/>
          <a:lstStyle>
            <a:lvl1pPr>
              <a:defRPr sz="133" b="0" i="0">
                <a:noFill/>
                <a:latin typeface="+mn-lt"/>
              </a:defRPr>
            </a:lvl1pPr>
          </a:lstStyle>
          <a:p>
            <a:fld id="{10292E62-ABCD-4E1A-9CD4-1F4D24B7AC52}" type="slidenum">
              <a:rPr lang="en-GB" smtClean="0"/>
              <a:pPr/>
              <a:t>‹#›</a:t>
            </a:fld>
            <a:endParaRPr lang="en-GB"/>
          </a:p>
        </p:txBody>
      </p:sp>
    </p:spTree>
    <p:extLst>
      <p:ext uri="{BB962C8B-B14F-4D97-AF65-F5344CB8AC3E}">
        <p14:creationId xmlns:p14="http://schemas.microsoft.com/office/powerpoint/2010/main" val="3433688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Title Slide Transparent panel">
    <p:bg>
      <p:bgPr>
        <a:solidFill>
          <a:schemeClr val="bg1"/>
        </a:solidFill>
        <a:effectLst/>
      </p:bgPr>
    </p:bg>
    <p:spTree>
      <p:nvGrpSpPr>
        <p:cNvPr id="1" name=""/>
        <p:cNvGrpSpPr/>
        <p:nvPr/>
      </p:nvGrpSpPr>
      <p:grpSpPr>
        <a:xfrm>
          <a:off x="0" y="0"/>
          <a:ext cx="0" cy="0"/>
          <a:chOff x="0" y="0"/>
          <a:chExt cx="0" cy="0"/>
        </a:xfrm>
      </p:grpSpPr>
      <p:sp>
        <p:nvSpPr>
          <p:cNvPr id="15" name="Picture Placeholder 38">
            <a:extLst>
              <a:ext uri="{FF2B5EF4-FFF2-40B4-BE49-F238E27FC236}">
                <a16:creationId xmlns:a16="http://schemas.microsoft.com/office/drawing/2014/main" id="{88EBACAE-EC11-26CD-CAB4-0804DBEF93B3}"/>
              </a:ext>
            </a:extLst>
          </p:cNvPr>
          <p:cNvSpPr>
            <a:spLocks noGrp="1"/>
          </p:cNvSpPr>
          <p:nvPr>
            <p:ph type="pic" sz="quarter" idx="20" hasCustomPrompt="1"/>
          </p:nvPr>
        </p:nvSpPr>
        <p:spPr>
          <a:xfrm>
            <a:off x="0" y="0"/>
            <a:ext cx="12192000" cy="6858000"/>
          </a:xfrm>
        </p:spPr>
        <p:txBody>
          <a:bodyPr lIns="36000" tIns="36000" rIns="36000"/>
          <a:lstStyle>
            <a:lvl1pPr marL="0" indent="0" algn="ctr">
              <a:buNone/>
              <a:defRPr sz="1400" b="0" i="0">
                <a:latin typeface="+mn-lt"/>
              </a:defRPr>
            </a:lvl1pPr>
          </a:lstStyle>
          <a:p>
            <a:r>
              <a:rPr lang="en-GB"/>
              <a:t>Click on frame and select picture from Templafy Photos or click on icon in frame to insert picture from your device</a:t>
            </a:r>
          </a:p>
        </p:txBody>
      </p:sp>
      <p:sp>
        <p:nvSpPr>
          <p:cNvPr id="8" name="Title 1">
            <a:extLst>
              <a:ext uri="{FF2B5EF4-FFF2-40B4-BE49-F238E27FC236}">
                <a16:creationId xmlns:a16="http://schemas.microsoft.com/office/drawing/2014/main" id="{212A35EF-F876-61FD-C70C-9DC175AF64BF}"/>
              </a:ext>
            </a:extLst>
          </p:cNvPr>
          <p:cNvSpPr>
            <a:spLocks noGrp="1"/>
          </p:cNvSpPr>
          <p:nvPr>
            <p:ph type="title" hasCustomPrompt="1"/>
          </p:nvPr>
        </p:nvSpPr>
        <p:spPr>
          <a:xfrm>
            <a:off x="0" y="4172400"/>
            <a:ext cx="12193200" cy="2689200"/>
          </a:xfrm>
          <a:solidFill>
            <a:srgbClr val="EBE6DE">
              <a:alpha val="85000"/>
            </a:srgbClr>
          </a:solidFill>
        </p:spPr>
        <p:txBody>
          <a:bodyPr lIns="360000" tIns="0" rIns="180000" bIns="1188000" anchor="b" anchorCtr="0">
            <a:noAutofit/>
          </a:bodyPr>
          <a:lstStyle>
            <a:lvl1pPr>
              <a:lnSpc>
                <a:spcPct val="90000"/>
              </a:lnSpc>
              <a:defRPr sz="3900" b="0" i="0" baseline="0"/>
            </a:lvl1pPr>
          </a:lstStyle>
          <a:p>
            <a:r>
              <a:rPr lang="en-GB"/>
              <a:t>Click to add title</a:t>
            </a:r>
          </a:p>
        </p:txBody>
      </p:sp>
      <p:sp>
        <p:nvSpPr>
          <p:cNvPr id="7" name="Subtitle 2"/>
          <p:cNvSpPr>
            <a:spLocks noGrp="1"/>
          </p:cNvSpPr>
          <p:nvPr>
            <p:ph type="subTitle" idx="1" hasCustomPrompt="1"/>
          </p:nvPr>
        </p:nvSpPr>
        <p:spPr>
          <a:xfrm>
            <a:off x="358870" y="5724000"/>
            <a:ext cx="9521128" cy="540000"/>
          </a:xfrm>
        </p:spPr>
        <p:txBody>
          <a:bodyPr anchor="t" anchorCtr="0"/>
          <a:lstStyle>
            <a:lvl1pPr marL="0" indent="0" algn="l">
              <a:buNone/>
              <a:defRPr sz="3200" b="0" i="0"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4" name="FLD_Presenter_Place"/>
          <p:cNvSpPr>
            <a:spLocks noGrp="1"/>
          </p:cNvSpPr>
          <p:nvPr>
            <p:ph type="body" sz="quarter" idx="16" hasCustomPrompt="1"/>
          </p:nvPr>
        </p:nvSpPr>
        <p:spPr>
          <a:xfrm>
            <a:off x="358870" y="233293"/>
            <a:ext cx="9507444" cy="310731"/>
          </a:xfrm>
        </p:spPr>
        <p:txBody>
          <a:bodyPr anchor="b" anchorCtr="0"/>
          <a:lstStyle>
            <a:lvl1pPr marL="0" indent="0">
              <a:lnSpc>
                <a:spcPct val="100000"/>
              </a:lnSpc>
              <a:buFont typeface="Arial" panose="020B0604020202020204" pitchFamily="34" charset="0"/>
              <a:buNone/>
              <a:defRPr sz="1500" b="0" i="0" cap="none" baseline="0">
                <a:latin typeface="+mn-lt"/>
              </a:defRPr>
            </a:lvl1pPr>
            <a:lvl2pPr marL="0" indent="0">
              <a:buFont typeface="Arial" panose="020B0604020202020204" pitchFamily="34" charset="0"/>
              <a:buNone/>
              <a:defRPr sz="1500" cap="all" baseline="0"/>
            </a:lvl2pPr>
            <a:lvl3pPr marL="0" indent="0">
              <a:buFont typeface="Arial" panose="020B0604020202020204" pitchFamily="34" charset="0"/>
              <a:buNone/>
              <a:defRPr sz="1500" cap="all" baseline="0"/>
            </a:lvl3pPr>
            <a:lvl4pPr marL="0" indent="0">
              <a:buFont typeface="Arial" panose="020B0604020202020204" pitchFamily="34" charset="0"/>
              <a:buNone/>
              <a:defRPr sz="1500" cap="all" baseline="0"/>
            </a:lvl4pPr>
            <a:lvl5pPr marL="0" indent="0">
              <a:buFont typeface="Arial" panose="020B0604020202020204" pitchFamily="34" charset="0"/>
              <a:buNone/>
              <a:defRPr sz="1500" cap="all" baseline="0"/>
            </a:lvl5pPr>
          </a:lstStyle>
          <a:p>
            <a:pPr lvl="0"/>
            <a:r>
              <a:rPr lang="en-GB"/>
              <a:t>Click to add presenter / place</a:t>
            </a:r>
          </a:p>
        </p:txBody>
      </p:sp>
      <p:sp>
        <p:nvSpPr>
          <p:cNvPr id="6" name="Date_DateCustomA"/>
          <p:cNvSpPr>
            <a:spLocks noGrp="1"/>
          </p:cNvSpPr>
          <p:nvPr>
            <p:ph type="body" sz="quarter" idx="17" hasCustomPrompt="1"/>
          </p:nvPr>
        </p:nvSpPr>
        <p:spPr>
          <a:xfrm>
            <a:off x="358870" y="581978"/>
            <a:ext cx="9507444" cy="263383"/>
          </a:xfrm>
        </p:spPr>
        <p:txBody>
          <a:bodyPr anchor="t" anchorCtr="0"/>
          <a:lstStyle>
            <a:lvl1pPr marL="0" indent="0">
              <a:buFont typeface="Arial" panose="020B0604020202020204" pitchFamily="34" charset="0"/>
              <a:buNone/>
              <a:defRPr sz="1500" b="0" i="0" cap="none" baseline="0">
                <a:latin typeface="+mn-lt"/>
              </a:defRPr>
            </a:lvl1pPr>
            <a:lvl2pPr marL="0" indent="0">
              <a:buFont typeface="Arial" panose="020B0604020202020204" pitchFamily="34" charset="0"/>
              <a:buNone/>
              <a:defRPr sz="1500"/>
            </a:lvl2pPr>
            <a:lvl3pPr marL="0" indent="0">
              <a:buFont typeface="Arial" panose="020B0604020202020204" pitchFamily="34" charset="0"/>
              <a:buNone/>
              <a:defRPr sz="1500"/>
            </a:lvl3pPr>
            <a:lvl4pPr marL="0" indent="0">
              <a:buFont typeface="Arial" panose="020B0604020202020204" pitchFamily="34" charset="0"/>
              <a:buNone/>
              <a:defRPr sz="1500"/>
            </a:lvl4pPr>
            <a:lvl5pPr marL="0" indent="0">
              <a:buFont typeface="Arial" panose="020B0604020202020204" pitchFamily="34" charset="0"/>
              <a:buNone/>
              <a:defRPr sz="1500"/>
            </a:lvl5pPr>
          </a:lstStyle>
          <a:p>
            <a:pPr lvl="0"/>
            <a:r>
              <a:rPr lang="en-GB"/>
              <a:t>Click to add date</a:t>
            </a:r>
          </a:p>
        </p:txBody>
      </p:sp>
      <p:sp>
        <p:nvSpPr>
          <p:cNvPr id="13" name="Date Placeholder" hidden="1"/>
          <p:cNvSpPr>
            <a:spLocks noGrp="1"/>
          </p:cNvSpPr>
          <p:nvPr>
            <p:ph type="dt" sz="half" idx="18"/>
          </p:nvPr>
        </p:nvSpPr>
        <p:spPr>
          <a:xfrm>
            <a:off x="0" y="6858000"/>
            <a:ext cx="0" cy="0"/>
          </a:xfrm>
        </p:spPr>
        <p:txBody>
          <a:bodyPr/>
          <a:lstStyle>
            <a:lvl1pPr>
              <a:defRPr sz="1500" b="0" i="0">
                <a:noFill/>
                <a:latin typeface="+mn-lt"/>
              </a:defRPr>
            </a:lvl1pPr>
          </a:lstStyle>
          <a:p>
            <a:endParaRPr lang="en-GB"/>
          </a:p>
        </p:txBody>
      </p:sp>
      <p:sp>
        <p:nvSpPr>
          <p:cNvPr id="3" name="Text Placeholder 10">
            <a:extLst>
              <a:ext uri="{FF2B5EF4-FFF2-40B4-BE49-F238E27FC236}">
                <a16:creationId xmlns:a16="http://schemas.microsoft.com/office/drawing/2014/main" id="{CC272A5E-E6B0-A195-288F-1F728EFBF9F6}"/>
              </a:ext>
            </a:extLst>
          </p:cNvPr>
          <p:cNvSpPr>
            <a:spLocks noGrp="1"/>
          </p:cNvSpPr>
          <p:nvPr>
            <p:ph type="body" sz="quarter" idx="15" hasCustomPrompt="1"/>
          </p:nvPr>
        </p:nvSpPr>
        <p:spPr>
          <a:xfrm>
            <a:off x="8590084" y="3773306"/>
            <a:ext cx="2160000" cy="725625"/>
          </a:xfrm>
          <a:blipFill>
            <a:blip r:embed="rId2">
              <a:extLst>
                <a:ext uri="{96DAC541-7B7A-43D3-8B79-37D633B846F1}">
                  <asvg:svgBlip xmlns:asvg="http://schemas.microsoft.com/office/drawing/2016/SVG/main" r:embed="rId3"/>
                </a:ext>
              </a:extLst>
            </a:blip>
            <a:stretch>
              <a:fillRect/>
            </a:stretch>
          </a:blipFill>
        </p:spPr>
        <p:txBody>
          <a:bodyPr bIns="7200">
            <a:normAutofit/>
          </a:bodyPr>
          <a:lstStyle>
            <a:lvl1pPr marL="0" indent="0">
              <a:buFontTx/>
              <a:buNone/>
              <a:defRPr sz="100">
                <a:noFill/>
              </a:defRPr>
            </a:lvl1pPr>
          </a:lstStyle>
          <a:p>
            <a:pPr lvl="0"/>
            <a:r>
              <a:rPr lang="en-GB"/>
              <a:t>.</a:t>
            </a:r>
          </a:p>
        </p:txBody>
      </p:sp>
      <p:sp>
        <p:nvSpPr>
          <p:cNvPr id="5" name="TextBox 4">
            <a:extLst>
              <a:ext uri="{FF2B5EF4-FFF2-40B4-BE49-F238E27FC236}">
                <a16:creationId xmlns:a16="http://schemas.microsoft.com/office/drawing/2014/main" id="{B5377D77-4D6A-1545-DAF5-6BF041970176}"/>
              </a:ext>
            </a:extLst>
          </p:cNvPr>
          <p:cNvSpPr txBox="1"/>
          <p:nvPr userDrawn="1"/>
        </p:nvSpPr>
        <p:spPr>
          <a:xfrm>
            <a:off x="358869" y="-360000"/>
            <a:ext cx="2640701" cy="215444"/>
          </a:xfrm>
          <a:prstGeom prst="rect">
            <a:avLst/>
          </a:prstGeom>
          <a:noFill/>
        </p:spPr>
        <p:txBody>
          <a:bodyPr wrap="square" lIns="0" tIns="0" rIns="0" bIns="0" rtlCol="0">
            <a:spAutoFit/>
          </a:bodyPr>
          <a:lstStyle/>
          <a:p>
            <a:r>
              <a:rPr lang="en-GB" sz="1400" b="0" i="0">
                <a:latin typeface="+mn-lt"/>
              </a:rPr>
              <a:t>Box: Transparency 15%</a:t>
            </a:r>
          </a:p>
        </p:txBody>
      </p:sp>
      <p:sp>
        <p:nvSpPr>
          <p:cNvPr id="2" name="FLD_Presentation">
            <a:extLst>
              <a:ext uri="{FF2B5EF4-FFF2-40B4-BE49-F238E27FC236}">
                <a16:creationId xmlns:a16="http://schemas.microsoft.com/office/drawing/2014/main" id="{08604D27-A311-1584-0467-0A0C16444DEF}"/>
              </a:ext>
            </a:extLst>
          </p:cNvPr>
          <p:cNvSpPr>
            <a:spLocks noGrp="1"/>
          </p:cNvSpPr>
          <p:nvPr>
            <p:ph type="ftr" sz="quarter" idx="21"/>
          </p:nvPr>
        </p:nvSpPr>
        <p:spPr/>
        <p:txBody>
          <a:bodyPr/>
          <a:lstStyle/>
          <a:p>
            <a:endParaRPr lang="en-GB"/>
          </a:p>
        </p:txBody>
      </p:sp>
      <p:sp>
        <p:nvSpPr>
          <p:cNvPr id="11" name="Slide Number Placeholder 2" hidden="1">
            <a:extLst>
              <a:ext uri="{FF2B5EF4-FFF2-40B4-BE49-F238E27FC236}">
                <a16:creationId xmlns:a16="http://schemas.microsoft.com/office/drawing/2014/main" id="{8D5CB212-F0C5-3D1F-753E-4B50CB8BCE73}"/>
              </a:ext>
            </a:extLst>
          </p:cNvPr>
          <p:cNvSpPr>
            <a:spLocks noGrp="1"/>
          </p:cNvSpPr>
          <p:nvPr>
            <p:ph type="sldNum" sz="quarter" idx="10"/>
          </p:nvPr>
        </p:nvSpPr>
        <p:spPr>
          <a:xfrm>
            <a:off x="152400" y="7010400"/>
            <a:ext cx="0" cy="0"/>
          </a:xfrm>
        </p:spPr>
        <p:txBody>
          <a:bodyPr/>
          <a:lstStyle>
            <a:lvl1pPr>
              <a:defRPr sz="133" b="0" i="0">
                <a:noFill/>
                <a:latin typeface="+mn-lt"/>
              </a:defRPr>
            </a:lvl1pPr>
          </a:lstStyle>
          <a:p>
            <a:fld id="{10292E62-ABCD-4E1A-9CD4-1F4D24B7AC52}" type="slidenum">
              <a:rPr lang="en-GB" smtClean="0"/>
              <a:pPr/>
              <a:t>‹#›</a:t>
            </a:fld>
            <a:endParaRPr lang="en-GB"/>
          </a:p>
        </p:txBody>
      </p:sp>
    </p:spTree>
    <p:extLst>
      <p:ext uri="{BB962C8B-B14F-4D97-AF65-F5344CB8AC3E}">
        <p14:creationId xmlns:p14="http://schemas.microsoft.com/office/powerpoint/2010/main" val="3621725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genda (upto 11 subjects)">
    <p:bg>
      <p:bgPr>
        <a:solidFill>
          <a:schemeClr val="bg1"/>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4F60F8E6-CAE7-AAF3-8B78-D066118C941A}"/>
              </a:ext>
            </a:extLst>
          </p:cNvPr>
          <p:cNvSpPr>
            <a:spLocks noGrp="1"/>
          </p:cNvSpPr>
          <p:nvPr>
            <p:ph type="pic" sz="quarter" idx="13" hasCustomPrompt="1"/>
          </p:nvPr>
        </p:nvSpPr>
        <p:spPr>
          <a:xfrm>
            <a:off x="6816099" y="0"/>
            <a:ext cx="5375900" cy="6858000"/>
          </a:xfrm>
          <a:prstGeom prst="rect">
            <a:avLst/>
          </a:prstGeom>
        </p:spPr>
        <p:txBody>
          <a:bodyPr lIns="36000" tIns="36000" rIns="36000" anchor="t" anchorCtr="0"/>
          <a:lstStyle>
            <a:lvl1pPr marL="0" indent="0" algn="l">
              <a:buFontTx/>
              <a:buNone/>
              <a:defRPr sz="1400" b="0" i="0">
                <a:latin typeface="+mn-lt"/>
              </a:defRPr>
            </a:lvl1pPr>
          </a:lstStyle>
          <a:p>
            <a:r>
              <a:rPr lang="en-GB"/>
              <a:t>Click on frame and select picture from Templafy Photos               or click on icon in frame to insert                                                     picture from your device</a:t>
            </a:r>
          </a:p>
        </p:txBody>
      </p:sp>
      <p:sp>
        <p:nvSpPr>
          <p:cNvPr id="16" name="Subtitle 2"/>
          <p:cNvSpPr>
            <a:spLocks noGrp="1"/>
          </p:cNvSpPr>
          <p:nvPr>
            <p:ph type="subTitle" idx="1" hasCustomPrompt="1"/>
          </p:nvPr>
        </p:nvSpPr>
        <p:spPr>
          <a:xfrm>
            <a:off x="358870" y="324000"/>
            <a:ext cx="6241200" cy="302018"/>
          </a:xfrm>
        </p:spPr>
        <p:txBody>
          <a:bodyPr anchor="t" anchorCtr="0"/>
          <a:lstStyle>
            <a:lvl1pPr marL="0" indent="0" algn="l">
              <a:lnSpc>
                <a:spcPct val="100000"/>
              </a:lnSpc>
              <a:buNone/>
              <a:defRPr sz="1500" b="0" i="0" cap="none"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Click to add text</a:t>
            </a:r>
          </a:p>
        </p:txBody>
      </p:sp>
      <p:sp>
        <p:nvSpPr>
          <p:cNvPr id="9" name="Title 1"/>
          <p:cNvSpPr>
            <a:spLocks noGrp="1"/>
          </p:cNvSpPr>
          <p:nvPr>
            <p:ph type="title" hasCustomPrompt="1"/>
          </p:nvPr>
        </p:nvSpPr>
        <p:spPr>
          <a:xfrm>
            <a:off x="349200" y="759600"/>
            <a:ext cx="6242400" cy="457200"/>
          </a:xfrm>
        </p:spPr>
        <p:txBody>
          <a:bodyPr/>
          <a:lstStyle>
            <a:lvl1pPr>
              <a:defRPr b="0" i="0">
                <a:latin typeface="+mj-lt"/>
              </a:defRPr>
            </a:lvl1pPr>
          </a:lstStyle>
          <a:p>
            <a:r>
              <a:rPr lang="en-GB"/>
              <a:t>Click to add agenda title</a:t>
            </a:r>
          </a:p>
        </p:txBody>
      </p:sp>
      <p:sp>
        <p:nvSpPr>
          <p:cNvPr id="5" name="Text Placeholder 4">
            <a:extLst>
              <a:ext uri="{FF2B5EF4-FFF2-40B4-BE49-F238E27FC236}">
                <a16:creationId xmlns:a16="http://schemas.microsoft.com/office/drawing/2014/main" id="{D312E70D-B535-56D3-BBC5-F4B50A8427E0}"/>
              </a:ext>
            </a:extLst>
          </p:cNvPr>
          <p:cNvSpPr>
            <a:spLocks noGrp="1"/>
          </p:cNvSpPr>
          <p:nvPr>
            <p:ph type="body" sz="quarter" idx="26" hasCustomPrompt="1"/>
          </p:nvPr>
        </p:nvSpPr>
        <p:spPr>
          <a:xfrm>
            <a:off x="358775" y="1663199"/>
            <a:ext cx="6241295" cy="4564800"/>
          </a:xfrm>
          <a:noFill/>
        </p:spPr>
        <p:txBody>
          <a:bodyPr>
            <a:noAutofit/>
          </a:bodyPr>
          <a:lstStyle>
            <a:lvl1pPr marL="514350" indent="-514350">
              <a:lnSpc>
                <a:spcPct val="90000"/>
              </a:lnSpc>
              <a:spcBef>
                <a:spcPts val="1200"/>
              </a:spcBef>
              <a:spcAft>
                <a:spcPts val="0"/>
              </a:spcAft>
              <a:buFont typeface="+mj-lt"/>
              <a:buAutoNum type="arabicPeriod"/>
              <a:defRPr sz="2100" b="0" i="0">
                <a:latin typeface="+mn-lt"/>
              </a:defRPr>
            </a:lvl1pPr>
            <a:lvl2pPr marL="720000" indent="-180000">
              <a:spcAft>
                <a:spcPts val="0"/>
              </a:spcAft>
              <a:buFont typeface="Arial" panose="020B0604020202020204" pitchFamily="34" charset="0"/>
              <a:buChar char="•"/>
              <a:defRPr sz="1600"/>
            </a:lvl2pPr>
            <a:lvl3pPr marL="720000" indent="-180000">
              <a:spcAft>
                <a:spcPts val="0"/>
              </a:spcAft>
              <a:buFont typeface="Arial" panose="020B0604020202020204" pitchFamily="34" charset="0"/>
              <a:buChar char="•"/>
              <a:defRPr sz="1600"/>
            </a:lvl3pPr>
            <a:lvl4pPr marL="720000" indent="-180000">
              <a:spcAft>
                <a:spcPts val="0"/>
              </a:spcAft>
              <a:buFont typeface="Arial" panose="020B0604020202020204" pitchFamily="34" charset="0"/>
              <a:buChar char="•"/>
              <a:defRPr sz="1600" b="0"/>
            </a:lvl4pPr>
            <a:lvl5pPr marL="720000" indent="-180000">
              <a:spcAft>
                <a:spcPts val="0"/>
              </a:spcAft>
              <a:buFont typeface="Arial" panose="020B0604020202020204" pitchFamily="34" charset="0"/>
              <a:buChar char="•"/>
              <a:defRPr sz="1600" b="0"/>
            </a:lvl5pPr>
            <a:lvl6pPr marL="720000" indent="-180000">
              <a:spcAft>
                <a:spcPts val="0"/>
              </a:spcAft>
              <a:buFont typeface="Arial" panose="020B0604020202020204" pitchFamily="34" charset="0"/>
              <a:buChar char="•"/>
              <a:defRPr sz="1600" b="0"/>
            </a:lvl6pPr>
            <a:lvl7pPr marL="720000" indent="-180000">
              <a:spcAft>
                <a:spcPts val="0"/>
              </a:spcAft>
              <a:buFont typeface="Arial" panose="020B0604020202020204" pitchFamily="34" charset="0"/>
              <a:buChar char="•"/>
              <a:defRPr sz="1600" b="0"/>
            </a:lvl7pPr>
            <a:lvl8pPr marL="720000" indent="-180000">
              <a:spcAft>
                <a:spcPts val="0"/>
              </a:spcAft>
              <a:buFont typeface="Arial" panose="020B0604020202020204" pitchFamily="34" charset="0"/>
              <a:buChar char="•"/>
              <a:defRPr sz="1600" b="0"/>
            </a:lvl8pPr>
            <a:lvl9pPr marL="720000" indent="-180000">
              <a:spcAft>
                <a:spcPts val="0"/>
              </a:spcAft>
              <a:buFont typeface="Arial" panose="020B0604020202020204" pitchFamily="34" charset="0"/>
              <a:buChar char="•"/>
              <a:defRPr sz="1600" b="0"/>
            </a:lvl9pPr>
          </a:lstStyle>
          <a:p>
            <a:pPr lvl="0"/>
            <a:r>
              <a:rPr lang="en-GB" noProof="0"/>
              <a:t>Click to add agenda topic                                  Use TAB and SHIFT+TAB to jump between number and bullet-levels. Click ENTER and TAB for next level</a:t>
            </a:r>
          </a:p>
          <a:p>
            <a:pPr lvl="1"/>
            <a:r>
              <a:rPr lang="en-GB" noProof="0"/>
              <a:t>2</a:t>
            </a:r>
          </a:p>
          <a:p>
            <a:pPr lvl="2"/>
            <a:r>
              <a:rPr lang="en-GB" noProof="0"/>
              <a:t>3</a:t>
            </a:r>
          </a:p>
          <a:p>
            <a:pPr lvl="3"/>
            <a:r>
              <a:rPr lang="en-GB" noProof="0"/>
              <a:t>4</a:t>
            </a:r>
          </a:p>
          <a:p>
            <a:pPr lvl="4"/>
            <a:r>
              <a:rPr lang="en-GB" noProof="0"/>
              <a:t>5</a:t>
            </a:r>
          </a:p>
          <a:p>
            <a:pPr lvl="5"/>
            <a:r>
              <a:rPr lang="en-GB" noProof="0"/>
              <a:t>6</a:t>
            </a:r>
          </a:p>
          <a:p>
            <a:pPr lvl="6"/>
            <a:r>
              <a:rPr lang="en-GB" noProof="0"/>
              <a:t>7</a:t>
            </a:r>
          </a:p>
          <a:p>
            <a:pPr lvl="7"/>
            <a:r>
              <a:rPr lang="en-GB" noProof="0"/>
              <a:t>8</a:t>
            </a:r>
          </a:p>
          <a:p>
            <a:pPr lvl="8"/>
            <a:r>
              <a:rPr lang="en-GB" noProof="0"/>
              <a:t>9 </a:t>
            </a:r>
            <a:endParaRPr lang="en-GB"/>
          </a:p>
        </p:txBody>
      </p:sp>
      <p:sp>
        <p:nvSpPr>
          <p:cNvPr id="2" name="Date_DateCustomA" hidden="1"/>
          <p:cNvSpPr>
            <a:spLocks noGrp="1"/>
          </p:cNvSpPr>
          <p:nvPr>
            <p:ph type="dt" sz="half" idx="22"/>
          </p:nvPr>
        </p:nvSpPr>
        <p:spPr>
          <a:xfrm>
            <a:off x="0" y="6858000"/>
            <a:ext cx="0" cy="0"/>
          </a:xfrm>
        </p:spPr>
        <p:txBody>
          <a:bodyPr/>
          <a:lstStyle>
            <a:lvl1pPr>
              <a:defRPr b="0" i="0">
                <a:noFill/>
                <a:latin typeface="+mn-lt"/>
              </a:defRPr>
            </a:lvl1pPr>
          </a:lstStyle>
          <a:p>
            <a:endParaRPr lang="en-GB"/>
          </a:p>
        </p:txBody>
      </p:sp>
      <p:sp>
        <p:nvSpPr>
          <p:cNvPr id="7" name="FLD_Presentation"/>
          <p:cNvSpPr>
            <a:spLocks noGrp="1"/>
          </p:cNvSpPr>
          <p:nvPr>
            <p:ph type="ftr" sz="quarter" idx="23"/>
          </p:nvPr>
        </p:nvSpPr>
        <p:spPr>
          <a:xfrm>
            <a:off x="6960120" y="6361200"/>
            <a:ext cx="4869480" cy="241200"/>
          </a:xfrm>
        </p:spPr>
        <p:txBody>
          <a:bodyPr/>
          <a:lstStyle>
            <a:lvl1pPr>
              <a:defRPr b="0" i="0">
                <a:solidFill>
                  <a:schemeClr val="bg1"/>
                </a:solidFill>
                <a:latin typeface="+mn-lt"/>
              </a:defRPr>
            </a:lvl1pPr>
          </a:lstStyle>
          <a:p>
            <a:endParaRPr lang="en-GB"/>
          </a:p>
        </p:txBody>
      </p:sp>
      <p:sp>
        <p:nvSpPr>
          <p:cNvPr id="10" name="Slide Number Placeholder 9"/>
          <p:cNvSpPr>
            <a:spLocks noGrp="1"/>
          </p:cNvSpPr>
          <p:nvPr>
            <p:ph type="sldNum" sz="quarter" idx="24"/>
          </p:nvPr>
        </p:nvSpPr>
        <p:spPr/>
        <p:txBody>
          <a:bodyPr/>
          <a:lstStyle>
            <a:lvl1pPr>
              <a:defRPr b="0" i="0">
                <a:latin typeface="+mn-lt"/>
              </a:defRPr>
            </a:lvl1pPr>
          </a:lstStyle>
          <a:p>
            <a:fld id="{10292E62-ABCD-4E1A-9CD4-1F4D24B7AC52}" type="slidenum">
              <a:rPr lang="en-GB" smtClean="0"/>
              <a:pPr/>
              <a:t>‹#›</a:t>
            </a:fld>
            <a:endParaRPr lang="en-GB"/>
          </a:p>
        </p:txBody>
      </p:sp>
      <p:sp>
        <p:nvSpPr>
          <p:cNvPr id="3" name="Text Placeholder 10">
            <a:extLst>
              <a:ext uri="{FF2B5EF4-FFF2-40B4-BE49-F238E27FC236}">
                <a16:creationId xmlns:a16="http://schemas.microsoft.com/office/drawing/2014/main" id="{99444345-1762-5FDC-F5DA-2390A9E9D80B}"/>
              </a:ext>
            </a:extLst>
          </p:cNvPr>
          <p:cNvSpPr>
            <a:spLocks noGrp="1"/>
          </p:cNvSpPr>
          <p:nvPr>
            <p:ph type="body" sz="quarter" idx="16"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45865952"/>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solidFill>
          <a:schemeClr val="bg2"/>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D870B94D-B889-EBAA-8877-8C63B8B0D3D6}"/>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3" name="Title 1"/>
          <p:cNvSpPr>
            <a:spLocks noGrp="1"/>
          </p:cNvSpPr>
          <p:nvPr>
            <p:ph type="title" hasCustomPrompt="1"/>
          </p:nvPr>
        </p:nvSpPr>
        <p:spPr>
          <a:xfrm>
            <a:off x="358870" y="758825"/>
            <a:ext cx="9507443" cy="3389429"/>
          </a:xfrm>
        </p:spPr>
        <p:txBody>
          <a:bodyPr anchor="t" anchorCtr="0">
            <a:normAutofit/>
          </a:bodyPr>
          <a:lstStyle>
            <a:lvl1pPr>
              <a:lnSpc>
                <a:spcPct val="90000"/>
              </a:lnSpc>
              <a:defRPr sz="5500" b="0" i="0">
                <a:latin typeface="+mj-lt"/>
              </a:defRPr>
            </a:lvl1pPr>
          </a:lstStyle>
          <a:p>
            <a:r>
              <a:rPr lang="en-GB"/>
              <a:t>Click to add chapter title</a:t>
            </a:r>
          </a:p>
        </p:txBody>
      </p:sp>
      <p:sp>
        <p:nvSpPr>
          <p:cNvPr id="2" name="Date_DateCustomA" hidden="1"/>
          <p:cNvSpPr>
            <a:spLocks noGrp="1"/>
          </p:cNvSpPr>
          <p:nvPr>
            <p:ph type="dt" sz="half" idx="10"/>
          </p:nvPr>
        </p:nvSpPr>
        <p:spPr>
          <a:xfrm>
            <a:off x="0" y="6858000"/>
            <a:ext cx="0" cy="0"/>
          </a:xfrm>
        </p:spPr>
        <p:txBody>
          <a:bodyPr/>
          <a:lstStyle>
            <a:lvl1pPr>
              <a:defRPr b="0" i="0">
                <a:noFill/>
                <a:latin typeface="+mn-lt"/>
              </a:defRPr>
            </a:lvl1pPr>
          </a:lstStyle>
          <a:p>
            <a:endParaRPr lang="en-GB"/>
          </a:p>
        </p:txBody>
      </p:sp>
      <p:sp>
        <p:nvSpPr>
          <p:cNvPr id="4" name="FLD_Presentation"/>
          <p:cNvSpPr>
            <a:spLocks noGrp="1"/>
          </p:cNvSpPr>
          <p:nvPr>
            <p:ph type="ftr" sz="quarter" idx="11"/>
          </p:nvPr>
        </p:nvSpPr>
        <p:spPr/>
        <p:txBody>
          <a:bodyPr/>
          <a:lstStyle>
            <a:lvl1pPr>
              <a:defRPr b="0" i="0">
                <a:latin typeface="+mn-lt"/>
              </a:defRPr>
            </a:lvl1pPr>
          </a:lstStyle>
          <a:p>
            <a:endParaRPr lang="en-GB"/>
          </a:p>
        </p:txBody>
      </p:sp>
      <p:sp>
        <p:nvSpPr>
          <p:cNvPr id="5" name="Slide Number Placeholder 4" hidden="1"/>
          <p:cNvSpPr>
            <a:spLocks noGrp="1"/>
          </p:cNvSpPr>
          <p:nvPr>
            <p:ph type="sldNum" sz="quarter" idx="12"/>
          </p:nvPr>
        </p:nvSpPr>
        <p:spPr/>
        <p:txBody>
          <a:bodyPr/>
          <a:lstStyle>
            <a:lvl1pPr>
              <a:defRPr b="0" i="0">
                <a:latin typeface="+mn-lt"/>
              </a:defRPr>
            </a:lvl1pPr>
          </a:lstStyle>
          <a:p>
            <a:fld id="{10292E62-ABCD-4E1A-9CD4-1F4D24B7AC52}" type="slidenum">
              <a:rPr lang="en-GB" smtClean="0"/>
              <a:pPr/>
              <a:t>‹#›</a:t>
            </a:fld>
            <a:endParaRPr lang="en-GB"/>
          </a:p>
        </p:txBody>
      </p:sp>
      <p:sp>
        <p:nvSpPr>
          <p:cNvPr id="7" name="Text Placeholder 10">
            <a:extLst>
              <a:ext uri="{FF2B5EF4-FFF2-40B4-BE49-F238E27FC236}">
                <a16:creationId xmlns:a16="http://schemas.microsoft.com/office/drawing/2014/main" id="{EE51778D-A9A5-F95F-5AF6-56C43D0A622F}"/>
              </a:ext>
            </a:extLst>
          </p:cNvPr>
          <p:cNvSpPr>
            <a:spLocks noGrp="1"/>
          </p:cNvSpPr>
          <p:nvPr>
            <p:ph type="body" sz="quarter" idx="16"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906142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260BA-A638-6BF1-3038-AD4B6007D791}"/>
              </a:ext>
            </a:extLst>
          </p:cNvPr>
          <p:cNvSpPr>
            <a:spLocks noGrp="1"/>
          </p:cNvSpPr>
          <p:nvPr>
            <p:ph type="title"/>
          </p:nvPr>
        </p:nvSpPr>
        <p:spPr/>
        <p:txBody>
          <a:bodyPr/>
          <a:lstStyle/>
          <a:p>
            <a:r>
              <a:rPr lang="en-US"/>
              <a:t>Click to edit Master title style</a:t>
            </a:r>
            <a:endParaRPr lang="en-DK"/>
          </a:p>
        </p:txBody>
      </p:sp>
      <p:sp>
        <p:nvSpPr>
          <p:cNvPr id="3" name="Content Placeholder 2">
            <a:extLst>
              <a:ext uri="{FF2B5EF4-FFF2-40B4-BE49-F238E27FC236}">
                <a16:creationId xmlns:a16="http://schemas.microsoft.com/office/drawing/2014/main" id="{DF5801C7-991F-157F-0A58-BF5709681D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Date Placeholder 3">
            <a:extLst>
              <a:ext uri="{FF2B5EF4-FFF2-40B4-BE49-F238E27FC236}">
                <a16:creationId xmlns:a16="http://schemas.microsoft.com/office/drawing/2014/main" id="{D23D0116-2252-257B-7CFE-9133221F4B9E}"/>
              </a:ext>
            </a:extLst>
          </p:cNvPr>
          <p:cNvSpPr>
            <a:spLocks noGrp="1"/>
          </p:cNvSpPr>
          <p:nvPr>
            <p:ph type="dt" sz="half" idx="10"/>
          </p:nvPr>
        </p:nvSpPr>
        <p:spPr/>
        <p:txBody>
          <a:bodyPr/>
          <a:lstStyle/>
          <a:p>
            <a:fld id="{49BCD960-5E15-42C6-AED5-730CE002C058}" type="datetimeFigureOut">
              <a:rPr lang="en-DK" smtClean="0"/>
              <a:t>09/16/2024</a:t>
            </a:fld>
            <a:endParaRPr lang="en-DK"/>
          </a:p>
        </p:txBody>
      </p:sp>
      <p:sp>
        <p:nvSpPr>
          <p:cNvPr id="5" name="Footer Placeholder 4">
            <a:extLst>
              <a:ext uri="{FF2B5EF4-FFF2-40B4-BE49-F238E27FC236}">
                <a16:creationId xmlns:a16="http://schemas.microsoft.com/office/drawing/2014/main" id="{EF049C59-2D72-91F1-02F2-2D25996EB563}"/>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37CFF47F-F0AA-35D4-4CA0-AEC3509DAC58}"/>
              </a:ext>
            </a:extLst>
          </p:cNvPr>
          <p:cNvSpPr>
            <a:spLocks noGrp="1"/>
          </p:cNvSpPr>
          <p:nvPr>
            <p:ph type="sldNum" sz="quarter" idx="12"/>
          </p:nvPr>
        </p:nvSpPr>
        <p:spPr/>
        <p:txBody>
          <a:bodyPr/>
          <a:lstStyle/>
          <a:p>
            <a:fld id="{25F00214-24D6-4975-80E9-2844F98D39DD}" type="slidenum">
              <a:rPr lang="en-DK" smtClean="0"/>
              <a:t>‹#›</a:t>
            </a:fld>
            <a:endParaRPr lang="en-DK"/>
          </a:p>
        </p:txBody>
      </p:sp>
    </p:spTree>
    <p:extLst>
      <p:ext uri="{BB962C8B-B14F-4D97-AF65-F5344CB8AC3E}">
        <p14:creationId xmlns:p14="http://schemas.microsoft.com/office/powerpoint/2010/main" val="3480022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hapter">
    <p:bg>
      <p:bgPr>
        <a:solidFill>
          <a:srgbClr val="F2E1E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4557761-7AAF-CDA8-B6F3-5F7F284E544A}"/>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6" name="Title 1">
            <a:extLst>
              <a:ext uri="{FF2B5EF4-FFF2-40B4-BE49-F238E27FC236}">
                <a16:creationId xmlns:a16="http://schemas.microsoft.com/office/drawing/2014/main" id="{2116E454-5CFA-B6D4-9435-F2344051A4B8}"/>
              </a:ext>
            </a:extLst>
          </p:cNvPr>
          <p:cNvSpPr>
            <a:spLocks noGrp="1"/>
          </p:cNvSpPr>
          <p:nvPr>
            <p:ph type="title" hasCustomPrompt="1"/>
          </p:nvPr>
        </p:nvSpPr>
        <p:spPr>
          <a:xfrm>
            <a:off x="358870" y="758825"/>
            <a:ext cx="9507443" cy="3389429"/>
          </a:xfrm>
        </p:spPr>
        <p:txBody>
          <a:bodyPr anchor="t" anchorCtr="0">
            <a:normAutofit/>
          </a:bodyPr>
          <a:lstStyle>
            <a:lvl1pPr>
              <a:lnSpc>
                <a:spcPct val="90000"/>
              </a:lnSpc>
              <a:defRPr sz="5500" b="0" i="0">
                <a:latin typeface="+mj-lt"/>
              </a:defRPr>
            </a:lvl1pPr>
          </a:lstStyle>
          <a:p>
            <a:r>
              <a:rPr lang="en-GB"/>
              <a:t>Click to add chapter title</a:t>
            </a:r>
          </a:p>
        </p:txBody>
      </p:sp>
      <p:sp>
        <p:nvSpPr>
          <p:cNvPr id="2" name="Date_DateCustomA" hidden="1"/>
          <p:cNvSpPr>
            <a:spLocks noGrp="1"/>
          </p:cNvSpPr>
          <p:nvPr>
            <p:ph type="dt" sz="half" idx="10"/>
          </p:nvPr>
        </p:nvSpPr>
        <p:spPr>
          <a:xfrm>
            <a:off x="0" y="6858000"/>
            <a:ext cx="0" cy="0"/>
          </a:xfrm>
        </p:spPr>
        <p:txBody>
          <a:bodyPr/>
          <a:lstStyle>
            <a:lvl1pPr>
              <a:defRPr b="0" i="0">
                <a:noFill/>
                <a:latin typeface="+mn-lt"/>
              </a:defRPr>
            </a:lvl1pPr>
          </a:lstStyle>
          <a:p>
            <a:endParaRPr lang="en-GB"/>
          </a:p>
        </p:txBody>
      </p:sp>
      <p:sp>
        <p:nvSpPr>
          <p:cNvPr id="4" name="FLD_Presentation"/>
          <p:cNvSpPr>
            <a:spLocks noGrp="1"/>
          </p:cNvSpPr>
          <p:nvPr>
            <p:ph type="ftr" sz="quarter" idx="11"/>
          </p:nvPr>
        </p:nvSpPr>
        <p:spPr/>
        <p:txBody>
          <a:bodyPr/>
          <a:lstStyle>
            <a:lvl1pPr>
              <a:defRPr b="0" i="0">
                <a:latin typeface="+mn-lt"/>
              </a:defRPr>
            </a:lvl1pPr>
          </a:lstStyle>
          <a:p>
            <a:endParaRPr lang="en-GB"/>
          </a:p>
        </p:txBody>
      </p:sp>
      <p:sp>
        <p:nvSpPr>
          <p:cNvPr id="5" name="Slide Number Placeholder 4" hidden="1"/>
          <p:cNvSpPr>
            <a:spLocks noGrp="1"/>
          </p:cNvSpPr>
          <p:nvPr>
            <p:ph type="sldNum" sz="quarter" idx="12"/>
          </p:nvPr>
        </p:nvSpPr>
        <p:spPr/>
        <p:txBody>
          <a:bodyPr/>
          <a:lstStyle>
            <a:lvl1pPr>
              <a:defRPr b="0" i="0">
                <a:latin typeface="+mn-lt"/>
              </a:defRPr>
            </a:lvl1pPr>
          </a:lstStyle>
          <a:p>
            <a:fld id="{10292E62-ABCD-4E1A-9CD4-1F4D24B7AC52}" type="slidenum">
              <a:rPr lang="en-GB" smtClean="0"/>
              <a:pPr/>
              <a:t>‹#›</a:t>
            </a:fld>
            <a:endParaRPr lang="en-GB"/>
          </a:p>
        </p:txBody>
      </p:sp>
      <p:sp>
        <p:nvSpPr>
          <p:cNvPr id="7" name="Text Placeholder 10">
            <a:extLst>
              <a:ext uri="{FF2B5EF4-FFF2-40B4-BE49-F238E27FC236}">
                <a16:creationId xmlns:a16="http://schemas.microsoft.com/office/drawing/2014/main" id="{916572B5-F8B1-D259-492B-BEC8A8ECDAC4}"/>
              </a:ext>
            </a:extLst>
          </p:cNvPr>
          <p:cNvSpPr>
            <a:spLocks noGrp="1"/>
          </p:cNvSpPr>
          <p:nvPr>
            <p:ph type="body" sz="quarter" idx="16"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3620063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Chapter">
    <p:bg>
      <p:bgPr>
        <a:solidFill>
          <a:srgbClr val="EDF0F5"/>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DB58524E-C841-9DC5-FBA8-7A901D4B8D0D}"/>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6" name="Title 1">
            <a:extLst>
              <a:ext uri="{FF2B5EF4-FFF2-40B4-BE49-F238E27FC236}">
                <a16:creationId xmlns:a16="http://schemas.microsoft.com/office/drawing/2014/main" id="{D4FC5853-8923-B7EA-5FEB-D1C71C8FE3DF}"/>
              </a:ext>
            </a:extLst>
          </p:cNvPr>
          <p:cNvSpPr>
            <a:spLocks noGrp="1"/>
          </p:cNvSpPr>
          <p:nvPr>
            <p:ph type="title" hasCustomPrompt="1"/>
          </p:nvPr>
        </p:nvSpPr>
        <p:spPr>
          <a:xfrm>
            <a:off x="358870" y="758825"/>
            <a:ext cx="9507443" cy="3389429"/>
          </a:xfrm>
        </p:spPr>
        <p:txBody>
          <a:bodyPr anchor="t" anchorCtr="0">
            <a:normAutofit/>
          </a:bodyPr>
          <a:lstStyle>
            <a:lvl1pPr>
              <a:lnSpc>
                <a:spcPct val="90000"/>
              </a:lnSpc>
              <a:defRPr sz="5500" b="0" i="0">
                <a:latin typeface="+mj-lt"/>
              </a:defRPr>
            </a:lvl1pPr>
          </a:lstStyle>
          <a:p>
            <a:r>
              <a:rPr lang="en-GB"/>
              <a:t>Click to add chapter title</a:t>
            </a:r>
          </a:p>
        </p:txBody>
      </p:sp>
      <p:sp>
        <p:nvSpPr>
          <p:cNvPr id="4" name="FLD_Presentation"/>
          <p:cNvSpPr>
            <a:spLocks noGrp="1"/>
          </p:cNvSpPr>
          <p:nvPr>
            <p:ph type="ftr" sz="quarter" idx="11"/>
          </p:nvPr>
        </p:nvSpPr>
        <p:spPr/>
        <p:txBody>
          <a:bodyPr/>
          <a:lstStyle>
            <a:lvl1pPr>
              <a:defRPr b="0" i="0">
                <a:latin typeface="+mn-lt"/>
              </a:defRPr>
            </a:lvl1pPr>
          </a:lstStyle>
          <a:p>
            <a:endParaRPr lang="en-GB"/>
          </a:p>
        </p:txBody>
      </p:sp>
      <p:sp>
        <p:nvSpPr>
          <p:cNvPr id="5" name="Slide Number Placeholder 4" hidden="1"/>
          <p:cNvSpPr>
            <a:spLocks noGrp="1"/>
          </p:cNvSpPr>
          <p:nvPr>
            <p:ph type="sldNum" sz="quarter" idx="12"/>
          </p:nvPr>
        </p:nvSpPr>
        <p:spPr/>
        <p:txBody>
          <a:bodyPr/>
          <a:lstStyle>
            <a:lvl1pPr>
              <a:defRPr b="0" i="0">
                <a:latin typeface="+mn-lt"/>
              </a:defRPr>
            </a:lvl1pPr>
          </a:lstStyle>
          <a:p>
            <a:fld id="{10292E62-ABCD-4E1A-9CD4-1F4D24B7AC52}" type="slidenum">
              <a:rPr lang="en-GB" smtClean="0"/>
              <a:pPr/>
              <a:t>‹#›</a:t>
            </a:fld>
            <a:endParaRPr lang="en-GB"/>
          </a:p>
        </p:txBody>
      </p:sp>
      <p:sp>
        <p:nvSpPr>
          <p:cNvPr id="3" name="Date_DateCustomA" hidden="1">
            <a:extLst>
              <a:ext uri="{FF2B5EF4-FFF2-40B4-BE49-F238E27FC236}">
                <a16:creationId xmlns:a16="http://schemas.microsoft.com/office/drawing/2014/main" id="{5AEEE2C1-FF29-E7B4-A1D5-131F4A1157BF}"/>
              </a:ext>
            </a:extLst>
          </p:cNvPr>
          <p:cNvSpPr>
            <a:spLocks noGrp="1"/>
          </p:cNvSpPr>
          <p:nvPr>
            <p:ph type="dt" sz="half" idx="10"/>
          </p:nvPr>
        </p:nvSpPr>
        <p:spPr>
          <a:xfrm>
            <a:off x="0" y="6858000"/>
            <a:ext cx="0" cy="0"/>
          </a:xfrm>
        </p:spPr>
        <p:txBody>
          <a:bodyPr/>
          <a:lstStyle>
            <a:lvl1pPr>
              <a:defRPr b="0" i="0">
                <a:noFill/>
                <a:latin typeface="+mn-lt"/>
              </a:defRPr>
            </a:lvl1pPr>
          </a:lstStyle>
          <a:p>
            <a:endParaRPr lang="en-GB"/>
          </a:p>
        </p:txBody>
      </p:sp>
      <p:sp>
        <p:nvSpPr>
          <p:cNvPr id="7" name="Text Placeholder 10">
            <a:extLst>
              <a:ext uri="{FF2B5EF4-FFF2-40B4-BE49-F238E27FC236}">
                <a16:creationId xmlns:a16="http://schemas.microsoft.com/office/drawing/2014/main" id="{DD109E89-473C-156D-455E-29E731397515}"/>
              </a:ext>
            </a:extLst>
          </p:cNvPr>
          <p:cNvSpPr>
            <a:spLocks noGrp="1"/>
          </p:cNvSpPr>
          <p:nvPr>
            <p:ph type="body" sz="quarter" idx="16"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1895707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Chapter">
    <p:bg>
      <p:bgPr>
        <a:solidFill>
          <a:srgbClr val="D9E1E0"/>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FCA035B5-7328-967A-EC03-CA6C58D787F4}"/>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6" name="Title 1">
            <a:extLst>
              <a:ext uri="{FF2B5EF4-FFF2-40B4-BE49-F238E27FC236}">
                <a16:creationId xmlns:a16="http://schemas.microsoft.com/office/drawing/2014/main" id="{CDF2CB76-C595-D9B5-2917-7F7BAFE339E2}"/>
              </a:ext>
            </a:extLst>
          </p:cNvPr>
          <p:cNvSpPr>
            <a:spLocks noGrp="1"/>
          </p:cNvSpPr>
          <p:nvPr>
            <p:ph type="title" hasCustomPrompt="1"/>
          </p:nvPr>
        </p:nvSpPr>
        <p:spPr>
          <a:xfrm>
            <a:off x="358870" y="758825"/>
            <a:ext cx="9507443" cy="3389429"/>
          </a:xfrm>
        </p:spPr>
        <p:txBody>
          <a:bodyPr anchor="t" anchorCtr="0">
            <a:normAutofit/>
          </a:bodyPr>
          <a:lstStyle>
            <a:lvl1pPr>
              <a:lnSpc>
                <a:spcPct val="90000"/>
              </a:lnSpc>
              <a:defRPr sz="5500" b="0" i="0">
                <a:latin typeface="+mj-lt"/>
              </a:defRPr>
            </a:lvl1pPr>
          </a:lstStyle>
          <a:p>
            <a:r>
              <a:rPr lang="en-GB"/>
              <a:t>Click to add chapter title</a:t>
            </a:r>
          </a:p>
        </p:txBody>
      </p:sp>
      <p:sp>
        <p:nvSpPr>
          <p:cNvPr id="4" name="FLD_Presentation"/>
          <p:cNvSpPr>
            <a:spLocks noGrp="1"/>
          </p:cNvSpPr>
          <p:nvPr>
            <p:ph type="ftr" sz="quarter" idx="11"/>
          </p:nvPr>
        </p:nvSpPr>
        <p:spPr/>
        <p:txBody>
          <a:bodyPr/>
          <a:lstStyle>
            <a:lvl1pPr>
              <a:defRPr b="0" i="0">
                <a:latin typeface="+mn-lt"/>
              </a:defRPr>
            </a:lvl1pPr>
          </a:lstStyle>
          <a:p>
            <a:endParaRPr lang="en-GB"/>
          </a:p>
        </p:txBody>
      </p:sp>
      <p:sp>
        <p:nvSpPr>
          <p:cNvPr id="5" name="Slide Number Placeholder 4" hidden="1"/>
          <p:cNvSpPr>
            <a:spLocks noGrp="1"/>
          </p:cNvSpPr>
          <p:nvPr>
            <p:ph type="sldNum" sz="quarter" idx="12"/>
          </p:nvPr>
        </p:nvSpPr>
        <p:spPr/>
        <p:txBody>
          <a:bodyPr/>
          <a:lstStyle>
            <a:lvl1pPr>
              <a:defRPr b="0" i="0">
                <a:latin typeface="+mn-lt"/>
              </a:defRPr>
            </a:lvl1pPr>
          </a:lstStyle>
          <a:p>
            <a:fld id="{10292E62-ABCD-4E1A-9CD4-1F4D24B7AC52}" type="slidenum">
              <a:rPr lang="en-GB" smtClean="0"/>
              <a:pPr/>
              <a:t>‹#›</a:t>
            </a:fld>
            <a:endParaRPr lang="en-GB"/>
          </a:p>
        </p:txBody>
      </p:sp>
      <p:sp>
        <p:nvSpPr>
          <p:cNvPr id="3" name="Date_DateCustomA" hidden="1">
            <a:extLst>
              <a:ext uri="{FF2B5EF4-FFF2-40B4-BE49-F238E27FC236}">
                <a16:creationId xmlns:a16="http://schemas.microsoft.com/office/drawing/2014/main" id="{7B86803E-1CCE-2E63-3F6A-9650BB1CD060}"/>
              </a:ext>
            </a:extLst>
          </p:cNvPr>
          <p:cNvSpPr>
            <a:spLocks noGrp="1"/>
          </p:cNvSpPr>
          <p:nvPr>
            <p:ph type="dt" sz="half" idx="10"/>
          </p:nvPr>
        </p:nvSpPr>
        <p:spPr>
          <a:xfrm>
            <a:off x="0" y="6858000"/>
            <a:ext cx="0" cy="0"/>
          </a:xfrm>
        </p:spPr>
        <p:txBody>
          <a:bodyPr/>
          <a:lstStyle>
            <a:lvl1pPr>
              <a:defRPr b="0" i="0">
                <a:noFill/>
                <a:latin typeface="+mn-lt"/>
              </a:defRPr>
            </a:lvl1pPr>
          </a:lstStyle>
          <a:p>
            <a:endParaRPr lang="en-GB"/>
          </a:p>
        </p:txBody>
      </p:sp>
      <p:sp>
        <p:nvSpPr>
          <p:cNvPr id="7" name="Text Placeholder 10">
            <a:extLst>
              <a:ext uri="{FF2B5EF4-FFF2-40B4-BE49-F238E27FC236}">
                <a16:creationId xmlns:a16="http://schemas.microsoft.com/office/drawing/2014/main" id="{1D98C982-647B-4187-A6DB-572C2FBC3954}"/>
              </a:ext>
            </a:extLst>
          </p:cNvPr>
          <p:cNvSpPr>
            <a:spLocks noGrp="1"/>
          </p:cNvSpPr>
          <p:nvPr>
            <p:ph type="body" sz="quarter" idx="16"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3451143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Chapter">
    <p:bg>
      <p:bgPr>
        <a:solidFill>
          <a:srgbClr val="F9EEDD"/>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BA0FB1ED-2268-C339-757B-55C158FD8C76}"/>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6" name="Title 1">
            <a:extLst>
              <a:ext uri="{FF2B5EF4-FFF2-40B4-BE49-F238E27FC236}">
                <a16:creationId xmlns:a16="http://schemas.microsoft.com/office/drawing/2014/main" id="{6599158D-E8E8-9AAD-5ED7-23A185C20CA3}"/>
              </a:ext>
            </a:extLst>
          </p:cNvPr>
          <p:cNvSpPr>
            <a:spLocks noGrp="1"/>
          </p:cNvSpPr>
          <p:nvPr>
            <p:ph type="title" hasCustomPrompt="1"/>
          </p:nvPr>
        </p:nvSpPr>
        <p:spPr>
          <a:xfrm>
            <a:off x="358870" y="758825"/>
            <a:ext cx="9507443" cy="3389429"/>
          </a:xfrm>
        </p:spPr>
        <p:txBody>
          <a:bodyPr anchor="t" anchorCtr="0">
            <a:normAutofit/>
          </a:bodyPr>
          <a:lstStyle>
            <a:lvl1pPr>
              <a:lnSpc>
                <a:spcPct val="90000"/>
              </a:lnSpc>
              <a:defRPr sz="5500" b="0" i="0">
                <a:latin typeface="+mj-lt"/>
              </a:defRPr>
            </a:lvl1pPr>
          </a:lstStyle>
          <a:p>
            <a:r>
              <a:rPr lang="en-GB"/>
              <a:t>Click to add chapter title</a:t>
            </a:r>
          </a:p>
        </p:txBody>
      </p:sp>
      <p:sp>
        <p:nvSpPr>
          <p:cNvPr id="4" name="FLD_Presentation"/>
          <p:cNvSpPr>
            <a:spLocks noGrp="1"/>
          </p:cNvSpPr>
          <p:nvPr>
            <p:ph type="ftr" sz="quarter" idx="11"/>
          </p:nvPr>
        </p:nvSpPr>
        <p:spPr/>
        <p:txBody>
          <a:bodyPr/>
          <a:lstStyle>
            <a:lvl1pPr>
              <a:defRPr b="0" i="0">
                <a:latin typeface="+mn-lt"/>
              </a:defRPr>
            </a:lvl1pPr>
          </a:lstStyle>
          <a:p>
            <a:endParaRPr lang="en-GB"/>
          </a:p>
        </p:txBody>
      </p:sp>
      <p:sp>
        <p:nvSpPr>
          <p:cNvPr id="5" name="Slide Number Placeholder 4" hidden="1"/>
          <p:cNvSpPr>
            <a:spLocks noGrp="1"/>
          </p:cNvSpPr>
          <p:nvPr>
            <p:ph type="sldNum" sz="quarter" idx="12"/>
          </p:nvPr>
        </p:nvSpPr>
        <p:spPr/>
        <p:txBody>
          <a:bodyPr/>
          <a:lstStyle>
            <a:lvl1pPr>
              <a:defRPr b="0" i="0">
                <a:latin typeface="+mn-lt"/>
              </a:defRPr>
            </a:lvl1pPr>
          </a:lstStyle>
          <a:p>
            <a:fld id="{10292E62-ABCD-4E1A-9CD4-1F4D24B7AC52}" type="slidenum">
              <a:rPr lang="en-GB" smtClean="0"/>
              <a:pPr/>
              <a:t>‹#›</a:t>
            </a:fld>
            <a:endParaRPr lang="en-GB"/>
          </a:p>
        </p:txBody>
      </p:sp>
      <p:sp>
        <p:nvSpPr>
          <p:cNvPr id="3" name="Date_DateCustomA" hidden="1">
            <a:extLst>
              <a:ext uri="{FF2B5EF4-FFF2-40B4-BE49-F238E27FC236}">
                <a16:creationId xmlns:a16="http://schemas.microsoft.com/office/drawing/2014/main" id="{8F81B7FA-FA49-1832-053E-2CF946E63986}"/>
              </a:ext>
            </a:extLst>
          </p:cNvPr>
          <p:cNvSpPr>
            <a:spLocks noGrp="1"/>
          </p:cNvSpPr>
          <p:nvPr>
            <p:ph type="dt" sz="half" idx="10"/>
          </p:nvPr>
        </p:nvSpPr>
        <p:spPr>
          <a:xfrm>
            <a:off x="0" y="6858000"/>
            <a:ext cx="0" cy="0"/>
          </a:xfrm>
        </p:spPr>
        <p:txBody>
          <a:bodyPr/>
          <a:lstStyle>
            <a:lvl1pPr>
              <a:defRPr b="0" i="0">
                <a:noFill/>
                <a:latin typeface="+mn-lt"/>
              </a:defRPr>
            </a:lvl1pPr>
          </a:lstStyle>
          <a:p>
            <a:endParaRPr lang="en-GB"/>
          </a:p>
        </p:txBody>
      </p:sp>
      <p:sp>
        <p:nvSpPr>
          <p:cNvPr id="2" name="Text Placeholder 10">
            <a:extLst>
              <a:ext uri="{FF2B5EF4-FFF2-40B4-BE49-F238E27FC236}">
                <a16:creationId xmlns:a16="http://schemas.microsoft.com/office/drawing/2014/main" id="{A7B320BF-F920-8C69-4F92-6BD564E72A2D}"/>
              </a:ext>
            </a:extLst>
          </p:cNvPr>
          <p:cNvSpPr>
            <a:spLocks noGrp="1"/>
          </p:cNvSpPr>
          <p:nvPr>
            <p:ph type="body" sz="quarter" idx="16"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4100126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5_Chapter">
    <p:bg>
      <p:bgPr>
        <a:solidFill>
          <a:srgbClr val="E3E2EC"/>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17CD78-1E4B-3375-374C-7EA21021612C}"/>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6" name="Title 1">
            <a:extLst>
              <a:ext uri="{FF2B5EF4-FFF2-40B4-BE49-F238E27FC236}">
                <a16:creationId xmlns:a16="http://schemas.microsoft.com/office/drawing/2014/main" id="{E446244A-2DEA-6FB4-043B-56D419A4DD7E}"/>
              </a:ext>
            </a:extLst>
          </p:cNvPr>
          <p:cNvSpPr>
            <a:spLocks noGrp="1"/>
          </p:cNvSpPr>
          <p:nvPr>
            <p:ph type="title" hasCustomPrompt="1"/>
          </p:nvPr>
        </p:nvSpPr>
        <p:spPr>
          <a:xfrm>
            <a:off x="358870" y="758825"/>
            <a:ext cx="9507443" cy="3389429"/>
          </a:xfrm>
        </p:spPr>
        <p:txBody>
          <a:bodyPr anchor="t" anchorCtr="0">
            <a:normAutofit/>
          </a:bodyPr>
          <a:lstStyle>
            <a:lvl1pPr>
              <a:lnSpc>
                <a:spcPct val="90000"/>
              </a:lnSpc>
              <a:defRPr sz="5500" b="0" i="0">
                <a:latin typeface="+mj-lt"/>
              </a:defRPr>
            </a:lvl1pPr>
          </a:lstStyle>
          <a:p>
            <a:r>
              <a:rPr lang="en-GB"/>
              <a:t>Click to add chapter title</a:t>
            </a:r>
          </a:p>
        </p:txBody>
      </p:sp>
      <p:sp>
        <p:nvSpPr>
          <p:cNvPr id="4" name="FLD_Presentation"/>
          <p:cNvSpPr>
            <a:spLocks noGrp="1"/>
          </p:cNvSpPr>
          <p:nvPr>
            <p:ph type="ftr" sz="quarter" idx="11"/>
          </p:nvPr>
        </p:nvSpPr>
        <p:spPr/>
        <p:txBody>
          <a:bodyPr/>
          <a:lstStyle>
            <a:lvl1pPr>
              <a:defRPr b="0" i="0">
                <a:latin typeface="+mn-lt"/>
              </a:defRPr>
            </a:lvl1pPr>
          </a:lstStyle>
          <a:p>
            <a:endParaRPr lang="en-GB"/>
          </a:p>
        </p:txBody>
      </p:sp>
      <p:sp>
        <p:nvSpPr>
          <p:cNvPr id="5" name="Slide Number Placeholder 4" hidden="1"/>
          <p:cNvSpPr>
            <a:spLocks noGrp="1"/>
          </p:cNvSpPr>
          <p:nvPr>
            <p:ph type="sldNum" sz="quarter" idx="12"/>
          </p:nvPr>
        </p:nvSpPr>
        <p:spPr/>
        <p:txBody>
          <a:bodyPr/>
          <a:lstStyle>
            <a:lvl1pPr>
              <a:defRPr b="0" i="0">
                <a:latin typeface="+mn-lt"/>
              </a:defRPr>
            </a:lvl1pPr>
          </a:lstStyle>
          <a:p>
            <a:fld id="{10292E62-ABCD-4E1A-9CD4-1F4D24B7AC52}" type="slidenum">
              <a:rPr lang="en-GB" smtClean="0"/>
              <a:pPr/>
              <a:t>‹#›</a:t>
            </a:fld>
            <a:endParaRPr lang="en-GB"/>
          </a:p>
        </p:txBody>
      </p:sp>
      <p:sp>
        <p:nvSpPr>
          <p:cNvPr id="3" name="Date_DateCustomA" hidden="1">
            <a:extLst>
              <a:ext uri="{FF2B5EF4-FFF2-40B4-BE49-F238E27FC236}">
                <a16:creationId xmlns:a16="http://schemas.microsoft.com/office/drawing/2014/main" id="{83596F9F-F5BF-354C-B287-8699DC4E85AF}"/>
              </a:ext>
            </a:extLst>
          </p:cNvPr>
          <p:cNvSpPr>
            <a:spLocks noGrp="1"/>
          </p:cNvSpPr>
          <p:nvPr>
            <p:ph type="dt" sz="half" idx="10"/>
          </p:nvPr>
        </p:nvSpPr>
        <p:spPr>
          <a:xfrm>
            <a:off x="0" y="6858000"/>
            <a:ext cx="0" cy="0"/>
          </a:xfrm>
        </p:spPr>
        <p:txBody>
          <a:bodyPr/>
          <a:lstStyle>
            <a:lvl1pPr>
              <a:defRPr b="0" i="0">
                <a:noFill/>
                <a:latin typeface="+mn-lt"/>
              </a:defRPr>
            </a:lvl1pPr>
          </a:lstStyle>
          <a:p>
            <a:endParaRPr lang="en-GB"/>
          </a:p>
        </p:txBody>
      </p:sp>
      <p:sp>
        <p:nvSpPr>
          <p:cNvPr id="2" name="Text Placeholder 10">
            <a:extLst>
              <a:ext uri="{FF2B5EF4-FFF2-40B4-BE49-F238E27FC236}">
                <a16:creationId xmlns:a16="http://schemas.microsoft.com/office/drawing/2014/main" id="{CE689B4C-3AD6-CC8A-7D79-E0673DF37B80}"/>
              </a:ext>
            </a:extLst>
          </p:cNvPr>
          <p:cNvSpPr>
            <a:spLocks noGrp="1"/>
          </p:cNvSpPr>
          <p:nvPr>
            <p:ph type="body" sz="quarter" idx="16"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3252167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1" name="Subtitle 2"/>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4" name="Title 1"/>
          <p:cNvSpPr>
            <a:spLocks noGrp="1"/>
          </p:cNvSpPr>
          <p:nvPr>
            <p:ph type="title" hasCustomPrompt="1"/>
          </p:nvPr>
        </p:nvSpPr>
        <p:spPr>
          <a:xfrm>
            <a:off x="349199" y="759600"/>
            <a:ext cx="9507600" cy="457200"/>
          </a:xfrm>
        </p:spPr>
        <p:txBody>
          <a:bodyPr/>
          <a:lstStyle>
            <a:lvl1pPr>
              <a:defRPr b="0" i="0">
                <a:latin typeface="+mj-lt"/>
              </a:defRPr>
            </a:lvl1pPr>
          </a:lstStyle>
          <a:p>
            <a:r>
              <a:rPr lang="en-GB"/>
              <a:t>Click to add title</a:t>
            </a:r>
          </a:p>
        </p:txBody>
      </p:sp>
      <p:sp>
        <p:nvSpPr>
          <p:cNvPr id="3" name="Content Placeholder 2"/>
          <p:cNvSpPr>
            <a:spLocks noGrp="1"/>
          </p:cNvSpPr>
          <p:nvPr>
            <p:ph idx="1" hasCustomPrompt="1"/>
          </p:nvPr>
        </p:nvSpPr>
        <p:spPr>
          <a:xfrm>
            <a:off x="358869" y="1663700"/>
            <a:ext cx="11476472" cy="4564800"/>
          </a:xfrm>
          <a:prstGeom prst="rect">
            <a:avLst/>
          </a:prstGeom>
        </p:spPr>
        <p:txBody>
          <a:bodyPr/>
          <a:lstStyle>
            <a:lvl1pPr marL="180000" indent="-180000">
              <a:buFont typeface="Arial" panose="020B0604020202020204" pitchFamily="34" charset="0"/>
              <a:buChar char="•"/>
              <a:defRPr b="0" i="0" baseline="0">
                <a:latin typeface="+mn-lt"/>
              </a:defRPr>
            </a:lvl1pPr>
            <a:lvl2pPr marL="360000">
              <a:defRPr sz="1800" b="0" i="0">
                <a:latin typeface="+mn-lt"/>
              </a:defRPr>
            </a:lvl2pPr>
            <a:lvl3pPr marL="540000">
              <a:defRPr sz="1600" b="0" i="0">
                <a:latin typeface="+mn-lt"/>
              </a:defRPr>
            </a:lvl3pPr>
            <a:lvl4pPr>
              <a:defRPr sz="2200" b="1" i="0">
                <a:latin typeface="+mn-lt"/>
              </a:defRPr>
            </a:lvl4pPr>
            <a:lvl5pPr>
              <a:defRPr b="0" i="0">
                <a:latin typeface="+mn-lt"/>
              </a:defRPr>
            </a:lvl5pPr>
            <a:lvl6pPr>
              <a:defRPr/>
            </a:lvl6pPr>
            <a:lvl7pPr>
              <a:defRPr/>
            </a:lvl7pPr>
            <a:lvl8pPr>
              <a:defRPr/>
            </a:lvl8pPr>
            <a:lvl9pPr>
              <a:defRPr/>
            </a:lvl9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6" name="Slide Number Placeholder 5"/>
          <p:cNvSpPr>
            <a:spLocks noGrp="1"/>
          </p:cNvSpPr>
          <p:nvPr>
            <p:ph type="sldNum" sz="quarter" idx="12"/>
          </p:nvPr>
        </p:nvSpPr>
        <p:spPr/>
        <p:txBody>
          <a:bodyPr/>
          <a:lstStyle>
            <a:lvl1pPr>
              <a:defRPr b="0" i="0">
                <a:latin typeface="+mn-lt"/>
              </a:defRPr>
            </a:lvl1pPr>
          </a:lstStyle>
          <a:p>
            <a:fld id="{02B5E496-C20A-4259-82D6-EE90691934EF}" type="slidenum">
              <a:rPr lang="en-GB" smtClean="0"/>
              <a:pPr/>
              <a:t>‹#›</a:t>
            </a:fld>
            <a:endParaRPr lang="en-GB"/>
          </a:p>
        </p:txBody>
      </p:sp>
      <p:sp>
        <p:nvSpPr>
          <p:cNvPr id="2" name="Date_DateCustomA" hidden="1"/>
          <p:cNvSpPr>
            <a:spLocks noGrp="1"/>
          </p:cNvSpPr>
          <p:nvPr>
            <p:ph type="dt" sz="half" idx="13"/>
          </p:nvPr>
        </p:nvSpPr>
        <p:spPr/>
        <p:txBody>
          <a:bodyPr/>
          <a:lstStyle>
            <a:lvl1pPr>
              <a:defRPr b="0" i="0">
                <a:latin typeface="+mn-lt"/>
              </a:defRPr>
            </a:lvl1pPr>
          </a:lstStyle>
          <a:p>
            <a:endParaRPr lang="en-GB"/>
          </a:p>
        </p:txBody>
      </p:sp>
      <p:sp>
        <p:nvSpPr>
          <p:cNvPr id="5" name="FLD_Presentation"/>
          <p:cNvSpPr>
            <a:spLocks noGrp="1"/>
          </p:cNvSpPr>
          <p:nvPr>
            <p:ph type="ftr" sz="quarter" idx="14"/>
          </p:nvPr>
        </p:nvSpPr>
        <p:spPr/>
        <p:txBody>
          <a:bodyPr/>
          <a:lstStyle>
            <a:lvl1pPr>
              <a:defRPr b="0" i="0">
                <a:latin typeface="+mn-lt"/>
              </a:defRPr>
            </a:lvl1pPr>
          </a:lstStyle>
          <a:p>
            <a:endParaRPr lang="en-GB"/>
          </a:p>
        </p:txBody>
      </p:sp>
    </p:spTree>
    <p:extLst>
      <p:ext uri="{BB962C8B-B14F-4D97-AF65-F5344CB8AC3E}">
        <p14:creationId xmlns:p14="http://schemas.microsoft.com/office/powerpoint/2010/main" val="1535380125"/>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s of text ">
    <p:bg>
      <p:bgPr>
        <a:solidFill>
          <a:schemeClr val="bg1"/>
        </a:solidFill>
        <a:effectLst/>
      </p:bgPr>
    </p:bg>
    <p:spTree>
      <p:nvGrpSpPr>
        <p:cNvPr id="1" name=""/>
        <p:cNvGrpSpPr/>
        <p:nvPr/>
      </p:nvGrpSpPr>
      <p:grpSpPr>
        <a:xfrm>
          <a:off x="0" y="0"/>
          <a:ext cx="0" cy="0"/>
          <a:chOff x="0" y="0"/>
          <a:chExt cx="0" cy="0"/>
        </a:xfrm>
      </p:grpSpPr>
      <p:sp>
        <p:nvSpPr>
          <p:cNvPr id="11" name="Subtitle 2"/>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4" name="Title 1"/>
          <p:cNvSpPr>
            <a:spLocks noGrp="1"/>
          </p:cNvSpPr>
          <p:nvPr>
            <p:ph type="title" hasCustomPrompt="1"/>
          </p:nvPr>
        </p:nvSpPr>
        <p:spPr>
          <a:xfrm>
            <a:off x="349199" y="759600"/>
            <a:ext cx="9507600" cy="457200"/>
          </a:xfrm>
        </p:spPr>
        <p:txBody>
          <a:bodyPr/>
          <a:lstStyle>
            <a:lvl1pPr>
              <a:defRPr b="0" i="0">
                <a:latin typeface="+mj-lt"/>
              </a:defRPr>
            </a:lvl1pPr>
          </a:lstStyle>
          <a:p>
            <a:r>
              <a:rPr lang="en-GB"/>
              <a:t>Click to add title</a:t>
            </a:r>
          </a:p>
        </p:txBody>
      </p:sp>
      <p:sp>
        <p:nvSpPr>
          <p:cNvPr id="6" name="Slide Number Placeholder 5"/>
          <p:cNvSpPr>
            <a:spLocks noGrp="1"/>
          </p:cNvSpPr>
          <p:nvPr>
            <p:ph type="sldNum" sz="quarter" idx="12"/>
          </p:nvPr>
        </p:nvSpPr>
        <p:spPr/>
        <p:txBody>
          <a:bodyPr/>
          <a:lstStyle>
            <a:lvl1pPr>
              <a:defRPr b="0" i="0">
                <a:latin typeface="+mn-lt"/>
              </a:defRPr>
            </a:lvl1pPr>
          </a:lstStyle>
          <a:p>
            <a:fld id="{02B5E496-C20A-4259-82D6-EE90691934EF}" type="slidenum">
              <a:rPr lang="en-GB" smtClean="0"/>
              <a:pPr/>
              <a:t>‹#›</a:t>
            </a:fld>
            <a:endParaRPr lang="en-GB"/>
          </a:p>
        </p:txBody>
      </p:sp>
      <p:sp>
        <p:nvSpPr>
          <p:cNvPr id="2" name="Date_DateCustomA" hidden="1"/>
          <p:cNvSpPr>
            <a:spLocks noGrp="1"/>
          </p:cNvSpPr>
          <p:nvPr>
            <p:ph type="dt" sz="half" idx="13"/>
          </p:nvPr>
        </p:nvSpPr>
        <p:spPr/>
        <p:txBody>
          <a:bodyPr/>
          <a:lstStyle>
            <a:lvl1pPr>
              <a:defRPr b="0" i="0">
                <a:latin typeface="+mn-lt"/>
              </a:defRPr>
            </a:lvl1pPr>
          </a:lstStyle>
          <a:p>
            <a:endParaRPr lang="en-GB"/>
          </a:p>
        </p:txBody>
      </p:sp>
      <p:sp>
        <p:nvSpPr>
          <p:cNvPr id="5" name="FLD_Presentation"/>
          <p:cNvSpPr>
            <a:spLocks noGrp="1"/>
          </p:cNvSpPr>
          <p:nvPr>
            <p:ph type="ftr" sz="quarter" idx="14"/>
          </p:nvPr>
        </p:nvSpPr>
        <p:spPr/>
        <p:txBody>
          <a:bodyPr/>
          <a:lstStyle>
            <a:lvl1pPr>
              <a:defRPr b="0" i="0">
                <a:latin typeface="+mn-lt"/>
              </a:defRPr>
            </a:lvl1pPr>
          </a:lstStyle>
          <a:p>
            <a:endParaRPr lang="en-GB"/>
          </a:p>
        </p:txBody>
      </p:sp>
      <p:sp>
        <p:nvSpPr>
          <p:cNvPr id="7" name="Text Placeholder 2">
            <a:extLst>
              <a:ext uri="{FF2B5EF4-FFF2-40B4-BE49-F238E27FC236}">
                <a16:creationId xmlns:a16="http://schemas.microsoft.com/office/drawing/2014/main" id="{D3473029-98F2-48E3-B696-0D6A2037BA6D}"/>
              </a:ext>
            </a:extLst>
          </p:cNvPr>
          <p:cNvSpPr>
            <a:spLocks noGrp="1"/>
          </p:cNvSpPr>
          <p:nvPr>
            <p:ph type="body" sz="quarter" idx="16" hasCustomPrompt="1"/>
          </p:nvPr>
        </p:nvSpPr>
        <p:spPr>
          <a:xfrm>
            <a:off x="358867" y="1663700"/>
            <a:ext cx="11476472" cy="4564800"/>
          </a:xfrm>
        </p:spPr>
        <p:txBody>
          <a:bodyPr numCol="2" spcCol="237600">
            <a:noAutofit/>
          </a:bodyPr>
          <a:lstStyle>
            <a:lvl1pPr marL="180000" indent="-180000">
              <a:lnSpc>
                <a:spcPct val="90000"/>
              </a:lnSpc>
              <a:buSzPct val="100000"/>
              <a:buFont typeface="Arial" panose="020B0604020202020204" pitchFamily="34" charset="0"/>
              <a:buChar char="•"/>
              <a:defRPr sz="2200" i="0"/>
            </a:lvl1pPr>
            <a:lvl2pPr marL="360000">
              <a:defRPr sz="1800" i="0"/>
            </a:lvl2pPr>
            <a:lvl3pPr marL="540000">
              <a:defRPr sz="1600" i="0"/>
            </a:lvl3pPr>
            <a:lvl4pPr marL="0">
              <a:defRPr sz="2200" i="0"/>
            </a:lvl4pPr>
            <a:lvl5pPr>
              <a:defRPr sz="2200" i="0"/>
            </a:lvl5pPr>
            <a:lvl6pPr>
              <a:defRPr i="0"/>
            </a:lvl6pPr>
            <a:lvl7pPr>
              <a:defRPr i="0"/>
            </a:lvl7pPr>
            <a:lvl8pPr>
              <a:defRPr i="0"/>
            </a:lvl8pPr>
            <a:lvl9pPr>
              <a:defRPr i="0"/>
            </a:lvl9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Tree>
    <p:extLst>
      <p:ext uri="{BB962C8B-B14F-4D97-AF65-F5344CB8AC3E}">
        <p14:creationId xmlns:p14="http://schemas.microsoft.com/office/powerpoint/2010/main" val="186729521"/>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7" name="Subtitle 2"/>
          <p:cNvSpPr>
            <a:spLocks noGrp="1"/>
          </p:cNvSpPr>
          <p:nvPr>
            <p:ph type="subTitle" idx="1" hasCustomPrompt="1"/>
          </p:nvPr>
        </p:nvSpPr>
        <p:spPr>
          <a:xfrm>
            <a:off x="358870" y="324000"/>
            <a:ext cx="9508730"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2" name="Title 1"/>
          <p:cNvSpPr>
            <a:spLocks noGrp="1"/>
          </p:cNvSpPr>
          <p:nvPr>
            <p:ph type="title" hasCustomPrompt="1"/>
          </p:nvPr>
        </p:nvSpPr>
        <p:spPr/>
        <p:txBody>
          <a:bodyPr/>
          <a:lstStyle>
            <a:lvl1pPr>
              <a:defRPr/>
            </a:lvl1pPr>
          </a:lstStyle>
          <a:p>
            <a:r>
              <a:rPr lang="en-GB"/>
              <a:t>Click to add title</a:t>
            </a:r>
          </a:p>
        </p:txBody>
      </p:sp>
      <p:sp>
        <p:nvSpPr>
          <p:cNvPr id="14" name="Text Placeholder 2"/>
          <p:cNvSpPr>
            <a:spLocks noGrp="1"/>
          </p:cNvSpPr>
          <p:nvPr>
            <p:ph type="body" sz="quarter" idx="13" hasCustomPrompt="1"/>
          </p:nvPr>
        </p:nvSpPr>
        <p:spPr>
          <a:xfrm>
            <a:off x="358868" y="1663700"/>
            <a:ext cx="3666493" cy="4564800"/>
          </a:xfrm>
        </p:spPr>
        <p:txBody>
          <a:bodyPr>
            <a:noAutofit/>
          </a:bodyPr>
          <a:lstStyle>
            <a:lvl1pPr marL="180000" indent="-180000">
              <a:lnSpc>
                <a:spcPct val="90000"/>
              </a:lnSpc>
              <a:buSzPct val="100000"/>
              <a:buFont typeface="Arial" panose="020B0604020202020204" pitchFamily="34" charset="0"/>
              <a:buChar char="•"/>
              <a:defRPr sz="2200" i="0"/>
            </a:lvl1pPr>
            <a:lvl2pPr marL="360000">
              <a:defRPr sz="1800" i="0"/>
            </a:lvl2pPr>
            <a:lvl3pPr marL="540000">
              <a:defRPr sz="1600" i="0"/>
            </a:lvl3pPr>
            <a:lvl4pPr marL="0">
              <a:defRPr sz="2200" i="0"/>
            </a:lvl4pPr>
            <a:lvl5pPr>
              <a:defRPr sz="2200" i="0"/>
            </a:lvl5pPr>
            <a:lvl6pPr>
              <a:defRPr i="0"/>
            </a:lvl6pPr>
            <a:lvl7pPr>
              <a:defRPr i="0"/>
            </a:lvl7pPr>
            <a:lvl8pPr>
              <a:defRPr i="0"/>
            </a:lvl8pPr>
            <a:lvl9pPr>
              <a:defRPr i="0"/>
            </a:lvl9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10" name="Content Placeholder 8"/>
          <p:cNvSpPr>
            <a:spLocks noGrp="1"/>
          </p:cNvSpPr>
          <p:nvPr>
            <p:ph sz="quarter" idx="16" hasCustomPrompt="1"/>
          </p:nvPr>
        </p:nvSpPr>
        <p:spPr>
          <a:xfrm>
            <a:off x="4262400" y="1663699"/>
            <a:ext cx="7567200" cy="4564800"/>
          </a:xfrm>
        </p:spPr>
        <p:txBody>
          <a:bodyPr/>
          <a:lstStyle>
            <a:lvl1pPr>
              <a:defRPr sz="2200" i="0" baseline="0"/>
            </a:lvl1pPr>
            <a:lvl2pPr>
              <a:defRPr sz="1800" i="0"/>
            </a:lvl2pPr>
            <a:lvl3pPr>
              <a:defRPr sz="1600" i="0"/>
            </a:lvl3pPr>
            <a:lvl4pPr>
              <a:defRPr sz="2200" i="0"/>
            </a:lvl4pPr>
            <a:lvl5pPr>
              <a:defRPr sz="2200" i="0"/>
            </a:lvl5pPr>
            <a:lvl6pPr>
              <a:defRPr i="0"/>
            </a:lvl6pPr>
            <a:lvl7pPr>
              <a:defRPr i="0"/>
            </a:lvl7pPr>
            <a:lvl8pPr>
              <a:defRPr i="0"/>
            </a:lvl8pPr>
            <a:lvl9pPr>
              <a:buNone/>
              <a:defRPr i="0"/>
            </a:lvl9pPr>
          </a:lstStyle>
          <a:p>
            <a:pPr lvl="0"/>
            <a:r>
              <a:rPr lang="en-GB"/>
              <a:t>Insert picture, chart or table</a:t>
            </a:r>
          </a:p>
          <a:p>
            <a:pPr lvl="1"/>
            <a:r>
              <a:rPr lang="en-GB"/>
              <a:t>Second level</a:t>
            </a:r>
          </a:p>
          <a:p>
            <a:pPr lvl="2"/>
            <a:r>
              <a:rPr lang="en-GB"/>
              <a:t>Third level</a:t>
            </a:r>
          </a:p>
          <a:p>
            <a:pPr lvl="3"/>
            <a:r>
              <a:rPr lang="en-GB"/>
              <a:t>Fourth level</a:t>
            </a:r>
          </a:p>
          <a:p>
            <a:pPr lvl="4"/>
            <a:r>
              <a:rPr lang="en-GB"/>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p>
            <a:endParaRPr lang="en-GB"/>
          </a:p>
        </p:txBody>
      </p:sp>
      <p:sp>
        <p:nvSpPr>
          <p:cNvPr id="5" name="FLD_Presentation"/>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3826376129"/>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text ">
    <p:spTree>
      <p:nvGrpSpPr>
        <p:cNvPr id="1" name=""/>
        <p:cNvGrpSpPr/>
        <p:nvPr/>
      </p:nvGrpSpPr>
      <p:grpSpPr>
        <a:xfrm>
          <a:off x="0" y="0"/>
          <a:ext cx="0" cy="0"/>
          <a:chOff x="0" y="0"/>
          <a:chExt cx="0" cy="0"/>
        </a:xfrm>
      </p:grpSpPr>
      <p:sp>
        <p:nvSpPr>
          <p:cNvPr id="17" name="Subtitle 2"/>
          <p:cNvSpPr>
            <a:spLocks noGrp="1"/>
          </p:cNvSpPr>
          <p:nvPr>
            <p:ph type="subTitle" idx="1" hasCustomPrompt="1"/>
          </p:nvPr>
        </p:nvSpPr>
        <p:spPr>
          <a:xfrm>
            <a:off x="358870" y="324000"/>
            <a:ext cx="9507443"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2" name="Title 1"/>
          <p:cNvSpPr>
            <a:spLocks noGrp="1"/>
          </p:cNvSpPr>
          <p:nvPr>
            <p:ph type="title" hasCustomPrompt="1"/>
          </p:nvPr>
        </p:nvSpPr>
        <p:spPr/>
        <p:txBody>
          <a:bodyPr/>
          <a:lstStyle>
            <a:lvl1pPr>
              <a:defRPr/>
            </a:lvl1pPr>
          </a:lstStyle>
          <a:p>
            <a:r>
              <a:rPr lang="en-GB"/>
              <a:t>Click to add title</a:t>
            </a:r>
          </a:p>
        </p:txBody>
      </p:sp>
      <p:sp>
        <p:nvSpPr>
          <p:cNvPr id="10" name="Content Placeholder 8"/>
          <p:cNvSpPr>
            <a:spLocks noGrp="1"/>
          </p:cNvSpPr>
          <p:nvPr>
            <p:ph sz="quarter" idx="16" hasCustomPrompt="1"/>
          </p:nvPr>
        </p:nvSpPr>
        <p:spPr>
          <a:xfrm>
            <a:off x="360094" y="1663700"/>
            <a:ext cx="7567200" cy="4564800"/>
          </a:xfrm>
        </p:spPr>
        <p:txBody>
          <a:bodyPr/>
          <a:lstStyle>
            <a:lvl1pPr>
              <a:defRPr sz="2200" baseline="0"/>
            </a:lvl1pPr>
            <a:lvl2pPr>
              <a:defRPr sz="1800"/>
            </a:lvl2pPr>
            <a:lvl3pPr>
              <a:defRPr sz="1600"/>
            </a:lvl3pPr>
            <a:lvl4pPr>
              <a:defRPr sz="2200"/>
            </a:lvl4pPr>
            <a:lvl5pPr>
              <a:defRPr sz="2200"/>
            </a:lvl5pPr>
          </a:lstStyle>
          <a:p>
            <a:pPr lvl="0"/>
            <a:r>
              <a:rPr lang="en-GB"/>
              <a:t>Insert picture, chart or table</a:t>
            </a:r>
          </a:p>
          <a:p>
            <a:pPr lvl="1"/>
            <a:r>
              <a:rPr lang="en-GB"/>
              <a:t>Second level</a:t>
            </a:r>
          </a:p>
          <a:p>
            <a:pPr lvl="2"/>
            <a:r>
              <a:rPr lang="en-GB"/>
              <a:t>Third level</a:t>
            </a:r>
          </a:p>
          <a:p>
            <a:pPr lvl="3"/>
            <a:r>
              <a:rPr lang="en-GB"/>
              <a:t>Fourth level</a:t>
            </a:r>
          </a:p>
          <a:p>
            <a:pPr lvl="4"/>
            <a:r>
              <a:rPr lang="en-GB"/>
              <a:t>Fifth level</a:t>
            </a:r>
          </a:p>
          <a:p>
            <a:pPr lvl="5"/>
            <a:r>
              <a:rPr lang="en-GB" noProof="0"/>
              <a:t>Sixth level</a:t>
            </a:r>
          </a:p>
          <a:p>
            <a:pPr lvl="6"/>
            <a:r>
              <a:rPr lang="en-GB" noProof="0"/>
              <a:t>Seventh level</a:t>
            </a:r>
          </a:p>
          <a:p>
            <a:pPr lvl="7"/>
            <a:r>
              <a:rPr lang="en-GB" noProof="0"/>
              <a:t>Eighth level</a:t>
            </a:r>
          </a:p>
          <a:p>
            <a:pPr lvl="8"/>
            <a:r>
              <a:rPr lang="en-GB" noProof="0"/>
              <a:t>Ninth Level</a:t>
            </a:r>
            <a:endParaRPr lang="en-GB"/>
          </a:p>
        </p:txBody>
      </p:sp>
      <p:sp>
        <p:nvSpPr>
          <p:cNvPr id="14" name="Text Placeholder 2"/>
          <p:cNvSpPr>
            <a:spLocks noGrp="1"/>
          </p:cNvSpPr>
          <p:nvPr>
            <p:ph type="body" sz="quarter" idx="13" hasCustomPrompt="1"/>
          </p:nvPr>
        </p:nvSpPr>
        <p:spPr>
          <a:xfrm>
            <a:off x="8159749" y="1663700"/>
            <a:ext cx="3668400" cy="4564800"/>
          </a:xfrm>
        </p:spPr>
        <p:txBody>
          <a:bodyPr>
            <a:noAutofit/>
          </a:bodyPr>
          <a:lstStyle>
            <a:lvl1pPr marL="180000" indent="-180000">
              <a:lnSpc>
                <a:spcPct val="90000"/>
              </a:lnSpc>
              <a:buSzPct val="100000"/>
              <a:buFont typeface="Arial" panose="020B0604020202020204" pitchFamily="34" charset="0"/>
              <a:buChar char="•"/>
              <a:defRPr sz="2200"/>
            </a:lvl1pPr>
            <a:lvl2pPr marL="360000">
              <a:defRPr sz="1800" i="1"/>
            </a:lvl2pPr>
            <a:lvl3pPr marL="540000">
              <a:defRPr sz="1600" i="1"/>
            </a:lvl3pPr>
            <a:lvl4pPr marL="0">
              <a:defRPr sz="2200" i="0"/>
            </a:lvl4pPr>
            <a:lvl5pPr>
              <a:defRPr sz="2200" b="0" i="0"/>
            </a:lvl5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p>
            <a:endParaRPr lang="en-GB"/>
          </a:p>
        </p:txBody>
      </p:sp>
      <p:sp>
        <p:nvSpPr>
          <p:cNvPr id="5" name="FLD_Presentation"/>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3398982075"/>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text and picture">
    <p:spTree>
      <p:nvGrpSpPr>
        <p:cNvPr id="1" name=""/>
        <p:cNvGrpSpPr/>
        <p:nvPr/>
      </p:nvGrpSpPr>
      <p:grpSpPr>
        <a:xfrm>
          <a:off x="0" y="0"/>
          <a:ext cx="0" cy="0"/>
          <a:chOff x="0" y="0"/>
          <a:chExt cx="0" cy="0"/>
        </a:xfrm>
      </p:grpSpPr>
      <p:sp>
        <p:nvSpPr>
          <p:cNvPr id="17" name="Subtitle 2"/>
          <p:cNvSpPr>
            <a:spLocks noGrp="1"/>
          </p:cNvSpPr>
          <p:nvPr>
            <p:ph type="subTitle" idx="1" hasCustomPrompt="1"/>
          </p:nvPr>
        </p:nvSpPr>
        <p:spPr>
          <a:xfrm>
            <a:off x="358870" y="324000"/>
            <a:ext cx="9507600"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8" name="Title 1"/>
          <p:cNvSpPr>
            <a:spLocks noGrp="1"/>
          </p:cNvSpPr>
          <p:nvPr>
            <p:ph type="title" hasCustomPrompt="1"/>
          </p:nvPr>
        </p:nvSpPr>
        <p:spPr>
          <a:xfrm>
            <a:off x="349200" y="759600"/>
            <a:ext cx="9507600" cy="457200"/>
          </a:xfrm>
        </p:spPr>
        <p:txBody>
          <a:bodyPr/>
          <a:lstStyle>
            <a:lvl1pPr>
              <a:defRPr/>
            </a:lvl1pPr>
          </a:lstStyle>
          <a:p>
            <a:r>
              <a:rPr lang="en-GB"/>
              <a:t>Click to add title</a:t>
            </a:r>
          </a:p>
        </p:txBody>
      </p:sp>
      <p:sp>
        <p:nvSpPr>
          <p:cNvPr id="15" name="Text Placeholder 2"/>
          <p:cNvSpPr>
            <a:spLocks noGrp="1"/>
          </p:cNvSpPr>
          <p:nvPr>
            <p:ph type="body" sz="quarter" idx="13" hasCustomPrompt="1"/>
          </p:nvPr>
        </p:nvSpPr>
        <p:spPr>
          <a:xfrm>
            <a:off x="358868" y="1663700"/>
            <a:ext cx="3666494" cy="4564800"/>
          </a:xfrm>
        </p:spPr>
        <p:txBody>
          <a:bodyPr numCol="1" spcCol="237600">
            <a:noAutofit/>
          </a:bodyPr>
          <a:lstStyle>
            <a:lvl1pPr marL="180000" indent="-180000">
              <a:lnSpc>
                <a:spcPct val="90000"/>
              </a:lnSpc>
              <a:buSzPct val="100000"/>
              <a:buFont typeface="Arial" panose="020B0604020202020204" pitchFamily="34" charset="0"/>
              <a:buChar char="•"/>
              <a:defRPr sz="2200"/>
            </a:lvl1pPr>
            <a:lvl2pPr marL="360000">
              <a:defRPr sz="1800" i="0"/>
            </a:lvl2pPr>
            <a:lvl3pPr marL="540000">
              <a:defRPr sz="1800" i="0"/>
            </a:lvl3pPr>
            <a:lvl4pPr marL="0">
              <a:defRPr sz="2200" i="0"/>
            </a:lvl4pPr>
            <a:lvl5pPr>
              <a:defRPr sz="2200" i="0"/>
            </a:lvl5pPr>
            <a:lvl6pPr>
              <a:defRPr/>
            </a:lvl6pPr>
            <a:lvl7pPr>
              <a:defRPr/>
            </a:lvl7pPr>
            <a:lvl8pPr>
              <a:defRPr/>
            </a:lvl8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6" name="Text Placeholder 3"/>
          <p:cNvSpPr>
            <a:spLocks noGrp="1"/>
          </p:cNvSpPr>
          <p:nvPr>
            <p:ph type="body" sz="quarter" idx="20" hasCustomPrompt="1"/>
          </p:nvPr>
        </p:nvSpPr>
        <p:spPr>
          <a:xfrm>
            <a:off x="4262399" y="1663700"/>
            <a:ext cx="3668400" cy="4564800"/>
          </a:xfrm>
        </p:spPr>
        <p:txBody>
          <a:bodyPr/>
          <a:lstStyle>
            <a:lvl1pPr>
              <a:defRPr sz="2200"/>
            </a:lvl1pPr>
            <a:lvl2pPr>
              <a:defRPr sz="1800"/>
            </a:lvl2pPr>
            <a:lvl3pPr>
              <a:defRPr sz="1600"/>
            </a:lvl3pPr>
            <a:lvl4pPr>
              <a:defRPr sz="2200"/>
            </a:lvl4pPr>
            <a:lvl5pPr>
              <a:defRPr sz="2200"/>
            </a:lvl5pPr>
            <a:lvl6pPr>
              <a:defRPr/>
            </a:lvl6pPr>
            <a:lvl7pPr>
              <a:defRPr/>
            </a:lvl7pPr>
            <a:lvl8pPr>
              <a:defRPr/>
            </a:lvl8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11" name="Picture Placeholder 10"/>
          <p:cNvSpPr>
            <a:spLocks noGrp="1"/>
          </p:cNvSpPr>
          <p:nvPr>
            <p:ph type="pic" sz="quarter" idx="17" hasCustomPrompt="1"/>
          </p:nvPr>
        </p:nvSpPr>
        <p:spPr>
          <a:xfrm>
            <a:off x="9141618" y="1663701"/>
            <a:ext cx="2689923" cy="2224075"/>
          </a:xfrm>
        </p:spPr>
        <p:txBody>
          <a:bodyPr tIns="36000" anchor="t" anchorCtr="0"/>
          <a:lstStyle>
            <a:lvl1pPr marL="0" indent="0" algn="ctr">
              <a:buFontTx/>
              <a:buNone/>
              <a:defRPr sz="1400"/>
            </a:lvl1pPr>
          </a:lstStyle>
          <a:p>
            <a:r>
              <a:rPr lang="en-GB"/>
              <a:t>Click on frame and select picture from Templafy Photos or click on icon in frame to insert picture from your device</a:t>
            </a:r>
          </a:p>
        </p:txBody>
      </p:sp>
      <p:sp>
        <p:nvSpPr>
          <p:cNvPr id="13" name="Text Placeholder 12"/>
          <p:cNvSpPr>
            <a:spLocks noGrp="1"/>
          </p:cNvSpPr>
          <p:nvPr>
            <p:ph type="body" sz="quarter" idx="18" hasCustomPrompt="1"/>
          </p:nvPr>
        </p:nvSpPr>
        <p:spPr>
          <a:xfrm>
            <a:off x="9141616" y="3948588"/>
            <a:ext cx="2689926" cy="948851"/>
          </a:xfrm>
        </p:spPr>
        <p:txBody>
          <a:bodyPr anchor="t" anchorCtr="0"/>
          <a:lstStyle>
            <a:lvl1pPr marL="0" indent="0">
              <a:buFont typeface="Arial" panose="020B0604020202020204" pitchFamily="34" charset="0"/>
              <a:buNone/>
              <a:defRPr sz="1100" i="0" baseline="0"/>
            </a:lvl1pPr>
          </a:lstStyle>
          <a:p>
            <a:pPr lvl="0"/>
            <a:r>
              <a:rPr lang="en-GB"/>
              <a:t>Click to add caption</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p>
            <a:endParaRPr lang="en-GB"/>
          </a:p>
        </p:txBody>
      </p:sp>
      <p:sp>
        <p:nvSpPr>
          <p:cNvPr id="5" name="FLD_Presentation"/>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3126717040"/>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EEC15-49B2-4CF2-BBE0-30EE0FF7FA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DK"/>
          </a:p>
        </p:txBody>
      </p:sp>
      <p:sp>
        <p:nvSpPr>
          <p:cNvPr id="3" name="Text Placeholder 2">
            <a:extLst>
              <a:ext uri="{FF2B5EF4-FFF2-40B4-BE49-F238E27FC236}">
                <a16:creationId xmlns:a16="http://schemas.microsoft.com/office/drawing/2014/main" id="{382F59F7-FE95-0EED-85A6-46EB8D0E5A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C3EEB0-F8BB-310F-6732-FF45730B2F58}"/>
              </a:ext>
            </a:extLst>
          </p:cNvPr>
          <p:cNvSpPr>
            <a:spLocks noGrp="1"/>
          </p:cNvSpPr>
          <p:nvPr>
            <p:ph type="dt" sz="half" idx="10"/>
          </p:nvPr>
        </p:nvSpPr>
        <p:spPr/>
        <p:txBody>
          <a:bodyPr/>
          <a:lstStyle/>
          <a:p>
            <a:fld id="{49BCD960-5E15-42C6-AED5-730CE002C058}" type="datetimeFigureOut">
              <a:rPr lang="en-DK" smtClean="0"/>
              <a:t>09/16/2024</a:t>
            </a:fld>
            <a:endParaRPr lang="en-DK"/>
          </a:p>
        </p:txBody>
      </p:sp>
      <p:sp>
        <p:nvSpPr>
          <p:cNvPr id="5" name="Footer Placeholder 4">
            <a:extLst>
              <a:ext uri="{FF2B5EF4-FFF2-40B4-BE49-F238E27FC236}">
                <a16:creationId xmlns:a16="http://schemas.microsoft.com/office/drawing/2014/main" id="{2C9279FE-9825-EE28-F15D-68861429C78B}"/>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0861A37A-50F8-6FBA-D343-EDF632CEB716}"/>
              </a:ext>
            </a:extLst>
          </p:cNvPr>
          <p:cNvSpPr>
            <a:spLocks noGrp="1"/>
          </p:cNvSpPr>
          <p:nvPr>
            <p:ph type="sldNum" sz="quarter" idx="12"/>
          </p:nvPr>
        </p:nvSpPr>
        <p:spPr/>
        <p:txBody>
          <a:bodyPr/>
          <a:lstStyle/>
          <a:p>
            <a:fld id="{25F00214-24D6-4975-80E9-2844F98D39DD}" type="slidenum">
              <a:rPr lang="en-DK" smtClean="0"/>
              <a:t>‹#›</a:t>
            </a:fld>
            <a:endParaRPr lang="en-DK"/>
          </a:p>
        </p:txBody>
      </p:sp>
    </p:spTree>
    <p:extLst>
      <p:ext uri="{BB962C8B-B14F-4D97-AF65-F5344CB8AC3E}">
        <p14:creationId xmlns:p14="http://schemas.microsoft.com/office/powerpoint/2010/main" val="13236128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2 pictures">
    <p:spTree>
      <p:nvGrpSpPr>
        <p:cNvPr id="1" name=""/>
        <p:cNvGrpSpPr/>
        <p:nvPr/>
      </p:nvGrpSpPr>
      <p:grpSpPr>
        <a:xfrm>
          <a:off x="0" y="0"/>
          <a:ext cx="0" cy="0"/>
          <a:chOff x="0" y="0"/>
          <a:chExt cx="0" cy="0"/>
        </a:xfrm>
      </p:grpSpPr>
      <p:sp>
        <p:nvSpPr>
          <p:cNvPr id="14" name="Subtitle 2"/>
          <p:cNvSpPr>
            <a:spLocks noGrp="1"/>
          </p:cNvSpPr>
          <p:nvPr>
            <p:ph type="subTitle" idx="1" hasCustomPrompt="1"/>
          </p:nvPr>
        </p:nvSpPr>
        <p:spPr>
          <a:xfrm>
            <a:off x="358870" y="324000"/>
            <a:ext cx="9510014"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4" name="Title 1"/>
          <p:cNvSpPr>
            <a:spLocks noGrp="1"/>
          </p:cNvSpPr>
          <p:nvPr>
            <p:ph type="title" hasCustomPrompt="1"/>
          </p:nvPr>
        </p:nvSpPr>
        <p:spPr/>
        <p:txBody>
          <a:bodyPr/>
          <a:lstStyle/>
          <a:p>
            <a:r>
              <a:rPr lang="en-GB"/>
              <a:t>Click to add title</a:t>
            </a:r>
          </a:p>
        </p:txBody>
      </p:sp>
      <p:sp>
        <p:nvSpPr>
          <p:cNvPr id="17" name="Text Placeholder 2"/>
          <p:cNvSpPr>
            <a:spLocks noGrp="1"/>
          </p:cNvSpPr>
          <p:nvPr>
            <p:ph type="body" sz="quarter" idx="17" hasCustomPrompt="1"/>
          </p:nvPr>
        </p:nvSpPr>
        <p:spPr>
          <a:xfrm>
            <a:off x="360000" y="1663699"/>
            <a:ext cx="6594385" cy="4564800"/>
          </a:xfrm>
          <a:prstGeom prst="rect">
            <a:avLst/>
          </a:prstGeom>
        </p:spPr>
        <p:txBody>
          <a:bodyPr/>
          <a:lstStyle>
            <a:lvl1pPr marL="180000" indent="-180000">
              <a:buFont typeface="Arial" panose="020B0604020202020204" pitchFamily="34" charset="0"/>
              <a:buChar char="•"/>
              <a:defRPr/>
            </a:lvl1pPr>
            <a:lvl2pPr marL="360000">
              <a:defRPr sz="1800"/>
            </a:lvl2pPr>
            <a:lvl3pPr marL="540000">
              <a:defRPr sz="1600"/>
            </a:lvl3pPr>
            <a:lvl4pPr marL="0">
              <a:defRPr sz="2200"/>
            </a:lvl4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5" name="Picture Placeholder 3"/>
          <p:cNvSpPr>
            <a:spLocks noGrp="1"/>
          </p:cNvSpPr>
          <p:nvPr>
            <p:ph type="pic" sz="quarter" idx="13" hasCustomPrompt="1"/>
          </p:nvPr>
        </p:nvSpPr>
        <p:spPr>
          <a:xfrm>
            <a:off x="7190073" y="1663700"/>
            <a:ext cx="4641472" cy="2149200"/>
          </a:xfrm>
          <a:prstGeom prst="rect">
            <a:avLst/>
          </a:prstGeom>
        </p:spPr>
        <p:txBody>
          <a:bodyPr lIns="0" tIns="36000" anchor="t" anchorCtr="0"/>
          <a:lstStyle>
            <a:lvl1pPr marL="0" indent="0" algn="ctr">
              <a:buFontTx/>
              <a:buNone/>
              <a:defRPr sz="1400"/>
            </a:lvl1pPr>
          </a:lstStyle>
          <a:p>
            <a:r>
              <a:rPr lang="en-GB"/>
              <a:t>Click on frame and select picture from Templafy Photos or click on icon in frame to insert picture from          your device</a:t>
            </a:r>
          </a:p>
        </p:txBody>
      </p:sp>
      <p:sp>
        <p:nvSpPr>
          <p:cNvPr id="12" name="Picture Placeholder 4"/>
          <p:cNvSpPr>
            <a:spLocks noGrp="1"/>
          </p:cNvSpPr>
          <p:nvPr>
            <p:ph type="pic" sz="quarter" idx="15" hasCustomPrompt="1"/>
          </p:nvPr>
        </p:nvSpPr>
        <p:spPr>
          <a:xfrm>
            <a:off x="7190073" y="4078800"/>
            <a:ext cx="4641471" cy="2149200"/>
          </a:xfrm>
          <a:prstGeom prst="rect">
            <a:avLst/>
          </a:prstGeom>
        </p:spPr>
        <p:txBody>
          <a:bodyPr lIns="0" tIns="36000" anchor="t" anchorCtr="0"/>
          <a:lstStyle>
            <a:lvl1pPr marL="0" indent="0" algn="ctr">
              <a:buFontTx/>
              <a:buNone/>
              <a:defRPr sz="1400"/>
            </a:lvl1pPr>
          </a:lstStyle>
          <a:p>
            <a:r>
              <a:rPr lang="en-GB"/>
              <a:t>Click on frame and select picture from Templafy Photos or click on icon in frame to insert picture from          your device</a:t>
            </a:r>
          </a:p>
        </p:txBody>
      </p:sp>
      <p:sp>
        <p:nvSpPr>
          <p:cNvPr id="2" name="Date_DateCustomA" hidden="1"/>
          <p:cNvSpPr>
            <a:spLocks noGrp="1"/>
          </p:cNvSpPr>
          <p:nvPr>
            <p:ph type="dt" sz="half" idx="18"/>
          </p:nvPr>
        </p:nvSpPr>
        <p:spPr/>
        <p:txBody>
          <a:bodyPr/>
          <a:lstStyle/>
          <a:p>
            <a:endParaRPr lang="en-GB"/>
          </a:p>
        </p:txBody>
      </p:sp>
      <p:sp>
        <p:nvSpPr>
          <p:cNvPr id="9" name="FLD_Presentation"/>
          <p:cNvSpPr>
            <a:spLocks noGrp="1"/>
          </p:cNvSpPr>
          <p:nvPr>
            <p:ph type="ftr" sz="quarter" idx="19"/>
          </p:nvPr>
        </p:nvSpPr>
        <p:spPr/>
        <p:txBody>
          <a:bodyPr/>
          <a:lstStyle/>
          <a:p>
            <a:endParaRPr lang="en-GB"/>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a:p>
        </p:txBody>
      </p:sp>
    </p:spTree>
    <p:extLst>
      <p:ext uri="{BB962C8B-B14F-4D97-AF65-F5344CB8AC3E}">
        <p14:creationId xmlns:p14="http://schemas.microsoft.com/office/powerpoint/2010/main" val="253957847"/>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ext and 2 pictures">
    <p:bg>
      <p:bgPr>
        <a:solidFill>
          <a:srgbClr val="E3E2EC"/>
        </a:solidFill>
        <a:effectLst/>
      </p:bgPr>
    </p:bg>
    <p:spTree>
      <p:nvGrpSpPr>
        <p:cNvPr id="1" name=""/>
        <p:cNvGrpSpPr/>
        <p:nvPr/>
      </p:nvGrpSpPr>
      <p:grpSpPr>
        <a:xfrm>
          <a:off x="0" y="0"/>
          <a:ext cx="0" cy="0"/>
          <a:chOff x="0" y="0"/>
          <a:chExt cx="0" cy="0"/>
        </a:xfrm>
      </p:grpSpPr>
      <p:sp>
        <p:nvSpPr>
          <p:cNvPr id="14" name="Subtitle 2"/>
          <p:cNvSpPr>
            <a:spLocks noGrp="1"/>
          </p:cNvSpPr>
          <p:nvPr>
            <p:ph type="subTitle" idx="1" hasCustomPrompt="1"/>
          </p:nvPr>
        </p:nvSpPr>
        <p:spPr>
          <a:xfrm>
            <a:off x="358870" y="324000"/>
            <a:ext cx="5500800"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4" name="Title 1"/>
          <p:cNvSpPr>
            <a:spLocks noGrp="1"/>
          </p:cNvSpPr>
          <p:nvPr>
            <p:ph type="title" hasCustomPrompt="1"/>
          </p:nvPr>
        </p:nvSpPr>
        <p:spPr>
          <a:xfrm>
            <a:off x="349199" y="759600"/>
            <a:ext cx="5500800" cy="457200"/>
          </a:xfrm>
        </p:spPr>
        <p:txBody>
          <a:bodyPr/>
          <a:lstStyle/>
          <a:p>
            <a:r>
              <a:rPr lang="en-GB"/>
              <a:t>Click to add title</a:t>
            </a:r>
          </a:p>
        </p:txBody>
      </p:sp>
      <p:sp>
        <p:nvSpPr>
          <p:cNvPr id="17" name="Text Placeholder 2"/>
          <p:cNvSpPr>
            <a:spLocks noGrp="1"/>
          </p:cNvSpPr>
          <p:nvPr>
            <p:ph type="body" sz="quarter" idx="17" hasCustomPrompt="1"/>
          </p:nvPr>
        </p:nvSpPr>
        <p:spPr>
          <a:xfrm>
            <a:off x="360000" y="1663699"/>
            <a:ext cx="5500800" cy="4564800"/>
          </a:xfrm>
          <a:prstGeom prst="rect">
            <a:avLst/>
          </a:prstGeom>
        </p:spPr>
        <p:txBody>
          <a:bodyPr/>
          <a:lstStyle>
            <a:lvl1pPr marL="180000" indent="-180000">
              <a:buFont typeface="Arial" panose="020B0604020202020204" pitchFamily="34" charset="0"/>
              <a:buChar char="•"/>
              <a:defRPr/>
            </a:lvl1pPr>
            <a:lvl2pPr marL="360000">
              <a:defRPr sz="1800"/>
            </a:lvl2pPr>
            <a:lvl3pPr marL="540000">
              <a:defRPr sz="1600"/>
            </a:lvl3pPr>
            <a:lvl4pPr marL="0">
              <a:defRPr sz="2200"/>
            </a:lvl4pPr>
            <a:lvl5pPr>
              <a:defRPr sz="2200"/>
            </a:lvl5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5" name="Picture Placeholder 3"/>
          <p:cNvSpPr>
            <a:spLocks noGrp="1"/>
          </p:cNvSpPr>
          <p:nvPr>
            <p:ph type="pic" sz="quarter" idx="13" hasCustomPrompt="1"/>
          </p:nvPr>
        </p:nvSpPr>
        <p:spPr>
          <a:xfrm>
            <a:off x="6094800" y="0"/>
            <a:ext cx="6094800" cy="3430800"/>
          </a:xfrm>
          <a:prstGeom prst="rect">
            <a:avLst/>
          </a:prstGeom>
        </p:spPr>
        <p:txBody>
          <a:bodyPr lIns="0" tIns="36000" anchor="t" anchorCtr="0"/>
          <a:lstStyle>
            <a:lvl1pPr marL="0" indent="0" algn="ctr">
              <a:buFontTx/>
              <a:buNone/>
              <a:defRPr sz="1200"/>
            </a:lvl1pPr>
          </a:lstStyle>
          <a:p>
            <a:r>
              <a:rPr lang="en-GB"/>
              <a:t>Click on frame and select picture from Templafy Photos or </a:t>
            </a:r>
            <a:br>
              <a:rPr lang="en-GB"/>
            </a:br>
            <a:r>
              <a:rPr lang="en-GB"/>
              <a:t>click on icon in frame to insert picture from your device</a:t>
            </a:r>
          </a:p>
        </p:txBody>
      </p:sp>
      <p:sp>
        <p:nvSpPr>
          <p:cNvPr id="12" name="Picture Placeholder 4"/>
          <p:cNvSpPr>
            <a:spLocks noGrp="1"/>
          </p:cNvSpPr>
          <p:nvPr>
            <p:ph type="pic" sz="quarter" idx="15" hasCustomPrompt="1"/>
          </p:nvPr>
        </p:nvSpPr>
        <p:spPr>
          <a:xfrm>
            <a:off x="6094800" y="3427200"/>
            <a:ext cx="6094800" cy="3430800"/>
          </a:xfrm>
          <a:prstGeom prst="rect">
            <a:avLst/>
          </a:prstGeom>
        </p:spPr>
        <p:txBody>
          <a:bodyPr lIns="0" tIns="36000" anchor="t" anchorCtr="0"/>
          <a:lstStyle>
            <a:lvl1pPr marL="0" indent="0" algn="ctr">
              <a:buFontTx/>
              <a:buNone/>
              <a:defRPr sz="1200"/>
            </a:lvl1pPr>
          </a:lstStyle>
          <a:p>
            <a:r>
              <a:rPr lang="en-GB"/>
              <a:t>Click on frame and select picture from Templafy Photos or </a:t>
            </a:r>
            <a:br>
              <a:rPr lang="en-GB"/>
            </a:br>
            <a:r>
              <a:rPr lang="en-GB"/>
              <a:t>click on icon in frame to insert picture from your device</a:t>
            </a:r>
          </a:p>
        </p:txBody>
      </p:sp>
      <p:sp>
        <p:nvSpPr>
          <p:cNvPr id="2" name="Date_DateCustomA" hidden="1"/>
          <p:cNvSpPr>
            <a:spLocks noGrp="1"/>
          </p:cNvSpPr>
          <p:nvPr>
            <p:ph type="dt" sz="half" idx="18"/>
          </p:nvPr>
        </p:nvSpPr>
        <p:spPr/>
        <p:txBody>
          <a:bodyPr/>
          <a:lstStyle/>
          <a:p>
            <a:endParaRPr lang="en-GB"/>
          </a:p>
        </p:txBody>
      </p:sp>
      <p:sp>
        <p:nvSpPr>
          <p:cNvPr id="9" name="FLD_Presentation"/>
          <p:cNvSpPr>
            <a:spLocks noGrp="1"/>
          </p:cNvSpPr>
          <p:nvPr>
            <p:ph type="ftr" sz="quarter" idx="19"/>
          </p:nvPr>
        </p:nvSpPr>
        <p:spPr/>
        <p:txBody>
          <a:bodyPr/>
          <a:lstStyle/>
          <a:p>
            <a:endParaRPr lang="en-GB"/>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a:p>
        </p:txBody>
      </p:sp>
      <p:sp>
        <p:nvSpPr>
          <p:cNvPr id="3" name="Text Placeholder 10">
            <a:extLst>
              <a:ext uri="{FF2B5EF4-FFF2-40B4-BE49-F238E27FC236}">
                <a16:creationId xmlns:a16="http://schemas.microsoft.com/office/drawing/2014/main" id="{D65EDB1A-2427-467F-4875-F58315645486}"/>
              </a:ext>
            </a:extLst>
          </p:cNvPr>
          <p:cNvSpPr>
            <a:spLocks noGrp="1"/>
          </p:cNvSpPr>
          <p:nvPr>
            <p:ph type="body" sz="quarter" idx="21"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3256368186"/>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2+1 pictures">
    <p:spTree>
      <p:nvGrpSpPr>
        <p:cNvPr id="1" name=""/>
        <p:cNvGrpSpPr/>
        <p:nvPr/>
      </p:nvGrpSpPr>
      <p:grpSpPr>
        <a:xfrm>
          <a:off x="0" y="0"/>
          <a:ext cx="0" cy="0"/>
          <a:chOff x="0" y="0"/>
          <a:chExt cx="0" cy="0"/>
        </a:xfrm>
      </p:grpSpPr>
      <p:sp>
        <p:nvSpPr>
          <p:cNvPr id="13" name="Subtitle 2"/>
          <p:cNvSpPr>
            <a:spLocks noGrp="1"/>
          </p:cNvSpPr>
          <p:nvPr>
            <p:ph type="subTitle" idx="1" hasCustomPrompt="1"/>
          </p:nvPr>
        </p:nvSpPr>
        <p:spPr>
          <a:xfrm>
            <a:off x="358870" y="324000"/>
            <a:ext cx="9507600"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7" name="Title 1"/>
          <p:cNvSpPr>
            <a:spLocks noGrp="1"/>
          </p:cNvSpPr>
          <p:nvPr>
            <p:ph type="title" hasCustomPrompt="1"/>
          </p:nvPr>
        </p:nvSpPr>
        <p:spPr/>
        <p:txBody>
          <a:bodyPr/>
          <a:lstStyle>
            <a:lvl1pPr>
              <a:defRPr/>
            </a:lvl1pPr>
          </a:lstStyle>
          <a:p>
            <a:r>
              <a:rPr lang="en-GB"/>
              <a:t>Click to add title</a:t>
            </a:r>
          </a:p>
        </p:txBody>
      </p:sp>
      <p:sp>
        <p:nvSpPr>
          <p:cNvPr id="17" name="Text Placeholder 2"/>
          <p:cNvSpPr>
            <a:spLocks noGrp="1"/>
          </p:cNvSpPr>
          <p:nvPr>
            <p:ph type="body" sz="quarter" idx="17" hasCustomPrompt="1"/>
          </p:nvPr>
        </p:nvSpPr>
        <p:spPr>
          <a:xfrm>
            <a:off x="360000" y="1663699"/>
            <a:ext cx="6594384" cy="4564800"/>
          </a:xfrm>
          <a:prstGeom prst="rect">
            <a:avLst/>
          </a:prstGeom>
        </p:spPr>
        <p:txBody>
          <a:bodyPr/>
          <a:lstStyle>
            <a:lvl1pPr marL="180000" indent="-180000">
              <a:buFont typeface="Arial" panose="020B0604020202020204" pitchFamily="34" charset="0"/>
              <a:buChar char="•"/>
              <a:defRPr/>
            </a:lvl1pPr>
            <a:lvl2pPr marL="360000">
              <a:defRPr sz="1800"/>
            </a:lvl2pPr>
            <a:lvl3pPr marL="540000">
              <a:defRPr sz="1600"/>
            </a:lvl3pPr>
            <a:lvl4pPr marL="0">
              <a:defRPr sz="2200"/>
            </a:lvl4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5" name="Picture Placeholder 3"/>
          <p:cNvSpPr>
            <a:spLocks noGrp="1"/>
          </p:cNvSpPr>
          <p:nvPr>
            <p:ph type="pic" sz="quarter" idx="13" hasCustomPrompt="1"/>
          </p:nvPr>
        </p:nvSpPr>
        <p:spPr>
          <a:xfrm>
            <a:off x="7190073" y="1663700"/>
            <a:ext cx="2202436" cy="2149200"/>
          </a:xfrm>
          <a:prstGeom prst="rect">
            <a:avLst/>
          </a:prstGeom>
        </p:spPr>
        <p:txBody>
          <a:bodyPr lIns="0" tIns="36000" anchor="t" anchorCtr="0"/>
          <a:lstStyle>
            <a:lvl1pPr marL="0" indent="0" algn="ctr">
              <a:buFontTx/>
              <a:buNone/>
              <a:defRPr sz="1200"/>
            </a:lvl1pPr>
          </a:lstStyle>
          <a:p>
            <a:r>
              <a:rPr lang="en-GB"/>
              <a:t>Click on frame and select picture from Templafy Photos or click on icon in frame to insert picture from your device</a:t>
            </a:r>
          </a:p>
        </p:txBody>
      </p:sp>
      <p:sp>
        <p:nvSpPr>
          <p:cNvPr id="12" name="Picture Placeholder 4"/>
          <p:cNvSpPr>
            <a:spLocks noGrp="1"/>
          </p:cNvSpPr>
          <p:nvPr>
            <p:ph type="pic" sz="quarter" idx="15" hasCustomPrompt="1"/>
          </p:nvPr>
        </p:nvSpPr>
        <p:spPr>
          <a:xfrm>
            <a:off x="9629106" y="1663700"/>
            <a:ext cx="2202438" cy="2149200"/>
          </a:xfrm>
          <a:prstGeom prst="rect">
            <a:avLst/>
          </a:prstGeom>
        </p:spPr>
        <p:txBody>
          <a:bodyPr lIns="0" tIns="36000" anchor="t" anchorCtr="0"/>
          <a:lstStyle>
            <a:lvl1pPr marL="0" indent="0" algn="ctr">
              <a:buFontTx/>
              <a:buNone/>
              <a:defRPr sz="1200"/>
            </a:lvl1pPr>
          </a:lstStyle>
          <a:p>
            <a:r>
              <a:rPr lang="en-GB"/>
              <a:t>Click on frame and select picture from Templafy Photos or click on icon in frame to insert picture from your device</a:t>
            </a:r>
          </a:p>
        </p:txBody>
      </p:sp>
      <p:sp>
        <p:nvSpPr>
          <p:cNvPr id="14" name="Picture Placeholder 5"/>
          <p:cNvSpPr>
            <a:spLocks noGrp="1"/>
          </p:cNvSpPr>
          <p:nvPr>
            <p:ph type="pic" sz="quarter" idx="16" hasCustomPrompt="1"/>
          </p:nvPr>
        </p:nvSpPr>
        <p:spPr>
          <a:xfrm>
            <a:off x="7190073" y="4079299"/>
            <a:ext cx="4641471" cy="2149200"/>
          </a:xfrm>
          <a:prstGeom prst="rect">
            <a:avLst/>
          </a:prstGeom>
        </p:spPr>
        <p:txBody>
          <a:bodyPr lIns="0" tIns="36000" anchor="t" anchorCtr="0"/>
          <a:lstStyle>
            <a:lvl1pPr marL="0" indent="0" algn="ctr">
              <a:buFontTx/>
              <a:buNone/>
              <a:defRPr sz="1200"/>
            </a:lvl1pPr>
          </a:lstStyle>
          <a:p>
            <a:r>
              <a:rPr lang="en-GB"/>
              <a:t>Click on frame and select picture from Templafy Photos or click on icon in frame to insert picture from your device</a:t>
            </a:r>
          </a:p>
        </p:txBody>
      </p:sp>
      <p:sp>
        <p:nvSpPr>
          <p:cNvPr id="2" name="Date_DateCustomA" hidden="1"/>
          <p:cNvSpPr>
            <a:spLocks noGrp="1"/>
          </p:cNvSpPr>
          <p:nvPr>
            <p:ph type="dt" sz="half" idx="18"/>
          </p:nvPr>
        </p:nvSpPr>
        <p:spPr/>
        <p:txBody>
          <a:bodyPr/>
          <a:lstStyle/>
          <a:p>
            <a:endParaRPr lang="en-GB"/>
          </a:p>
        </p:txBody>
      </p:sp>
      <p:sp>
        <p:nvSpPr>
          <p:cNvPr id="9" name="FLD_Presentation"/>
          <p:cNvSpPr>
            <a:spLocks noGrp="1"/>
          </p:cNvSpPr>
          <p:nvPr>
            <p:ph type="ftr" sz="quarter" idx="19"/>
          </p:nvPr>
        </p:nvSpPr>
        <p:spPr/>
        <p:txBody>
          <a:bodyPr/>
          <a:lstStyle/>
          <a:p>
            <a:endParaRPr lang="en-GB"/>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a:p>
        </p:txBody>
      </p:sp>
    </p:spTree>
    <p:extLst>
      <p:ext uri="{BB962C8B-B14F-4D97-AF65-F5344CB8AC3E}">
        <p14:creationId xmlns:p14="http://schemas.microsoft.com/office/powerpoint/2010/main" val="2249592486"/>
      </p:ext>
    </p:extLst>
  </p:cSld>
  <p:clrMapOvr>
    <a:masterClrMapping/>
  </p:clrMapOvr>
  <p:extLst>
    <p:ext uri="{DCECCB84-F9BA-43D5-87BE-67443E8EF086}">
      <p15:sldGuideLst xmlns:p15="http://schemas.microsoft.com/office/powerpoint/2012/main">
        <p15:guide id="1" orient="horz" pos="3923">
          <p15:clr>
            <a:srgbClr val="A4A3A4"/>
          </p15:clr>
        </p15:guide>
        <p15:guide id="2" orient="horz" pos="1047">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ext and 3 pictures">
    <p:bg>
      <p:bgPr>
        <a:solidFill>
          <a:srgbClr val="F9EEDD"/>
        </a:solidFill>
        <a:effectLst/>
      </p:bgPr>
    </p:bg>
    <p:spTree>
      <p:nvGrpSpPr>
        <p:cNvPr id="1" name=""/>
        <p:cNvGrpSpPr/>
        <p:nvPr/>
      </p:nvGrpSpPr>
      <p:grpSpPr>
        <a:xfrm>
          <a:off x="0" y="0"/>
          <a:ext cx="0" cy="0"/>
          <a:chOff x="0" y="0"/>
          <a:chExt cx="0" cy="0"/>
        </a:xfrm>
      </p:grpSpPr>
      <p:sp>
        <p:nvSpPr>
          <p:cNvPr id="14" name="Picture Placeholder 5"/>
          <p:cNvSpPr>
            <a:spLocks noGrp="1"/>
          </p:cNvSpPr>
          <p:nvPr>
            <p:ph type="pic" sz="quarter" idx="16" hasCustomPrompt="1"/>
          </p:nvPr>
        </p:nvSpPr>
        <p:spPr>
          <a:xfrm>
            <a:off x="9142800" y="3427200"/>
            <a:ext cx="3049200" cy="3430800"/>
          </a:xfrm>
          <a:prstGeom prst="rect">
            <a:avLst/>
          </a:prstGeom>
        </p:spPr>
        <p:txBody>
          <a:bodyPr lIns="0" tIns="36000" anchor="t" anchorCtr="0"/>
          <a:lstStyle>
            <a:lvl1pPr marL="0" indent="0" algn="ctr">
              <a:buFontTx/>
              <a:buNone/>
              <a:defRPr sz="1200"/>
            </a:lvl1pPr>
          </a:lstStyle>
          <a:p>
            <a:r>
              <a:rPr lang="en-GB"/>
              <a:t>Click on frame and select picture from Templafy Photos or click on icon in frame to insert picture from your device</a:t>
            </a:r>
          </a:p>
        </p:txBody>
      </p:sp>
      <p:sp>
        <p:nvSpPr>
          <p:cNvPr id="8" name="Picture Placeholder 3">
            <a:extLst>
              <a:ext uri="{FF2B5EF4-FFF2-40B4-BE49-F238E27FC236}">
                <a16:creationId xmlns:a16="http://schemas.microsoft.com/office/drawing/2014/main" id="{61D13667-6490-C53D-01CE-F8A9AAA39178}"/>
              </a:ext>
            </a:extLst>
          </p:cNvPr>
          <p:cNvSpPr>
            <a:spLocks noGrp="1"/>
          </p:cNvSpPr>
          <p:nvPr>
            <p:ph type="pic" sz="quarter" idx="13" hasCustomPrompt="1"/>
          </p:nvPr>
        </p:nvSpPr>
        <p:spPr>
          <a:xfrm>
            <a:off x="6094800" y="0"/>
            <a:ext cx="6094800" cy="3427200"/>
          </a:xfrm>
          <a:prstGeom prst="rect">
            <a:avLst/>
          </a:prstGeom>
        </p:spPr>
        <p:txBody>
          <a:bodyPr lIns="0" tIns="36000" anchor="t" anchorCtr="0"/>
          <a:lstStyle>
            <a:lvl1pPr marL="0" indent="0" algn="ctr">
              <a:buFontTx/>
              <a:buNone/>
              <a:defRPr sz="1200"/>
            </a:lvl1pPr>
          </a:lstStyle>
          <a:p>
            <a:r>
              <a:rPr lang="en-GB"/>
              <a:t>Click on frame and select picture from Templafy Photos or                                             click on icon in frame to insert picture from your device</a:t>
            </a:r>
          </a:p>
        </p:txBody>
      </p:sp>
      <p:sp>
        <p:nvSpPr>
          <p:cNvPr id="11" name="Picture Placeholder 4">
            <a:extLst>
              <a:ext uri="{FF2B5EF4-FFF2-40B4-BE49-F238E27FC236}">
                <a16:creationId xmlns:a16="http://schemas.microsoft.com/office/drawing/2014/main" id="{2D7BE0C9-F22E-3A62-49F2-D02617035638}"/>
              </a:ext>
            </a:extLst>
          </p:cNvPr>
          <p:cNvSpPr>
            <a:spLocks noGrp="1"/>
          </p:cNvSpPr>
          <p:nvPr>
            <p:ph type="pic" sz="quarter" idx="15" hasCustomPrompt="1"/>
          </p:nvPr>
        </p:nvSpPr>
        <p:spPr>
          <a:xfrm>
            <a:off x="6094800" y="3427200"/>
            <a:ext cx="3048000" cy="3430800"/>
          </a:xfrm>
          <a:prstGeom prst="rect">
            <a:avLst/>
          </a:prstGeom>
        </p:spPr>
        <p:txBody>
          <a:bodyPr lIns="0" tIns="36000" anchor="t" anchorCtr="0"/>
          <a:lstStyle>
            <a:lvl1pPr marL="0" indent="0" algn="ctr">
              <a:buFontTx/>
              <a:buNone/>
              <a:defRPr sz="1200"/>
            </a:lvl1pPr>
          </a:lstStyle>
          <a:p>
            <a:r>
              <a:rPr lang="en-GB"/>
              <a:t>Click on frame and select picture from Templafy Photos or click on icon in frame to insert picture from your device</a:t>
            </a:r>
          </a:p>
        </p:txBody>
      </p:sp>
      <p:sp>
        <p:nvSpPr>
          <p:cNvPr id="2" name="Date_DateCustomA" hidden="1"/>
          <p:cNvSpPr>
            <a:spLocks noGrp="1"/>
          </p:cNvSpPr>
          <p:nvPr>
            <p:ph type="dt" sz="half" idx="18"/>
          </p:nvPr>
        </p:nvSpPr>
        <p:spPr/>
        <p:txBody>
          <a:bodyPr/>
          <a:lstStyle/>
          <a:p>
            <a:endParaRPr lang="en-GB"/>
          </a:p>
        </p:txBody>
      </p:sp>
      <p:sp>
        <p:nvSpPr>
          <p:cNvPr id="9" name="FLD_Presentation"/>
          <p:cNvSpPr>
            <a:spLocks noGrp="1"/>
          </p:cNvSpPr>
          <p:nvPr>
            <p:ph type="ftr" sz="quarter" idx="19"/>
          </p:nvPr>
        </p:nvSpPr>
        <p:spPr/>
        <p:txBody>
          <a:bodyPr/>
          <a:lstStyle/>
          <a:p>
            <a:endParaRPr lang="en-GB"/>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a:p>
        </p:txBody>
      </p:sp>
      <p:sp>
        <p:nvSpPr>
          <p:cNvPr id="3" name="Subtitle 2">
            <a:extLst>
              <a:ext uri="{FF2B5EF4-FFF2-40B4-BE49-F238E27FC236}">
                <a16:creationId xmlns:a16="http://schemas.microsoft.com/office/drawing/2014/main" id="{BBD54150-0AF9-F171-B77C-850C6E38AA40}"/>
              </a:ext>
            </a:extLst>
          </p:cNvPr>
          <p:cNvSpPr>
            <a:spLocks noGrp="1"/>
          </p:cNvSpPr>
          <p:nvPr>
            <p:ph type="subTitle" idx="1" hasCustomPrompt="1"/>
          </p:nvPr>
        </p:nvSpPr>
        <p:spPr>
          <a:xfrm>
            <a:off x="358870" y="324000"/>
            <a:ext cx="5500800"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4" name="Title 1">
            <a:extLst>
              <a:ext uri="{FF2B5EF4-FFF2-40B4-BE49-F238E27FC236}">
                <a16:creationId xmlns:a16="http://schemas.microsoft.com/office/drawing/2014/main" id="{34BA06A7-55EA-AB9E-1303-902FBBDBDE9E}"/>
              </a:ext>
            </a:extLst>
          </p:cNvPr>
          <p:cNvSpPr>
            <a:spLocks noGrp="1"/>
          </p:cNvSpPr>
          <p:nvPr>
            <p:ph type="title" hasCustomPrompt="1"/>
          </p:nvPr>
        </p:nvSpPr>
        <p:spPr>
          <a:xfrm>
            <a:off x="349199" y="759600"/>
            <a:ext cx="5500800" cy="457200"/>
          </a:xfrm>
        </p:spPr>
        <p:txBody>
          <a:bodyPr/>
          <a:lstStyle/>
          <a:p>
            <a:r>
              <a:rPr lang="en-GB"/>
              <a:t>Click to add title</a:t>
            </a:r>
          </a:p>
        </p:txBody>
      </p:sp>
      <p:sp>
        <p:nvSpPr>
          <p:cNvPr id="6" name="Text Placeholder 2">
            <a:extLst>
              <a:ext uri="{FF2B5EF4-FFF2-40B4-BE49-F238E27FC236}">
                <a16:creationId xmlns:a16="http://schemas.microsoft.com/office/drawing/2014/main" id="{3E95FD53-E898-6A30-7E8C-6775EA12A0D6}"/>
              </a:ext>
            </a:extLst>
          </p:cNvPr>
          <p:cNvSpPr>
            <a:spLocks noGrp="1"/>
          </p:cNvSpPr>
          <p:nvPr>
            <p:ph type="body" sz="quarter" idx="17" hasCustomPrompt="1"/>
          </p:nvPr>
        </p:nvSpPr>
        <p:spPr>
          <a:xfrm>
            <a:off x="360000" y="1663699"/>
            <a:ext cx="5500800" cy="4564800"/>
          </a:xfrm>
          <a:prstGeom prst="rect">
            <a:avLst/>
          </a:prstGeom>
        </p:spPr>
        <p:txBody>
          <a:bodyPr/>
          <a:lstStyle>
            <a:lvl1pPr marL="180000" indent="-180000">
              <a:buFont typeface="Arial" panose="020B0604020202020204" pitchFamily="34" charset="0"/>
              <a:buChar char="•"/>
              <a:defRPr/>
            </a:lvl1pPr>
            <a:lvl2pPr marL="360000">
              <a:defRPr sz="1800"/>
            </a:lvl2pPr>
            <a:lvl3pPr marL="540000">
              <a:defRPr sz="1800"/>
            </a:lvl3pPr>
            <a:lvl4pPr marL="0">
              <a:defRPr sz="2200"/>
            </a:lvl4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15" name="Text Placeholder 10">
            <a:extLst>
              <a:ext uri="{FF2B5EF4-FFF2-40B4-BE49-F238E27FC236}">
                <a16:creationId xmlns:a16="http://schemas.microsoft.com/office/drawing/2014/main" id="{D3F23600-B713-B3CB-9633-3DE2C34707E6}"/>
              </a:ext>
            </a:extLst>
          </p:cNvPr>
          <p:cNvSpPr>
            <a:spLocks noGrp="1"/>
          </p:cNvSpPr>
          <p:nvPr>
            <p:ph type="body" sz="quarter" idx="21"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106720798"/>
      </p:ext>
    </p:extLst>
  </p:cSld>
  <p:clrMapOvr>
    <a:masterClrMapping/>
  </p:clrMapOvr>
  <p:extLst>
    <p:ext uri="{DCECCB84-F9BA-43D5-87BE-67443E8EF086}">
      <p15:sldGuideLst xmlns:p15="http://schemas.microsoft.com/office/powerpoint/2012/main">
        <p15:guide id="1" orient="horz" pos="3923">
          <p15:clr>
            <a:srgbClr val="A4A3A4"/>
          </p15:clr>
        </p15:guide>
        <p15:guide id="2" orient="horz" pos="1047">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ext and 3 pictures">
    <p:bg>
      <p:bgPr>
        <a:solidFill>
          <a:srgbClr val="F9EEDD"/>
        </a:solidFill>
        <a:effectLst/>
      </p:bgPr>
    </p:bg>
    <p:spTree>
      <p:nvGrpSpPr>
        <p:cNvPr id="1" name=""/>
        <p:cNvGrpSpPr/>
        <p:nvPr/>
      </p:nvGrpSpPr>
      <p:grpSpPr>
        <a:xfrm>
          <a:off x="0" y="0"/>
          <a:ext cx="0" cy="0"/>
          <a:chOff x="0" y="0"/>
          <a:chExt cx="0" cy="0"/>
        </a:xfrm>
      </p:grpSpPr>
      <p:sp>
        <p:nvSpPr>
          <p:cNvPr id="14" name="Picture Placeholder 5"/>
          <p:cNvSpPr>
            <a:spLocks noGrp="1"/>
          </p:cNvSpPr>
          <p:nvPr>
            <p:ph type="pic" sz="quarter" idx="16" hasCustomPrompt="1"/>
          </p:nvPr>
        </p:nvSpPr>
        <p:spPr>
          <a:xfrm>
            <a:off x="9560400" y="0"/>
            <a:ext cx="2631600" cy="6858000"/>
          </a:xfrm>
          <a:prstGeom prst="rect">
            <a:avLst/>
          </a:prstGeom>
        </p:spPr>
        <p:txBody>
          <a:bodyPr lIns="0" tIns="36000" anchor="t" anchorCtr="0"/>
          <a:lstStyle>
            <a:lvl1pPr marL="0" indent="0" algn="ctr">
              <a:buFontTx/>
              <a:buNone/>
              <a:defRPr sz="1200"/>
            </a:lvl1pPr>
          </a:lstStyle>
          <a:p>
            <a:r>
              <a:rPr lang="en-GB"/>
              <a:t>Click on frame and select picture from Templafy Photos or click on icon in frame to insert picture from your device</a:t>
            </a:r>
          </a:p>
        </p:txBody>
      </p:sp>
      <p:sp>
        <p:nvSpPr>
          <p:cNvPr id="8" name="Picture Placeholder 3">
            <a:extLst>
              <a:ext uri="{FF2B5EF4-FFF2-40B4-BE49-F238E27FC236}">
                <a16:creationId xmlns:a16="http://schemas.microsoft.com/office/drawing/2014/main" id="{61D13667-6490-C53D-01CE-F8A9AAA39178}"/>
              </a:ext>
            </a:extLst>
          </p:cNvPr>
          <p:cNvSpPr>
            <a:spLocks noGrp="1"/>
          </p:cNvSpPr>
          <p:nvPr>
            <p:ph type="pic" sz="quarter" idx="13" hasCustomPrompt="1"/>
          </p:nvPr>
        </p:nvSpPr>
        <p:spPr>
          <a:xfrm>
            <a:off x="4298400" y="0"/>
            <a:ext cx="2631600" cy="6858000"/>
          </a:xfrm>
          <a:prstGeom prst="rect">
            <a:avLst/>
          </a:prstGeom>
        </p:spPr>
        <p:txBody>
          <a:bodyPr lIns="0" tIns="36000" anchor="t" anchorCtr="0"/>
          <a:lstStyle>
            <a:lvl1pPr marL="0" indent="0" algn="ctr">
              <a:buFontTx/>
              <a:buNone/>
              <a:defRPr sz="1200"/>
            </a:lvl1pPr>
          </a:lstStyle>
          <a:p>
            <a:r>
              <a:rPr lang="en-GB"/>
              <a:t>Click on frame and select picture from Templafy Photos or                                                     click on icon in frame to insert picture from your device</a:t>
            </a:r>
          </a:p>
        </p:txBody>
      </p:sp>
      <p:sp>
        <p:nvSpPr>
          <p:cNvPr id="11" name="Picture Placeholder 4">
            <a:extLst>
              <a:ext uri="{FF2B5EF4-FFF2-40B4-BE49-F238E27FC236}">
                <a16:creationId xmlns:a16="http://schemas.microsoft.com/office/drawing/2014/main" id="{2D7BE0C9-F22E-3A62-49F2-D02617035638}"/>
              </a:ext>
            </a:extLst>
          </p:cNvPr>
          <p:cNvSpPr>
            <a:spLocks noGrp="1"/>
          </p:cNvSpPr>
          <p:nvPr>
            <p:ph type="pic" sz="quarter" idx="15" hasCustomPrompt="1"/>
          </p:nvPr>
        </p:nvSpPr>
        <p:spPr>
          <a:xfrm>
            <a:off x="6930000" y="0"/>
            <a:ext cx="2631600" cy="6858000"/>
          </a:xfrm>
          <a:prstGeom prst="rect">
            <a:avLst/>
          </a:prstGeom>
        </p:spPr>
        <p:txBody>
          <a:bodyPr lIns="0" tIns="36000" anchor="t" anchorCtr="0"/>
          <a:lstStyle>
            <a:lvl1pPr marL="0" indent="0" algn="ctr">
              <a:buFontTx/>
              <a:buNone/>
              <a:defRPr sz="1200"/>
            </a:lvl1pPr>
          </a:lstStyle>
          <a:p>
            <a:r>
              <a:rPr lang="en-GB"/>
              <a:t>Click on frame and select picture from Templafy Photos or click on icon in frame to insert picture from your device</a:t>
            </a:r>
          </a:p>
        </p:txBody>
      </p:sp>
      <p:sp>
        <p:nvSpPr>
          <p:cNvPr id="2" name="Date_DateCustomA" hidden="1"/>
          <p:cNvSpPr>
            <a:spLocks noGrp="1"/>
          </p:cNvSpPr>
          <p:nvPr>
            <p:ph type="dt" sz="half" idx="18"/>
          </p:nvPr>
        </p:nvSpPr>
        <p:spPr/>
        <p:txBody>
          <a:bodyPr/>
          <a:lstStyle/>
          <a:p>
            <a:endParaRPr lang="en-GB"/>
          </a:p>
        </p:txBody>
      </p:sp>
      <p:sp>
        <p:nvSpPr>
          <p:cNvPr id="9" name="FLD_Presentation"/>
          <p:cNvSpPr>
            <a:spLocks noGrp="1"/>
          </p:cNvSpPr>
          <p:nvPr>
            <p:ph type="ftr" sz="quarter" idx="19"/>
          </p:nvPr>
        </p:nvSpPr>
        <p:spPr/>
        <p:txBody>
          <a:bodyPr/>
          <a:lstStyle/>
          <a:p>
            <a:endParaRPr lang="en-GB"/>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a:p>
        </p:txBody>
      </p:sp>
      <p:sp>
        <p:nvSpPr>
          <p:cNvPr id="3" name="Subtitle 2">
            <a:extLst>
              <a:ext uri="{FF2B5EF4-FFF2-40B4-BE49-F238E27FC236}">
                <a16:creationId xmlns:a16="http://schemas.microsoft.com/office/drawing/2014/main" id="{BBD54150-0AF9-F171-B77C-850C6E38AA40}"/>
              </a:ext>
            </a:extLst>
          </p:cNvPr>
          <p:cNvSpPr>
            <a:spLocks noGrp="1"/>
          </p:cNvSpPr>
          <p:nvPr>
            <p:ph type="subTitle" idx="1" hasCustomPrompt="1"/>
          </p:nvPr>
        </p:nvSpPr>
        <p:spPr>
          <a:xfrm>
            <a:off x="358870" y="324000"/>
            <a:ext cx="3676163"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4" name="Title 1">
            <a:extLst>
              <a:ext uri="{FF2B5EF4-FFF2-40B4-BE49-F238E27FC236}">
                <a16:creationId xmlns:a16="http://schemas.microsoft.com/office/drawing/2014/main" id="{34BA06A7-55EA-AB9E-1303-902FBBDBDE9E}"/>
              </a:ext>
            </a:extLst>
          </p:cNvPr>
          <p:cNvSpPr>
            <a:spLocks noGrp="1"/>
          </p:cNvSpPr>
          <p:nvPr>
            <p:ph type="title" hasCustomPrompt="1"/>
          </p:nvPr>
        </p:nvSpPr>
        <p:spPr>
          <a:xfrm>
            <a:off x="349199" y="759600"/>
            <a:ext cx="3676163" cy="457200"/>
          </a:xfrm>
        </p:spPr>
        <p:txBody>
          <a:bodyPr/>
          <a:lstStyle/>
          <a:p>
            <a:r>
              <a:rPr lang="en-GB"/>
              <a:t>Click to add title</a:t>
            </a:r>
          </a:p>
        </p:txBody>
      </p:sp>
      <p:sp>
        <p:nvSpPr>
          <p:cNvPr id="5" name="Text Placeholder 2">
            <a:extLst>
              <a:ext uri="{FF2B5EF4-FFF2-40B4-BE49-F238E27FC236}">
                <a16:creationId xmlns:a16="http://schemas.microsoft.com/office/drawing/2014/main" id="{272CED50-3EB1-A45D-E24F-2B331C816131}"/>
              </a:ext>
            </a:extLst>
          </p:cNvPr>
          <p:cNvSpPr>
            <a:spLocks noGrp="1"/>
          </p:cNvSpPr>
          <p:nvPr>
            <p:ph type="body" sz="quarter" idx="21" hasCustomPrompt="1"/>
          </p:nvPr>
        </p:nvSpPr>
        <p:spPr>
          <a:xfrm>
            <a:off x="358868" y="1663700"/>
            <a:ext cx="3666494" cy="4564800"/>
          </a:xfrm>
        </p:spPr>
        <p:txBody>
          <a:bodyPr numCol="1" spcCol="237600">
            <a:noAutofit/>
          </a:bodyPr>
          <a:lstStyle>
            <a:lvl1pPr marL="180000" indent="-180000">
              <a:lnSpc>
                <a:spcPct val="90000"/>
              </a:lnSpc>
              <a:buSzPct val="100000"/>
              <a:buFont typeface="Arial" panose="020B0604020202020204" pitchFamily="34" charset="0"/>
              <a:buChar char="•"/>
              <a:defRPr sz="2200"/>
            </a:lvl1pPr>
            <a:lvl2pPr marL="360000">
              <a:defRPr sz="1800" i="0"/>
            </a:lvl2pPr>
            <a:lvl3pPr marL="540000">
              <a:defRPr sz="1800" i="0"/>
            </a:lvl3pPr>
            <a:lvl4pPr marL="0">
              <a:defRPr sz="2200" i="0"/>
            </a:lvl4pPr>
            <a:lvl5pPr>
              <a:defRPr sz="2200" i="0"/>
            </a:lvl5pPr>
            <a:lvl6pPr>
              <a:defRPr/>
            </a:lvl6pPr>
            <a:lvl7pPr>
              <a:defRPr/>
            </a:lvl7pPr>
            <a:lvl8pPr>
              <a:defRPr/>
            </a:lvl8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12" name="Text Placeholder 10">
            <a:extLst>
              <a:ext uri="{FF2B5EF4-FFF2-40B4-BE49-F238E27FC236}">
                <a16:creationId xmlns:a16="http://schemas.microsoft.com/office/drawing/2014/main" id="{353C2539-95A4-7BB8-1459-8C8D5351A45E}"/>
              </a:ext>
            </a:extLst>
          </p:cNvPr>
          <p:cNvSpPr>
            <a:spLocks noGrp="1"/>
          </p:cNvSpPr>
          <p:nvPr>
            <p:ph type="body" sz="quarter" idx="22"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2314365167"/>
      </p:ext>
    </p:extLst>
  </p:cSld>
  <p:clrMapOvr>
    <a:masterClrMapping/>
  </p:clrMapOvr>
  <p:extLst>
    <p:ext uri="{DCECCB84-F9BA-43D5-87BE-67443E8EF086}">
      <p15:sldGuideLst xmlns:p15="http://schemas.microsoft.com/office/powerpoint/2012/main">
        <p15:guide id="1" orient="horz" pos="3923">
          <p15:clr>
            <a:srgbClr val="A4A3A4"/>
          </p15:clr>
        </p15:guide>
        <p15:guide id="2" orient="horz" pos="1047">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p:txBody>
          <a:bodyPr/>
          <a:lstStyle>
            <a:lvl1pPr>
              <a:defRPr/>
            </a:lvl1pPr>
          </a:lstStyle>
          <a:p>
            <a:r>
              <a:rPr lang="en-GB"/>
              <a:t>Click to add title</a:t>
            </a:r>
          </a:p>
        </p:txBody>
      </p:sp>
      <p:sp>
        <p:nvSpPr>
          <p:cNvPr id="3" name="Content Placeholder 2"/>
          <p:cNvSpPr>
            <a:spLocks noGrp="1"/>
          </p:cNvSpPr>
          <p:nvPr>
            <p:ph idx="1" hasCustomPrompt="1"/>
          </p:nvPr>
        </p:nvSpPr>
        <p:spPr>
          <a:xfrm>
            <a:off x="358870" y="1663701"/>
            <a:ext cx="5617648" cy="4564800"/>
          </a:xfrm>
          <a:prstGeom prst="rect">
            <a:avLst/>
          </a:prstGeom>
        </p:spPr>
        <p:txBody>
          <a:bodyPr/>
          <a:lstStyle>
            <a:lvl1pPr marL="180000" marR="0" indent="-180000" algn="l" defTabSz="914400" rtl="0" eaLnBrk="1" fontAlgn="base" latinLnBrk="0" hangingPunct="1">
              <a:lnSpc>
                <a:spcPct val="90000"/>
              </a:lnSpc>
              <a:spcBef>
                <a:spcPts val="0"/>
              </a:spcBef>
              <a:spcAft>
                <a:spcPts val="600"/>
              </a:spcAft>
              <a:buClrTx/>
              <a:buSzPct val="100000"/>
              <a:buFont typeface="Arial" panose="020B0604020202020204" pitchFamily="34" charset="0"/>
              <a:buChar char="•"/>
              <a:tabLst/>
              <a:defRPr/>
            </a:lvl1pPr>
            <a:lvl2pPr>
              <a:spcAft>
                <a:spcPts val="600"/>
              </a:spcAft>
              <a:defRPr/>
            </a:lvl2pPr>
            <a:lvl3pPr>
              <a:spcAft>
                <a:spcPts val="600"/>
              </a:spcAft>
              <a:defRPr/>
            </a:lvl3pPr>
            <a:lvl4pPr>
              <a:spcAft>
                <a:spcPts val="600"/>
              </a:spcAft>
              <a:defRPr/>
            </a:lvl4pPr>
            <a:lvl5pPr>
              <a:spcAft>
                <a:spcPts val="600"/>
              </a:spcAft>
              <a:defRPr/>
            </a:lvl5pPr>
            <a:lvl6pPr>
              <a:spcAft>
                <a:spcPts val="600"/>
              </a:spcAft>
              <a:defRPr/>
            </a:lvl6pPr>
            <a:lvl7pPr>
              <a:spcAft>
                <a:spcPts val="600"/>
              </a:spcAft>
              <a:defRPr/>
            </a:lvl7pPr>
            <a:lvl8pPr>
              <a:spcAft>
                <a:spcPts val="600"/>
              </a:spcAft>
              <a:defRPr/>
            </a:lvl8pPr>
            <a:lvl9pPr>
              <a:spcAft>
                <a:spcPts val="600"/>
              </a:spcAft>
              <a:defRPr/>
            </a:lvl9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7" name="Content Placeholder 3"/>
          <p:cNvSpPr>
            <a:spLocks noGrp="1"/>
          </p:cNvSpPr>
          <p:nvPr>
            <p:ph idx="13" hasCustomPrompt="1"/>
          </p:nvPr>
        </p:nvSpPr>
        <p:spPr>
          <a:xfrm>
            <a:off x="6213896" y="1663700"/>
            <a:ext cx="5617648" cy="4564800"/>
          </a:xfrm>
          <a:prstGeom prst="rect">
            <a:avLst/>
          </a:prstGeom>
        </p:spPr>
        <p:txBody>
          <a:bodyPr/>
          <a:lstStyle>
            <a:lvl1pPr marL="180000" marR="0" indent="-180000" algn="l" defTabSz="914400" rtl="0" eaLnBrk="1" fontAlgn="base" latinLnBrk="0" hangingPunct="1">
              <a:lnSpc>
                <a:spcPct val="90000"/>
              </a:lnSpc>
              <a:spcBef>
                <a:spcPts val="0"/>
              </a:spcBef>
              <a:spcAft>
                <a:spcPts val="600"/>
              </a:spcAft>
              <a:buClrTx/>
              <a:buSzPct val="100000"/>
              <a:buFont typeface="Arial" panose="020B0604020202020204" pitchFamily="34" charset="0"/>
              <a:buChar char="•"/>
              <a:tabLst/>
              <a:defRPr/>
            </a:lvl1pPr>
            <a:lvl2pPr>
              <a:spcAft>
                <a:spcPts val="600"/>
              </a:spcAft>
              <a:defRPr/>
            </a:lvl2pPr>
            <a:lvl3pPr>
              <a:spcAft>
                <a:spcPts val="600"/>
              </a:spcAft>
              <a:defRPr/>
            </a:lvl3pPr>
            <a:lvl4pPr>
              <a:spcAft>
                <a:spcPts val="600"/>
              </a:spcAft>
              <a:defRPr/>
            </a:lvl4pPr>
            <a:lvl5pPr>
              <a:spcAft>
                <a:spcPts val="600"/>
              </a:spcAft>
              <a:defRPr/>
            </a:lvl5pPr>
            <a:lvl6pPr>
              <a:spcAft>
                <a:spcPts val="600"/>
              </a:spcAft>
              <a:defRPr/>
            </a:lvl6pPr>
            <a:lvl7pPr>
              <a:spcAft>
                <a:spcPts val="600"/>
              </a:spcAft>
              <a:defRPr/>
            </a:lvl7pPr>
            <a:lvl8pPr>
              <a:spcAft>
                <a:spcPts val="600"/>
              </a:spcAft>
              <a:defRPr/>
            </a:lvl8pPr>
            <a:lvl9pPr>
              <a:spcAft>
                <a:spcPts val="600"/>
              </a:spcAft>
              <a:defRPr/>
            </a:lvl9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noProof="0" smtClean="0"/>
              <a:pPr/>
              <a:t>‹#›</a:t>
            </a:fld>
            <a:endParaRPr lang="en-GB" noProof="0"/>
          </a:p>
        </p:txBody>
      </p:sp>
      <p:sp>
        <p:nvSpPr>
          <p:cNvPr id="2" name="Date_DateCustomA" hidden="1"/>
          <p:cNvSpPr>
            <a:spLocks noGrp="1"/>
          </p:cNvSpPr>
          <p:nvPr>
            <p:ph type="dt" sz="half" idx="14"/>
          </p:nvPr>
        </p:nvSpPr>
        <p:spPr/>
        <p:txBody>
          <a:bodyPr/>
          <a:lstStyle/>
          <a:p>
            <a:endParaRPr lang="en-GB"/>
          </a:p>
        </p:txBody>
      </p:sp>
      <p:sp>
        <p:nvSpPr>
          <p:cNvPr id="5" name="FLD_Presentation"/>
          <p:cNvSpPr>
            <a:spLocks noGrp="1"/>
          </p:cNvSpPr>
          <p:nvPr>
            <p:ph type="ftr" sz="quarter" idx="15"/>
          </p:nvPr>
        </p:nvSpPr>
        <p:spPr/>
        <p:txBody>
          <a:bodyPr/>
          <a:lstStyle/>
          <a:p>
            <a:endParaRPr lang="en-GB"/>
          </a:p>
        </p:txBody>
      </p:sp>
      <p:sp>
        <p:nvSpPr>
          <p:cNvPr id="10" name="Subtitle 2"/>
          <p:cNvSpPr>
            <a:spLocks noGrp="1"/>
          </p:cNvSpPr>
          <p:nvPr>
            <p:ph type="subTitle" idx="16" hasCustomPrompt="1"/>
          </p:nvPr>
        </p:nvSpPr>
        <p:spPr>
          <a:xfrm>
            <a:off x="358870" y="324000"/>
            <a:ext cx="9507443"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3841277270"/>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Two Content">
    <p:bg>
      <p:bgPr>
        <a:solidFill>
          <a:schemeClr val="bg2"/>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E9FB5085-59AC-F4C3-CFDE-779B10264185}"/>
              </a:ext>
            </a:extLst>
          </p:cNvPr>
          <p:cNvSpPr>
            <a:spLocks noGrp="1"/>
          </p:cNvSpPr>
          <p:nvPr>
            <p:ph type="subTitle" idx="16" hasCustomPrompt="1"/>
          </p:nvPr>
        </p:nvSpPr>
        <p:spPr>
          <a:xfrm>
            <a:off x="358869" y="323426"/>
            <a:ext cx="5500091"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9" name="Title 1">
            <a:extLst>
              <a:ext uri="{FF2B5EF4-FFF2-40B4-BE49-F238E27FC236}">
                <a16:creationId xmlns:a16="http://schemas.microsoft.com/office/drawing/2014/main" id="{0AAD172D-417E-1949-A9AE-1DA2E5DBD3A1}"/>
              </a:ext>
            </a:extLst>
          </p:cNvPr>
          <p:cNvSpPr>
            <a:spLocks noGrp="1"/>
          </p:cNvSpPr>
          <p:nvPr>
            <p:ph type="title" hasCustomPrompt="1"/>
          </p:nvPr>
        </p:nvSpPr>
        <p:spPr>
          <a:xfrm>
            <a:off x="349200" y="759600"/>
            <a:ext cx="5509760" cy="457200"/>
          </a:xfrm>
        </p:spPr>
        <p:txBody>
          <a:bodyPr/>
          <a:lstStyle>
            <a:lvl1pPr>
              <a:defRPr b="0" i="0">
                <a:latin typeface="+mj-lt"/>
              </a:defRPr>
            </a:lvl1pPr>
          </a:lstStyle>
          <a:p>
            <a:r>
              <a:rPr lang="en-GB"/>
              <a:t>Click to add title</a:t>
            </a:r>
          </a:p>
        </p:txBody>
      </p:sp>
      <p:sp>
        <p:nvSpPr>
          <p:cNvPr id="3" name="Content Placeholder 2"/>
          <p:cNvSpPr>
            <a:spLocks noGrp="1"/>
          </p:cNvSpPr>
          <p:nvPr>
            <p:ph idx="1" hasCustomPrompt="1"/>
          </p:nvPr>
        </p:nvSpPr>
        <p:spPr>
          <a:xfrm>
            <a:off x="358869" y="1663701"/>
            <a:ext cx="5500091" cy="4564800"/>
          </a:xfrm>
          <a:prstGeom prst="rect">
            <a:avLst/>
          </a:prstGeom>
        </p:spPr>
        <p:txBody>
          <a:bodyPr/>
          <a:lstStyle>
            <a:lvl1pPr marL="180000" marR="0" indent="-180000" algn="l" defTabSz="914400" rtl="0" eaLnBrk="1" fontAlgn="base" latinLnBrk="0" hangingPunct="1">
              <a:lnSpc>
                <a:spcPct val="90000"/>
              </a:lnSpc>
              <a:spcBef>
                <a:spcPts val="0"/>
              </a:spcBef>
              <a:spcAft>
                <a:spcPts val="600"/>
              </a:spcAft>
              <a:buClrTx/>
              <a:buSzPct val="100000"/>
              <a:buFont typeface="Arial" panose="020B0604020202020204" pitchFamily="34" charset="0"/>
              <a:buChar char="•"/>
              <a:tabLst/>
              <a:defRPr b="0" i="0">
                <a:latin typeface="+mn-lt"/>
              </a:defRPr>
            </a:lvl1pPr>
            <a:lvl2pPr>
              <a:spcAft>
                <a:spcPts val="600"/>
              </a:spcAft>
              <a:defRPr b="0" i="0">
                <a:latin typeface="+mn-lt"/>
              </a:defRPr>
            </a:lvl2pPr>
            <a:lvl3pPr>
              <a:spcAft>
                <a:spcPts val="600"/>
              </a:spcAft>
              <a:defRPr b="0" i="0">
                <a:latin typeface="+mn-lt"/>
              </a:defRPr>
            </a:lvl3pPr>
            <a:lvl4pPr>
              <a:spcAft>
                <a:spcPts val="600"/>
              </a:spcAft>
              <a:defRPr b="1" i="0">
                <a:latin typeface="+mn-lt"/>
              </a:defRPr>
            </a:lvl4pPr>
            <a:lvl5pPr>
              <a:spcAft>
                <a:spcPts val="600"/>
              </a:spcAft>
              <a:defRPr b="0" i="0">
                <a:latin typeface="+mn-lt"/>
              </a:defRPr>
            </a:lvl5pPr>
            <a:lvl6pPr>
              <a:spcAft>
                <a:spcPts val="600"/>
              </a:spcAft>
              <a:defRPr/>
            </a:lvl6pPr>
            <a:lvl7pPr>
              <a:spcAft>
                <a:spcPts val="600"/>
              </a:spcAft>
              <a:defRPr/>
            </a:lvl7pPr>
            <a:lvl8pPr>
              <a:spcAft>
                <a:spcPts val="600"/>
              </a:spcAft>
              <a:defRPr/>
            </a:lvl8pPr>
            <a:lvl9pPr>
              <a:spcAft>
                <a:spcPts val="600"/>
              </a:spcAft>
              <a:defRPr/>
            </a:lvl9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4" name="Picture Placeholder 3">
            <a:extLst>
              <a:ext uri="{FF2B5EF4-FFF2-40B4-BE49-F238E27FC236}">
                <a16:creationId xmlns:a16="http://schemas.microsoft.com/office/drawing/2014/main" id="{95F1344C-87E7-8976-FD97-AD217E0F97B3}"/>
              </a:ext>
            </a:extLst>
          </p:cNvPr>
          <p:cNvSpPr>
            <a:spLocks noGrp="1"/>
          </p:cNvSpPr>
          <p:nvPr>
            <p:ph type="pic" sz="quarter" idx="13" hasCustomPrompt="1"/>
          </p:nvPr>
        </p:nvSpPr>
        <p:spPr>
          <a:xfrm>
            <a:off x="6096000" y="0"/>
            <a:ext cx="6095999" cy="6858000"/>
          </a:xfrm>
          <a:prstGeom prst="rect">
            <a:avLst/>
          </a:prstGeom>
        </p:spPr>
        <p:txBody>
          <a:bodyPr lIns="0" tIns="36000" anchor="t" anchorCtr="0"/>
          <a:lstStyle>
            <a:lvl1pPr marL="0" indent="0" algn="ctr">
              <a:buFontTx/>
              <a:buNone/>
              <a:defRPr sz="1400" b="0" i="0">
                <a:latin typeface="+mn-lt"/>
              </a:defRPr>
            </a:lvl1pPr>
          </a:lstStyle>
          <a:p>
            <a:r>
              <a:rPr lang="en-GB"/>
              <a:t>Click on frame and select picture from Templafy Photos or click on icon in frame to insert picture from your device</a:t>
            </a:r>
          </a:p>
        </p:txBody>
      </p:sp>
      <p:sp>
        <p:nvSpPr>
          <p:cNvPr id="6" name="Slide Number Placeholder 5"/>
          <p:cNvSpPr>
            <a:spLocks noGrp="1"/>
          </p:cNvSpPr>
          <p:nvPr>
            <p:ph type="sldNum" sz="quarter" idx="12"/>
          </p:nvPr>
        </p:nvSpPr>
        <p:spPr/>
        <p:txBody>
          <a:bodyPr/>
          <a:lstStyle>
            <a:lvl1pPr>
              <a:defRPr b="0" i="0">
                <a:latin typeface="+mn-lt"/>
              </a:defRPr>
            </a:lvl1pPr>
          </a:lstStyle>
          <a:p>
            <a:fld id="{02B5E496-C20A-4259-82D6-EE90691934EF}" type="slidenum">
              <a:rPr lang="en-GB" smtClean="0"/>
              <a:pPr/>
              <a:t>‹#›</a:t>
            </a:fld>
            <a:endParaRPr lang="en-GB"/>
          </a:p>
        </p:txBody>
      </p:sp>
      <p:sp>
        <p:nvSpPr>
          <p:cNvPr id="2" name="Date_DateCustomA" hidden="1"/>
          <p:cNvSpPr>
            <a:spLocks noGrp="1"/>
          </p:cNvSpPr>
          <p:nvPr>
            <p:ph type="dt" sz="half" idx="14"/>
          </p:nvPr>
        </p:nvSpPr>
        <p:spPr/>
        <p:txBody>
          <a:bodyPr/>
          <a:lstStyle>
            <a:lvl1pPr>
              <a:defRPr b="0" i="0">
                <a:latin typeface="+mn-lt"/>
              </a:defRPr>
            </a:lvl1pPr>
          </a:lstStyle>
          <a:p>
            <a:endParaRPr lang="en-GB"/>
          </a:p>
        </p:txBody>
      </p:sp>
      <p:sp>
        <p:nvSpPr>
          <p:cNvPr id="5" name="FLD_Presentation"/>
          <p:cNvSpPr>
            <a:spLocks noGrp="1"/>
          </p:cNvSpPr>
          <p:nvPr>
            <p:ph type="ftr" sz="quarter" idx="15"/>
          </p:nvPr>
        </p:nvSpPr>
        <p:spPr>
          <a:xfrm>
            <a:off x="6168010" y="6361200"/>
            <a:ext cx="5661590" cy="241200"/>
          </a:xfrm>
        </p:spPr>
        <p:txBody>
          <a:bodyPr/>
          <a:lstStyle>
            <a:lvl1pPr>
              <a:defRPr b="0" i="0">
                <a:latin typeface="+mn-lt"/>
              </a:defRPr>
            </a:lvl1pPr>
          </a:lstStyle>
          <a:p>
            <a:endParaRPr lang="en-GB"/>
          </a:p>
        </p:txBody>
      </p:sp>
      <p:sp>
        <p:nvSpPr>
          <p:cNvPr id="7" name="Text Placeholder 10">
            <a:extLst>
              <a:ext uri="{FF2B5EF4-FFF2-40B4-BE49-F238E27FC236}">
                <a16:creationId xmlns:a16="http://schemas.microsoft.com/office/drawing/2014/main" id="{57ECA7FD-AE17-D846-4800-2BE88FB8DF85}"/>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1526773722"/>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Two Content">
    <p:bg>
      <p:bgPr>
        <a:solidFill>
          <a:srgbClr val="F2E1E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E9FB5085-59AC-F4C3-CFDE-779B10264185}"/>
              </a:ext>
            </a:extLst>
          </p:cNvPr>
          <p:cNvSpPr>
            <a:spLocks noGrp="1"/>
          </p:cNvSpPr>
          <p:nvPr>
            <p:ph type="subTitle" idx="16" hasCustomPrompt="1"/>
          </p:nvPr>
        </p:nvSpPr>
        <p:spPr>
          <a:xfrm>
            <a:off x="358870" y="323426"/>
            <a:ext cx="550080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9" name="Title 1">
            <a:extLst>
              <a:ext uri="{FF2B5EF4-FFF2-40B4-BE49-F238E27FC236}">
                <a16:creationId xmlns:a16="http://schemas.microsoft.com/office/drawing/2014/main" id="{0AAD172D-417E-1949-A9AE-1DA2E5DBD3A1}"/>
              </a:ext>
            </a:extLst>
          </p:cNvPr>
          <p:cNvSpPr>
            <a:spLocks noGrp="1"/>
          </p:cNvSpPr>
          <p:nvPr>
            <p:ph type="title" hasCustomPrompt="1"/>
          </p:nvPr>
        </p:nvSpPr>
        <p:spPr>
          <a:xfrm>
            <a:off x="349200" y="759600"/>
            <a:ext cx="5511600" cy="457200"/>
          </a:xfrm>
        </p:spPr>
        <p:txBody>
          <a:bodyPr/>
          <a:lstStyle>
            <a:lvl1pPr>
              <a:defRPr b="0" i="0">
                <a:latin typeface="+mj-lt"/>
              </a:defRPr>
            </a:lvl1pPr>
          </a:lstStyle>
          <a:p>
            <a:r>
              <a:rPr lang="en-GB"/>
              <a:t>Click to add title</a:t>
            </a:r>
          </a:p>
        </p:txBody>
      </p:sp>
      <p:sp>
        <p:nvSpPr>
          <p:cNvPr id="3" name="Content Placeholder 2"/>
          <p:cNvSpPr>
            <a:spLocks noGrp="1"/>
          </p:cNvSpPr>
          <p:nvPr>
            <p:ph idx="1" hasCustomPrompt="1"/>
          </p:nvPr>
        </p:nvSpPr>
        <p:spPr>
          <a:xfrm>
            <a:off x="358870" y="1663701"/>
            <a:ext cx="5500800" cy="4564800"/>
          </a:xfrm>
          <a:prstGeom prst="rect">
            <a:avLst/>
          </a:prstGeom>
        </p:spPr>
        <p:txBody>
          <a:bodyPr/>
          <a:lstStyle>
            <a:lvl1pPr marL="180000" marR="0" indent="-180000" algn="l" defTabSz="914400" rtl="0" eaLnBrk="1" fontAlgn="base" latinLnBrk="0" hangingPunct="1">
              <a:lnSpc>
                <a:spcPct val="90000"/>
              </a:lnSpc>
              <a:spcBef>
                <a:spcPts val="0"/>
              </a:spcBef>
              <a:spcAft>
                <a:spcPts val="600"/>
              </a:spcAft>
              <a:buClrTx/>
              <a:buSzPct val="100000"/>
              <a:buFont typeface="Arial" panose="020B0604020202020204" pitchFamily="34" charset="0"/>
              <a:buChar char="•"/>
              <a:tabLst/>
              <a:defRPr b="0" i="0">
                <a:latin typeface="+mn-lt"/>
              </a:defRPr>
            </a:lvl1pPr>
            <a:lvl2pPr>
              <a:spcAft>
                <a:spcPts val="600"/>
              </a:spcAft>
              <a:defRPr b="0" i="0">
                <a:latin typeface="+mn-lt"/>
              </a:defRPr>
            </a:lvl2pPr>
            <a:lvl3pPr>
              <a:spcAft>
                <a:spcPts val="600"/>
              </a:spcAft>
              <a:defRPr b="0" i="0">
                <a:latin typeface="+mn-lt"/>
              </a:defRPr>
            </a:lvl3pPr>
            <a:lvl4pPr>
              <a:spcAft>
                <a:spcPts val="600"/>
              </a:spcAft>
              <a:defRPr b="1" i="0">
                <a:latin typeface="+mn-lt"/>
              </a:defRPr>
            </a:lvl4pPr>
            <a:lvl5pPr>
              <a:spcAft>
                <a:spcPts val="600"/>
              </a:spcAft>
              <a:defRPr b="0" i="0">
                <a:latin typeface="+mn-lt"/>
              </a:defRPr>
            </a:lvl5pPr>
            <a:lvl6pPr>
              <a:spcAft>
                <a:spcPts val="600"/>
              </a:spcAft>
              <a:defRPr/>
            </a:lvl6pPr>
            <a:lvl7pPr>
              <a:spcAft>
                <a:spcPts val="600"/>
              </a:spcAft>
              <a:defRPr/>
            </a:lvl7pPr>
            <a:lvl8pPr>
              <a:spcAft>
                <a:spcPts val="600"/>
              </a:spcAft>
              <a:defRPr/>
            </a:lvl8pPr>
            <a:lvl9pPr>
              <a:spcAft>
                <a:spcPts val="600"/>
              </a:spcAft>
              <a:defRPr/>
            </a:lvl9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4" name="Picture Placeholder 3">
            <a:extLst>
              <a:ext uri="{FF2B5EF4-FFF2-40B4-BE49-F238E27FC236}">
                <a16:creationId xmlns:a16="http://schemas.microsoft.com/office/drawing/2014/main" id="{95F1344C-87E7-8976-FD97-AD217E0F97B3}"/>
              </a:ext>
            </a:extLst>
          </p:cNvPr>
          <p:cNvSpPr>
            <a:spLocks noGrp="1"/>
          </p:cNvSpPr>
          <p:nvPr>
            <p:ph type="pic" sz="quarter" idx="13" hasCustomPrompt="1"/>
          </p:nvPr>
        </p:nvSpPr>
        <p:spPr>
          <a:xfrm>
            <a:off x="6096000" y="0"/>
            <a:ext cx="6095999" cy="6858000"/>
          </a:xfrm>
          <a:prstGeom prst="rect">
            <a:avLst/>
          </a:prstGeom>
        </p:spPr>
        <p:txBody>
          <a:bodyPr lIns="0" tIns="36000" anchor="t" anchorCtr="0"/>
          <a:lstStyle>
            <a:lvl1pPr marL="0" indent="0" algn="ctr">
              <a:buFontTx/>
              <a:buNone/>
              <a:defRPr sz="1400" b="0" i="0">
                <a:latin typeface="+mn-lt"/>
              </a:defRPr>
            </a:lvl1pPr>
          </a:lstStyle>
          <a:p>
            <a:r>
              <a:rPr lang="en-GB"/>
              <a:t>Click on frame and select picture from Templafy Photos or click on icon in frame to insert picture from your device</a:t>
            </a:r>
          </a:p>
        </p:txBody>
      </p:sp>
      <p:sp>
        <p:nvSpPr>
          <p:cNvPr id="6" name="Slide Number Placeholder 5"/>
          <p:cNvSpPr>
            <a:spLocks noGrp="1"/>
          </p:cNvSpPr>
          <p:nvPr>
            <p:ph type="sldNum" sz="quarter" idx="12"/>
          </p:nvPr>
        </p:nvSpPr>
        <p:spPr/>
        <p:txBody>
          <a:bodyPr/>
          <a:lstStyle>
            <a:lvl1pPr>
              <a:defRPr b="0" i="0">
                <a:latin typeface="+mn-lt"/>
              </a:defRPr>
            </a:lvl1pPr>
          </a:lstStyle>
          <a:p>
            <a:fld id="{02B5E496-C20A-4259-82D6-EE90691934EF}" type="slidenum">
              <a:rPr lang="en-GB" smtClean="0"/>
              <a:pPr/>
              <a:t>‹#›</a:t>
            </a:fld>
            <a:endParaRPr lang="en-GB"/>
          </a:p>
        </p:txBody>
      </p:sp>
      <p:sp>
        <p:nvSpPr>
          <p:cNvPr id="2" name="Date_DateCustomA" hidden="1"/>
          <p:cNvSpPr>
            <a:spLocks noGrp="1"/>
          </p:cNvSpPr>
          <p:nvPr>
            <p:ph type="dt" sz="half" idx="14"/>
          </p:nvPr>
        </p:nvSpPr>
        <p:spPr/>
        <p:txBody>
          <a:bodyPr/>
          <a:lstStyle>
            <a:lvl1pPr>
              <a:defRPr b="0" i="0">
                <a:latin typeface="+mn-lt"/>
              </a:defRPr>
            </a:lvl1pPr>
          </a:lstStyle>
          <a:p>
            <a:endParaRPr lang="en-GB"/>
          </a:p>
        </p:txBody>
      </p:sp>
      <p:sp>
        <p:nvSpPr>
          <p:cNvPr id="5" name="FLD_Presentation"/>
          <p:cNvSpPr>
            <a:spLocks noGrp="1"/>
          </p:cNvSpPr>
          <p:nvPr>
            <p:ph type="ftr" sz="quarter" idx="15"/>
          </p:nvPr>
        </p:nvSpPr>
        <p:spPr>
          <a:xfrm>
            <a:off x="6166800" y="6361200"/>
            <a:ext cx="5662800" cy="241200"/>
          </a:xfrm>
        </p:spPr>
        <p:txBody>
          <a:bodyPr/>
          <a:lstStyle>
            <a:lvl1pPr>
              <a:defRPr b="0" i="0">
                <a:latin typeface="+mn-lt"/>
              </a:defRPr>
            </a:lvl1pPr>
          </a:lstStyle>
          <a:p>
            <a:endParaRPr lang="en-GB"/>
          </a:p>
        </p:txBody>
      </p:sp>
      <p:sp>
        <p:nvSpPr>
          <p:cNvPr id="7" name="Text Placeholder 10">
            <a:extLst>
              <a:ext uri="{FF2B5EF4-FFF2-40B4-BE49-F238E27FC236}">
                <a16:creationId xmlns:a16="http://schemas.microsoft.com/office/drawing/2014/main" id="{70F79F37-2DD9-64A6-186D-50777992991D}"/>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3189022818"/>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Two Content">
    <p:bg>
      <p:bgPr>
        <a:solidFill>
          <a:srgbClr val="EDF0F5"/>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E9FB5085-59AC-F4C3-CFDE-779B10264185}"/>
              </a:ext>
            </a:extLst>
          </p:cNvPr>
          <p:cNvSpPr>
            <a:spLocks noGrp="1"/>
          </p:cNvSpPr>
          <p:nvPr>
            <p:ph type="subTitle" idx="16" hasCustomPrompt="1"/>
          </p:nvPr>
        </p:nvSpPr>
        <p:spPr>
          <a:xfrm>
            <a:off x="358870" y="323426"/>
            <a:ext cx="550080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9" name="Title 1">
            <a:extLst>
              <a:ext uri="{FF2B5EF4-FFF2-40B4-BE49-F238E27FC236}">
                <a16:creationId xmlns:a16="http://schemas.microsoft.com/office/drawing/2014/main" id="{0AAD172D-417E-1949-A9AE-1DA2E5DBD3A1}"/>
              </a:ext>
            </a:extLst>
          </p:cNvPr>
          <p:cNvSpPr>
            <a:spLocks noGrp="1"/>
          </p:cNvSpPr>
          <p:nvPr>
            <p:ph type="title" hasCustomPrompt="1"/>
          </p:nvPr>
        </p:nvSpPr>
        <p:spPr>
          <a:xfrm>
            <a:off x="349200" y="759600"/>
            <a:ext cx="5510470" cy="457200"/>
          </a:xfrm>
        </p:spPr>
        <p:txBody>
          <a:bodyPr/>
          <a:lstStyle>
            <a:lvl1pPr>
              <a:defRPr b="0" i="0">
                <a:latin typeface="+mj-lt"/>
              </a:defRPr>
            </a:lvl1pPr>
          </a:lstStyle>
          <a:p>
            <a:r>
              <a:rPr lang="en-GB"/>
              <a:t>Click to add title</a:t>
            </a:r>
          </a:p>
        </p:txBody>
      </p:sp>
      <p:sp>
        <p:nvSpPr>
          <p:cNvPr id="3" name="Content Placeholder 2"/>
          <p:cNvSpPr>
            <a:spLocks noGrp="1"/>
          </p:cNvSpPr>
          <p:nvPr>
            <p:ph idx="1" hasCustomPrompt="1"/>
          </p:nvPr>
        </p:nvSpPr>
        <p:spPr>
          <a:xfrm>
            <a:off x="358870" y="1663701"/>
            <a:ext cx="5500800" cy="4564800"/>
          </a:xfrm>
          <a:prstGeom prst="rect">
            <a:avLst/>
          </a:prstGeom>
        </p:spPr>
        <p:txBody>
          <a:bodyPr/>
          <a:lstStyle>
            <a:lvl1pPr marL="180000" marR="0" indent="-180000" algn="l" defTabSz="914400" rtl="0" eaLnBrk="1" fontAlgn="base" latinLnBrk="0" hangingPunct="1">
              <a:lnSpc>
                <a:spcPct val="90000"/>
              </a:lnSpc>
              <a:spcBef>
                <a:spcPts val="0"/>
              </a:spcBef>
              <a:spcAft>
                <a:spcPts val="600"/>
              </a:spcAft>
              <a:buClrTx/>
              <a:buSzPct val="100000"/>
              <a:buFont typeface="Arial" panose="020B0604020202020204" pitchFamily="34" charset="0"/>
              <a:buChar char="•"/>
              <a:tabLst/>
              <a:defRPr b="0" i="0">
                <a:latin typeface="+mn-lt"/>
              </a:defRPr>
            </a:lvl1pPr>
            <a:lvl2pPr>
              <a:spcAft>
                <a:spcPts val="600"/>
              </a:spcAft>
              <a:defRPr b="0" i="0">
                <a:latin typeface="+mn-lt"/>
              </a:defRPr>
            </a:lvl2pPr>
            <a:lvl3pPr>
              <a:spcAft>
                <a:spcPts val="600"/>
              </a:spcAft>
              <a:defRPr b="0" i="0">
                <a:latin typeface="+mn-lt"/>
              </a:defRPr>
            </a:lvl3pPr>
            <a:lvl4pPr>
              <a:spcAft>
                <a:spcPts val="600"/>
              </a:spcAft>
              <a:defRPr b="1" i="0">
                <a:latin typeface="+mn-lt"/>
              </a:defRPr>
            </a:lvl4pPr>
            <a:lvl5pPr>
              <a:spcAft>
                <a:spcPts val="600"/>
              </a:spcAft>
              <a:defRPr b="0" i="0">
                <a:latin typeface="+mn-lt"/>
              </a:defRPr>
            </a:lvl5pPr>
            <a:lvl6pPr>
              <a:spcAft>
                <a:spcPts val="600"/>
              </a:spcAft>
              <a:defRPr/>
            </a:lvl6pPr>
            <a:lvl7pPr>
              <a:spcAft>
                <a:spcPts val="600"/>
              </a:spcAft>
              <a:defRPr/>
            </a:lvl7pPr>
            <a:lvl8pPr>
              <a:spcAft>
                <a:spcPts val="600"/>
              </a:spcAft>
              <a:defRPr/>
            </a:lvl8pPr>
            <a:lvl9pPr>
              <a:spcAft>
                <a:spcPts val="600"/>
              </a:spcAft>
              <a:defRPr/>
            </a:lvl9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4" name="Picture Placeholder 3">
            <a:extLst>
              <a:ext uri="{FF2B5EF4-FFF2-40B4-BE49-F238E27FC236}">
                <a16:creationId xmlns:a16="http://schemas.microsoft.com/office/drawing/2014/main" id="{95F1344C-87E7-8976-FD97-AD217E0F97B3}"/>
              </a:ext>
            </a:extLst>
          </p:cNvPr>
          <p:cNvSpPr>
            <a:spLocks noGrp="1"/>
          </p:cNvSpPr>
          <p:nvPr>
            <p:ph type="pic" sz="quarter" idx="13" hasCustomPrompt="1"/>
          </p:nvPr>
        </p:nvSpPr>
        <p:spPr>
          <a:xfrm>
            <a:off x="6096000" y="0"/>
            <a:ext cx="6095999" cy="6858000"/>
          </a:xfrm>
          <a:prstGeom prst="rect">
            <a:avLst/>
          </a:prstGeom>
        </p:spPr>
        <p:txBody>
          <a:bodyPr lIns="0" tIns="36000" anchor="t" anchorCtr="0"/>
          <a:lstStyle>
            <a:lvl1pPr marL="0" indent="0" algn="ctr">
              <a:buFontTx/>
              <a:buNone/>
              <a:defRPr sz="1400" b="0" i="0">
                <a:latin typeface="+mn-lt"/>
              </a:defRPr>
            </a:lvl1pPr>
          </a:lstStyle>
          <a:p>
            <a:r>
              <a:rPr lang="en-GB"/>
              <a:t>Click on frame and select picture from Templafy Photos or click on icon in frame to insert picture from your device</a:t>
            </a:r>
          </a:p>
        </p:txBody>
      </p:sp>
      <p:sp>
        <p:nvSpPr>
          <p:cNvPr id="6" name="Slide Number Placeholder 5"/>
          <p:cNvSpPr>
            <a:spLocks noGrp="1"/>
          </p:cNvSpPr>
          <p:nvPr>
            <p:ph type="sldNum" sz="quarter" idx="12"/>
          </p:nvPr>
        </p:nvSpPr>
        <p:spPr/>
        <p:txBody>
          <a:bodyPr/>
          <a:lstStyle>
            <a:lvl1pPr>
              <a:defRPr b="0" i="0">
                <a:latin typeface="+mn-lt"/>
              </a:defRPr>
            </a:lvl1pPr>
          </a:lstStyle>
          <a:p>
            <a:fld id="{02B5E496-C20A-4259-82D6-EE90691934EF}" type="slidenum">
              <a:rPr lang="en-GB" smtClean="0"/>
              <a:pPr/>
              <a:t>‹#›</a:t>
            </a:fld>
            <a:endParaRPr lang="en-GB"/>
          </a:p>
        </p:txBody>
      </p:sp>
      <p:sp>
        <p:nvSpPr>
          <p:cNvPr id="2" name="Date_DateCustomA" hidden="1"/>
          <p:cNvSpPr>
            <a:spLocks noGrp="1"/>
          </p:cNvSpPr>
          <p:nvPr>
            <p:ph type="dt" sz="half" idx="14"/>
          </p:nvPr>
        </p:nvSpPr>
        <p:spPr/>
        <p:txBody>
          <a:bodyPr/>
          <a:lstStyle>
            <a:lvl1pPr>
              <a:defRPr b="0" i="0">
                <a:latin typeface="+mn-lt"/>
              </a:defRPr>
            </a:lvl1pPr>
          </a:lstStyle>
          <a:p>
            <a:endParaRPr lang="en-GB"/>
          </a:p>
        </p:txBody>
      </p:sp>
      <p:sp>
        <p:nvSpPr>
          <p:cNvPr id="5" name="FLD_Presentation"/>
          <p:cNvSpPr>
            <a:spLocks noGrp="1"/>
          </p:cNvSpPr>
          <p:nvPr>
            <p:ph type="ftr" sz="quarter" idx="15"/>
          </p:nvPr>
        </p:nvSpPr>
        <p:spPr>
          <a:xfrm>
            <a:off x="6166800" y="6361200"/>
            <a:ext cx="5662800" cy="241200"/>
          </a:xfrm>
        </p:spPr>
        <p:txBody>
          <a:bodyPr/>
          <a:lstStyle>
            <a:lvl1pPr>
              <a:defRPr b="0" i="0">
                <a:latin typeface="+mn-lt"/>
              </a:defRPr>
            </a:lvl1pPr>
          </a:lstStyle>
          <a:p>
            <a:endParaRPr lang="en-GB"/>
          </a:p>
        </p:txBody>
      </p:sp>
      <p:sp>
        <p:nvSpPr>
          <p:cNvPr id="7" name="Text Placeholder 10">
            <a:extLst>
              <a:ext uri="{FF2B5EF4-FFF2-40B4-BE49-F238E27FC236}">
                <a16:creationId xmlns:a16="http://schemas.microsoft.com/office/drawing/2014/main" id="{35AFCD85-C88F-B368-55C6-F3BD2F5BB13A}"/>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3653395622"/>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rgbClr val="D9E1E0"/>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E9FB5085-59AC-F4C3-CFDE-779B10264185}"/>
              </a:ext>
            </a:extLst>
          </p:cNvPr>
          <p:cNvSpPr>
            <a:spLocks noGrp="1"/>
          </p:cNvSpPr>
          <p:nvPr>
            <p:ph type="subTitle" idx="16" hasCustomPrompt="1"/>
          </p:nvPr>
        </p:nvSpPr>
        <p:spPr>
          <a:xfrm>
            <a:off x="358870" y="323426"/>
            <a:ext cx="550080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9" name="Title 1">
            <a:extLst>
              <a:ext uri="{FF2B5EF4-FFF2-40B4-BE49-F238E27FC236}">
                <a16:creationId xmlns:a16="http://schemas.microsoft.com/office/drawing/2014/main" id="{0AAD172D-417E-1949-A9AE-1DA2E5DBD3A1}"/>
              </a:ext>
            </a:extLst>
          </p:cNvPr>
          <p:cNvSpPr>
            <a:spLocks noGrp="1"/>
          </p:cNvSpPr>
          <p:nvPr>
            <p:ph type="title" hasCustomPrompt="1"/>
          </p:nvPr>
        </p:nvSpPr>
        <p:spPr>
          <a:xfrm>
            <a:off x="349200" y="759600"/>
            <a:ext cx="5510470" cy="457200"/>
          </a:xfrm>
        </p:spPr>
        <p:txBody>
          <a:bodyPr/>
          <a:lstStyle>
            <a:lvl1pPr>
              <a:defRPr b="0" i="0">
                <a:latin typeface="+mj-lt"/>
              </a:defRPr>
            </a:lvl1pPr>
          </a:lstStyle>
          <a:p>
            <a:r>
              <a:rPr lang="en-GB"/>
              <a:t>Click to add title</a:t>
            </a:r>
          </a:p>
        </p:txBody>
      </p:sp>
      <p:sp>
        <p:nvSpPr>
          <p:cNvPr id="3" name="Content Placeholder 2"/>
          <p:cNvSpPr>
            <a:spLocks noGrp="1"/>
          </p:cNvSpPr>
          <p:nvPr>
            <p:ph idx="1" hasCustomPrompt="1"/>
          </p:nvPr>
        </p:nvSpPr>
        <p:spPr>
          <a:xfrm>
            <a:off x="358870" y="1663701"/>
            <a:ext cx="5500800" cy="4564800"/>
          </a:xfrm>
          <a:prstGeom prst="rect">
            <a:avLst/>
          </a:prstGeom>
        </p:spPr>
        <p:txBody>
          <a:bodyPr/>
          <a:lstStyle>
            <a:lvl1pPr marL="180000" marR="0" indent="-180000" algn="l" defTabSz="914400" rtl="0" eaLnBrk="1" fontAlgn="base" latinLnBrk="0" hangingPunct="1">
              <a:lnSpc>
                <a:spcPct val="90000"/>
              </a:lnSpc>
              <a:spcBef>
                <a:spcPts val="0"/>
              </a:spcBef>
              <a:spcAft>
                <a:spcPts val="600"/>
              </a:spcAft>
              <a:buClrTx/>
              <a:buSzPct val="100000"/>
              <a:buFont typeface="Arial" panose="020B0604020202020204" pitchFamily="34" charset="0"/>
              <a:buChar char="•"/>
              <a:tabLst/>
              <a:defRPr b="0" i="0">
                <a:latin typeface="+mn-lt"/>
              </a:defRPr>
            </a:lvl1pPr>
            <a:lvl2pPr>
              <a:spcAft>
                <a:spcPts val="600"/>
              </a:spcAft>
              <a:defRPr b="0" i="0">
                <a:latin typeface="+mn-lt"/>
              </a:defRPr>
            </a:lvl2pPr>
            <a:lvl3pPr>
              <a:spcAft>
                <a:spcPts val="600"/>
              </a:spcAft>
              <a:defRPr b="0" i="0">
                <a:latin typeface="+mn-lt"/>
              </a:defRPr>
            </a:lvl3pPr>
            <a:lvl4pPr>
              <a:spcAft>
                <a:spcPts val="600"/>
              </a:spcAft>
              <a:defRPr b="1" i="0">
                <a:latin typeface="+mn-lt"/>
              </a:defRPr>
            </a:lvl4pPr>
            <a:lvl5pPr>
              <a:spcAft>
                <a:spcPts val="600"/>
              </a:spcAft>
              <a:defRPr b="0" i="0">
                <a:latin typeface="+mn-lt"/>
              </a:defRPr>
            </a:lvl5pPr>
            <a:lvl6pPr>
              <a:spcAft>
                <a:spcPts val="600"/>
              </a:spcAft>
              <a:defRPr/>
            </a:lvl6pPr>
            <a:lvl7pPr>
              <a:spcAft>
                <a:spcPts val="600"/>
              </a:spcAft>
              <a:defRPr/>
            </a:lvl7pPr>
            <a:lvl8pPr>
              <a:spcAft>
                <a:spcPts val="600"/>
              </a:spcAft>
              <a:defRPr/>
            </a:lvl8pPr>
            <a:lvl9pPr>
              <a:spcAft>
                <a:spcPts val="600"/>
              </a:spcAft>
              <a:defRPr/>
            </a:lvl9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4" name="Picture Placeholder 3">
            <a:extLst>
              <a:ext uri="{FF2B5EF4-FFF2-40B4-BE49-F238E27FC236}">
                <a16:creationId xmlns:a16="http://schemas.microsoft.com/office/drawing/2014/main" id="{95F1344C-87E7-8976-FD97-AD217E0F97B3}"/>
              </a:ext>
            </a:extLst>
          </p:cNvPr>
          <p:cNvSpPr>
            <a:spLocks noGrp="1"/>
          </p:cNvSpPr>
          <p:nvPr>
            <p:ph type="pic" sz="quarter" idx="13" hasCustomPrompt="1"/>
          </p:nvPr>
        </p:nvSpPr>
        <p:spPr>
          <a:xfrm>
            <a:off x="6096000" y="0"/>
            <a:ext cx="6095999" cy="6858000"/>
          </a:xfrm>
          <a:prstGeom prst="rect">
            <a:avLst/>
          </a:prstGeom>
        </p:spPr>
        <p:txBody>
          <a:bodyPr lIns="0" tIns="36000" anchor="t" anchorCtr="0"/>
          <a:lstStyle>
            <a:lvl1pPr marL="0" indent="0" algn="ctr">
              <a:buFontTx/>
              <a:buNone/>
              <a:defRPr sz="1400" b="0" i="0">
                <a:latin typeface="+mn-lt"/>
              </a:defRPr>
            </a:lvl1pPr>
          </a:lstStyle>
          <a:p>
            <a:r>
              <a:rPr lang="en-GB"/>
              <a:t>Click on frame and select picture from Templafy Photos or click on icon in frame to insert picture from your device</a:t>
            </a:r>
          </a:p>
        </p:txBody>
      </p:sp>
      <p:sp>
        <p:nvSpPr>
          <p:cNvPr id="6" name="Slide Number Placeholder 5"/>
          <p:cNvSpPr>
            <a:spLocks noGrp="1"/>
          </p:cNvSpPr>
          <p:nvPr>
            <p:ph type="sldNum" sz="quarter" idx="12"/>
          </p:nvPr>
        </p:nvSpPr>
        <p:spPr/>
        <p:txBody>
          <a:bodyPr/>
          <a:lstStyle>
            <a:lvl1pPr>
              <a:defRPr b="0" i="0">
                <a:latin typeface="+mn-lt"/>
              </a:defRPr>
            </a:lvl1pPr>
          </a:lstStyle>
          <a:p>
            <a:fld id="{02B5E496-C20A-4259-82D6-EE90691934EF}" type="slidenum">
              <a:rPr lang="en-GB" smtClean="0"/>
              <a:pPr/>
              <a:t>‹#›</a:t>
            </a:fld>
            <a:endParaRPr lang="en-GB"/>
          </a:p>
        </p:txBody>
      </p:sp>
      <p:sp>
        <p:nvSpPr>
          <p:cNvPr id="2" name="Date_DateCustomA" hidden="1"/>
          <p:cNvSpPr>
            <a:spLocks noGrp="1"/>
          </p:cNvSpPr>
          <p:nvPr>
            <p:ph type="dt" sz="half" idx="14"/>
          </p:nvPr>
        </p:nvSpPr>
        <p:spPr/>
        <p:txBody>
          <a:bodyPr/>
          <a:lstStyle>
            <a:lvl1pPr>
              <a:defRPr b="0" i="0">
                <a:latin typeface="+mn-lt"/>
              </a:defRPr>
            </a:lvl1pPr>
          </a:lstStyle>
          <a:p>
            <a:endParaRPr lang="en-GB"/>
          </a:p>
        </p:txBody>
      </p:sp>
      <p:sp>
        <p:nvSpPr>
          <p:cNvPr id="5" name="FLD_Presentation"/>
          <p:cNvSpPr>
            <a:spLocks noGrp="1"/>
          </p:cNvSpPr>
          <p:nvPr>
            <p:ph type="ftr" sz="quarter" idx="15"/>
          </p:nvPr>
        </p:nvSpPr>
        <p:spPr>
          <a:xfrm>
            <a:off x="6166800" y="6361200"/>
            <a:ext cx="5662800" cy="241200"/>
          </a:xfrm>
        </p:spPr>
        <p:txBody>
          <a:bodyPr/>
          <a:lstStyle>
            <a:lvl1pPr>
              <a:defRPr b="0" i="0">
                <a:latin typeface="+mn-lt"/>
              </a:defRPr>
            </a:lvl1pPr>
          </a:lstStyle>
          <a:p>
            <a:endParaRPr lang="en-GB"/>
          </a:p>
        </p:txBody>
      </p:sp>
      <p:sp>
        <p:nvSpPr>
          <p:cNvPr id="7" name="Text Placeholder 10">
            <a:extLst>
              <a:ext uri="{FF2B5EF4-FFF2-40B4-BE49-F238E27FC236}">
                <a16:creationId xmlns:a16="http://schemas.microsoft.com/office/drawing/2014/main" id="{AD049F69-60B0-21DA-4221-E93CD331C47E}"/>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2090382511"/>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F1786-EC7F-D9C8-600A-D76600C360DC}"/>
              </a:ext>
            </a:extLst>
          </p:cNvPr>
          <p:cNvSpPr>
            <a:spLocks noGrp="1"/>
          </p:cNvSpPr>
          <p:nvPr>
            <p:ph type="title"/>
          </p:nvPr>
        </p:nvSpPr>
        <p:spPr/>
        <p:txBody>
          <a:bodyPr/>
          <a:lstStyle/>
          <a:p>
            <a:r>
              <a:rPr lang="en-US"/>
              <a:t>Click to edit Master title style</a:t>
            </a:r>
            <a:endParaRPr lang="en-DK"/>
          </a:p>
        </p:txBody>
      </p:sp>
      <p:sp>
        <p:nvSpPr>
          <p:cNvPr id="3" name="Content Placeholder 2">
            <a:extLst>
              <a:ext uri="{FF2B5EF4-FFF2-40B4-BE49-F238E27FC236}">
                <a16:creationId xmlns:a16="http://schemas.microsoft.com/office/drawing/2014/main" id="{01B1DD03-1743-69C9-707D-71B6C2E757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Content Placeholder 3">
            <a:extLst>
              <a:ext uri="{FF2B5EF4-FFF2-40B4-BE49-F238E27FC236}">
                <a16:creationId xmlns:a16="http://schemas.microsoft.com/office/drawing/2014/main" id="{3BB70528-5C69-7B18-C7C4-1992F6CA17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5" name="Date Placeholder 4">
            <a:extLst>
              <a:ext uri="{FF2B5EF4-FFF2-40B4-BE49-F238E27FC236}">
                <a16:creationId xmlns:a16="http://schemas.microsoft.com/office/drawing/2014/main" id="{505AE870-58F2-BF82-1B3E-78C513F65D3B}"/>
              </a:ext>
            </a:extLst>
          </p:cNvPr>
          <p:cNvSpPr>
            <a:spLocks noGrp="1"/>
          </p:cNvSpPr>
          <p:nvPr>
            <p:ph type="dt" sz="half" idx="10"/>
          </p:nvPr>
        </p:nvSpPr>
        <p:spPr/>
        <p:txBody>
          <a:bodyPr/>
          <a:lstStyle/>
          <a:p>
            <a:fld id="{49BCD960-5E15-42C6-AED5-730CE002C058}" type="datetimeFigureOut">
              <a:rPr lang="en-DK" smtClean="0"/>
              <a:t>09/16/2024</a:t>
            </a:fld>
            <a:endParaRPr lang="en-DK"/>
          </a:p>
        </p:txBody>
      </p:sp>
      <p:sp>
        <p:nvSpPr>
          <p:cNvPr id="6" name="Footer Placeholder 5">
            <a:extLst>
              <a:ext uri="{FF2B5EF4-FFF2-40B4-BE49-F238E27FC236}">
                <a16:creationId xmlns:a16="http://schemas.microsoft.com/office/drawing/2014/main" id="{EED12E81-45B2-AA56-5DCF-1F84E36BCE4D}"/>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CBFA813C-A37B-7A68-8616-DDACB56A5F1D}"/>
              </a:ext>
            </a:extLst>
          </p:cNvPr>
          <p:cNvSpPr>
            <a:spLocks noGrp="1"/>
          </p:cNvSpPr>
          <p:nvPr>
            <p:ph type="sldNum" sz="quarter" idx="12"/>
          </p:nvPr>
        </p:nvSpPr>
        <p:spPr/>
        <p:txBody>
          <a:bodyPr/>
          <a:lstStyle/>
          <a:p>
            <a:fld id="{25F00214-24D6-4975-80E9-2844F98D39DD}" type="slidenum">
              <a:rPr lang="en-DK" smtClean="0"/>
              <a:t>‹#›</a:t>
            </a:fld>
            <a:endParaRPr lang="en-DK"/>
          </a:p>
        </p:txBody>
      </p:sp>
    </p:spTree>
    <p:extLst>
      <p:ext uri="{BB962C8B-B14F-4D97-AF65-F5344CB8AC3E}">
        <p14:creationId xmlns:p14="http://schemas.microsoft.com/office/powerpoint/2010/main" val="1007257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5_Two Content">
    <p:bg>
      <p:bgPr>
        <a:solidFill>
          <a:srgbClr val="F9EEDD"/>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E9FB5085-59AC-F4C3-CFDE-779B10264185}"/>
              </a:ext>
            </a:extLst>
          </p:cNvPr>
          <p:cNvSpPr>
            <a:spLocks noGrp="1"/>
          </p:cNvSpPr>
          <p:nvPr>
            <p:ph type="subTitle" idx="16" hasCustomPrompt="1"/>
          </p:nvPr>
        </p:nvSpPr>
        <p:spPr>
          <a:xfrm>
            <a:off x="358870" y="323426"/>
            <a:ext cx="550080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9" name="Title 1">
            <a:extLst>
              <a:ext uri="{FF2B5EF4-FFF2-40B4-BE49-F238E27FC236}">
                <a16:creationId xmlns:a16="http://schemas.microsoft.com/office/drawing/2014/main" id="{0AAD172D-417E-1949-A9AE-1DA2E5DBD3A1}"/>
              </a:ext>
            </a:extLst>
          </p:cNvPr>
          <p:cNvSpPr>
            <a:spLocks noGrp="1"/>
          </p:cNvSpPr>
          <p:nvPr>
            <p:ph type="title" hasCustomPrompt="1"/>
          </p:nvPr>
        </p:nvSpPr>
        <p:spPr>
          <a:xfrm>
            <a:off x="349200" y="759600"/>
            <a:ext cx="5510470" cy="457200"/>
          </a:xfrm>
        </p:spPr>
        <p:txBody>
          <a:bodyPr/>
          <a:lstStyle>
            <a:lvl1pPr>
              <a:defRPr b="0" i="0">
                <a:latin typeface="+mj-lt"/>
              </a:defRPr>
            </a:lvl1pPr>
          </a:lstStyle>
          <a:p>
            <a:r>
              <a:rPr lang="en-GB"/>
              <a:t>Click to add title</a:t>
            </a:r>
          </a:p>
        </p:txBody>
      </p:sp>
      <p:sp>
        <p:nvSpPr>
          <p:cNvPr id="3" name="Content Placeholder 2"/>
          <p:cNvSpPr>
            <a:spLocks noGrp="1"/>
          </p:cNvSpPr>
          <p:nvPr>
            <p:ph idx="1" hasCustomPrompt="1"/>
          </p:nvPr>
        </p:nvSpPr>
        <p:spPr>
          <a:xfrm>
            <a:off x="358870" y="1663701"/>
            <a:ext cx="5500800" cy="4564800"/>
          </a:xfrm>
          <a:prstGeom prst="rect">
            <a:avLst/>
          </a:prstGeom>
        </p:spPr>
        <p:txBody>
          <a:bodyPr/>
          <a:lstStyle>
            <a:lvl1pPr marL="180000" marR="0" indent="-180000" algn="l" defTabSz="914400" rtl="0" eaLnBrk="1" fontAlgn="base" latinLnBrk="0" hangingPunct="1">
              <a:lnSpc>
                <a:spcPct val="90000"/>
              </a:lnSpc>
              <a:spcBef>
                <a:spcPts val="0"/>
              </a:spcBef>
              <a:spcAft>
                <a:spcPts val="600"/>
              </a:spcAft>
              <a:buClrTx/>
              <a:buSzPct val="100000"/>
              <a:buFont typeface="Arial" panose="020B0604020202020204" pitchFamily="34" charset="0"/>
              <a:buChar char="•"/>
              <a:tabLst/>
              <a:defRPr b="0" i="0">
                <a:latin typeface="+mn-lt"/>
              </a:defRPr>
            </a:lvl1pPr>
            <a:lvl2pPr>
              <a:spcAft>
                <a:spcPts val="600"/>
              </a:spcAft>
              <a:defRPr b="0" i="0">
                <a:latin typeface="+mn-lt"/>
              </a:defRPr>
            </a:lvl2pPr>
            <a:lvl3pPr>
              <a:spcAft>
                <a:spcPts val="600"/>
              </a:spcAft>
              <a:defRPr b="0" i="0">
                <a:latin typeface="+mn-lt"/>
              </a:defRPr>
            </a:lvl3pPr>
            <a:lvl4pPr>
              <a:spcAft>
                <a:spcPts val="600"/>
              </a:spcAft>
              <a:defRPr b="1" i="0">
                <a:latin typeface="+mn-lt"/>
              </a:defRPr>
            </a:lvl4pPr>
            <a:lvl5pPr>
              <a:spcAft>
                <a:spcPts val="600"/>
              </a:spcAft>
              <a:defRPr b="0" i="0">
                <a:latin typeface="+mn-lt"/>
              </a:defRPr>
            </a:lvl5pPr>
            <a:lvl6pPr>
              <a:spcAft>
                <a:spcPts val="600"/>
              </a:spcAft>
              <a:defRPr/>
            </a:lvl6pPr>
            <a:lvl7pPr>
              <a:spcAft>
                <a:spcPts val="600"/>
              </a:spcAft>
              <a:defRPr/>
            </a:lvl7pPr>
            <a:lvl8pPr>
              <a:spcAft>
                <a:spcPts val="600"/>
              </a:spcAft>
              <a:defRPr/>
            </a:lvl8pPr>
            <a:lvl9pPr>
              <a:spcAft>
                <a:spcPts val="600"/>
              </a:spcAft>
              <a:defRPr/>
            </a:lvl9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4" name="Picture Placeholder 3">
            <a:extLst>
              <a:ext uri="{FF2B5EF4-FFF2-40B4-BE49-F238E27FC236}">
                <a16:creationId xmlns:a16="http://schemas.microsoft.com/office/drawing/2014/main" id="{95F1344C-87E7-8976-FD97-AD217E0F97B3}"/>
              </a:ext>
            </a:extLst>
          </p:cNvPr>
          <p:cNvSpPr>
            <a:spLocks noGrp="1"/>
          </p:cNvSpPr>
          <p:nvPr>
            <p:ph type="pic" sz="quarter" idx="13" hasCustomPrompt="1"/>
          </p:nvPr>
        </p:nvSpPr>
        <p:spPr>
          <a:xfrm>
            <a:off x="6096000" y="0"/>
            <a:ext cx="6095999" cy="6858000"/>
          </a:xfrm>
          <a:prstGeom prst="rect">
            <a:avLst/>
          </a:prstGeom>
        </p:spPr>
        <p:txBody>
          <a:bodyPr lIns="0" tIns="36000" anchor="t" anchorCtr="0"/>
          <a:lstStyle>
            <a:lvl1pPr marL="0" indent="0" algn="ctr">
              <a:buFontTx/>
              <a:buNone/>
              <a:defRPr sz="1400" b="0" i="0">
                <a:latin typeface="+mn-lt"/>
              </a:defRPr>
            </a:lvl1pPr>
          </a:lstStyle>
          <a:p>
            <a:r>
              <a:rPr lang="en-GB"/>
              <a:t>Click on frame and select picture from Templafy Photos or click on icon in frame to insert picture from your device</a:t>
            </a:r>
          </a:p>
        </p:txBody>
      </p:sp>
      <p:sp>
        <p:nvSpPr>
          <p:cNvPr id="6" name="Slide Number Placeholder 5"/>
          <p:cNvSpPr>
            <a:spLocks noGrp="1"/>
          </p:cNvSpPr>
          <p:nvPr>
            <p:ph type="sldNum" sz="quarter" idx="12"/>
          </p:nvPr>
        </p:nvSpPr>
        <p:spPr/>
        <p:txBody>
          <a:bodyPr/>
          <a:lstStyle>
            <a:lvl1pPr>
              <a:defRPr b="0" i="0">
                <a:latin typeface="+mn-lt"/>
              </a:defRPr>
            </a:lvl1pPr>
          </a:lstStyle>
          <a:p>
            <a:fld id="{02B5E496-C20A-4259-82D6-EE90691934EF}" type="slidenum">
              <a:rPr lang="en-GB" smtClean="0"/>
              <a:pPr/>
              <a:t>‹#›</a:t>
            </a:fld>
            <a:endParaRPr lang="en-GB"/>
          </a:p>
        </p:txBody>
      </p:sp>
      <p:sp>
        <p:nvSpPr>
          <p:cNvPr id="2" name="Date_DateCustomA" hidden="1"/>
          <p:cNvSpPr>
            <a:spLocks noGrp="1"/>
          </p:cNvSpPr>
          <p:nvPr>
            <p:ph type="dt" sz="half" idx="14"/>
          </p:nvPr>
        </p:nvSpPr>
        <p:spPr/>
        <p:txBody>
          <a:bodyPr/>
          <a:lstStyle>
            <a:lvl1pPr>
              <a:defRPr b="0" i="0">
                <a:latin typeface="+mn-lt"/>
              </a:defRPr>
            </a:lvl1pPr>
          </a:lstStyle>
          <a:p>
            <a:endParaRPr lang="en-GB"/>
          </a:p>
        </p:txBody>
      </p:sp>
      <p:sp>
        <p:nvSpPr>
          <p:cNvPr id="5" name="FLD_Presentation"/>
          <p:cNvSpPr>
            <a:spLocks noGrp="1"/>
          </p:cNvSpPr>
          <p:nvPr>
            <p:ph type="ftr" sz="quarter" idx="15"/>
          </p:nvPr>
        </p:nvSpPr>
        <p:spPr>
          <a:xfrm>
            <a:off x="6166800" y="6361200"/>
            <a:ext cx="5662800" cy="241200"/>
          </a:xfrm>
        </p:spPr>
        <p:txBody>
          <a:bodyPr/>
          <a:lstStyle>
            <a:lvl1pPr>
              <a:defRPr b="0" i="0">
                <a:latin typeface="+mn-lt"/>
              </a:defRPr>
            </a:lvl1pPr>
          </a:lstStyle>
          <a:p>
            <a:endParaRPr lang="en-GB"/>
          </a:p>
        </p:txBody>
      </p:sp>
      <p:sp>
        <p:nvSpPr>
          <p:cNvPr id="7" name="Text Placeholder 10">
            <a:extLst>
              <a:ext uri="{FF2B5EF4-FFF2-40B4-BE49-F238E27FC236}">
                <a16:creationId xmlns:a16="http://schemas.microsoft.com/office/drawing/2014/main" id="{0263B296-091B-FA90-79B9-0B9CDCC42B28}"/>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2661053007"/>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6_Two Content">
    <p:bg>
      <p:bgPr>
        <a:solidFill>
          <a:srgbClr val="E3E2EC"/>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E9FB5085-59AC-F4C3-CFDE-779B10264185}"/>
              </a:ext>
            </a:extLst>
          </p:cNvPr>
          <p:cNvSpPr>
            <a:spLocks noGrp="1"/>
          </p:cNvSpPr>
          <p:nvPr>
            <p:ph type="subTitle" idx="16" hasCustomPrompt="1"/>
          </p:nvPr>
        </p:nvSpPr>
        <p:spPr>
          <a:xfrm>
            <a:off x="358870" y="323426"/>
            <a:ext cx="550080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9" name="Title 1">
            <a:extLst>
              <a:ext uri="{FF2B5EF4-FFF2-40B4-BE49-F238E27FC236}">
                <a16:creationId xmlns:a16="http://schemas.microsoft.com/office/drawing/2014/main" id="{0AAD172D-417E-1949-A9AE-1DA2E5DBD3A1}"/>
              </a:ext>
            </a:extLst>
          </p:cNvPr>
          <p:cNvSpPr>
            <a:spLocks noGrp="1"/>
          </p:cNvSpPr>
          <p:nvPr>
            <p:ph type="title" hasCustomPrompt="1"/>
          </p:nvPr>
        </p:nvSpPr>
        <p:spPr>
          <a:xfrm>
            <a:off x="349200" y="759600"/>
            <a:ext cx="5510470" cy="457200"/>
          </a:xfrm>
        </p:spPr>
        <p:txBody>
          <a:bodyPr/>
          <a:lstStyle>
            <a:lvl1pPr>
              <a:defRPr b="0" i="0">
                <a:latin typeface="+mj-lt"/>
              </a:defRPr>
            </a:lvl1pPr>
          </a:lstStyle>
          <a:p>
            <a:r>
              <a:rPr lang="en-GB"/>
              <a:t>Click to add title</a:t>
            </a:r>
          </a:p>
        </p:txBody>
      </p:sp>
      <p:sp>
        <p:nvSpPr>
          <p:cNvPr id="3" name="Content Placeholder 2"/>
          <p:cNvSpPr>
            <a:spLocks noGrp="1"/>
          </p:cNvSpPr>
          <p:nvPr>
            <p:ph idx="1" hasCustomPrompt="1"/>
          </p:nvPr>
        </p:nvSpPr>
        <p:spPr>
          <a:xfrm>
            <a:off x="358870" y="1663701"/>
            <a:ext cx="5500800" cy="4564800"/>
          </a:xfrm>
          <a:prstGeom prst="rect">
            <a:avLst/>
          </a:prstGeom>
        </p:spPr>
        <p:txBody>
          <a:bodyPr/>
          <a:lstStyle>
            <a:lvl1pPr marL="180000" marR="0" indent="-180000" algn="l" defTabSz="914400" rtl="0" eaLnBrk="1" fontAlgn="base" latinLnBrk="0" hangingPunct="1">
              <a:lnSpc>
                <a:spcPct val="90000"/>
              </a:lnSpc>
              <a:spcBef>
                <a:spcPts val="0"/>
              </a:spcBef>
              <a:spcAft>
                <a:spcPts val="600"/>
              </a:spcAft>
              <a:buClrTx/>
              <a:buSzPct val="100000"/>
              <a:buFont typeface="Arial" panose="020B0604020202020204" pitchFamily="34" charset="0"/>
              <a:buChar char="•"/>
              <a:tabLst/>
              <a:defRPr b="0" i="0">
                <a:latin typeface="+mn-lt"/>
              </a:defRPr>
            </a:lvl1pPr>
            <a:lvl2pPr>
              <a:spcAft>
                <a:spcPts val="600"/>
              </a:spcAft>
              <a:defRPr b="0" i="0">
                <a:latin typeface="+mn-lt"/>
              </a:defRPr>
            </a:lvl2pPr>
            <a:lvl3pPr>
              <a:spcAft>
                <a:spcPts val="600"/>
              </a:spcAft>
              <a:defRPr b="0" i="0">
                <a:latin typeface="+mn-lt"/>
              </a:defRPr>
            </a:lvl3pPr>
            <a:lvl4pPr>
              <a:spcAft>
                <a:spcPts val="600"/>
              </a:spcAft>
              <a:defRPr b="1" i="0">
                <a:latin typeface="+mn-lt"/>
              </a:defRPr>
            </a:lvl4pPr>
            <a:lvl5pPr>
              <a:spcAft>
                <a:spcPts val="600"/>
              </a:spcAft>
              <a:defRPr b="0" i="0">
                <a:latin typeface="+mn-lt"/>
              </a:defRPr>
            </a:lvl5pPr>
            <a:lvl6pPr>
              <a:spcAft>
                <a:spcPts val="600"/>
              </a:spcAft>
              <a:defRPr/>
            </a:lvl6pPr>
            <a:lvl7pPr>
              <a:spcAft>
                <a:spcPts val="600"/>
              </a:spcAft>
              <a:defRPr/>
            </a:lvl7pPr>
            <a:lvl8pPr>
              <a:spcAft>
                <a:spcPts val="600"/>
              </a:spcAft>
              <a:defRPr/>
            </a:lvl8pPr>
            <a:lvl9pPr>
              <a:spcAft>
                <a:spcPts val="600"/>
              </a:spcAft>
              <a:defRPr/>
            </a:lvl9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4" name="Picture Placeholder 3">
            <a:extLst>
              <a:ext uri="{FF2B5EF4-FFF2-40B4-BE49-F238E27FC236}">
                <a16:creationId xmlns:a16="http://schemas.microsoft.com/office/drawing/2014/main" id="{95F1344C-87E7-8976-FD97-AD217E0F97B3}"/>
              </a:ext>
            </a:extLst>
          </p:cNvPr>
          <p:cNvSpPr>
            <a:spLocks noGrp="1"/>
          </p:cNvSpPr>
          <p:nvPr>
            <p:ph type="pic" sz="quarter" idx="13" hasCustomPrompt="1"/>
          </p:nvPr>
        </p:nvSpPr>
        <p:spPr>
          <a:xfrm>
            <a:off x="6096000" y="0"/>
            <a:ext cx="6095999" cy="6858000"/>
          </a:xfrm>
          <a:prstGeom prst="rect">
            <a:avLst/>
          </a:prstGeom>
        </p:spPr>
        <p:txBody>
          <a:bodyPr lIns="0" tIns="36000" anchor="t" anchorCtr="0"/>
          <a:lstStyle>
            <a:lvl1pPr marL="0" indent="0" algn="ctr">
              <a:buFontTx/>
              <a:buNone/>
              <a:defRPr sz="1400" b="0" i="0">
                <a:latin typeface="+mn-lt"/>
              </a:defRPr>
            </a:lvl1pPr>
          </a:lstStyle>
          <a:p>
            <a:r>
              <a:rPr lang="en-GB"/>
              <a:t>Click on frame and select picture from Templafy Photos or click on icon in frame to insert picture from your device</a:t>
            </a:r>
          </a:p>
        </p:txBody>
      </p:sp>
      <p:sp>
        <p:nvSpPr>
          <p:cNvPr id="6" name="Slide Number Placeholder 5"/>
          <p:cNvSpPr>
            <a:spLocks noGrp="1"/>
          </p:cNvSpPr>
          <p:nvPr>
            <p:ph type="sldNum" sz="quarter" idx="12"/>
          </p:nvPr>
        </p:nvSpPr>
        <p:spPr/>
        <p:txBody>
          <a:bodyPr/>
          <a:lstStyle>
            <a:lvl1pPr>
              <a:defRPr b="0" i="0">
                <a:latin typeface="+mn-lt"/>
              </a:defRPr>
            </a:lvl1pPr>
          </a:lstStyle>
          <a:p>
            <a:fld id="{02B5E496-C20A-4259-82D6-EE90691934EF}" type="slidenum">
              <a:rPr lang="en-GB" smtClean="0"/>
              <a:pPr/>
              <a:t>‹#›</a:t>
            </a:fld>
            <a:endParaRPr lang="en-GB"/>
          </a:p>
        </p:txBody>
      </p:sp>
      <p:sp>
        <p:nvSpPr>
          <p:cNvPr id="2" name="Date_DateCustomA" hidden="1"/>
          <p:cNvSpPr>
            <a:spLocks noGrp="1"/>
          </p:cNvSpPr>
          <p:nvPr>
            <p:ph type="dt" sz="half" idx="14"/>
          </p:nvPr>
        </p:nvSpPr>
        <p:spPr/>
        <p:txBody>
          <a:bodyPr/>
          <a:lstStyle>
            <a:lvl1pPr>
              <a:defRPr b="0" i="0">
                <a:latin typeface="+mn-lt"/>
              </a:defRPr>
            </a:lvl1pPr>
          </a:lstStyle>
          <a:p>
            <a:endParaRPr lang="en-GB"/>
          </a:p>
        </p:txBody>
      </p:sp>
      <p:sp>
        <p:nvSpPr>
          <p:cNvPr id="5" name="FLD_Presentation"/>
          <p:cNvSpPr>
            <a:spLocks noGrp="1"/>
          </p:cNvSpPr>
          <p:nvPr>
            <p:ph type="ftr" sz="quarter" idx="15"/>
          </p:nvPr>
        </p:nvSpPr>
        <p:spPr>
          <a:xfrm>
            <a:off x="6166800" y="6361200"/>
            <a:ext cx="5662800" cy="241200"/>
          </a:xfrm>
        </p:spPr>
        <p:txBody>
          <a:bodyPr/>
          <a:lstStyle>
            <a:lvl1pPr>
              <a:defRPr b="0" i="0">
                <a:latin typeface="+mn-lt"/>
              </a:defRPr>
            </a:lvl1pPr>
          </a:lstStyle>
          <a:p>
            <a:endParaRPr lang="en-GB"/>
          </a:p>
        </p:txBody>
      </p:sp>
      <p:sp>
        <p:nvSpPr>
          <p:cNvPr id="7" name="Text Placeholder 10">
            <a:extLst>
              <a:ext uri="{FF2B5EF4-FFF2-40B4-BE49-F238E27FC236}">
                <a16:creationId xmlns:a16="http://schemas.microsoft.com/office/drawing/2014/main" id="{9888F753-B81F-6CC6-0823-566C363E7DC7}"/>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3764520986"/>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bg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2F5A4F-CFE9-E590-8F88-4D54FBAADFA2}"/>
              </a:ext>
            </a:extLst>
          </p:cNvPr>
          <p:cNvSpPr txBox="1"/>
          <p:nvPr userDrawn="1"/>
        </p:nvSpPr>
        <p:spPr>
          <a:xfrm>
            <a:off x="767260" y="1220148"/>
            <a:ext cx="1584220" cy="30777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0" b="0" i="0" u="none" strike="noStrike" kern="1200" cap="none" spc="0" normalizeH="0" baseline="0" noProof="0">
                <a:ln>
                  <a:noFill/>
                </a:ln>
                <a:solidFill>
                  <a:srgbClr val="28231F"/>
                </a:solidFill>
                <a:effectLst/>
                <a:uLnTx/>
                <a:uFillTx/>
                <a:latin typeface="Arial"/>
                <a:ea typeface="+mn-ea"/>
                <a:cs typeface="+mn-cs"/>
              </a:rPr>
              <a:t>“</a:t>
            </a:r>
          </a:p>
        </p:txBody>
      </p:sp>
      <p:sp>
        <p:nvSpPr>
          <p:cNvPr id="14" name="Subtitle 2">
            <a:extLst>
              <a:ext uri="{FF2B5EF4-FFF2-40B4-BE49-F238E27FC236}">
                <a16:creationId xmlns:a16="http://schemas.microsoft.com/office/drawing/2014/main" id="{655FE38D-21BE-DEC5-6EB6-7059B3B2AC4E}"/>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8" name="Text Placeholder 3"/>
          <p:cNvSpPr>
            <a:spLocks noGrp="1"/>
          </p:cNvSpPr>
          <p:nvPr>
            <p:ph type="body" sz="quarter" idx="13" hasCustomPrompt="1"/>
          </p:nvPr>
        </p:nvSpPr>
        <p:spPr>
          <a:xfrm>
            <a:off x="1834356" y="1663698"/>
            <a:ext cx="8035727" cy="4564800"/>
          </a:xfrm>
        </p:spPr>
        <p:txBody>
          <a:bodyPr/>
          <a:lstStyle>
            <a:lvl1pPr marL="0" indent="0">
              <a:buFont typeface="Arial" panose="020B0604020202020204" pitchFamily="34" charset="0"/>
              <a:buChar char="​"/>
              <a:defRPr sz="2800" b="0" i="0">
                <a:latin typeface="+mn-lt"/>
              </a:defRPr>
            </a:lvl1pPr>
            <a:lvl2pPr marL="180000" indent="-180000" algn="r">
              <a:buFont typeface="Arial" panose="020B0604020202020204" pitchFamily="34" charset="0"/>
              <a:buChar char="​"/>
              <a:defRPr sz="2000" b="0" i="0">
                <a:latin typeface="+mn-lt"/>
              </a:defRPr>
            </a:lvl2pPr>
          </a:lstStyle>
          <a:p>
            <a:pPr lvl="0"/>
            <a:r>
              <a:rPr lang="en-GB"/>
              <a:t>Click to add quotation text, click ENTER and then TAB to insert name of source</a:t>
            </a:r>
          </a:p>
          <a:p>
            <a:pPr lvl="1"/>
            <a:r>
              <a:rPr lang="en-GB"/>
              <a:t>Second level</a:t>
            </a:r>
          </a:p>
        </p:txBody>
      </p:sp>
      <p:sp>
        <p:nvSpPr>
          <p:cNvPr id="3" name="Slide Number Placeholder 2"/>
          <p:cNvSpPr>
            <a:spLocks noGrp="1"/>
          </p:cNvSpPr>
          <p:nvPr>
            <p:ph type="sldNum" sz="quarter" idx="10"/>
          </p:nvPr>
        </p:nvSpPr>
        <p:spPr/>
        <p:txBody>
          <a:bodyPr/>
          <a:lstStyle>
            <a:lvl1pPr>
              <a:defRPr b="0" i="0">
                <a:latin typeface="+mn-lt"/>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lvl1pPr>
              <a:defRPr b="0" i="0">
                <a:latin typeface="+mn-lt"/>
              </a:defRPr>
            </a:lvl1pPr>
          </a:lstStyle>
          <a:p>
            <a:endParaRPr lang="en-GB"/>
          </a:p>
        </p:txBody>
      </p:sp>
      <p:sp>
        <p:nvSpPr>
          <p:cNvPr id="5" name="FLD_Presentation"/>
          <p:cNvSpPr>
            <a:spLocks noGrp="1"/>
          </p:cNvSpPr>
          <p:nvPr>
            <p:ph type="ftr" sz="quarter" idx="12"/>
          </p:nvPr>
        </p:nvSpPr>
        <p:spPr/>
        <p:txBody>
          <a:bodyPr/>
          <a:lstStyle>
            <a:lvl1pPr>
              <a:defRPr b="0" i="0">
                <a:latin typeface="+mn-lt"/>
              </a:defRPr>
            </a:lvl1pPr>
          </a:lstStyle>
          <a:p>
            <a:endParaRPr lang="en-GB"/>
          </a:p>
        </p:txBody>
      </p:sp>
      <p:sp>
        <p:nvSpPr>
          <p:cNvPr id="2" name="Text Placeholder 10">
            <a:extLst>
              <a:ext uri="{FF2B5EF4-FFF2-40B4-BE49-F238E27FC236}">
                <a16:creationId xmlns:a16="http://schemas.microsoft.com/office/drawing/2014/main" id="{242F1A15-C5F8-F203-19FE-1FD85301147D}"/>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555118390"/>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Quote">
    <p:bg>
      <p:bgPr>
        <a:solidFill>
          <a:srgbClr val="F2E1E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C99CA8-56E7-CC7E-2320-81C9FFA05004}"/>
              </a:ext>
            </a:extLst>
          </p:cNvPr>
          <p:cNvSpPr txBox="1"/>
          <p:nvPr userDrawn="1"/>
        </p:nvSpPr>
        <p:spPr>
          <a:xfrm>
            <a:off x="767260" y="1220148"/>
            <a:ext cx="1584220" cy="30777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0" b="0" i="0" u="none" strike="noStrike" kern="1200" cap="none" spc="0" normalizeH="0" baseline="0" noProof="0">
                <a:ln>
                  <a:noFill/>
                </a:ln>
                <a:solidFill>
                  <a:srgbClr val="28231F"/>
                </a:solidFill>
                <a:effectLst/>
                <a:uLnTx/>
                <a:uFillTx/>
                <a:latin typeface="Arial"/>
                <a:ea typeface="+mn-ea"/>
                <a:cs typeface="+mn-cs"/>
              </a:rPr>
              <a:t>“</a:t>
            </a:r>
          </a:p>
        </p:txBody>
      </p:sp>
      <p:sp>
        <p:nvSpPr>
          <p:cNvPr id="14" name="Subtitle 2">
            <a:extLst>
              <a:ext uri="{FF2B5EF4-FFF2-40B4-BE49-F238E27FC236}">
                <a16:creationId xmlns:a16="http://schemas.microsoft.com/office/drawing/2014/main" id="{655FE38D-21BE-DEC5-6EB6-7059B3B2AC4E}"/>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8" name="Text Placeholder 3"/>
          <p:cNvSpPr>
            <a:spLocks noGrp="1"/>
          </p:cNvSpPr>
          <p:nvPr>
            <p:ph type="body" sz="quarter" idx="13" hasCustomPrompt="1"/>
          </p:nvPr>
        </p:nvSpPr>
        <p:spPr>
          <a:xfrm>
            <a:off x="1834356" y="1663698"/>
            <a:ext cx="8035727" cy="4564800"/>
          </a:xfrm>
        </p:spPr>
        <p:txBody>
          <a:bodyPr/>
          <a:lstStyle>
            <a:lvl1pPr marL="0" indent="0">
              <a:buFont typeface="Arial" panose="020B0604020202020204" pitchFamily="34" charset="0"/>
              <a:buChar char="​"/>
              <a:defRPr sz="2800" b="0" i="0">
                <a:latin typeface="+mn-lt"/>
              </a:defRPr>
            </a:lvl1pPr>
            <a:lvl2pPr marL="180000" indent="-180000" algn="r">
              <a:buFont typeface="Arial" panose="020B0604020202020204" pitchFamily="34" charset="0"/>
              <a:buChar char="​"/>
              <a:defRPr sz="2000" b="0" i="0">
                <a:latin typeface="+mn-lt"/>
              </a:defRPr>
            </a:lvl2pPr>
          </a:lstStyle>
          <a:p>
            <a:pPr lvl="0"/>
            <a:r>
              <a:rPr lang="en-GB"/>
              <a:t>Click to add quotation text, click ENTER and then TAB to insert name of source</a:t>
            </a:r>
          </a:p>
          <a:p>
            <a:pPr lvl="1"/>
            <a:r>
              <a:rPr lang="en-GB"/>
              <a:t>Second level</a:t>
            </a:r>
          </a:p>
        </p:txBody>
      </p:sp>
      <p:sp>
        <p:nvSpPr>
          <p:cNvPr id="3" name="Slide Number Placeholder 2"/>
          <p:cNvSpPr>
            <a:spLocks noGrp="1"/>
          </p:cNvSpPr>
          <p:nvPr>
            <p:ph type="sldNum" sz="quarter" idx="10"/>
          </p:nvPr>
        </p:nvSpPr>
        <p:spPr/>
        <p:txBody>
          <a:bodyPr/>
          <a:lstStyle>
            <a:lvl1pPr>
              <a:defRPr b="0" i="0">
                <a:latin typeface="+mn-lt"/>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lvl1pPr>
              <a:defRPr b="0" i="0">
                <a:latin typeface="+mn-lt"/>
              </a:defRPr>
            </a:lvl1pPr>
          </a:lstStyle>
          <a:p>
            <a:endParaRPr lang="en-GB"/>
          </a:p>
        </p:txBody>
      </p:sp>
      <p:sp>
        <p:nvSpPr>
          <p:cNvPr id="5" name="FLD_Presentation"/>
          <p:cNvSpPr>
            <a:spLocks noGrp="1"/>
          </p:cNvSpPr>
          <p:nvPr>
            <p:ph type="ftr" sz="quarter" idx="12"/>
          </p:nvPr>
        </p:nvSpPr>
        <p:spPr/>
        <p:txBody>
          <a:bodyPr/>
          <a:lstStyle>
            <a:lvl1pPr>
              <a:defRPr b="0" i="0">
                <a:latin typeface="+mn-lt"/>
              </a:defRPr>
            </a:lvl1pPr>
          </a:lstStyle>
          <a:p>
            <a:endParaRPr lang="en-GB"/>
          </a:p>
        </p:txBody>
      </p:sp>
      <p:sp>
        <p:nvSpPr>
          <p:cNvPr id="2" name="Text Placeholder 10">
            <a:extLst>
              <a:ext uri="{FF2B5EF4-FFF2-40B4-BE49-F238E27FC236}">
                <a16:creationId xmlns:a16="http://schemas.microsoft.com/office/drawing/2014/main" id="{28C9E033-9E7B-974E-DA33-B61020775689}"/>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2149251460"/>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Quote">
    <p:bg>
      <p:bgPr>
        <a:solidFill>
          <a:srgbClr val="EDF0F5"/>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929236-5352-277D-FB9D-3E3DF31D12AB}"/>
              </a:ext>
            </a:extLst>
          </p:cNvPr>
          <p:cNvSpPr txBox="1"/>
          <p:nvPr userDrawn="1"/>
        </p:nvSpPr>
        <p:spPr>
          <a:xfrm>
            <a:off x="767260" y="1220148"/>
            <a:ext cx="1584220" cy="30777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0" b="0" i="0" u="none" strike="noStrike" kern="1200" cap="none" spc="0" normalizeH="0" baseline="0" noProof="0">
                <a:ln>
                  <a:noFill/>
                </a:ln>
                <a:solidFill>
                  <a:srgbClr val="28231F"/>
                </a:solidFill>
                <a:effectLst/>
                <a:uLnTx/>
                <a:uFillTx/>
                <a:latin typeface="Arial"/>
                <a:ea typeface="+mn-ea"/>
                <a:cs typeface="+mn-cs"/>
              </a:rPr>
              <a:t>“</a:t>
            </a:r>
          </a:p>
        </p:txBody>
      </p:sp>
      <p:sp>
        <p:nvSpPr>
          <p:cNvPr id="14" name="Subtitle 2">
            <a:extLst>
              <a:ext uri="{FF2B5EF4-FFF2-40B4-BE49-F238E27FC236}">
                <a16:creationId xmlns:a16="http://schemas.microsoft.com/office/drawing/2014/main" id="{655FE38D-21BE-DEC5-6EB6-7059B3B2AC4E}"/>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8" name="Text Placeholder 3"/>
          <p:cNvSpPr>
            <a:spLocks noGrp="1"/>
          </p:cNvSpPr>
          <p:nvPr>
            <p:ph type="body" sz="quarter" idx="13" hasCustomPrompt="1"/>
          </p:nvPr>
        </p:nvSpPr>
        <p:spPr>
          <a:xfrm>
            <a:off x="1834356" y="1663698"/>
            <a:ext cx="8035727" cy="4564800"/>
          </a:xfrm>
        </p:spPr>
        <p:txBody>
          <a:bodyPr/>
          <a:lstStyle>
            <a:lvl1pPr marL="0" indent="0">
              <a:buFont typeface="Arial" panose="020B0604020202020204" pitchFamily="34" charset="0"/>
              <a:buChar char="​"/>
              <a:defRPr sz="2800" b="0" i="0">
                <a:latin typeface="+mn-lt"/>
              </a:defRPr>
            </a:lvl1pPr>
            <a:lvl2pPr marL="180000" indent="-180000" algn="r">
              <a:buFont typeface="Arial" panose="020B0604020202020204" pitchFamily="34" charset="0"/>
              <a:buChar char="​"/>
              <a:defRPr sz="2000" b="0" i="0">
                <a:latin typeface="+mn-lt"/>
              </a:defRPr>
            </a:lvl2pPr>
          </a:lstStyle>
          <a:p>
            <a:pPr lvl="0"/>
            <a:r>
              <a:rPr lang="en-GB"/>
              <a:t>Click to add quotation text, click ENTER and then TAB to insert name of source</a:t>
            </a:r>
          </a:p>
          <a:p>
            <a:pPr lvl="1"/>
            <a:r>
              <a:rPr lang="en-GB"/>
              <a:t>Second level</a:t>
            </a:r>
          </a:p>
        </p:txBody>
      </p:sp>
      <p:sp>
        <p:nvSpPr>
          <p:cNvPr id="3" name="Slide Number Placeholder 2"/>
          <p:cNvSpPr>
            <a:spLocks noGrp="1"/>
          </p:cNvSpPr>
          <p:nvPr>
            <p:ph type="sldNum" sz="quarter" idx="10"/>
          </p:nvPr>
        </p:nvSpPr>
        <p:spPr/>
        <p:txBody>
          <a:bodyPr/>
          <a:lstStyle>
            <a:lvl1pPr>
              <a:defRPr b="0" i="0">
                <a:latin typeface="+mn-lt"/>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lvl1pPr>
              <a:defRPr b="0" i="0">
                <a:latin typeface="+mn-lt"/>
              </a:defRPr>
            </a:lvl1pPr>
          </a:lstStyle>
          <a:p>
            <a:endParaRPr lang="en-GB"/>
          </a:p>
        </p:txBody>
      </p:sp>
      <p:sp>
        <p:nvSpPr>
          <p:cNvPr id="5" name="FLD_Presentation"/>
          <p:cNvSpPr>
            <a:spLocks noGrp="1"/>
          </p:cNvSpPr>
          <p:nvPr>
            <p:ph type="ftr" sz="quarter" idx="12"/>
          </p:nvPr>
        </p:nvSpPr>
        <p:spPr/>
        <p:txBody>
          <a:bodyPr/>
          <a:lstStyle>
            <a:lvl1pPr>
              <a:defRPr b="0" i="0">
                <a:latin typeface="+mn-lt"/>
              </a:defRPr>
            </a:lvl1pPr>
          </a:lstStyle>
          <a:p>
            <a:endParaRPr lang="en-GB"/>
          </a:p>
        </p:txBody>
      </p:sp>
      <p:sp>
        <p:nvSpPr>
          <p:cNvPr id="2" name="Text Placeholder 10">
            <a:extLst>
              <a:ext uri="{FF2B5EF4-FFF2-40B4-BE49-F238E27FC236}">
                <a16:creationId xmlns:a16="http://schemas.microsoft.com/office/drawing/2014/main" id="{DC7183A1-27E3-95CE-8AD9-C5E3E62F6492}"/>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3183645921"/>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Quote">
    <p:bg>
      <p:bgPr>
        <a:solidFill>
          <a:srgbClr val="D9E1E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67CC26-9B4F-5091-0418-4D89166BA0B6}"/>
              </a:ext>
            </a:extLst>
          </p:cNvPr>
          <p:cNvSpPr txBox="1"/>
          <p:nvPr userDrawn="1"/>
        </p:nvSpPr>
        <p:spPr>
          <a:xfrm>
            <a:off x="767260" y="1220148"/>
            <a:ext cx="1584220" cy="30777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0" b="0" i="0" u="none" strike="noStrike" kern="1200" cap="none" spc="0" normalizeH="0" baseline="0" noProof="0">
                <a:ln>
                  <a:noFill/>
                </a:ln>
                <a:solidFill>
                  <a:srgbClr val="28231F"/>
                </a:solidFill>
                <a:effectLst/>
                <a:uLnTx/>
                <a:uFillTx/>
                <a:latin typeface="Arial"/>
                <a:ea typeface="+mn-ea"/>
                <a:cs typeface="+mn-cs"/>
              </a:rPr>
              <a:t>“</a:t>
            </a:r>
          </a:p>
        </p:txBody>
      </p:sp>
      <p:sp>
        <p:nvSpPr>
          <p:cNvPr id="14" name="Subtitle 2">
            <a:extLst>
              <a:ext uri="{FF2B5EF4-FFF2-40B4-BE49-F238E27FC236}">
                <a16:creationId xmlns:a16="http://schemas.microsoft.com/office/drawing/2014/main" id="{655FE38D-21BE-DEC5-6EB6-7059B3B2AC4E}"/>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8" name="Text Placeholder 3"/>
          <p:cNvSpPr>
            <a:spLocks noGrp="1"/>
          </p:cNvSpPr>
          <p:nvPr>
            <p:ph type="body" sz="quarter" idx="13" hasCustomPrompt="1"/>
          </p:nvPr>
        </p:nvSpPr>
        <p:spPr>
          <a:xfrm>
            <a:off x="1834356" y="1663698"/>
            <a:ext cx="8035727" cy="4564800"/>
          </a:xfrm>
        </p:spPr>
        <p:txBody>
          <a:bodyPr/>
          <a:lstStyle>
            <a:lvl1pPr marL="0" indent="0">
              <a:buFont typeface="Arial" panose="020B0604020202020204" pitchFamily="34" charset="0"/>
              <a:buChar char="​"/>
              <a:defRPr sz="2800" b="0" i="0">
                <a:latin typeface="+mn-lt"/>
              </a:defRPr>
            </a:lvl1pPr>
            <a:lvl2pPr marL="180000" indent="-180000" algn="r">
              <a:buFont typeface="Arial" panose="020B0604020202020204" pitchFamily="34" charset="0"/>
              <a:buChar char="​"/>
              <a:defRPr sz="2000" b="0" i="0">
                <a:latin typeface="+mn-lt"/>
              </a:defRPr>
            </a:lvl2pPr>
          </a:lstStyle>
          <a:p>
            <a:pPr lvl="0"/>
            <a:r>
              <a:rPr lang="en-GB"/>
              <a:t>Click to add quotation text, click ENTER and then TAB to insert name of source</a:t>
            </a:r>
          </a:p>
          <a:p>
            <a:pPr lvl="1"/>
            <a:r>
              <a:rPr lang="en-GB"/>
              <a:t>Second level</a:t>
            </a:r>
          </a:p>
        </p:txBody>
      </p:sp>
      <p:sp>
        <p:nvSpPr>
          <p:cNvPr id="3" name="Slide Number Placeholder 2"/>
          <p:cNvSpPr>
            <a:spLocks noGrp="1"/>
          </p:cNvSpPr>
          <p:nvPr>
            <p:ph type="sldNum" sz="quarter" idx="10"/>
          </p:nvPr>
        </p:nvSpPr>
        <p:spPr/>
        <p:txBody>
          <a:bodyPr/>
          <a:lstStyle>
            <a:lvl1pPr>
              <a:defRPr b="0" i="0">
                <a:latin typeface="+mn-lt"/>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lvl1pPr>
              <a:defRPr b="0" i="0">
                <a:latin typeface="+mn-lt"/>
              </a:defRPr>
            </a:lvl1pPr>
          </a:lstStyle>
          <a:p>
            <a:endParaRPr lang="en-GB"/>
          </a:p>
        </p:txBody>
      </p:sp>
      <p:sp>
        <p:nvSpPr>
          <p:cNvPr id="5" name="FLD_Presentation"/>
          <p:cNvSpPr>
            <a:spLocks noGrp="1"/>
          </p:cNvSpPr>
          <p:nvPr>
            <p:ph type="ftr" sz="quarter" idx="12"/>
          </p:nvPr>
        </p:nvSpPr>
        <p:spPr/>
        <p:txBody>
          <a:bodyPr/>
          <a:lstStyle>
            <a:lvl1pPr>
              <a:defRPr b="0" i="0">
                <a:latin typeface="+mn-lt"/>
              </a:defRPr>
            </a:lvl1pPr>
          </a:lstStyle>
          <a:p>
            <a:endParaRPr lang="en-GB"/>
          </a:p>
        </p:txBody>
      </p:sp>
      <p:sp>
        <p:nvSpPr>
          <p:cNvPr id="2" name="Text Placeholder 10">
            <a:extLst>
              <a:ext uri="{FF2B5EF4-FFF2-40B4-BE49-F238E27FC236}">
                <a16:creationId xmlns:a16="http://schemas.microsoft.com/office/drawing/2014/main" id="{37F27FAB-7066-2953-BCC7-B4D50B518525}"/>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1870032536"/>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Quote">
    <p:bg>
      <p:bgPr>
        <a:solidFill>
          <a:srgbClr val="F9EEDD"/>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3E4540-340A-1BE8-CE83-0011981E32AC}"/>
              </a:ext>
            </a:extLst>
          </p:cNvPr>
          <p:cNvSpPr txBox="1"/>
          <p:nvPr userDrawn="1"/>
        </p:nvSpPr>
        <p:spPr>
          <a:xfrm>
            <a:off x="767260" y="1220148"/>
            <a:ext cx="1584220" cy="30777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0" b="0" i="0" u="none" strike="noStrike" kern="1200" cap="none" spc="0" normalizeH="0" baseline="0" noProof="0">
                <a:ln>
                  <a:noFill/>
                </a:ln>
                <a:solidFill>
                  <a:srgbClr val="28231F"/>
                </a:solidFill>
                <a:effectLst/>
                <a:uLnTx/>
                <a:uFillTx/>
                <a:latin typeface="Arial"/>
                <a:ea typeface="+mn-ea"/>
                <a:cs typeface="+mn-cs"/>
              </a:rPr>
              <a:t>“</a:t>
            </a:r>
          </a:p>
        </p:txBody>
      </p:sp>
      <p:sp>
        <p:nvSpPr>
          <p:cNvPr id="14" name="Subtitle 2">
            <a:extLst>
              <a:ext uri="{FF2B5EF4-FFF2-40B4-BE49-F238E27FC236}">
                <a16:creationId xmlns:a16="http://schemas.microsoft.com/office/drawing/2014/main" id="{655FE38D-21BE-DEC5-6EB6-7059B3B2AC4E}"/>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8" name="Text Placeholder 3"/>
          <p:cNvSpPr>
            <a:spLocks noGrp="1"/>
          </p:cNvSpPr>
          <p:nvPr>
            <p:ph type="body" sz="quarter" idx="13" hasCustomPrompt="1"/>
          </p:nvPr>
        </p:nvSpPr>
        <p:spPr>
          <a:xfrm>
            <a:off x="1834356" y="1663698"/>
            <a:ext cx="8035727" cy="4564800"/>
          </a:xfrm>
        </p:spPr>
        <p:txBody>
          <a:bodyPr/>
          <a:lstStyle>
            <a:lvl1pPr marL="0" indent="0">
              <a:buFont typeface="Arial" panose="020B0604020202020204" pitchFamily="34" charset="0"/>
              <a:buChar char="​"/>
              <a:defRPr sz="2800" b="0" i="0">
                <a:latin typeface="+mn-lt"/>
              </a:defRPr>
            </a:lvl1pPr>
            <a:lvl2pPr marL="180000" indent="-180000" algn="r">
              <a:buFont typeface="Arial" panose="020B0604020202020204" pitchFamily="34" charset="0"/>
              <a:buChar char="​"/>
              <a:defRPr sz="2000" b="0" i="0">
                <a:latin typeface="+mn-lt"/>
              </a:defRPr>
            </a:lvl2pPr>
          </a:lstStyle>
          <a:p>
            <a:pPr lvl="0"/>
            <a:r>
              <a:rPr lang="en-GB"/>
              <a:t>Click to add quotation text, click ENTER and then TAB to insert name of source</a:t>
            </a:r>
          </a:p>
          <a:p>
            <a:pPr lvl="1"/>
            <a:r>
              <a:rPr lang="en-GB"/>
              <a:t>Second level</a:t>
            </a:r>
          </a:p>
        </p:txBody>
      </p:sp>
      <p:sp>
        <p:nvSpPr>
          <p:cNvPr id="3" name="Slide Number Placeholder 2"/>
          <p:cNvSpPr>
            <a:spLocks noGrp="1"/>
          </p:cNvSpPr>
          <p:nvPr>
            <p:ph type="sldNum" sz="quarter" idx="10"/>
          </p:nvPr>
        </p:nvSpPr>
        <p:spPr/>
        <p:txBody>
          <a:bodyPr/>
          <a:lstStyle>
            <a:lvl1pPr>
              <a:defRPr b="0" i="0">
                <a:latin typeface="+mn-lt"/>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lvl1pPr>
              <a:defRPr b="0" i="0">
                <a:latin typeface="+mn-lt"/>
              </a:defRPr>
            </a:lvl1pPr>
          </a:lstStyle>
          <a:p>
            <a:endParaRPr lang="en-GB"/>
          </a:p>
        </p:txBody>
      </p:sp>
      <p:sp>
        <p:nvSpPr>
          <p:cNvPr id="5" name="FLD_Presentation"/>
          <p:cNvSpPr>
            <a:spLocks noGrp="1"/>
          </p:cNvSpPr>
          <p:nvPr>
            <p:ph type="ftr" sz="quarter" idx="12"/>
          </p:nvPr>
        </p:nvSpPr>
        <p:spPr/>
        <p:txBody>
          <a:bodyPr/>
          <a:lstStyle>
            <a:lvl1pPr>
              <a:defRPr b="0" i="0">
                <a:latin typeface="+mn-lt"/>
              </a:defRPr>
            </a:lvl1pPr>
          </a:lstStyle>
          <a:p>
            <a:endParaRPr lang="en-GB"/>
          </a:p>
        </p:txBody>
      </p:sp>
      <p:sp>
        <p:nvSpPr>
          <p:cNvPr id="2" name="Text Placeholder 10">
            <a:extLst>
              <a:ext uri="{FF2B5EF4-FFF2-40B4-BE49-F238E27FC236}">
                <a16:creationId xmlns:a16="http://schemas.microsoft.com/office/drawing/2014/main" id="{77CF7EC6-25FA-1643-A07B-81C24D1421EC}"/>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824016643"/>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Quote">
    <p:bg>
      <p:bgPr>
        <a:solidFill>
          <a:srgbClr val="E3E2E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039BB-3489-6657-2D2E-64758C31E207}"/>
              </a:ext>
            </a:extLst>
          </p:cNvPr>
          <p:cNvSpPr txBox="1"/>
          <p:nvPr userDrawn="1"/>
        </p:nvSpPr>
        <p:spPr>
          <a:xfrm>
            <a:off x="767260" y="1220148"/>
            <a:ext cx="1584220" cy="30777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0" b="0" i="0" u="none" strike="noStrike" kern="1200" cap="none" spc="0" normalizeH="0" baseline="0" noProof="0">
                <a:ln>
                  <a:noFill/>
                </a:ln>
                <a:solidFill>
                  <a:srgbClr val="28231F"/>
                </a:solidFill>
                <a:effectLst/>
                <a:uLnTx/>
                <a:uFillTx/>
                <a:latin typeface="Arial"/>
                <a:ea typeface="+mn-ea"/>
                <a:cs typeface="+mn-cs"/>
              </a:rPr>
              <a:t>“</a:t>
            </a:r>
          </a:p>
        </p:txBody>
      </p:sp>
      <p:sp>
        <p:nvSpPr>
          <p:cNvPr id="14" name="Subtitle 2">
            <a:extLst>
              <a:ext uri="{FF2B5EF4-FFF2-40B4-BE49-F238E27FC236}">
                <a16:creationId xmlns:a16="http://schemas.microsoft.com/office/drawing/2014/main" id="{655FE38D-21BE-DEC5-6EB6-7059B3B2AC4E}"/>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8" name="Text Placeholder 3"/>
          <p:cNvSpPr>
            <a:spLocks noGrp="1"/>
          </p:cNvSpPr>
          <p:nvPr>
            <p:ph type="body" sz="quarter" idx="13" hasCustomPrompt="1"/>
          </p:nvPr>
        </p:nvSpPr>
        <p:spPr>
          <a:xfrm>
            <a:off x="1834356" y="1663698"/>
            <a:ext cx="8035727" cy="4564800"/>
          </a:xfrm>
        </p:spPr>
        <p:txBody>
          <a:bodyPr/>
          <a:lstStyle>
            <a:lvl1pPr marL="0" indent="0">
              <a:buFont typeface="Arial" panose="020B0604020202020204" pitchFamily="34" charset="0"/>
              <a:buChar char="​"/>
              <a:defRPr sz="2800" b="0" i="0">
                <a:latin typeface="+mn-lt"/>
              </a:defRPr>
            </a:lvl1pPr>
            <a:lvl2pPr marL="180000" indent="-180000" algn="r">
              <a:buFont typeface="Arial" panose="020B0604020202020204" pitchFamily="34" charset="0"/>
              <a:buChar char="​"/>
              <a:defRPr sz="2000" b="0" i="0">
                <a:latin typeface="+mn-lt"/>
              </a:defRPr>
            </a:lvl2pPr>
          </a:lstStyle>
          <a:p>
            <a:pPr lvl="0"/>
            <a:r>
              <a:rPr lang="en-GB"/>
              <a:t>Click to add quotation text, click ENTER and then TAB to insert name of source</a:t>
            </a:r>
          </a:p>
          <a:p>
            <a:pPr lvl="1"/>
            <a:r>
              <a:rPr lang="en-GB"/>
              <a:t>Second level</a:t>
            </a:r>
          </a:p>
        </p:txBody>
      </p:sp>
      <p:sp>
        <p:nvSpPr>
          <p:cNvPr id="3" name="Slide Number Placeholder 2"/>
          <p:cNvSpPr>
            <a:spLocks noGrp="1"/>
          </p:cNvSpPr>
          <p:nvPr>
            <p:ph type="sldNum" sz="quarter" idx="10"/>
          </p:nvPr>
        </p:nvSpPr>
        <p:spPr/>
        <p:txBody>
          <a:bodyPr/>
          <a:lstStyle>
            <a:lvl1pPr>
              <a:defRPr b="0" i="0">
                <a:latin typeface="+mn-lt"/>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lvl1pPr>
              <a:defRPr b="0" i="0">
                <a:latin typeface="+mn-lt"/>
              </a:defRPr>
            </a:lvl1pPr>
          </a:lstStyle>
          <a:p>
            <a:endParaRPr lang="en-GB"/>
          </a:p>
        </p:txBody>
      </p:sp>
      <p:sp>
        <p:nvSpPr>
          <p:cNvPr id="5" name="FLD_Presentation"/>
          <p:cNvSpPr>
            <a:spLocks noGrp="1"/>
          </p:cNvSpPr>
          <p:nvPr>
            <p:ph type="ftr" sz="quarter" idx="12"/>
          </p:nvPr>
        </p:nvSpPr>
        <p:spPr/>
        <p:txBody>
          <a:bodyPr/>
          <a:lstStyle>
            <a:lvl1pPr>
              <a:defRPr b="0" i="0">
                <a:latin typeface="+mn-lt"/>
              </a:defRPr>
            </a:lvl1pPr>
          </a:lstStyle>
          <a:p>
            <a:endParaRPr lang="en-GB"/>
          </a:p>
        </p:txBody>
      </p:sp>
      <p:sp>
        <p:nvSpPr>
          <p:cNvPr id="6" name="Text Placeholder 10">
            <a:extLst>
              <a:ext uri="{FF2B5EF4-FFF2-40B4-BE49-F238E27FC236}">
                <a16:creationId xmlns:a16="http://schemas.microsoft.com/office/drawing/2014/main" id="{70DF162A-27DC-9A13-2385-73AA6E2EEFD0}"/>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950706344"/>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Video + text">
    <p:spTree>
      <p:nvGrpSpPr>
        <p:cNvPr id="1" name=""/>
        <p:cNvGrpSpPr/>
        <p:nvPr/>
      </p:nvGrpSpPr>
      <p:grpSpPr>
        <a:xfrm>
          <a:off x="0" y="0"/>
          <a:ext cx="0" cy="0"/>
          <a:chOff x="0" y="0"/>
          <a:chExt cx="0" cy="0"/>
        </a:xfrm>
      </p:grpSpPr>
      <p:sp>
        <p:nvSpPr>
          <p:cNvPr id="7" name="Media Placeholder 2"/>
          <p:cNvSpPr>
            <a:spLocks noGrp="1"/>
          </p:cNvSpPr>
          <p:nvPr>
            <p:ph type="media" sz="quarter" idx="13"/>
          </p:nvPr>
        </p:nvSpPr>
        <p:spPr>
          <a:xfrm>
            <a:off x="-10800" y="-3600"/>
            <a:ext cx="12200400" cy="6865200"/>
          </a:xfrm>
        </p:spPr>
        <p:txBody>
          <a:bodyPr tIns="900000" anchor="ctr" anchorCtr="0">
            <a:normAutofit/>
          </a:bodyPr>
          <a:lstStyle>
            <a:lvl1pPr marL="0" indent="0" algn="ctr">
              <a:buFontTx/>
              <a:buNone/>
              <a:defRPr sz="2100"/>
            </a:lvl1pPr>
          </a:lstStyle>
          <a:p>
            <a:r>
              <a:rPr lang="en-US"/>
              <a:t>Click icon to add media</a:t>
            </a:r>
            <a:endParaRPr lang="en-GB"/>
          </a:p>
        </p:txBody>
      </p:sp>
      <p:sp>
        <p:nvSpPr>
          <p:cNvPr id="8" name="Text Placeholder 10"/>
          <p:cNvSpPr>
            <a:spLocks noGrp="1"/>
          </p:cNvSpPr>
          <p:nvPr>
            <p:ph type="body" sz="quarter" idx="15" hasCustomPrompt="1"/>
          </p:nvPr>
        </p:nvSpPr>
        <p:spPr>
          <a:xfrm>
            <a:off x="10662981" y="370800"/>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
        <p:nvSpPr>
          <p:cNvPr id="2" name="Title 1"/>
          <p:cNvSpPr>
            <a:spLocks noGrp="1"/>
          </p:cNvSpPr>
          <p:nvPr>
            <p:ph type="title" hasCustomPrompt="1"/>
          </p:nvPr>
        </p:nvSpPr>
        <p:spPr/>
        <p:txBody>
          <a:bodyPr/>
          <a:lstStyle>
            <a:lvl1pPr>
              <a:defRPr/>
            </a:lvl1pPr>
          </a:lstStyle>
          <a:p>
            <a:r>
              <a:rPr lang="en-GB"/>
              <a:t>Click to add title</a:t>
            </a:r>
          </a:p>
        </p:txBody>
      </p:sp>
      <p:sp>
        <p:nvSpPr>
          <p:cNvPr id="3" name="Slide Number Placeholder 2" hidden="1"/>
          <p:cNvSpPr>
            <a:spLocks noGrp="1"/>
          </p:cNvSpPr>
          <p:nvPr>
            <p:ph type="sldNum" sz="quarter" idx="10"/>
          </p:nvPr>
        </p:nvSpPr>
        <p:spPr>
          <a:xfrm>
            <a:off x="0" y="6912000"/>
            <a:ext cx="0" cy="0"/>
          </a:xfrm>
        </p:spPr>
        <p:txBody>
          <a:bodyPr/>
          <a:lstStyle>
            <a:lvl1pPr>
              <a:defRPr>
                <a:noFill/>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a:p>
        </p:txBody>
      </p:sp>
      <p:sp>
        <p:nvSpPr>
          <p:cNvPr id="5" name="FLD_Presentation"/>
          <p:cNvSpPr>
            <a:spLocks noGrp="1"/>
          </p:cNvSpPr>
          <p:nvPr>
            <p:ph type="ftr" sz="quarter" idx="12"/>
          </p:nvPr>
        </p:nvSpPr>
        <p:spPr/>
        <p:txBody>
          <a:bodyPr/>
          <a:lstStyle/>
          <a:p>
            <a:endParaRPr lang="en-GB"/>
          </a:p>
        </p:txBody>
      </p:sp>
      <p:sp>
        <p:nvSpPr>
          <p:cNvPr id="11" name="Subtitle 2"/>
          <p:cNvSpPr>
            <a:spLocks noGrp="1"/>
          </p:cNvSpPr>
          <p:nvPr>
            <p:ph type="subTitle" idx="1" hasCustomPrompt="1"/>
          </p:nvPr>
        </p:nvSpPr>
        <p:spPr>
          <a:xfrm>
            <a:off x="358870" y="324000"/>
            <a:ext cx="9507442"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22046187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Video + text">
    <p:bg>
      <p:bgPr>
        <a:solidFill>
          <a:srgbClr val="EBE6DE"/>
        </a:solidFill>
        <a:effectLst/>
      </p:bgPr>
    </p:bg>
    <p:spTree>
      <p:nvGrpSpPr>
        <p:cNvPr id="1" name=""/>
        <p:cNvGrpSpPr/>
        <p:nvPr/>
      </p:nvGrpSpPr>
      <p:grpSpPr>
        <a:xfrm>
          <a:off x="0" y="0"/>
          <a:ext cx="0" cy="0"/>
          <a:chOff x="0" y="0"/>
          <a:chExt cx="0" cy="0"/>
        </a:xfrm>
      </p:grpSpPr>
      <p:sp>
        <p:nvSpPr>
          <p:cNvPr id="7" name="Media Placeholder 2"/>
          <p:cNvSpPr>
            <a:spLocks noGrp="1"/>
          </p:cNvSpPr>
          <p:nvPr>
            <p:ph type="media" sz="quarter" idx="13"/>
          </p:nvPr>
        </p:nvSpPr>
        <p:spPr>
          <a:xfrm>
            <a:off x="1775401" y="1516040"/>
            <a:ext cx="8090912" cy="4552779"/>
          </a:xfrm>
        </p:spPr>
        <p:txBody>
          <a:bodyPr tIns="900000" anchor="ctr" anchorCtr="0">
            <a:normAutofit/>
          </a:bodyPr>
          <a:lstStyle>
            <a:lvl1pPr marL="0" indent="0" algn="ctr">
              <a:buFontTx/>
              <a:buNone/>
              <a:defRPr sz="2100"/>
            </a:lvl1pPr>
          </a:lstStyle>
          <a:p>
            <a:r>
              <a:rPr lang="en-US"/>
              <a:t>Click icon to add media</a:t>
            </a:r>
            <a:endParaRPr lang="en-GB"/>
          </a:p>
        </p:txBody>
      </p:sp>
      <p:sp>
        <p:nvSpPr>
          <p:cNvPr id="8" name="Text Placeholder 10"/>
          <p:cNvSpPr>
            <a:spLocks noGrp="1"/>
          </p:cNvSpPr>
          <p:nvPr>
            <p:ph type="body" sz="quarter" idx="15" hasCustomPrompt="1"/>
          </p:nvPr>
        </p:nvSpPr>
        <p:spPr>
          <a:xfrm>
            <a:off x="10662981" y="370800"/>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
        <p:nvSpPr>
          <p:cNvPr id="2" name="Title 1"/>
          <p:cNvSpPr>
            <a:spLocks noGrp="1"/>
          </p:cNvSpPr>
          <p:nvPr>
            <p:ph type="title" hasCustomPrompt="1"/>
          </p:nvPr>
        </p:nvSpPr>
        <p:spPr/>
        <p:txBody>
          <a:bodyPr/>
          <a:lstStyle>
            <a:lvl1pPr>
              <a:defRPr/>
            </a:lvl1pPr>
          </a:lstStyle>
          <a:p>
            <a:r>
              <a:rPr lang="en-GB"/>
              <a:t>Click to add title</a:t>
            </a:r>
          </a:p>
        </p:txBody>
      </p:sp>
      <p:sp>
        <p:nvSpPr>
          <p:cNvPr id="3" name="Slide Number Placeholder 2" hidden="1"/>
          <p:cNvSpPr>
            <a:spLocks noGrp="1"/>
          </p:cNvSpPr>
          <p:nvPr>
            <p:ph type="sldNum" sz="quarter" idx="10"/>
          </p:nvPr>
        </p:nvSpPr>
        <p:spPr>
          <a:xfrm>
            <a:off x="0" y="6912000"/>
            <a:ext cx="0" cy="0"/>
          </a:xfrm>
        </p:spPr>
        <p:txBody>
          <a:bodyPr/>
          <a:lstStyle>
            <a:lvl1pPr>
              <a:defRPr>
                <a:noFill/>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a:p>
        </p:txBody>
      </p:sp>
      <p:sp>
        <p:nvSpPr>
          <p:cNvPr id="5" name="FLD_Presentation"/>
          <p:cNvSpPr>
            <a:spLocks noGrp="1"/>
          </p:cNvSpPr>
          <p:nvPr>
            <p:ph type="ftr" sz="quarter" idx="12"/>
          </p:nvPr>
        </p:nvSpPr>
        <p:spPr/>
        <p:txBody>
          <a:bodyPr/>
          <a:lstStyle/>
          <a:p>
            <a:endParaRPr lang="en-GB"/>
          </a:p>
        </p:txBody>
      </p:sp>
      <p:sp>
        <p:nvSpPr>
          <p:cNvPr id="11" name="Subtitle 2"/>
          <p:cNvSpPr>
            <a:spLocks noGrp="1"/>
          </p:cNvSpPr>
          <p:nvPr>
            <p:ph type="subTitle" idx="1" hasCustomPrompt="1"/>
          </p:nvPr>
        </p:nvSpPr>
        <p:spPr>
          <a:xfrm>
            <a:off x="358870" y="324000"/>
            <a:ext cx="9507442"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2961118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8DDDD-74D3-2E2C-27B2-6EE9753C28E3}"/>
              </a:ext>
            </a:extLst>
          </p:cNvPr>
          <p:cNvSpPr>
            <a:spLocks noGrp="1"/>
          </p:cNvSpPr>
          <p:nvPr>
            <p:ph type="title"/>
          </p:nvPr>
        </p:nvSpPr>
        <p:spPr>
          <a:xfrm>
            <a:off x="839788" y="365125"/>
            <a:ext cx="10515600" cy="1325563"/>
          </a:xfrm>
        </p:spPr>
        <p:txBody>
          <a:bodyPr/>
          <a:lstStyle/>
          <a:p>
            <a:r>
              <a:rPr lang="en-US"/>
              <a:t>Click to edit Master title style</a:t>
            </a:r>
            <a:endParaRPr lang="en-DK"/>
          </a:p>
        </p:txBody>
      </p:sp>
      <p:sp>
        <p:nvSpPr>
          <p:cNvPr id="3" name="Text Placeholder 2">
            <a:extLst>
              <a:ext uri="{FF2B5EF4-FFF2-40B4-BE49-F238E27FC236}">
                <a16:creationId xmlns:a16="http://schemas.microsoft.com/office/drawing/2014/main" id="{7F2748D6-95FB-0E0B-5FCA-CA2B310BD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7A7F14-1B50-D2D6-C6AB-317EE395D3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5" name="Text Placeholder 4">
            <a:extLst>
              <a:ext uri="{FF2B5EF4-FFF2-40B4-BE49-F238E27FC236}">
                <a16:creationId xmlns:a16="http://schemas.microsoft.com/office/drawing/2014/main" id="{5830C26F-E131-8A72-C6F9-059D0834F8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365736-7EE2-30A9-D531-0E508616F2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7" name="Date Placeholder 6">
            <a:extLst>
              <a:ext uri="{FF2B5EF4-FFF2-40B4-BE49-F238E27FC236}">
                <a16:creationId xmlns:a16="http://schemas.microsoft.com/office/drawing/2014/main" id="{BA7652FB-F0A5-F576-855A-569C85B2A34E}"/>
              </a:ext>
            </a:extLst>
          </p:cNvPr>
          <p:cNvSpPr>
            <a:spLocks noGrp="1"/>
          </p:cNvSpPr>
          <p:nvPr>
            <p:ph type="dt" sz="half" idx="10"/>
          </p:nvPr>
        </p:nvSpPr>
        <p:spPr/>
        <p:txBody>
          <a:bodyPr/>
          <a:lstStyle/>
          <a:p>
            <a:fld id="{49BCD960-5E15-42C6-AED5-730CE002C058}" type="datetimeFigureOut">
              <a:rPr lang="en-DK" smtClean="0"/>
              <a:t>09/16/2024</a:t>
            </a:fld>
            <a:endParaRPr lang="en-DK"/>
          </a:p>
        </p:txBody>
      </p:sp>
      <p:sp>
        <p:nvSpPr>
          <p:cNvPr id="8" name="Footer Placeholder 7">
            <a:extLst>
              <a:ext uri="{FF2B5EF4-FFF2-40B4-BE49-F238E27FC236}">
                <a16:creationId xmlns:a16="http://schemas.microsoft.com/office/drawing/2014/main" id="{C8FFDF76-BE24-8871-8BA8-90049926448A}"/>
              </a:ext>
            </a:extLst>
          </p:cNvPr>
          <p:cNvSpPr>
            <a:spLocks noGrp="1"/>
          </p:cNvSpPr>
          <p:nvPr>
            <p:ph type="ftr" sz="quarter" idx="11"/>
          </p:nvPr>
        </p:nvSpPr>
        <p:spPr/>
        <p:txBody>
          <a:bodyPr/>
          <a:lstStyle/>
          <a:p>
            <a:endParaRPr lang="en-DK"/>
          </a:p>
        </p:txBody>
      </p:sp>
      <p:sp>
        <p:nvSpPr>
          <p:cNvPr id="9" name="Slide Number Placeholder 8">
            <a:extLst>
              <a:ext uri="{FF2B5EF4-FFF2-40B4-BE49-F238E27FC236}">
                <a16:creationId xmlns:a16="http://schemas.microsoft.com/office/drawing/2014/main" id="{4886F615-2062-0142-EA47-AC4126ACF8AD}"/>
              </a:ext>
            </a:extLst>
          </p:cNvPr>
          <p:cNvSpPr>
            <a:spLocks noGrp="1"/>
          </p:cNvSpPr>
          <p:nvPr>
            <p:ph type="sldNum" sz="quarter" idx="12"/>
          </p:nvPr>
        </p:nvSpPr>
        <p:spPr/>
        <p:txBody>
          <a:bodyPr/>
          <a:lstStyle/>
          <a:p>
            <a:fld id="{25F00214-24D6-4975-80E9-2844F98D39DD}" type="slidenum">
              <a:rPr lang="en-DK" smtClean="0"/>
              <a:t>‹#›</a:t>
            </a:fld>
            <a:endParaRPr lang="en-DK"/>
          </a:p>
        </p:txBody>
      </p:sp>
    </p:spTree>
    <p:extLst>
      <p:ext uri="{BB962C8B-B14F-4D97-AF65-F5344CB8AC3E}">
        <p14:creationId xmlns:p14="http://schemas.microsoft.com/office/powerpoint/2010/main" val="9529163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Video + text">
    <p:bg>
      <p:bgPr>
        <a:solidFill>
          <a:srgbClr val="F2E1E1"/>
        </a:solidFill>
        <a:effectLst/>
      </p:bgPr>
    </p:bg>
    <p:spTree>
      <p:nvGrpSpPr>
        <p:cNvPr id="1" name=""/>
        <p:cNvGrpSpPr/>
        <p:nvPr/>
      </p:nvGrpSpPr>
      <p:grpSpPr>
        <a:xfrm>
          <a:off x="0" y="0"/>
          <a:ext cx="0" cy="0"/>
          <a:chOff x="0" y="0"/>
          <a:chExt cx="0" cy="0"/>
        </a:xfrm>
      </p:grpSpPr>
      <p:sp>
        <p:nvSpPr>
          <p:cNvPr id="7" name="Media Placeholder 2"/>
          <p:cNvSpPr>
            <a:spLocks noGrp="1"/>
          </p:cNvSpPr>
          <p:nvPr>
            <p:ph type="media" sz="quarter" idx="13"/>
          </p:nvPr>
        </p:nvSpPr>
        <p:spPr>
          <a:xfrm>
            <a:off x="1775401" y="1516040"/>
            <a:ext cx="8090912" cy="4552779"/>
          </a:xfrm>
        </p:spPr>
        <p:txBody>
          <a:bodyPr tIns="900000" anchor="ctr" anchorCtr="0">
            <a:normAutofit/>
          </a:bodyPr>
          <a:lstStyle>
            <a:lvl1pPr marL="0" indent="0" algn="ctr">
              <a:buFontTx/>
              <a:buNone/>
              <a:defRPr sz="2100"/>
            </a:lvl1pPr>
          </a:lstStyle>
          <a:p>
            <a:r>
              <a:rPr lang="en-US"/>
              <a:t>Click icon to add media</a:t>
            </a:r>
            <a:endParaRPr lang="en-GB"/>
          </a:p>
        </p:txBody>
      </p:sp>
      <p:sp>
        <p:nvSpPr>
          <p:cNvPr id="8" name="Text Placeholder 10"/>
          <p:cNvSpPr>
            <a:spLocks noGrp="1"/>
          </p:cNvSpPr>
          <p:nvPr>
            <p:ph type="body" sz="quarter" idx="15" hasCustomPrompt="1"/>
          </p:nvPr>
        </p:nvSpPr>
        <p:spPr>
          <a:xfrm>
            <a:off x="10662981" y="370800"/>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
        <p:nvSpPr>
          <p:cNvPr id="2" name="Title 1"/>
          <p:cNvSpPr>
            <a:spLocks noGrp="1"/>
          </p:cNvSpPr>
          <p:nvPr>
            <p:ph type="title" hasCustomPrompt="1"/>
          </p:nvPr>
        </p:nvSpPr>
        <p:spPr/>
        <p:txBody>
          <a:bodyPr/>
          <a:lstStyle>
            <a:lvl1pPr>
              <a:defRPr/>
            </a:lvl1pPr>
          </a:lstStyle>
          <a:p>
            <a:r>
              <a:rPr lang="en-GB"/>
              <a:t>Click to add title</a:t>
            </a:r>
          </a:p>
        </p:txBody>
      </p:sp>
      <p:sp>
        <p:nvSpPr>
          <p:cNvPr id="3" name="Slide Number Placeholder 2" hidden="1"/>
          <p:cNvSpPr>
            <a:spLocks noGrp="1"/>
          </p:cNvSpPr>
          <p:nvPr>
            <p:ph type="sldNum" sz="quarter" idx="10"/>
          </p:nvPr>
        </p:nvSpPr>
        <p:spPr>
          <a:xfrm>
            <a:off x="0" y="6912000"/>
            <a:ext cx="0" cy="0"/>
          </a:xfrm>
        </p:spPr>
        <p:txBody>
          <a:bodyPr/>
          <a:lstStyle>
            <a:lvl1pPr>
              <a:defRPr>
                <a:noFill/>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a:p>
        </p:txBody>
      </p:sp>
      <p:sp>
        <p:nvSpPr>
          <p:cNvPr id="5" name="FLD_Presentation"/>
          <p:cNvSpPr>
            <a:spLocks noGrp="1"/>
          </p:cNvSpPr>
          <p:nvPr>
            <p:ph type="ftr" sz="quarter" idx="12"/>
          </p:nvPr>
        </p:nvSpPr>
        <p:spPr/>
        <p:txBody>
          <a:bodyPr/>
          <a:lstStyle/>
          <a:p>
            <a:endParaRPr lang="en-GB"/>
          </a:p>
        </p:txBody>
      </p:sp>
      <p:sp>
        <p:nvSpPr>
          <p:cNvPr id="11" name="Subtitle 2"/>
          <p:cNvSpPr>
            <a:spLocks noGrp="1"/>
          </p:cNvSpPr>
          <p:nvPr>
            <p:ph type="subTitle" idx="1" hasCustomPrompt="1"/>
          </p:nvPr>
        </p:nvSpPr>
        <p:spPr>
          <a:xfrm>
            <a:off x="358870" y="324000"/>
            <a:ext cx="9507442"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10354649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Video only">
    <p:spTree>
      <p:nvGrpSpPr>
        <p:cNvPr id="1" name=""/>
        <p:cNvGrpSpPr/>
        <p:nvPr/>
      </p:nvGrpSpPr>
      <p:grpSpPr>
        <a:xfrm>
          <a:off x="0" y="0"/>
          <a:ext cx="0" cy="0"/>
          <a:chOff x="0" y="0"/>
          <a:chExt cx="0" cy="0"/>
        </a:xfrm>
      </p:grpSpPr>
      <p:sp>
        <p:nvSpPr>
          <p:cNvPr id="7" name="Media Placeholder 2"/>
          <p:cNvSpPr>
            <a:spLocks noGrp="1"/>
          </p:cNvSpPr>
          <p:nvPr>
            <p:ph type="media" sz="quarter" idx="13"/>
          </p:nvPr>
        </p:nvSpPr>
        <p:spPr>
          <a:xfrm>
            <a:off x="-10800" y="-3600"/>
            <a:ext cx="12200400" cy="6865200"/>
          </a:xfrm>
        </p:spPr>
        <p:txBody>
          <a:bodyPr tIns="900000" anchor="ctr" anchorCtr="0">
            <a:normAutofit/>
          </a:bodyPr>
          <a:lstStyle>
            <a:lvl1pPr marL="0" indent="0" algn="ctr">
              <a:buFontTx/>
              <a:buNone/>
              <a:defRPr sz="2100"/>
            </a:lvl1pPr>
          </a:lstStyle>
          <a:p>
            <a:r>
              <a:rPr lang="en-US"/>
              <a:t>Click icon to add media</a:t>
            </a:r>
            <a:endParaRPr lang="en-GB"/>
          </a:p>
        </p:txBody>
      </p:sp>
      <p:sp>
        <p:nvSpPr>
          <p:cNvPr id="3" name="Slide Number Placeholder 2" hidden="1"/>
          <p:cNvSpPr>
            <a:spLocks noGrp="1"/>
          </p:cNvSpPr>
          <p:nvPr>
            <p:ph type="sldNum" sz="quarter" idx="10"/>
          </p:nvPr>
        </p:nvSpPr>
        <p:spPr>
          <a:xfrm>
            <a:off x="0" y="6912000"/>
            <a:ext cx="0" cy="0"/>
          </a:xfrm>
        </p:spPr>
        <p:txBody>
          <a:bodyPr/>
          <a:lstStyle>
            <a:lvl1pPr>
              <a:defRPr>
                <a:noFill/>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a:p>
        </p:txBody>
      </p:sp>
      <p:sp>
        <p:nvSpPr>
          <p:cNvPr id="2" name="Text Placeholder 10">
            <a:extLst>
              <a:ext uri="{FF2B5EF4-FFF2-40B4-BE49-F238E27FC236}">
                <a16:creationId xmlns:a16="http://schemas.microsoft.com/office/drawing/2014/main" id="{E214F079-5A05-4B34-628C-130F87D7D76A}"/>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
        <p:nvSpPr>
          <p:cNvPr id="5" name="Footer Placeholder 4">
            <a:extLst>
              <a:ext uri="{FF2B5EF4-FFF2-40B4-BE49-F238E27FC236}">
                <a16:creationId xmlns:a16="http://schemas.microsoft.com/office/drawing/2014/main" id="{96C2024C-A6B1-19DD-92AE-3AF70F8C6F87}"/>
              </a:ext>
            </a:extLst>
          </p:cNvPr>
          <p:cNvSpPr>
            <a:spLocks noGrp="1"/>
          </p:cNvSpPr>
          <p:nvPr>
            <p:ph type="ftr" sz="quarter" idx="18"/>
          </p:nvPr>
        </p:nvSpPr>
        <p:spPr/>
        <p:txBody>
          <a:bodyPr/>
          <a:lstStyle/>
          <a:p>
            <a:endParaRPr lang="en-GB"/>
          </a:p>
        </p:txBody>
      </p:sp>
    </p:spTree>
    <p:extLst>
      <p:ext uri="{BB962C8B-B14F-4D97-AF65-F5344CB8AC3E}">
        <p14:creationId xmlns:p14="http://schemas.microsoft.com/office/powerpoint/2010/main" val="40461245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ackground picture + text">
    <p:spTree>
      <p:nvGrpSpPr>
        <p:cNvPr id="1" name=""/>
        <p:cNvGrpSpPr/>
        <p:nvPr/>
      </p:nvGrpSpPr>
      <p:grpSpPr>
        <a:xfrm>
          <a:off x="0" y="0"/>
          <a:ext cx="0" cy="0"/>
          <a:chOff x="0" y="0"/>
          <a:chExt cx="0" cy="0"/>
        </a:xfrm>
      </p:grpSpPr>
      <p:sp>
        <p:nvSpPr>
          <p:cNvPr id="7" name="Picture Placeholder 3"/>
          <p:cNvSpPr>
            <a:spLocks noGrp="1"/>
          </p:cNvSpPr>
          <p:nvPr>
            <p:ph type="pic" sz="quarter" idx="13" hasCustomPrompt="1"/>
          </p:nvPr>
        </p:nvSpPr>
        <p:spPr>
          <a:xfrm>
            <a:off x="1" y="0"/>
            <a:ext cx="12192000" cy="6858000"/>
          </a:xfrm>
          <a:noFill/>
        </p:spPr>
        <p:txBody>
          <a:bodyPr lIns="0" tIns="36000" anchor="t" anchorCtr="0">
            <a:normAutofit/>
          </a:bodyPr>
          <a:lstStyle>
            <a:lvl1pPr marL="0" indent="0" algn="ctr">
              <a:buFontTx/>
              <a:buNone/>
              <a:defRPr sz="1400"/>
            </a:lvl1pPr>
          </a:lstStyle>
          <a:p>
            <a:r>
              <a:rPr lang="en-GB"/>
              <a:t>Click on frame and select background picture from Templafy Photos or click on icon in frame to insert picture from your device</a:t>
            </a:r>
          </a:p>
        </p:txBody>
      </p:sp>
      <p:sp>
        <p:nvSpPr>
          <p:cNvPr id="2" name="Title 1"/>
          <p:cNvSpPr>
            <a:spLocks noGrp="1"/>
          </p:cNvSpPr>
          <p:nvPr>
            <p:ph type="title" hasCustomPrompt="1"/>
          </p:nvPr>
        </p:nvSpPr>
        <p:spPr/>
        <p:txBody>
          <a:bodyPr/>
          <a:lstStyle>
            <a:lvl1pPr>
              <a:defRPr/>
            </a:lvl1pPr>
          </a:lstStyle>
          <a:p>
            <a:r>
              <a:rPr lang="en-GB"/>
              <a:t>Click to add title</a:t>
            </a:r>
          </a:p>
        </p:txBody>
      </p:sp>
      <p:sp>
        <p:nvSpPr>
          <p:cNvPr id="8" name="Text Placeholder 2"/>
          <p:cNvSpPr>
            <a:spLocks noGrp="1"/>
          </p:cNvSpPr>
          <p:nvPr>
            <p:ph type="body" sz="quarter" idx="14" hasCustomPrompt="1"/>
          </p:nvPr>
        </p:nvSpPr>
        <p:spPr>
          <a:xfrm>
            <a:off x="358869" y="1663700"/>
            <a:ext cx="5618038" cy="4560807"/>
          </a:xfrm>
        </p:spPr>
        <p:txBody>
          <a:bodyPr/>
          <a:lstStyle>
            <a:lvl1pPr marL="180000" indent="-180000">
              <a:buSzPct val="100000"/>
              <a:buFont typeface="Arial" panose="020B0604020202020204" pitchFamily="34" charset="0"/>
              <a:buChar char="•"/>
              <a:defRPr sz="2200"/>
            </a:lvl1pPr>
            <a:lvl2pPr marL="360000">
              <a:defRPr sz="1800"/>
            </a:lvl2pPr>
            <a:lvl3pPr marL="540000">
              <a:defRPr sz="1600"/>
            </a:lvl3pPr>
            <a:lvl4pPr marL="0">
              <a:defRPr sz="2200"/>
            </a:lvl4pPr>
            <a:lvl5pPr marL="0" marR="0" indent="0" algn="l" defTabSz="914400" rtl="0" eaLnBrk="1" fontAlgn="auto" latinLnBrk="0" hangingPunct="1">
              <a:lnSpc>
                <a:spcPct val="90000"/>
              </a:lnSpc>
              <a:spcBef>
                <a:spcPts val="0"/>
              </a:spcBef>
              <a:spcAft>
                <a:spcPts val="600"/>
              </a:spcAft>
              <a:buClrTx/>
              <a:buSzTx/>
              <a:buFont typeface="Consolas" panose="020B0609020204030204" pitchFamily="49" charset="0"/>
              <a:buChar char="​"/>
              <a:tabLst/>
              <a:defRPr/>
            </a:lvl5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a:p>
        </p:txBody>
      </p:sp>
      <p:sp>
        <p:nvSpPr>
          <p:cNvPr id="10" name="Date_DateCustomA" hidden="1"/>
          <p:cNvSpPr>
            <a:spLocks noGrp="1"/>
          </p:cNvSpPr>
          <p:nvPr>
            <p:ph type="dt" sz="half" idx="26"/>
          </p:nvPr>
        </p:nvSpPr>
        <p:spPr>
          <a:xfrm>
            <a:off x="848152" y="6361200"/>
            <a:ext cx="2200643" cy="240868"/>
          </a:xfrm>
        </p:spPr>
        <p:txBody>
          <a:bodyPr/>
          <a:lstStyle/>
          <a:p>
            <a:endParaRPr lang="en-GB"/>
          </a:p>
        </p:txBody>
      </p:sp>
      <p:sp>
        <p:nvSpPr>
          <p:cNvPr id="5" name="FLD_Presentation"/>
          <p:cNvSpPr>
            <a:spLocks noGrp="1"/>
          </p:cNvSpPr>
          <p:nvPr>
            <p:ph type="ftr" sz="quarter" idx="12"/>
          </p:nvPr>
        </p:nvSpPr>
        <p:spPr/>
        <p:txBody>
          <a:bodyPr/>
          <a:lstStyle/>
          <a:p>
            <a:endParaRPr lang="en-GB"/>
          </a:p>
        </p:txBody>
      </p:sp>
      <p:sp>
        <p:nvSpPr>
          <p:cNvPr id="12" name="Subtitle 2"/>
          <p:cNvSpPr>
            <a:spLocks noGrp="1"/>
          </p:cNvSpPr>
          <p:nvPr>
            <p:ph type="subTitle" idx="1" hasCustomPrompt="1"/>
          </p:nvPr>
        </p:nvSpPr>
        <p:spPr>
          <a:xfrm>
            <a:off x="358870" y="324000"/>
            <a:ext cx="9507442"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4" name="Text Placeholder 10">
            <a:extLst>
              <a:ext uri="{FF2B5EF4-FFF2-40B4-BE49-F238E27FC236}">
                <a16:creationId xmlns:a16="http://schemas.microsoft.com/office/drawing/2014/main" id="{35826393-D3AB-1AC0-F743-81F5C569CD01}"/>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Tree>
    <p:extLst>
      <p:ext uri="{BB962C8B-B14F-4D97-AF65-F5344CB8AC3E}">
        <p14:creationId xmlns:p14="http://schemas.microsoft.com/office/powerpoint/2010/main" val="1919663512"/>
      </p:ext>
    </p:extLst>
  </p:cSld>
  <p:clrMapOvr>
    <a:masterClrMapping/>
  </p:clrMapOvr>
  <p:extLst>
    <p:ext uri="{DCECCB84-F9BA-43D5-87BE-67443E8EF086}">
      <p15:sldGuideLst xmlns:p15="http://schemas.microsoft.com/office/powerpoint/2012/main">
        <p15:guide id="1" orient="horz" pos="3923">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ackground picture only">
    <p:spTree>
      <p:nvGrpSpPr>
        <p:cNvPr id="1" name=""/>
        <p:cNvGrpSpPr/>
        <p:nvPr/>
      </p:nvGrpSpPr>
      <p:grpSpPr>
        <a:xfrm>
          <a:off x="0" y="0"/>
          <a:ext cx="0" cy="0"/>
          <a:chOff x="0" y="0"/>
          <a:chExt cx="0" cy="0"/>
        </a:xfrm>
      </p:grpSpPr>
      <p:sp>
        <p:nvSpPr>
          <p:cNvPr id="7" name="Picture Placeholder 3"/>
          <p:cNvSpPr>
            <a:spLocks noGrp="1"/>
          </p:cNvSpPr>
          <p:nvPr>
            <p:ph type="pic" sz="quarter" idx="13" hasCustomPrompt="1"/>
          </p:nvPr>
        </p:nvSpPr>
        <p:spPr>
          <a:xfrm>
            <a:off x="1" y="0"/>
            <a:ext cx="12192000" cy="6858000"/>
          </a:xfrm>
          <a:noFill/>
        </p:spPr>
        <p:txBody>
          <a:bodyPr lIns="0" tIns="36000" anchor="t" anchorCtr="0">
            <a:normAutofit/>
          </a:bodyPr>
          <a:lstStyle>
            <a:lvl1pPr marL="0" indent="0" algn="ctr">
              <a:buFontTx/>
              <a:buNone/>
              <a:defRPr sz="1400"/>
            </a:lvl1pPr>
          </a:lstStyle>
          <a:p>
            <a:r>
              <a:rPr lang="en-GB"/>
              <a:t>Click on frame and select background picture from Templafy Photos or click on icon in frame to insert picture from your device</a:t>
            </a:r>
          </a:p>
        </p:txBody>
      </p:sp>
      <p:sp>
        <p:nvSpPr>
          <p:cNvPr id="3" name="Slide Number Placeholder 2" hidden="1"/>
          <p:cNvSpPr>
            <a:spLocks noGrp="1"/>
          </p:cNvSpPr>
          <p:nvPr>
            <p:ph type="sldNum" sz="quarter" idx="10"/>
          </p:nvPr>
        </p:nvSpPr>
        <p:spPr>
          <a:xfrm>
            <a:off x="0" y="6858000"/>
            <a:ext cx="0" cy="0"/>
          </a:xfrm>
        </p:spPr>
        <p:txBody>
          <a:bodyPr/>
          <a:lstStyle>
            <a:lvl1pPr>
              <a:defRPr>
                <a:noFill/>
              </a:defRPr>
            </a:lvl1pPr>
          </a:lstStyle>
          <a:p>
            <a:fld id="{10292E62-ABCD-4E1A-9CD4-1F4D24B7AC52}" type="slidenum">
              <a:rPr lang="en-GB" smtClean="0"/>
              <a:pPr/>
              <a:t>‹#›</a:t>
            </a:fld>
            <a:endParaRPr lang="en-GB"/>
          </a:p>
        </p:txBody>
      </p:sp>
      <p:sp>
        <p:nvSpPr>
          <p:cNvPr id="10" name="Date_DateCustomA" hidden="1"/>
          <p:cNvSpPr>
            <a:spLocks noGrp="1"/>
          </p:cNvSpPr>
          <p:nvPr>
            <p:ph type="dt" sz="half" idx="26"/>
          </p:nvPr>
        </p:nvSpPr>
        <p:spPr>
          <a:xfrm>
            <a:off x="848152" y="6361200"/>
            <a:ext cx="2200643" cy="240868"/>
          </a:xfrm>
        </p:spPr>
        <p:txBody>
          <a:bodyPr/>
          <a:lstStyle/>
          <a:p>
            <a:endParaRPr lang="en-GB"/>
          </a:p>
        </p:txBody>
      </p:sp>
      <p:sp>
        <p:nvSpPr>
          <p:cNvPr id="2" name="Text Placeholder 10">
            <a:extLst>
              <a:ext uri="{FF2B5EF4-FFF2-40B4-BE49-F238E27FC236}">
                <a16:creationId xmlns:a16="http://schemas.microsoft.com/office/drawing/2014/main" id="{C56C497E-5074-D932-B0FD-F7A48E9B6A8F}"/>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noFill/>
              </a:defRPr>
            </a:lvl1pPr>
          </a:lstStyle>
          <a:p>
            <a:pPr lvl="0"/>
            <a:r>
              <a:rPr lang="en-GB"/>
              <a:t>.</a:t>
            </a:r>
          </a:p>
        </p:txBody>
      </p:sp>
      <p:sp>
        <p:nvSpPr>
          <p:cNvPr id="4" name="Footer Placeholder 3">
            <a:extLst>
              <a:ext uri="{FF2B5EF4-FFF2-40B4-BE49-F238E27FC236}">
                <a16:creationId xmlns:a16="http://schemas.microsoft.com/office/drawing/2014/main" id="{D3CEC2F2-E481-693F-9D64-E1AFA8511FB5}"/>
              </a:ext>
            </a:extLst>
          </p:cNvPr>
          <p:cNvSpPr>
            <a:spLocks noGrp="1"/>
          </p:cNvSpPr>
          <p:nvPr>
            <p:ph type="ftr" sz="quarter" idx="27"/>
          </p:nvPr>
        </p:nvSpPr>
        <p:spPr/>
        <p:txBody>
          <a:bodyPr/>
          <a:lstStyle/>
          <a:p>
            <a:endParaRPr lang="en-GB"/>
          </a:p>
        </p:txBody>
      </p:sp>
    </p:spTree>
    <p:extLst>
      <p:ext uri="{BB962C8B-B14F-4D97-AF65-F5344CB8AC3E}">
        <p14:creationId xmlns:p14="http://schemas.microsoft.com/office/powerpoint/2010/main" val="2678394764"/>
      </p:ext>
    </p:extLst>
  </p:cSld>
  <p:clrMapOvr>
    <a:masterClrMapping/>
  </p:clrMapOvr>
  <p:extLst>
    <p:ext uri="{DCECCB84-F9BA-43D5-87BE-67443E8EF086}">
      <p15:sldGuideLst xmlns:p15="http://schemas.microsoft.com/office/powerpoint/2012/main">
        <p15:guide id="1" orient="horz" pos="3923">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F88215D-4B7C-7827-88B2-974A564209E3}"/>
              </a:ext>
            </a:extLst>
          </p:cNvPr>
          <p:cNvSpPr/>
          <p:nvPr userDrawn="1"/>
        </p:nvSpPr>
        <p:spPr>
          <a:xfrm>
            <a:off x="8157600" y="2105026"/>
            <a:ext cx="3672956" cy="1936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5" name="Rektangel 14">
            <a:extLst>
              <a:ext uri="{FF2B5EF4-FFF2-40B4-BE49-F238E27FC236}">
                <a16:creationId xmlns:a16="http://schemas.microsoft.com/office/drawing/2014/main" id="{4BB0E9ED-BDE0-40A3-F833-196BC32FDC43}"/>
              </a:ext>
            </a:extLst>
          </p:cNvPr>
          <p:cNvSpPr/>
          <p:nvPr userDrawn="1"/>
        </p:nvSpPr>
        <p:spPr>
          <a:xfrm>
            <a:off x="8157600" y="4293168"/>
            <a:ext cx="3672956" cy="1936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4" name="Rektangel 3">
            <a:extLst>
              <a:ext uri="{FF2B5EF4-FFF2-40B4-BE49-F238E27FC236}">
                <a16:creationId xmlns:a16="http://schemas.microsoft.com/office/drawing/2014/main" id="{4866C436-DD26-6DEF-69F7-4BFA26A27056}"/>
              </a:ext>
            </a:extLst>
          </p:cNvPr>
          <p:cNvSpPr/>
          <p:nvPr userDrawn="1"/>
        </p:nvSpPr>
        <p:spPr>
          <a:xfrm>
            <a:off x="4258800" y="2105026"/>
            <a:ext cx="3672956" cy="1936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5" name="Rektangel 4">
            <a:extLst>
              <a:ext uri="{FF2B5EF4-FFF2-40B4-BE49-F238E27FC236}">
                <a16:creationId xmlns:a16="http://schemas.microsoft.com/office/drawing/2014/main" id="{6362286B-D908-5BD5-2D5C-EC97F3D889EF}"/>
              </a:ext>
            </a:extLst>
          </p:cNvPr>
          <p:cNvSpPr/>
          <p:nvPr userDrawn="1"/>
        </p:nvSpPr>
        <p:spPr>
          <a:xfrm>
            <a:off x="4258800" y="4293168"/>
            <a:ext cx="3672956" cy="1936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Rektangel 1">
            <a:extLst>
              <a:ext uri="{FF2B5EF4-FFF2-40B4-BE49-F238E27FC236}">
                <a16:creationId xmlns:a16="http://schemas.microsoft.com/office/drawing/2014/main" id="{89056BCC-BE27-116C-86F4-867628823137}"/>
              </a:ext>
            </a:extLst>
          </p:cNvPr>
          <p:cNvSpPr/>
          <p:nvPr userDrawn="1"/>
        </p:nvSpPr>
        <p:spPr>
          <a:xfrm>
            <a:off x="358870" y="2105026"/>
            <a:ext cx="3672956" cy="1936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3" name="Rektangel 2">
            <a:extLst>
              <a:ext uri="{FF2B5EF4-FFF2-40B4-BE49-F238E27FC236}">
                <a16:creationId xmlns:a16="http://schemas.microsoft.com/office/drawing/2014/main" id="{FDD09A84-919D-3539-37BF-9D372494B472}"/>
              </a:ext>
            </a:extLst>
          </p:cNvPr>
          <p:cNvSpPr/>
          <p:nvPr userDrawn="1"/>
        </p:nvSpPr>
        <p:spPr>
          <a:xfrm>
            <a:off x="358869" y="4293168"/>
            <a:ext cx="3672956" cy="1936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8" name="Subtitle 2">
            <a:extLst>
              <a:ext uri="{FF2B5EF4-FFF2-40B4-BE49-F238E27FC236}">
                <a16:creationId xmlns:a16="http://schemas.microsoft.com/office/drawing/2014/main" id="{FAD5B101-935E-B28D-3C58-9F54AB9A3CF3}"/>
              </a:ext>
            </a:extLst>
          </p:cNvPr>
          <p:cNvSpPr>
            <a:spLocks noGrp="1"/>
          </p:cNvSpPr>
          <p:nvPr>
            <p:ph type="subTitle" idx="29"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19" name="Title 1">
            <a:extLst>
              <a:ext uri="{FF2B5EF4-FFF2-40B4-BE49-F238E27FC236}">
                <a16:creationId xmlns:a16="http://schemas.microsoft.com/office/drawing/2014/main" id="{84FD9B89-42EC-2E16-D254-537E05B6EF8D}"/>
              </a:ext>
            </a:extLst>
          </p:cNvPr>
          <p:cNvSpPr>
            <a:spLocks noGrp="1"/>
          </p:cNvSpPr>
          <p:nvPr>
            <p:ph type="title" hasCustomPrompt="1"/>
          </p:nvPr>
        </p:nvSpPr>
        <p:spPr>
          <a:xfrm>
            <a:off x="349200" y="759600"/>
            <a:ext cx="9507600" cy="457200"/>
          </a:xfrm>
        </p:spPr>
        <p:txBody>
          <a:bodyPr/>
          <a:lstStyle>
            <a:lvl1pPr>
              <a:defRPr b="0" i="0">
                <a:latin typeface="+mj-lt"/>
              </a:defRPr>
            </a:lvl1pPr>
          </a:lstStyle>
          <a:p>
            <a:r>
              <a:rPr lang="en-GB"/>
              <a:t>Click to add title</a:t>
            </a:r>
          </a:p>
        </p:txBody>
      </p:sp>
      <p:sp>
        <p:nvSpPr>
          <p:cNvPr id="8" name="Text Placeholder 2"/>
          <p:cNvSpPr>
            <a:spLocks noGrp="1"/>
          </p:cNvSpPr>
          <p:nvPr>
            <p:ph type="body" sz="quarter" idx="13" hasCustomPrompt="1"/>
          </p:nvPr>
        </p:nvSpPr>
        <p:spPr>
          <a:xfrm>
            <a:off x="358869" y="1216800"/>
            <a:ext cx="9507444" cy="701378"/>
          </a:xfrm>
        </p:spPr>
        <p:txBody>
          <a:bodyPr anchor="t" anchorCtr="0">
            <a:noAutofit/>
          </a:bodyPr>
          <a:lstStyle>
            <a:lvl1pPr marL="0" indent="0">
              <a:lnSpc>
                <a:spcPct val="100000"/>
              </a:lnSpc>
              <a:buSzPct val="100000"/>
              <a:buFont typeface="Arial" panose="020B0604020202020204" pitchFamily="34" charset="0"/>
              <a:buChar char="​"/>
              <a:defRPr sz="2100" b="0" i="0">
                <a:latin typeface="+mn-lt"/>
              </a:defRPr>
            </a:lvl1pPr>
            <a:lvl2pPr marL="180000">
              <a:lnSpc>
                <a:spcPct val="100000"/>
              </a:lnSpc>
              <a:defRPr sz="2100" b="0" i="0">
                <a:latin typeface="+mn-lt"/>
              </a:defRPr>
            </a:lvl2pPr>
            <a:lvl3pPr marL="360000">
              <a:lnSpc>
                <a:spcPct val="100000"/>
              </a:lnSpc>
              <a:defRPr sz="1800" b="0" i="0">
                <a:latin typeface="+mn-lt"/>
              </a:defRPr>
            </a:lvl3pPr>
            <a:lvl4pPr marL="540000">
              <a:lnSpc>
                <a:spcPct val="100000"/>
              </a:lnSpc>
              <a:defRPr b="0" i="0">
                <a:latin typeface="+mn-lt"/>
              </a:defRPr>
            </a:lvl4pPr>
            <a:lvl5pPr>
              <a:lnSpc>
                <a:spcPct val="100000"/>
              </a:lnSpc>
              <a:defRPr b="0" i="0">
                <a:latin typeface="+mn-lt"/>
              </a:defRPr>
            </a:lvl5pPr>
          </a:lstStyle>
          <a:p>
            <a:pPr lvl="0"/>
            <a:r>
              <a:rPr lang="en-GB"/>
              <a:t>Click to add text</a:t>
            </a:r>
          </a:p>
        </p:txBody>
      </p:sp>
      <p:sp>
        <p:nvSpPr>
          <p:cNvPr id="10" name="Content Placeholder 3"/>
          <p:cNvSpPr>
            <a:spLocks noGrp="1"/>
          </p:cNvSpPr>
          <p:nvPr>
            <p:ph sz="quarter" idx="14" hasCustomPrompt="1"/>
          </p:nvPr>
        </p:nvSpPr>
        <p:spPr>
          <a:xfrm>
            <a:off x="358870" y="2105026"/>
            <a:ext cx="3672956" cy="1936043"/>
          </a:xfrm>
          <a:solidFill>
            <a:schemeClr val="bg2"/>
          </a:solidFill>
        </p:spPr>
        <p:txBody>
          <a:bodyPr tIns="1620000" bIns="144000" anchor="ctr" anchorCtr="0">
            <a:normAutofit/>
          </a:bodyPr>
          <a:lstStyle>
            <a:lvl1pPr marL="0" indent="0" algn="ctr">
              <a:buFontTx/>
              <a:buNone/>
              <a:defRPr sz="1400" b="0" i="0">
                <a:solidFill>
                  <a:schemeClr val="tx1"/>
                </a:solidFill>
                <a:latin typeface="+mn-lt"/>
              </a:defRPr>
            </a:lvl1pPr>
          </a:lstStyle>
          <a:p>
            <a:r>
              <a:rPr lang="en-GB"/>
              <a:t>Click on icon to insert content</a:t>
            </a:r>
          </a:p>
        </p:txBody>
      </p:sp>
      <p:sp>
        <p:nvSpPr>
          <p:cNvPr id="13" name="Content Placeholder 4"/>
          <p:cNvSpPr>
            <a:spLocks noGrp="1"/>
          </p:cNvSpPr>
          <p:nvPr>
            <p:ph sz="quarter" idx="16" hasCustomPrompt="1"/>
          </p:nvPr>
        </p:nvSpPr>
        <p:spPr>
          <a:xfrm>
            <a:off x="358869" y="4293168"/>
            <a:ext cx="3672956" cy="1936043"/>
          </a:xfrm>
          <a:solidFill>
            <a:schemeClr val="bg2"/>
          </a:solidFill>
        </p:spPr>
        <p:txBody>
          <a:bodyPr tIns="1620000" bIns="144000" anchor="ctr" anchorCtr="0">
            <a:normAutofit/>
          </a:bodyPr>
          <a:lstStyle>
            <a:lvl1pPr marL="0" indent="0" algn="ctr">
              <a:buFontTx/>
              <a:buNone/>
              <a:defRPr sz="1400" b="0" i="0">
                <a:latin typeface="+mn-lt"/>
              </a:defRPr>
            </a:lvl1pPr>
          </a:lstStyle>
          <a:p>
            <a:r>
              <a:rPr lang="en-GB"/>
              <a:t>Click on icon to insert content</a:t>
            </a:r>
          </a:p>
        </p:txBody>
      </p:sp>
      <p:sp>
        <p:nvSpPr>
          <p:cNvPr id="20" name="Content Placeholder 5"/>
          <p:cNvSpPr>
            <a:spLocks noGrp="1"/>
          </p:cNvSpPr>
          <p:nvPr>
            <p:ph sz="quarter" idx="18" hasCustomPrompt="1"/>
          </p:nvPr>
        </p:nvSpPr>
        <p:spPr>
          <a:xfrm>
            <a:off x="4258800" y="2105026"/>
            <a:ext cx="3672956" cy="1936043"/>
          </a:xfrm>
          <a:solidFill>
            <a:schemeClr val="bg2"/>
          </a:solidFill>
        </p:spPr>
        <p:txBody>
          <a:bodyPr tIns="1620000" bIns="144000" anchor="ctr" anchorCtr="0">
            <a:normAutofit/>
          </a:bodyPr>
          <a:lstStyle>
            <a:lvl1pPr marL="0" indent="0" algn="ctr">
              <a:buFontTx/>
              <a:buNone/>
              <a:defRPr sz="1400" b="0" i="0">
                <a:solidFill>
                  <a:schemeClr val="tx1"/>
                </a:solidFill>
                <a:latin typeface="+mn-lt"/>
              </a:defRPr>
            </a:lvl1pPr>
          </a:lstStyle>
          <a:p>
            <a:r>
              <a:rPr lang="en-GB"/>
              <a:t>Click on icon to insert content</a:t>
            </a:r>
          </a:p>
        </p:txBody>
      </p:sp>
      <p:sp>
        <p:nvSpPr>
          <p:cNvPr id="21" name="Content Placeholder 6"/>
          <p:cNvSpPr>
            <a:spLocks noGrp="1"/>
          </p:cNvSpPr>
          <p:nvPr>
            <p:ph sz="quarter" idx="19" hasCustomPrompt="1"/>
          </p:nvPr>
        </p:nvSpPr>
        <p:spPr>
          <a:xfrm>
            <a:off x="4258800" y="4293168"/>
            <a:ext cx="3672000" cy="1936043"/>
          </a:xfrm>
          <a:solidFill>
            <a:schemeClr val="bg2"/>
          </a:solidFill>
        </p:spPr>
        <p:txBody>
          <a:bodyPr tIns="1620000" bIns="144000" anchor="ctr" anchorCtr="0">
            <a:normAutofit/>
          </a:bodyPr>
          <a:lstStyle>
            <a:lvl1pPr marL="0" indent="0" algn="ctr">
              <a:buFontTx/>
              <a:buNone/>
              <a:defRPr sz="1400" b="0" i="0">
                <a:latin typeface="+mn-lt"/>
              </a:defRPr>
            </a:lvl1pPr>
          </a:lstStyle>
          <a:p>
            <a:r>
              <a:rPr lang="en-GB"/>
              <a:t>Click on icon to insert content</a:t>
            </a:r>
          </a:p>
        </p:txBody>
      </p:sp>
      <p:sp>
        <p:nvSpPr>
          <p:cNvPr id="24" name="Content Placeholder 7"/>
          <p:cNvSpPr>
            <a:spLocks noGrp="1"/>
          </p:cNvSpPr>
          <p:nvPr>
            <p:ph sz="quarter" idx="22" hasCustomPrompt="1"/>
          </p:nvPr>
        </p:nvSpPr>
        <p:spPr>
          <a:xfrm>
            <a:off x="8157600" y="2105026"/>
            <a:ext cx="3672956" cy="1936043"/>
          </a:xfrm>
          <a:solidFill>
            <a:schemeClr val="bg2"/>
          </a:solidFill>
        </p:spPr>
        <p:txBody>
          <a:bodyPr tIns="1620000" bIns="144000" anchor="ctr" anchorCtr="0">
            <a:normAutofit/>
          </a:bodyPr>
          <a:lstStyle>
            <a:lvl1pPr marL="0" indent="0" algn="ctr">
              <a:buFontTx/>
              <a:buNone/>
              <a:defRPr sz="1400" b="0" i="0">
                <a:solidFill>
                  <a:schemeClr val="tx1"/>
                </a:solidFill>
                <a:latin typeface="+mn-lt"/>
              </a:defRPr>
            </a:lvl1pPr>
          </a:lstStyle>
          <a:p>
            <a:r>
              <a:rPr lang="en-GB"/>
              <a:t>Click on icon to insert content</a:t>
            </a:r>
          </a:p>
        </p:txBody>
      </p:sp>
      <p:sp>
        <p:nvSpPr>
          <p:cNvPr id="25" name="Content Placeholder 8"/>
          <p:cNvSpPr>
            <a:spLocks noGrp="1"/>
          </p:cNvSpPr>
          <p:nvPr>
            <p:ph sz="quarter" idx="23" hasCustomPrompt="1"/>
          </p:nvPr>
        </p:nvSpPr>
        <p:spPr>
          <a:xfrm>
            <a:off x="8157600" y="4293168"/>
            <a:ext cx="3672000" cy="1936043"/>
          </a:xfrm>
          <a:solidFill>
            <a:schemeClr val="bg2"/>
          </a:solidFill>
        </p:spPr>
        <p:txBody>
          <a:bodyPr tIns="1620000" bIns="144000" anchor="ctr" anchorCtr="0">
            <a:normAutofit/>
          </a:bodyPr>
          <a:lstStyle>
            <a:lvl1pPr marL="0" indent="0" algn="ctr">
              <a:buFontTx/>
              <a:buNone/>
              <a:defRPr sz="1400" b="0" i="0">
                <a:latin typeface="+mn-lt"/>
              </a:defRPr>
            </a:lvl1pPr>
          </a:lstStyle>
          <a:p>
            <a:r>
              <a:rPr lang="en-GB"/>
              <a:t>Click on icon to insert content</a:t>
            </a:r>
          </a:p>
        </p:txBody>
      </p:sp>
      <p:sp>
        <p:nvSpPr>
          <p:cNvPr id="12" name="Text Placeholder 9"/>
          <p:cNvSpPr>
            <a:spLocks noGrp="1"/>
          </p:cNvSpPr>
          <p:nvPr>
            <p:ph type="body" sz="quarter" idx="15" hasCustomPrompt="1"/>
          </p:nvPr>
        </p:nvSpPr>
        <p:spPr>
          <a:xfrm>
            <a:off x="358868" y="2105026"/>
            <a:ext cx="3672956" cy="387871"/>
          </a:xfrm>
        </p:spPr>
        <p:txBody>
          <a:bodyPr lIns="90000" tIns="90000" rIns="90000" anchor="t" anchorCtr="0">
            <a:normAutofit/>
          </a:bodyPr>
          <a:lstStyle>
            <a:lvl1pPr marL="180000" indent="-180000">
              <a:buFont typeface="Arial" panose="020B0604020202020204" pitchFamily="34" charset="0"/>
              <a:buChar char="•"/>
              <a:defRPr sz="2200" b="0" i="0">
                <a:solidFill>
                  <a:schemeClr val="tx1"/>
                </a:solidFill>
                <a:latin typeface="+mn-lt"/>
              </a:defRPr>
            </a:lvl1pPr>
            <a:lvl3pPr>
              <a:defRPr/>
            </a:lvl3pPr>
            <a:lvl4pPr>
              <a:buNone/>
              <a:defRPr/>
            </a:lvl4pPr>
          </a:lstStyle>
          <a:p>
            <a:pPr lvl="0"/>
            <a:r>
              <a:rPr lang="en-GB"/>
              <a:t>Click to add text</a:t>
            </a:r>
          </a:p>
          <a:p>
            <a:pPr lvl="1"/>
            <a:r>
              <a:rPr lang="en-GB"/>
              <a:t>2</a:t>
            </a:r>
          </a:p>
          <a:p>
            <a:pPr lvl="2"/>
            <a:r>
              <a:rPr lang="en-GB"/>
              <a:t>3</a:t>
            </a:r>
          </a:p>
        </p:txBody>
      </p:sp>
      <p:sp>
        <p:nvSpPr>
          <p:cNvPr id="14" name="Text Placeholder 10"/>
          <p:cNvSpPr>
            <a:spLocks noGrp="1"/>
          </p:cNvSpPr>
          <p:nvPr>
            <p:ph type="body" sz="quarter" idx="17" hasCustomPrompt="1"/>
          </p:nvPr>
        </p:nvSpPr>
        <p:spPr>
          <a:xfrm>
            <a:off x="358869" y="4293168"/>
            <a:ext cx="3672956" cy="387871"/>
          </a:xfrm>
        </p:spPr>
        <p:txBody>
          <a:bodyPr lIns="90000" tIns="90000" rIns="90000" anchor="t" anchorCtr="0">
            <a:normAutofit/>
          </a:bodyPr>
          <a:lstStyle>
            <a:lvl1pPr marL="180000" marR="0" indent="-18000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sz="2200" b="0" i="0">
                <a:solidFill>
                  <a:schemeClr val="tx1"/>
                </a:solidFill>
                <a:latin typeface="+mn-lt"/>
              </a:defRPr>
            </a:lvl1pPr>
          </a:lstStyle>
          <a:p>
            <a:pPr lvl="0"/>
            <a:r>
              <a:rPr lang="en-GB"/>
              <a:t>Click to add text</a:t>
            </a:r>
          </a:p>
          <a:p>
            <a:pPr lvl="1"/>
            <a:r>
              <a:rPr lang="en-GB"/>
              <a:t>2</a:t>
            </a:r>
          </a:p>
          <a:p>
            <a:pPr lvl="2"/>
            <a:r>
              <a:rPr lang="en-GB"/>
              <a:t>3</a:t>
            </a:r>
          </a:p>
          <a:p>
            <a:pPr lvl="3"/>
            <a:endParaRPr lang="en-GB"/>
          </a:p>
        </p:txBody>
      </p:sp>
      <p:sp>
        <p:nvSpPr>
          <p:cNvPr id="22" name="Text Placeholder 11"/>
          <p:cNvSpPr>
            <a:spLocks noGrp="1"/>
          </p:cNvSpPr>
          <p:nvPr>
            <p:ph type="body" sz="quarter" idx="20" hasCustomPrompt="1"/>
          </p:nvPr>
        </p:nvSpPr>
        <p:spPr>
          <a:xfrm>
            <a:off x="4258800" y="2105026"/>
            <a:ext cx="3672000" cy="387871"/>
          </a:xfrm>
        </p:spPr>
        <p:txBody>
          <a:bodyPr lIns="90000" tIns="90000" rIns="90000" anchor="t" anchorCtr="0">
            <a:normAutofit/>
          </a:bodyPr>
          <a:lstStyle>
            <a:lvl1pPr marL="180000" indent="-180000">
              <a:buFont typeface="Arial" panose="020B0604020202020204" pitchFamily="34" charset="0"/>
              <a:buChar char="•"/>
              <a:defRPr sz="2200" b="0" i="0">
                <a:solidFill>
                  <a:schemeClr val="tx1"/>
                </a:solidFill>
                <a:latin typeface="+mn-lt"/>
              </a:defRPr>
            </a:lvl1pPr>
          </a:lstStyle>
          <a:p>
            <a:pPr lvl="0"/>
            <a:r>
              <a:rPr lang="en-GB"/>
              <a:t>Click to add text</a:t>
            </a:r>
          </a:p>
          <a:p>
            <a:pPr lvl="1"/>
            <a:r>
              <a:rPr lang="en-GB"/>
              <a:t>2</a:t>
            </a:r>
          </a:p>
          <a:p>
            <a:pPr lvl="2"/>
            <a:r>
              <a:rPr lang="en-GB"/>
              <a:t>3</a:t>
            </a:r>
          </a:p>
          <a:p>
            <a:pPr lvl="3"/>
            <a:endParaRPr lang="en-GB"/>
          </a:p>
        </p:txBody>
      </p:sp>
      <p:sp>
        <p:nvSpPr>
          <p:cNvPr id="23" name="Text Placeholder 12"/>
          <p:cNvSpPr>
            <a:spLocks noGrp="1"/>
          </p:cNvSpPr>
          <p:nvPr>
            <p:ph type="body" sz="quarter" idx="21" hasCustomPrompt="1"/>
          </p:nvPr>
        </p:nvSpPr>
        <p:spPr>
          <a:xfrm>
            <a:off x="4258800" y="4293168"/>
            <a:ext cx="3672000" cy="387871"/>
          </a:xfrm>
        </p:spPr>
        <p:txBody>
          <a:bodyPr lIns="90000" tIns="90000" rIns="90000" anchor="t" anchorCtr="0">
            <a:normAutofit/>
          </a:bodyPr>
          <a:lstStyle>
            <a:lvl1pPr marL="180000" indent="-180000">
              <a:buFont typeface="Arial" panose="020B0604020202020204" pitchFamily="34" charset="0"/>
              <a:buChar char="•"/>
              <a:defRPr sz="2200" b="0" i="0">
                <a:solidFill>
                  <a:schemeClr val="tx1"/>
                </a:solidFill>
                <a:latin typeface="+mn-lt"/>
              </a:defRPr>
            </a:lvl1pPr>
          </a:lstStyle>
          <a:p>
            <a:pPr lvl="0"/>
            <a:r>
              <a:rPr lang="en-GB"/>
              <a:t>Click to add text</a:t>
            </a:r>
          </a:p>
          <a:p>
            <a:pPr lvl="1"/>
            <a:r>
              <a:rPr lang="en-GB"/>
              <a:t>2</a:t>
            </a:r>
          </a:p>
          <a:p>
            <a:pPr lvl="2"/>
            <a:r>
              <a:rPr lang="en-GB"/>
              <a:t>3</a:t>
            </a:r>
          </a:p>
          <a:p>
            <a:pPr lvl="3"/>
            <a:endParaRPr lang="en-GB"/>
          </a:p>
        </p:txBody>
      </p:sp>
      <p:sp>
        <p:nvSpPr>
          <p:cNvPr id="26" name="Text Placeholder 13"/>
          <p:cNvSpPr>
            <a:spLocks noGrp="1"/>
          </p:cNvSpPr>
          <p:nvPr>
            <p:ph type="body" sz="quarter" idx="24" hasCustomPrompt="1"/>
          </p:nvPr>
        </p:nvSpPr>
        <p:spPr>
          <a:xfrm>
            <a:off x="8157600" y="2105026"/>
            <a:ext cx="3672000" cy="387871"/>
          </a:xfrm>
        </p:spPr>
        <p:txBody>
          <a:bodyPr lIns="90000" tIns="90000" rIns="90000" anchor="t" anchorCtr="0">
            <a:normAutofit/>
          </a:bodyPr>
          <a:lstStyle>
            <a:lvl1pPr marL="180000" indent="-180000">
              <a:buFont typeface="Arial" panose="020B0604020202020204" pitchFamily="34" charset="0"/>
              <a:buChar char="•"/>
              <a:defRPr sz="2200" b="0" i="0">
                <a:solidFill>
                  <a:schemeClr val="tx1"/>
                </a:solidFill>
                <a:latin typeface="+mn-lt"/>
              </a:defRPr>
            </a:lvl1pPr>
          </a:lstStyle>
          <a:p>
            <a:pPr lvl="0"/>
            <a:r>
              <a:rPr lang="en-GB"/>
              <a:t>Click to add text</a:t>
            </a:r>
          </a:p>
          <a:p>
            <a:pPr lvl="1"/>
            <a:r>
              <a:rPr lang="en-GB"/>
              <a:t>2</a:t>
            </a:r>
          </a:p>
          <a:p>
            <a:pPr lvl="2"/>
            <a:r>
              <a:rPr lang="en-GB"/>
              <a:t>3</a:t>
            </a:r>
          </a:p>
          <a:p>
            <a:pPr lvl="3"/>
            <a:endParaRPr lang="en-GB"/>
          </a:p>
        </p:txBody>
      </p:sp>
      <p:sp>
        <p:nvSpPr>
          <p:cNvPr id="27" name="Text Placeholder 14"/>
          <p:cNvSpPr>
            <a:spLocks noGrp="1"/>
          </p:cNvSpPr>
          <p:nvPr>
            <p:ph type="body" sz="quarter" idx="25" hasCustomPrompt="1"/>
          </p:nvPr>
        </p:nvSpPr>
        <p:spPr>
          <a:xfrm>
            <a:off x="8157600" y="4293168"/>
            <a:ext cx="3672000" cy="387871"/>
          </a:xfrm>
        </p:spPr>
        <p:txBody>
          <a:bodyPr lIns="90000" tIns="90000" rIns="90000" anchor="t" anchorCtr="0">
            <a:normAutofit/>
          </a:bodyPr>
          <a:lstStyle>
            <a:lvl1pPr marL="180000" indent="-180000">
              <a:buFont typeface="Arial" panose="020B0604020202020204" pitchFamily="34" charset="0"/>
              <a:buChar char="•"/>
              <a:defRPr sz="2200" b="0" i="0">
                <a:solidFill>
                  <a:schemeClr val="tx1"/>
                </a:solidFill>
                <a:latin typeface="+mn-lt"/>
              </a:defRPr>
            </a:lvl1pPr>
          </a:lstStyle>
          <a:p>
            <a:pPr lvl="0"/>
            <a:r>
              <a:rPr lang="en-GB"/>
              <a:t>Click to add text</a:t>
            </a:r>
          </a:p>
          <a:p>
            <a:pPr lvl="1"/>
            <a:r>
              <a:rPr lang="en-GB"/>
              <a:t>2</a:t>
            </a:r>
          </a:p>
          <a:p>
            <a:pPr lvl="2"/>
            <a:r>
              <a:rPr lang="en-GB"/>
              <a:t>3</a:t>
            </a:r>
          </a:p>
          <a:p>
            <a:pPr lvl="3"/>
            <a:endParaRPr lang="en-GB"/>
          </a:p>
        </p:txBody>
      </p:sp>
      <p:sp>
        <p:nvSpPr>
          <p:cNvPr id="6" name="Date_DateCustomA" hidden="1"/>
          <p:cNvSpPr>
            <a:spLocks noGrp="1"/>
          </p:cNvSpPr>
          <p:nvPr>
            <p:ph type="dt" sz="half" idx="26"/>
          </p:nvPr>
        </p:nvSpPr>
        <p:spPr/>
        <p:txBody>
          <a:bodyPr/>
          <a:lstStyle>
            <a:lvl1pPr>
              <a:defRPr b="0" i="0">
                <a:latin typeface="+mn-lt"/>
              </a:defRPr>
            </a:lvl1pPr>
          </a:lstStyle>
          <a:p>
            <a:endParaRPr lang="en-GB"/>
          </a:p>
        </p:txBody>
      </p:sp>
      <p:sp>
        <p:nvSpPr>
          <p:cNvPr id="7" name="FLD_Presentation"/>
          <p:cNvSpPr>
            <a:spLocks noGrp="1"/>
          </p:cNvSpPr>
          <p:nvPr>
            <p:ph type="ftr" sz="quarter" idx="27"/>
          </p:nvPr>
        </p:nvSpPr>
        <p:spPr/>
        <p:txBody>
          <a:bodyPr/>
          <a:lstStyle>
            <a:lvl1pPr>
              <a:defRPr b="0" i="0">
                <a:latin typeface="+mn-lt"/>
              </a:defRPr>
            </a:lvl1pPr>
          </a:lstStyle>
          <a:p>
            <a:endParaRPr lang="en-GB"/>
          </a:p>
        </p:txBody>
      </p:sp>
      <p:sp>
        <p:nvSpPr>
          <p:cNvPr id="9" name="Slide Number Placeholder 8"/>
          <p:cNvSpPr>
            <a:spLocks noGrp="1"/>
          </p:cNvSpPr>
          <p:nvPr>
            <p:ph type="sldNum" sz="quarter" idx="28"/>
          </p:nvPr>
        </p:nvSpPr>
        <p:spPr/>
        <p:txBody>
          <a:bodyPr/>
          <a:lstStyle>
            <a:lvl1pPr>
              <a:defRPr b="0" i="0">
                <a:latin typeface="+mn-lt"/>
              </a:defRPr>
            </a:lvl1pPr>
          </a:lstStyle>
          <a:p>
            <a:fld id="{10292E62-ABCD-4E1A-9CD4-1F4D24B7AC52}" type="slidenum">
              <a:rPr lang="en-GB" smtClean="0"/>
              <a:pPr/>
              <a:t>‹#›</a:t>
            </a:fld>
            <a:endParaRPr lang="en-GB"/>
          </a:p>
        </p:txBody>
      </p:sp>
    </p:spTree>
    <p:extLst>
      <p:ext uri="{BB962C8B-B14F-4D97-AF65-F5344CB8AC3E}">
        <p14:creationId xmlns:p14="http://schemas.microsoft.com/office/powerpoint/2010/main" val="3745993513"/>
      </p:ext>
    </p:extLst>
  </p:cSld>
  <p:clrMapOvr>
    <a:masterClrMapping/>
  </p:clrMapOvr>
  <p:extLst>
    <p:ext uri="{DCECCB84-F9BA-43D5-87BE-67443E8EF086}">
      <p15:sldGuideLst xmlns:p15="http://schemas.microsoft.com/office/powerpoint/2012/main">
        <p15:guide id="1" orient="horz" pos="1326">
          <p15:clr>
            <a:srgbClr val="A4A3A4"/>
          </p15:clr>
        </p15:guide>
        <p15:guide id="2" orient="horz" pos="3923">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x textboxes">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F88215D-4B7C-7827-88B2-974A564209E3}"/>
              </a:ext>
            </a:extLst>
          </p:cNvPr>
          <p:cNvSpPr/>
          <p:nvPr userDrawn="1"/>
        </p:nvSpPr>
        <p:spPr>
          <a:xfrm>
            <a:off x="8157600" y="2105026"/>
            <a:ext cx="3672956" cy="1936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5" name="Rektangel 14">
            <a:extLst>
              <a:ext uri="{FF2B5EF4-FFF2-40B4-BE49-F238E27FC236}">
                <a16:creationId xmlns:a16="http://schemas.microsoft.com/office/drawing/2014/main" id="{4BB0E9ED-BDE0-40A3-F833-196BC32FDC43}"/>
              </a:ext>
            </a:extLst>
          </p:cNvPr>
          <p:cNvSpPr/>
          <p:nvPr userDrawn="1"/>
        </p:nvSpPr>
        <p:spPr>
          <a:xfrm>
            <a:off x="8157600" y="4293168"/>
            <a:ext cx="3672956" cy="1936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4" name="Rektangel 3">
            <a:extLst>
              <a:ext uri="{FF2B5EF4-FFF2-40B4-BE49-F238E27FC236}">
                <a16:creationId xmlns:a16="http://schemas.microsoft.com/office/drawing/2014/main" id="{4866C436-DD26-6DEF-69F7-4BFA26A27056}"/>
              </a:ext>
            </a:extLst>
          </p:cNvPr>
          <p:cNvSpPr/>
          <p:nvPr userDrawn="1"/>
        </p:nvSpPr>
        <p:spPr>
          <a:xfrm>
            <a:off x="4258800" y="2105026"/>
            <a:ext cx="3672956" cy="1936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5" name="Rektangel 4">
            <a:extLst>
              <a:ext uri="{FF2B5EF4-FFF2-40B4-BE49-F238E27FC236}">
                <a16:creationId xmlns:a16="http://schemas.microsoft.com/office/drawing/2014/main" id="{6362286B-D908-5BD5-2D5C-EC97F3D889EF}"/>
              </a:ext>
            </a:extLst>
          </p:cNvPr>
          <p:cNvSpPr/>
          <p:nvPr userDrawn="1"/>
        </p:nvSpPr>
        <p:spPr>
          <a:xfrm>
            <a:off x="4258800" y="4293168"/>
            <a:ext cx="3672956" cy="1936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Rektangel 1">
            <a:extLst>
              <a:ext uri="{FF2B5EF4-FFF2-40B4-BE49-F238E27FC236}">
                <a16:creationId xmlns:a16="http://schemas.microsoft.com/office/drawing/2014/main" id="{89056BCC-BE27-116C-86F4-867628823137}"/>
              </a:ext>
            </a:extLst>
          </p:cNvPr>
          <p:cNvSpPr/>
          <p:nvPr userDrawn="1"/>
        </p:nvSpPr>
        <p:spPr>
          <a:xfrm>
            <a:off x="358870" y="2105026"/>
            <a:ext cx="3672956" cy="1936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3" name="Rektangel 2">
            <a:extLst>
              <a:ext uri="{FF2B5EF4-FFF2-40B4-BE49-F238E27FC236}">
                <a16:creationId xmlns:a16="http://schemas.microsoft.com/office/drawing/2014/main" id="{FDD09A84-919D-3539-37BF-9D372494B472}"/>
              </a:ext>
            </a:extLst>
          </p:cNvPr>
          <p:cNvSpPr/>
          <p:nvPr userDrawn="1"/>
        </p:nvSpPr>
        <p:spPr>
          <a:xfrm>
            <a:off x="358869" y="4293168"/>
            <a:ext cx="3672956" cy="1936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8" name="Subtitle 2">
            <a:extLst>
              <a:ext uri="{FF2B5EF4-FFF2-40B4-BE49-F238E27FC236}">
                <a16:creationId xmlns:a16="http://schemas.microsoft.com/office/drawing/2014/main" id="{FAD5B101-935E-B28D-3C58-9F54AB9A3CF3}"/>
              </a:ext>
            </a:extLst>
          </p:cNvPr>
          <p:cNvSpPr>
            <a:spLocks noGrp="1"/>
          </p:cNvSpPr>
          <p:nvPr>
            <p:ph type="subTitle" idx="29"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19" name="Title 1">
            <a:extLst>
              <a:ext uri="{FF2B5EF4-FFF2-40B4-BE49-F238E27FC236}">
                <a16:creationId xmlns:a16="http://schemas.microsoft.com/office/drawing/2014/main" id="{84FD9B89-42EC-2E16-D254-537E05B6EF8D}"/>
              </a:ext>
            </a:extLst>
          </p:cNvPr>
          <p:cNvSpPr>
            <a:spLocks noGrp="1"/>
          </p:cNvSpPr>
          <p:nvPr>
            <p:ph type="title" hasCustomPrompt="1"/>
          </p:nvPr>
        </p:nvSpPr>
        <p:spPr>
          <a:xfrm>
            <a:off x="349200" y="759600"/>
            <a:ext cx="9507600" cy="457200"/>
          </a:xfrm>
        </p:spPr>
        <p:txBody>
          <a:bodyPr/>
          <a:lstStyle>
            <a:lvl1pPr>
              <a:defRPr b="0" i="0">
                <a:latin typeface="+mj-lt"/>
              </a:defRPr>
            </a:lvl1pPr>
          </a:lstStyle>
          <a:p>
            <a:r>
              <a:rPr lang="en-GB"/>
              <a:t>Click to add title</a:t>
            </a:r>
          </a:p>
        </p:txBody>
      </p:sp>
      <p:sp>
        <p:nvSpPr>
          <p:cNvPr id="8" name="Text Placeholder 2"/>
          <p:cNvSpPr>
            <a:spLocks noGrp="1"/>
          </p:cNvSpPr>
          <p:nvPr>
            <p:ph type="body" sz="quarter" idx="13" hasCustomPrompt="1"/>
          </p:nvPr>
        </p:nvSpPr>
        <p:spPr>
          <a:xfrm>
            <a:off x="358869" y="1216800"/>
            <a:ext cx="9507444" cy="701378"/>
          </a:xfrm>
        </p:spPr>
        <p:txBody>
          <a:bodyPr anchor="t" anchorCtr="0">
            <a:noAutofit/>
          </a:bodyPr>
          <a:lstStyle>
            <a:lvl1pPr marL="0" indent="0">
              <a:lnSpc>
                <a:spcPct val="100000"/>
              </a:lnSpc>
              <a:buSzPct val="100000"/>
              <a:buFont typeface="Arial" panose="020B0604020202020204" pitchFamily="34" charset="0"/>
              <a:buChar char="​"/>
              <a:defRPr sz="2100" b="0" i="0">
                <a:latin typeface="+mn-lt"/>
              </a:defRPr>
            </a:lvl1pPr>
            <a:lvl2pPr marL="180000">
              <a:lnSpc>
                <a:spcPct val="100000"/>
              </a:lnSpc>
              <a:defRPr sz="2100" b="0" i="0">
                <a:latin typeface="+mn-lt"/>
              </a:defRPr>
            </a:lvl2pPr>
            <a:lvl3pPr marL="360000">
              <a:lnSpc>
                <a:spcPct val="100000"/>
              </a:lnSpc>
              <a:defRPr sz="1800" b="0" i="0">
                <a:latin typeface="+mn-lt"/>
              </a:defRPr>
            </a:lvl3pPr>
            <a:lvl4pPr marL="540000">
              <a:lnSpc>
                <a:spcPct val="100000"/>
              </a:lnSpc>
              <a:defRPr b="0" i="0">
                <a:latin typeface="+mn-lt"/>
              </a:defRPr>
            </a:lvl4pPr>
            <a:lvl5pPr>
              <a:lnSpc>
                <a:spcPct val="100000"/>
              </a:lnSpc>
              <a:defRPr b="0" i="0">
                <a:latin typeface="+mn-lt"/>
              </a:defRPr>
            </a:lvl5pPr>
          </a:lstStyle>
          <a:p>
            <a:pPr lvl="0"/>
            <a:r>
              <a:rPr lang="en-GB"/>
              <a:t>Click to add text</a:t>
            </a:r>
          </a:p>
        </p:txBody>
      </p:sp>
      <p:sp>
        <p:nvSpPr>
          <p:cNvPr id="10" name="Text Placeholder 9">
            <a:extLst>
              <a:ext uri="{FF2B5EF4-FFF2-40B4-BE49-F238E27FC236}">
                <a16:creationId xmlns:a16="http://schemas.microsoft.com/office/drawing/2014/main" id="{DB202D94-D7AD-90EC-1846-CF82A4B7E49C}"/>
              </a:ext>
            </a:extLst>
          </p:cNvPr>
          <p:cNvSpPr>
            <a:spLocks noGrp="1"/>
          </p:cNvSpPr>
          <p:nvPr>
            <p:ph type="body" sz="quarter" idx="15" hasCustomPrompt="1"/>
          </p:nvPr>
        </p:nvSpPr>
        <p:spPr>
          <a:xfrm>
            <a:off x="358870" y="2105026"/>
            <a:ext cx="3672956" cy="1936043"/>
          </a:xfrm>
          <a:noFill/>
        </p:spPr>
        <p:txBody>
          <a:bodyPr lIns="90000" tIns="90000" rIns="90000" bIns="90000" anchor="t" anchorCtr="0">
            <a:normAutofit/>
          </a:bodyPr>
          <a:lstStyle>
            <a:lvl1pPr marL="180000" indent="-180000">
              <a:spcAft>
                <a:spcPts val="600"/>
              </a:spcAft>
              <a:buFont typeface="Arial" panose="020B0604020202020204" pitchFamily="34" charset="0"/>
              <a:buChar char="•"/>
              <a:defRPr sz="2200" b="0" i="0">
                <a:solidFill>
                  <a:schemeClr val="tx1"/>
                </a:solidFill>
                <a:latin typeface="+mn-lt"/>
              </a:defRPr>
            </a:lvl1pPr>
            <a:lvl2pPr marL="360000" indent="-180000">
              <a:defRPr sz="1800"/>
            </a:lvl2pPr>
            <a:lvl3pPr marL="540000" indent="-180000">
              <a:defRPr sz="1600"/>
            </a:lvl3pPr>
            <a:lvl4pPr marL="0" indent="0">
              <a:buNone/>
              <a:defRPr sz="2200"/>
            </a:lvl4pPr>
            <a:lvl5pPr marL="0" indent="0">
              <a:defRPr sz="2200"/>
            </a:lvl5pPr>
            <a:lvl6pPr marL="180000" indent="-180000">
              <a:defRPr sz="1200"/>
            </a:lvl6pPr>
            <a:lvl7pPr marL="0" indent="0">
              <a:buNone/>
              <a:defRPr sz="1200"/>
            </a:lvl7pPr>
            <a:lvl8pPr marL="0" indent="0">
              <a:defRPr sz="1200"/>
            </a:lvl8pPr>
            <a:lvl9pPr marL="0" indent="0">
              <a:defRPr sz="4400"/>
            </a:lvl9pPr>
          </a:lstStyle>
          <a:p>
            <a:pPr lvl="0"/>
            <a:r>
              <a:rPr lang="en-GB"/>
              <a:t>Click to add text</a:t>
            </a:r>
          </a:p>
          <a:p>
            <a:pPr lvl="1"/>
            <a:r>
              <a:rPr lang="en-GB"/>
              <a:t>2</a:t>
            </a:r>
          </a:p>
          <a:p>
            <a:pPr lvl="2"/>
            <a:r>
              <a:rPr lang="en-GB"/>
              <a:t>3</a:t>
            </a:r>
          </a:p>
        </p:txBody>
      </p:sp>
      <p:sp>
        <p:nvSpPr>
          <p:cNvPr id="13" name="Text Placeholder 9">
            <a:extLst>
              <a:ext uri="{FF2B5EF4-FFF2-40B4-BE49-F238E27FC236}">
                <a16:creationId xmlns:a16="http://schemas.microsoft.com/office/drawing/2014/main" id="{D5025B7B-B7C5-4C4B-2267-D807D6906E64}"/>
              </a:ext>
            </a:extLst>
          </p:cNvPr>
          <p:cNvSpPr>
            <a:spLocks noGrp="1"/>
          </p:cNvSpPr>
          <p:nvPr>
            <p:ph type="body" sz="quarter" idx="30" hasCustomPrompt="1"/>
          </p:nvPr>
        </p:nvSpPr>
        <p:spPr>
          <a:xfrm>
            <a:off x="4258800" y="2105026"/>
            <a:ext cx="3672956" cy="1936043"/>
          </a:xfrm>
          <a:noFill/>
        </p:spPr>
        <p:txBody>
          <a:bodyPr lIns="90000" tIns="90000" rIns="90000" bIns="90000" anchor="t" anchorCtr="0">
            <a:normAutofit/>
          </a:bodyPr>
          <a:lstStyle>
            <a:lvl1pPr marL="180000" indent="-180000">
              <a:spcAft>
                <a:spcPts val="600"/>
              </a:spcAft>
              <a:buFont typeface="Arial" panose="020B0604020202020204" pitchFamily="34" charset="0"/>
              <a:buChar char="•"/>
              <a:defRPr sz="2200" b="0" i="0">
                <a:solidFill>
                  <a:schemeClr val="tx1"/>
                </a:solidFill>
                <a:latin typeface="+mn-lt"/>
              </a:defRPr>
            </a:lvl1pPr>
            <a:lvl2pPr marL="360000" indent="-180000">
              <a:defRPr sz="1800"/>
            </a:lvl2pPr>
            <a:lvl3pPr marL="540000" indent="-180000">
              <a:defRPr sz="1600"/>
            </a:lvl3pPr>
            <a:lvl4pPr marL="0" indent="0">
              <a:defRPr sz="2200"/>
            </a:lvl4pPr>
            <a:lvl5pPr marL="0" indent="0">
              <a:defRPr sz="2200"/>
            </a:lvl5pPr>
            <a:lvl6pPr marL="180000" indent="-180000">
              <a:defRPr sz="1200"/>
            </a:lvl6pPr>
            <a:lvl7pPr marL="0" indent="0">
              <a:buNone/>
              <a:defRPr sz="1200"/>
            </a:lvl7pPr>
            <a:lvl8pPr marL="0" indent="0">
              <a:defRPr sz="1200"/>
            </a:lvl8pPr>
            <a:lvl9pPr marL="0" indent="0">
              <a:defRPr sz="4400"/>
            </a:lvl9pPr>
          </a:lstStyle>
          <a:p>
            <a:pPr lvl="0"/>
            <a:r>
              <a:rPr lang="en-GB"/>
              <a:t>Click to add text</a:t>
            </a:r>
          </a:p>
          <a:p>
            <a:pPr lvl="1"/>
            <a:r>
              <a:rPr lang="en-GB"/>
              <a:t>2</a:t>
            </a:r>
          </a:p>
          <a:p>
            <a:pPr lvl="2"/>
            <a:r>
              <a:rPr lang="en-GB"/>
              <a:t>3</a:t>
            </a:r>
          </a:p>
        </p:txBody>
      </p:sp>
      <p:sp>
        <p:nvSpPr>
          <p:cNvPr id="16" name="Text Placeholder 9">
            <a:extLst>
              <a:ext uri="{FF2B5EF4-FFF2-40B4-BE49-F238E27FC236}">
                <a16:creationId xmlns:a16="http://schemas.microsoft.com/office/drawing/2014/main" id="{7EE60BE3-F62D-0695-98C7-143094332BC4}"/>
              </a:ext>
            </a:extLst>
          </p:cNvPr>
          <p:cNvSpPr>
            <a:spLocks noGrp="1"/>
          </p:cNvSpPr>
          <p:nvPr>
            <p:ph type="body" sz="quarter" idx="31" hasCustomPrompt="1"/>
          </p:nvPr>
        </p:nvSpPr>
        <p:spPr>
          <a:xfrm>
            <a:off x="8157600" y="2105026"/>
            <a:ext cx="3672956" cy="1936043"/>
          </a:xfrm>
          <a:noFill/>
        </p:spPr>
        <p:txBody>
          <a:bodyPr lIns="90000" tIns="90000" rIns="90000" bIns="90000" anchor="t" anchorCtr="0">
            <a:normAutofit/>
          </a:bodyPr>
          <a:lstStyle>
            <a:lvl1pPr marL="180000" indent="-180000">
              <a:spcAft>
                <a:spcPts val="600"/>
              </a:spcAft>
              <a:buFont typeface="Arial" panose="020B0604020202020204" pitchFamily="34" charset="0"/>
              <a:buChar char="•"/>
              <a:defRPr sz="2200" b="0" i="0">
                <a:solidFill>
                  <a:schemeClr val="tx1"/>
                </a:solidFill>
                <a:latin typeface="+mn-lt"/>
              </a:defRPr>
            </a:lvl1pPr>
            <a:lvl2pPr marL="360000" indent="-180000">
              <a:defRPr sz="1800"/>
            </a:lvl2pPr>
            <a:lvl3pPr marL="540000" indent="-180000">
              <a:defRPr sz="1600"/>
            </a:lvl3pPr>
            <a:lvl4pPr marL="0" indent="0">
              <a:defRPr sz="2200"/>
            </a:lvl4pPr>
            <a:lvl5pPr marL="0" indent="0">
              <a:defRPr sz="2200"/>
            </a:lvl5pPr>
            <a:lvl6pPr marL="180000" indent="-180000">
              <a:defRPr sz="1200"/>
            </a:lvl6pPr>
            <a:lvl7pPr marL="0" indent="0">
              <a:buNone/>
              <a:defRPr sz="1200"/>
            </a:lvl7pPr>
            <a:lvl8pPr marL="0" indent="0">
              <a:defRPr sz="1200"/>
            </a:lvl8pPr>
            <a:lvl9pPr marL="0" indent="0">
              <a:defRPr sz="4400"/>
            </a:lvl9pPr>
          </a:lstStyle>
          <a:p>
            <a:pPr lvl="0"/>
            <a:r>
              <a:rPr lang="en-GB"/>
              <a:t>Click to add text</a:t>
            </a:r>
          </a:p>
          <a:p>
            <a:pPr lvl="1"/>
            <a:r>
              <a:rPr lang="en-GB"/>
              <a:t>2</a:t>
            </a:r>
          </a:p>
          <a:p>
            <a:pPr lvl="2"/>
            <a:r>
              <a:rPr lang="en-GB"/>
              <a:t>3</a:t>
            </a:r>
          </a:p>
        </p:txBody>
      </p:sp>
      <p:sp>
        <p:nvSpPr>
          <p:cNvPr id="17" name="Text Placeholder 9">
            <a:extLst>
              <a:ext uri="{FF2B5EF4-FFF2-40B4-BE49-F238E27FC236}">
                <a16:creationId xmlns:a16="http://schemas.microsoft.com/office/drawing/2014/main" id="{A9D61BA2-3801-27A1-96DD-19D8ADFE06FF}"/>
              </a:ext>
            </a:extLst>
          </p:cNvPr>
          <p:cNvSpPr>
            <a:spLocks noGrp="1"/>
          </p:cNvSpPr>
          <p:nvPr>
            <p:ph type="body" sz="quarter" idx="32" hasCustomPrompt="1"/>
          </p:nvPr>
        </p:nvSpPr>
        <p:spPr>
          <a:xfrm>
            <a:off x="358870" y="4293168"/>
            <a:ext cx="3672956" cy="1936043"/>
          </a:xfrm>
          <a:noFill/>
        </p:spPr>
        <p:txBody>
          <a:bodyPr lIns="90000" tIns="90000" rIns="90000" bIns="90000" anchor="t" anchorCtr="0">
            <a:normAutofit/>
          </a:bodyPr>
          <a:lstStyle>
            <a:lvl1pPr marL="180000" indent="-180000">
              <a:spcAft>
                <a:spcPts val="600"/>
              </a:spcAft>
              <a:buFont typeface="Arial" panose="020B0604020202020204" pitchFamily="34" charset="0"/>
              <a:buChar char="•"/>
              <a:defRPr sz="2200" b="0" i="0">
                <a:solidFill>
                  <a:schemeClr val="tx1"/>
                </a:solidFill>
                <a:latin typeface="+mn-lt"/>
              </a:defRPr>
            </a:lvl1pPr>
            <a:lvl2pPr marL="360000" indent="-180000">
              <a:defRPr sz="1800"/>
            </a:lvl2pPr>
            <a:lvl3pPr marL="540000" indent="-180000">
              <a:defRPr sz="1600"/>
            </a:lvl3pPr>
            <a:lvl4pPr marL="0" indent="0">
              <a:defRPr sz="2200"/>
            </a:lvl4pPr>
            <a:lvl5pPr marL="0" indent="0">
              <a:defRPr sz="2200"/>
            </a:lvl5pPr>
            <a:lvl6pPr marL="180000" indent="-180000">
              <a:defRPr sz="1200"/>
            </a:lvl6pPr>
            <a:lvl7pPr marL="0" indent="0">
              <a:buNone/>
              <a:defRPr sz="1200"/>
            </a:lvl7pPr>
            <a:lvl8pPr marL="0" indent="0">
              <a:defRPr sz="1200"/>
            </a:lvl8pPr>
            <a:lvl9pPr marL="0" indent="0">
              <a:defRPr sz="4400"/>
            </a:lvl9pPr>
          </a:lstStyle>
          <a:p>
            <a:pPr lvl="0"/>
            <a:r>
              <a:rPr lang="en-GB"/>
              <a:t>Click to add text</a:t>
            </a:r>
          </a:p>
          <a:p>
            <a:pPr lvl="1"/>
            <a:r>
              <a:rPr lang="en-GB"/>
              <a:t>2</a:t>
            </a:r>
          </a:p>
          <a:p>
            <a:pPr lvl="2"/>
            <a:r>
              <a:rPr lang="en-GB"/>
              <a:t>3</a:t>
            </a:r>
          </a:p>
        </p:txBody>
      </p:sp>
      <p:sp>
        <p:nvSpPr>
          <p:cNvPr id="18" name="Text Placeholder 9">
            <a:extLst>
              <a:ext uri="{FF2B5EF4-FFF2-40B4-BE49-F238E27FC236}">
                <a16:creationId xmlns:a16="http://schemas.microsoft.com/office/drawing/2014/main" id="{E04234C0-825D-437D-8597-7D68D679F23F}"/>
              </a:ext>
            </a:extLst>
          </p:cNvPr>
          <p:cNvSpPr>
            <a:spLocks noGrp="1"/>
          </p:cNvSpPr>
          <p:nvPr>
            <p:ph type="body" sz="quarter" idx="33" hasCustomPrompt="1"/>
          </p:nvPr>
        </p:nvSpPr>
        <p:spPr>
          <a:xfrm>
            <a:off x="4258800" y="4293168"/>
            <a:ext cx="3672956" cy="1936043"/>
          </a:xfrm>
          <a:noFill/>
        </p:spPr>
        <p:txBody>
          <a:bodyPr lIns="90000" tIns="90000" rIns="90000" bIns="90000" anchor="t" anchorCtr="0">
            <a:normAutofit/>
          </a:bodyPr>
          <a:lstStyle>
            <a:lvl1pPr marL="180000" indent="-180000">
              <a:spcAft>
                <a:spcPts val="600"/>
              </a:spcAft>
              <a:buFont typeface="Arial" panose="020B0604020202020204" pitchFamily="34" charset="0"/>
              <a:buChar char="•"/>
              <a:defRPr sz="2200" b="0" i="0">
                <a:solidFill>
                  <a:schemeClr val="tx1"/>
                </a:solidFill>
                <a:latin typeface="+mn-lt"/>
              </a:defRPr>
            </a:lvl1pPr>
            <a:lvl2pPr marL="360000" indent="-180000">
              <a:defRPr sz="1800"/>
            </a:lvl2pPr>
            <a:lvl3pPr marL="540000" indent="-180000">
              <a:defRPr sz="1600"/>
            </a:lvl3pPr>
            <a:lvl4pPr marL="0" indent="0">
              <a:defRPr sz="2200"/>
            </a:lvl4pPr>
            <a:lvl5pPr marL="0" indent="0">
              <a:defRPr sz="2200"/>
            </a:lvl5pPr>
            <a:lvl6pPr marL="180000" indent="-180000">
              <a:defRPr sz="1200"/>
            </a:lvl6pPr>
            <a:lvl7pPr marL="0" indent="0">
              <a:buNone/>
              <a:defRPr sz="1200"/>
            </a:lvl7pPr>
            <a:lvl8pPr marL="0" indent="0">
              <a:defRPr sz="1200"/>
            </a:lvl8pPr>
            <a:lvl9pPr marL="0" indent="0">
              <a:defRPr sz="4400"/>
            </a:lvl9pPr>
          </a:lstStyle>
          <a:p>
            <a:pPr lvl="0"/>
            <a:r>
              <a:rPr lang="en-GB"/>
              <a:t>Click to add text</a:t>
            </a:r>
          </a:p>
          <a:p>
            <a:pPr lvl="1"/>
            <a:r>
              <a:rPr lang="en-GB"/>
              <a:t>2</a:t>
            </a:r>
          </a:p>
          <a:p>
            <a:pPr lvl="2"/>
            <a:r>
              <a:rPr lang="en-GB"/>
              <a:t>3</a:t>
            </a:r>
          </a:p>
        </p:txBody>
      </p:sp>
      <p:sp>
        <p:nvSpPr>
          <p:cNvPr id="20" name="Text Placeholder 9">
            <a:extLst>
              <a:ext uri="{FF2B5EF4-FFF2-40B4-BE49-F238E27FC236}">
                <a16:creationId xmlns:a16="http://schemas.microsoft.com/office/drawing/2014/main" id="{0C50B8AE-6146-57FE-FEE9-23CB6DCDC3D3}"/>
              </a:ext>
            </a:extLst>
          </p:cNvPr>
          <p:cNvSpPr>
            <a:spLocks noGrp="1"/>
          </p:cNvSpPr>
          <p:nvPr>
            <p:ph type="body" sz="quarter" idx="34" hasCustomPrompt="1"/>
          </p:nvPr>
        </p:nvSpPr>
        <p:spPr>
          <a:xfrm>
            <a:off x="8157600" y="4293168"/>
            <a:ext cx="3672956" cy="1936043"/>
          </a:xfrm>
          <a:noFill/>
        </p:spPr>
        <p:txBody>
          <a:bodyPr lIns="90000" tIns="90000" rIns="90000" bIns="90000" anchor="t" anchorCtr="0">
            <a:normAutofit/>
          </a:bodyPr>
          <a:lstStyle>
            <a:lvl1pPr marL="180000" indent="-180000">
              <a:spcAft>
                <a:spcPts val="600"/>
              </a:spcAft>
              <a:buFont typeface="Arial" panose="020B0604020202020204" pitchFamily="34" charset="0"/>
              <a:buChar char="•"/>
              <a:defRPr sz="2200" b="0" i="0">
                <a:solidFill>
                  <a:schemeClr val="tx1"/>
                </a:solidFill>
                <a:latin typeface="+mn-lt"/>
              </a:defRPr>
            </a:lvl1pPr>
            <a:lvl2pPr marL="360000" indent="-180000">
              <a:defRPr sz="1800"/>
            </a:lvl2pPr>
            <a:lvl3pPr marL="540000" indent="-180000">
              <a:defRPr sz="1600"/>
            </a:lvl3pPr>
            <a:lvl4pPr marL="0" indent="0">
              <a:defRPr sz="2200"/>
            </a:lvl4pPr>
            <a:lvl5pPr marL="0" indent="0">
              <a:defRPr sz="2200"/>
            </a:lvl5pPr>
            <a:lvl6pPr marL="180000" indent="-180000">
              <a:defRPr sz="1200"/>
            </a:lvl6pPr>
            <a:lvl7pPr marL="0" indent="0">
              <a:buNone/>
              <a:defRPr sz="1200"/>
            </a:lvl7pPr>
            <a:lvl8pPr marL="0" indent="0">
              <a:defRPr sz="1200"/>
            </a:lvl8pPr>
            <a:lvl9pPr marL="0" indent="0">
              <a:defRPr sz="4400"/>
            </a:lvl9pPr>
          </a:lstStyle>
          <a:p>
            <a:pPr lvl="0"/>
            <a:r>
              <a:rPr lang="en-GB"/>
              <a:t>Click to add text</a:t>
            </a:r>
          </a:p>
          <a:p>
            <a:pPr lvl="1"/>
            <a:r>
              <a:rPr lang="en-GB"/>
              <a:t>2</a:t>
            </a:r>
          </a:p>
          <a:p>
            <a:pPr lvl="2"/>
            <a:r>
              <a:rPr lang="en-GB"/>
              <a:t>3</a:t>
            </a:r>
          </a:p>
        </p:txBody>
      </p:sp>
      <p:sp>
        <p:nvSpPr>
          <p:cNvPr id="6" name="Date_DateCustomA" hidden="1"/>
          <p:cNvSpPr>
            <a:spLocks noGrp="1"/>
          </p:cNvSpPr>
          <p:nvPr>
            <p:ph type="dt" sz="half" idx="26"/>
          </p:nvPr>
        </p:nvSpPr>
        <p:spPr/>
        <p:txBody>
          <a:bodyPr/>
          <a:lstStyle>
            <a:lvl1pPr>
              <a:defRPr b="0" i="0">
                <a:latin typeface="+mn-lt"/>
              </a:defRPr>
            </a:lvl1pPr>
          </a:lstStyle>
          <a:p>
            <a:endParaRPr lang="en-GB"/>
          </a:p>
        </p:txBody>
      </p:sp>
      <p:sp>
        <p:nvSpPr>
          <p:cNvPr id="7" name="FLD_Presentation"/>
          <p:cNvSpPr>
            <a:spLocks noGrp="1"/>
          </p:cNvSpPr>
          <p:nvPr>
            <p:ph type="ftr" sz="quarter" idx="27"/>
          </p:nvPr>
        </p:nvSpPr>
        <p:spPr/>
        <p:txBody>
          <a:bodyPr/>
          <a:lstStyle>
            <a:lvl1pPr>
              <a:defRPr b="0" i="0">
                <a:latin typeface="+mn-lt"/>
              </a:defRPr>
            </a:lvl1pPr>
          </a:lstStyle>
          <a:p>
            <a:endParaRPr lang="en-GB"/>
          </a:p>
        </p:txBody>
      </p:sp>
      <p:sp>
        <p:nvSpPr>
          <p:cNvPr id="9" name="Slide Number Placeholder 8"/>
          <p:cNvSpPr>
            <a:spLocks noGrp="1"/>
          </p:cNvSpPr>
          <p:nvPr>
            <p:ph type="sldNum" sz="quarter" idx="28"/>
          </p:nvPr>
        </p:nvSpPr>
        <p:spPr/>
        <p:txBody>
          <a:bodyPr/>
          <a:lstStyle>
            <a:lvl1pPr>
              <a:defRPr b="0" i="0">
                <a:latin typeface="+mn-lt"/>
              </a:defRPr>
            </a:lvl1pPr>
          </a:lstStyle>
          <a:p>
            <a:fld id="{10292E62-ABCD-4E1A-9CD4-1F4D24B7AC52}" type="slidenum">
              <a:rPr lang="en-GB" smtClean="0"/>
              <a:pPr/>
              <a:t>‹#›</a:t>
            </a:fld>
            <a:endParaRPr lang="en-GB"/>
          </a:p>
        </p:txBody>
      </p:sp>
    </p:spTree>
    <p:extLst>
      <p:ext uri="{BB962C8B-B14F-4D97-AF65-F5344CB8AC3E}">
        <p14:creationId xmlns:p14="http://schemas.microsoft.com/office/powerpoint/2010/main" val="3603950337"/>
      </p:ext>
    </p:extLst>
  </p:cSld>
  <p:clrMapOvr>
    <a:masterClrMapping/>
  </p:clrMapOvr>
  <p:extLst>
    <p:ext uri="{DCECCB84-F9BA-43D5-87BE-67443E8EF086}">
      <p15:sldGuideLst xmlns:p15="http://schemas.microsoft.com/office/powerpoint/2012/main">
        <p15:guide id="1" orient="horz" pos="1326">
          <p15:clr>
            <a:srgbClr val="A4A3A4"/>
          </p15:clr>
        </p15:guide>
        <p15:guide id="2" orient="horz" pos="3923">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3" name="Picture Placeholder 2"/>
          <p:cNvSpPr>
            <a:spLocks noGrp="1"/>
          </p:cNvSpPr>
          <p:nvPr>
            <p:ph type="pic" sz="quarter" idx="29" hasCustomPrompt="1"/>
          </p:nvPr>
        </p:nvSpPr>
        <p:spPr>
          <a:xfrm>
            <a:off x="358774" y="2105025"/>
            <a:ext cx="3673049" cy="1936043"/>
          </a:xfrm>
          <a:solidFill>
            <a:schemeClr val="bg2"/>
          </a:solidFill>
        </p:spPr>
        <p:txBody>
          <a:bodyPr tIns="1044000" anchor="ctr" anchorCtr="0"/>
          <a:lstStyle>
            <a:lvl1pPr marL="0" indent="0" algn="ctr">
              <a:buNone/>
              <a:defRPr sz="1200" b="0" i="0">
                <a:latin typeface="+mn-lt"/>
              </a:defRPr>
            </a:lvl1pPr>
          </a:lstStyle>
          <a:p>
            <a:r>
              <a:rPr lang="en-GB"/>
              <a:t>Click on frame and select picture from Templafy Photos or click on icon in frame to insert picture from your device</a:t>
            </a:r>
          </a:p>
        </p:txBody>
      </p:sp>
      <p:sp>
        <p:nvSpPr>
          <p:cNvPr id="28" name="Picture Placeholder 3"/>
          <p:cNvSpPr>
            <a:spLocks noGrp="1"/>
          </p:cNvSpPr>
          <p:nvPr>
            <p:ph type="pic" sz="quarter" idx="30" hasCustomPrompt="1"/>
          </p:nvPr>
        </p:nvSpPr>
        <p:spPr>
          <a:xfrm>
            <a:off x="358773" y="4294800"/>
            <a:ext cx="3673049" cy="1936043"/>
          </a:xfrm>
          <a:solidFill>
            <a:schemeClr val="bg2"/>
          </a:solidFill>
        </p:spPr>
        <p:txBody>
          <a:bodyPr tIns="1044000" anchor="ctr" anchorCtr="0"/>
          <a:lstStyle>
            <a:lvl1pPr marL="0" indent="0" algn="ctr">
              <a:buNone/>
              <a:defRPr sz="1200" b="0" i="0">
                <a:latin typeface="+mn-lt"/>
              </a:defRPr>
            </a:lvl1pPr>
          </a:lstStyle>
          <a:p>
            <a:r>
              <a:rPr lang="en-GB"/>
              <a:t>Click on frame and select picture from Templafy Photos or click on icon in frame to insert picture from your device</a:t>
            </a:r>
          </a:p>
        </p:txBody>
      </p:sp>
      <p:sp>
        <p:nvSpPr>
          <p:cNvPr id="30" name="Picture Placeholder 4"/>
          <p:cNvSpPr>
            <a:spLocks noGrp="1"/>
          </p:cNvSpPr>
          <p:nvPr>
            <p:ph type="pic" sz="quarter" idx="31" hasCustomPrompt="1"/>
          </p:nvPr>
        </p:nvSpPr>
        <p:spPr>
          <a:xfrm>
            <a:off x="4257445" y="2106000"/>
            <a:ext cx="3673049" cy="1936043"/>
          </a:xfrm>
          <a:solidFill>
            <a:schemeClr val="bg2"/>
          </a:solidFill>
        </p:spPr>
        <p:txBody>
          <a:bodyPr tIns="1044000" anchor="ctr" anchorCtr="0"/>
          <a:lstStyle>
            <a:lvl1pPr marL="0" indent="0" algn="ctr">
              <a:buNone/>
              <a:defRPr sz="1200" b="0" i="0">
                <a:latin typeface="+mn-lt"/>
              </a:defRPr>
            </a:lvl1pPr>
          </a:lstStyle>
          <a:p>
            <a:r>
              <a:rPr lang="en-GB"/>
              <a:t>Click on frame and select picture from Templafy Photos or click on icon in frame to insert picture from your device</a:t>
            </a:r>
          </a:p>
        </p:txBody>
      </p:sp>
      <p:sp>
        <p:nvSpPr>
          <p:cNvPr id="31" name="Picture Placeholder 5"/>
          <p:cNvSpPr>
            <a:spLocks noGrp="1"/>
          </p:cNvSpPr>
          <p:nvPr>
            <p:ph type="pic" sz="quarter" idx="32" hasCustomPrompt="1"/>
          </p:nvPr>
        </p:nvSpPr>
        <p:spPr>
          <a:xfrm>
            <a:off x="4257445" y="4294800"/>
            <a:ext cx="3673049" cy="1936043"/>
          </a:xfrm>
          <a:solidFill>
            <a:schemeClr val="bg2"/>
          </a:solidFill>
        </p:spPr>
        <p:txBody>
          <a:bodyPr tIns="1044000" anchor="ctr" anchorCtr="0"/>
          <a:lstStyle>
            <a:lvl1pPr marL="0" indent="0" algn="ctr">
              <a:buNone/>
              <a:defRPr sz="1200" b="0" i="0">
                <a:latin typeface="+mn-lt"/>
              </a:defRPr>
            </a:lvl1pPr>
          </a:lstStyle>
          <a:p>
            <a:r>
              <a:rPr lang="en-GB"/>
              <a:t>Click on frame and select picture from Templafy Photos or click on icon in frame to insert picture from your device</a:t>
            </a:r>
          </a:p>
        </p:txBody>
      </p:sp>
      <p:sp>
        <p:nvSpPr>
          <p:cNvPr id="32" name="Picture Placeholder 6"/>
          <p:cNvSpPr>
            <a:spLocks noGrp="1"/>
          </p:cNvSpPr>
          <p:nvPr>
            <p:ph type="pic" sz="quarter" idx="33" hasCustomPrompt="1"/>
          </p:nvPr>
        </p:nvSpPr>
        <p:spPr>
          <a:xfrm>
            <a:off x="8156116" y="2105025"/>
            <a:ext cx="3673049" cy="1936043"/>
          </a:xfrm>
          <a:solidFill>
            <a:schemeClr val="bg2"/>
          </a:solidFill>
        </p:spPr>
        <p:txBody>
          <a:bodyPr tIns="1044000" anchor="ctr" anchorCtr="0"/>
          <a:lstStyle>
            <a:lvl1pPr marL="0" indent="0" algn="ctr">
              <a:buNone/>
              <a:defRPr sz="1200" b="0" i="0">
                <a:latin typeface="+mn-lt"/>
              </a:defRPr>
            </a:lvl1pPr>
          </a:lstStyle>
          <a:p>
            <a:r>
              <a:rPr lang="en-GB"/>
              <a:t>Click on frame and select picture from Templafy Photos or click on icon in frame to insert picture from your device</a:t>
            </a:r>
          </a:p>
        </p:txBody>
      </p:sp>
      <p:sp>
        <p:nvSpPr>
          <p:cNvPr id="33" name="Picture Placeholder 7"/>
          <p:cNvSpPr>
            <a:spLocks noGrp="1"/>
          </p:cNvSpPr>
          <p:nvPr>
            <p:ph type="pic" sz="quarter" idx="34" hasCustomPrompt="1"/>
          </p:nvPr>
        </p:nvSpPr>
        <p:spPr>
          <a:xfrm>
            <a:off x="8156115" y="4294800"/>
            <a:ext cx="3673049" cy="1936043"/>
          </a:xfrm>
          <a:solidFill>
            <a:schemeClr val="bg2"/>
          </a:solidFill>
        </p:spPr>
        <p:txBody>
          <a:bodyPr tIns="1044000" anchor="ctr" anchorCtr="0"/>
          <a:lstStyle>
            <a:lvl1pPr marL="0" indent="0" algn="ctr">
              <a:buNone/>
              <a:defRPr sz="1200" b="0" i="0">
                <a:latin typeface="+mn-lt"/>
              </a:defRPr>
            </a:lvl1pPr>
          </a:lstStyle>
          <a:p>
            <a:r>
              <a:rPr lang="en-GB"/>
              <a:t>Click on frame and select picture from Templafy Photos or click on icon in frame to insert picture from your device</a:t>
            </a:r>
          </a:p>
        </p:txBody>
      </p:sp>
      <p:sp>
        <p:nvSpPr>
          <p:cNvPr id="20" name="Subtitle 2">
            <a:extLst>
              <a:ext uri="{FF2B5EF4-FFF2-40B4-BE49-F238E27FC236}">
                <a16:creationId xmlns:a16="http://schemas.microsoft.com/office/drawing/2014/main" id="{A0676545-3A46-AE54-E6AF-2ED38B1DC986}"/>
              </a:ext>
            </a:extLst>
          </p:cNvPr>
          <p:cNvSpPr>
            <a:spLocks noGrp="1"/>
          </p:cNvSpPr>
          <p:nvPr>
            <p:ph type="subTitle" idx="16"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19" name="Title 1">
            <a:extLst>
              <a:ext uri="{FF2B5EF4-FFF2-40B4-BE49-F238E27FC236}">
                <a16:creationId xmlns:a16="http://schemas.microsoft.com/office/drawing/2014/main" id="{7A668661-6CD9-9FEF-103F-AC1EB62D541A}"/>
              </a:ext>
            </a:extLst>
          </p:cNvPr>
          <p:cNvSpPr>
            <a:spLocks noGrp="1"/>
          </p:cNvSpPr>
          <p:nvPr>
            <p:ph type="title" hasCustomPrompt="1"/>
          </p:nvPr>
        </p:nvSpPr>
        <p:spPr>
          <a:xfrm>
            <a:off x="349200" y="759600"/>
            <a:ext cx="9507600" cy="457200"/>
          </a:xfrm>
        </p:spPr>
        <p:txBody>
          <a:bodyPr/>
          <a:lstStyle>
            <a:lvl1pPr>
              <a:defRPr b="0" i="0">
                <a:latin typeface="+mj-lt"/>
              </a:defRPr>
            </a:lvl1pPr>
          </a:lstStyle>
          <a:p>
            <a:r>
              <a:rPr lang="en-GB"/>
              <a:t>Click to add title</a:t>
            </a:r>
          </a:p>
        </p:txBody>
      </p:sp>
      <p:sp>
        <p:nvSpPr>
          <p:cNvPr id="8" name="Text Placeholder 2"/>
          <p:cNvSpPr>
            <a:spLocks noGrp="1"/>
          </p:cNvSpPr>
          <p:nvPr>
            <p:ph type="body" sz="quarter" idx="13" hasCustomPrompt="1"/>
          </p:nvPr>
        </p:nvSpPr>
        <p:spPr>
          <a:xfrm>
            <a:off x="358869" y="1216800"/>
            <a:ext cx="9507444" cy="701378"/>
          </a:xfrm>
        </p:spPr>
        <p:txBody>
          <a:bodyPr anchor="t" anchorCtr="0">
            <a:noAutofit/>
          </a:bodyPr>
          <a:lstStyle>
            <a:lvl1pPr marL="0" indent="0">
              <a:lnSpc>
                <a:spcPct val="100000"/>
              </a:lnSpc>
              <a:buSzPct val="100000"/>
              <a:buFont typeface="Arial" panose="020B0604020202020204" pitchFamily="34" charset="0"/>
              <a:buChar char="​"/>
              <a:defRPr sz="2100" b="0" i="0">
                <a:latin typeface="+mn-lt"/>
              </a:defRPr>
            </a:lvl1pPr>
            <a:lvl2pPr marL="180000">
              <a:lnSpc>
                <a:spcPct val="100000"/>
              </a:lnSpc>
              <a:defRPr sz="2100" b="0" i="0">
                <a:latin typeface="+mn-lt"/>
              </a:defRPr>
            </a:lvl2pPr>
            <a:lvl3pPr marL="360000">
              <a:lnSpc>
                <a:spcPct val="100000"/>
              </a:lnSpc>
              <a:defRPr sz="1800" b="0" i="0">
                <a:latin typeface="+mn-lt"/>
              </a:defRPr>
            </a:lvl3pPr>
            <a:lvl4pPr marL="540000">
              <a:lnSpc>
                <a:spcPct val="100000"/>
              </a:lnSpc>
              <a:defRPr b="0" i="0">
                <a:latin typeface="+mn-lt"/>
              </a:defRPr>
            </a:lvl4pPr>
            <a:lvl5pPr>
              <a:lnSpc>
                <a:spcPct val="100000"/>
              </a:lnSpc>
              <a:defRPr b="0" i="0">
                <a:latin typeface="+mn-lt"/>
              </a:defRPr>
            </a:lvl5pPr>
          </a:lstStyle>
          <a:p>
            <a:pPr lvl="0"/>
            <a:r>
              <a:rPr lang="en-GB"/>
              <a:t>Click to add text</a:t>
            </a:r>
          </a:p>
        </p:txBody>
      </p:sp>
      <p:sp>
        <p:nvSpPr>
          <p:cNvPr id="12" name="Text Placeholder 9"/>
          <p:cNvSpPr>
            <a:spLocks noGrp="1"/>
          </p:cNvSpPr>
          <p:nvPr>
            <p:ph type="body" sz="quarter" idx="15" hasCustomPrompt="1"/>
          </p:nvPr>
        </p:nvSpPr>
        <p:spPr>
          <a:xfrm>
            <a:off x="358868" y="2105026"/>
            <a:ext cx="3672956" cy="387871"/>
          </a:xfrm>
        </p:spPr>
        <p:txBody>
          <a:bodyPr lIns="90000" tIns="90000" rIns="90000" anchor="t" anchorCtr="0">
            <a:normAutofit/>
          </a:bodyPr>
          <a:lstStyle>
            <a:lvl1pPr marL="180000" indent="-180000">
              <a:buFont typeface="Arial" panose="020B0604020202020204" pitchFamily="34" charset="0"/>
              <a:buChar char="•"/>
              <a:defRPr sz="2200" b="0" i="0">
                <a:solidFill>
                  <a:schemeClr val="tx1"/>
                </a:solidFill>
                <a:latin typeface="+mn-lt"/>
              </a:defRPr>
            </a:lvl1pPr>
          </a:lstStyle>
          <a:p>
            <a:pPr lvl="0"/>
            <a:r>
              <a:rPr lang="en-GB"/>
              <a:t>Click to add text</a:t>
            </a:r>
          </a:p>
          <a:p>
            <a:pPr lvl="1"/>
            <a:r>
              <a:rPr lang="en-GB"/>
              <a:t>2</a:t>
            </a:r>
          </a:p>
          <a:p>
            <a:pPr lvl="2"/>
            <a:r>
              <a:rPr lang="en-GB"/>
              <a:t>3</a:t>
            </a:r>
          </a:p>
          <a:p>
            <a:pPr lvl="3"/>
            <a:endParaRPr lang="en-GB"/>
          </a:p>
        </p:txBody>
      </p:sp>
      <p:sp>
        <p:nvSpPr>
          <p:cNvPr id="14" name="Text Placeholder 10"/>
          <p:cNvSpPr>
            <a:spLocks noGrp="1"/>
          </p:cNvSpPr>
          <p:nvPr>
            <p:ph type="body" sz="quarter" idx="17" hasCustomPrompt="1"/>
          </p:nvPr>
        </p:nvSpPr>
        <p:spPr>
          <a:xfrm>
            <a:off x="358869" y="4294800"/>
            <a:ext cx="3672956" cy="387871"/>
          </a:xfrm>
        </p:spPr>
        <p:txBody>
          <a:bodyPr lIns="90000" tIns="90000" rIns="90000" anchor="t" anchorCtr="0">
            <a:normAutofit/>
          </a:bodyPr>
          <a:lstStyle>
            <a:lvl1pPr marL="180000" marR="0" indent="-18000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sz="2200" b="0" i="0">
                <a:solidFill>
                  <a:schemeClr val="tx1"/>
                </a:solidFill>
                <a:latin typeface="+mn-lt"/>
              </a:defRPr>
            </a:lvl1pPr>
          </a:lstStyle>
          <a:p>
            <a:pPr lvl="0"/>
            <a:r>
              <a:rPr lang="en-GB"/>
              <a:t>Click to add text</a:t>
            </a:r>
          </a:p>
          <a:p>
            <a:pPr lvl="1"/>
            <a:r>
              <a:rPr lang="en-GB"/>
              <a:t>2</a:t>
            </a:r>
          </a:p>
          <a:p>
            <a:pPr lvl="2"/>
            <a:r>
              <a:rPr lang="en-GB"/>
              <a:t>3</a:t>
            </a:r>
          </a:p>
          <a:p>
            <a:pPr lvl="3"/>
            <a:endParaRPr lang="en-GB"/>
          </a:p>
        </p:txBody>
      </p:sp>
      <p:sp>
        <p:nvSpPr>
          <p:cNvPr id="22" name="Text Placeholder 11"/>
          <p:cNvSpPr>
            <a:spLocks noGrp="1"/>
          </p:cNvSpPr>
          <p:nvPr>
            <p:ph type="body" sz="quarter" idx="20" hasCustomPrompt="1"/>
          </p:nvPr>
        </p:nvSpPr>
        <p:spPr>
          <a:xfrm>
            <a:off x="4257445" y="2105026"/>
            <a:ext cx="3672000" cy="387871"/>
          </a:xfrm>
        </p:spPr>
        <p:txBody>
          <a:bodyPr lIns="90000" tIns="90000" rIns="90000" anchor="t" anchorCtr="0">
            <a:normAutofit/>
          </a:bodyPr>
          <a:lstStyle>
            <a:lvl1pPr marL="180000" indent="-180000">
              <a:buFont typeface="Arial" panose="020B0604020202020204" pitchFamily="34" charset="0"/>
              <a:buChar char="•"/>
              <a:defRPr sz="2200" b="0" i="0">
                <a:solidFill>
                  <a:schemeClr val="tx1"/>
                </a:solidFill>
                <a:latin typeface="+mn-lt"/>
              </a:defRPr>
            </a:lvl1pPr>
          </a:lstStyle>
          <a:p>
            <a:pPr lvl="0"/>
            <a:r>
              <a:rPr lang="en-GB"/>
              <a:t>Click to add text</a:t>
            </a:r>
          </a:p>
          <a:p>
            <a:pPr lvl="1"/>
            <a:r>
              <a:rPr lang="en-GB"/>
              <a:t>2</a:t>
            </a:r>
          </a:p>
          <a:p>
            <a:pPr lvl="2"/>
            <a:r>
              <a:rPr lang="en-GB"/>
              <a:t>3</a:t>
            </a:r>
          </a:p>
          <a:p>
            <a:pPr lvl="3"/>
            <a:endParaRPr lang="en-GB"/>
          </a:p>
        </p:txBody>
      </p:sp>
      <p:sp>
        <p:nvSpPr>
          <p:cNvPr id="23" name="Text Placeholder 12"/>
          <p:cNvSpPr>
            <a:spLocks noGrp="1"/>
          </p:cNvSpPr>
          <p:nvPr>
            <p:ph type="body" sz="quarter" idx="21" hasCustomPrompt="1"/>
          </p:nvPr>
        </p:nvSpPr>
        <p:spPr>
          <a:xfrm>
            <a:off x="4257445" y="4294800"/>
            <a:ext cx="3672000" cy="387871"/>
          </a:xfrm>
        </p:spPr>
        <p:txBody>
          <a:bodyPr lIns="90000" tIns="90000" rIns="90000" anchor="t" anchorCtr="0">
            <a:normAutofit/>
          </a:bodyPr>
          <a:lstStyle>
            <a:lvl1pPr marL="180000" indent="-180000">
              <a:buFont typeface="Arial" panose="020B0604020202020204" pitchFamily="34" charset="0"/>
              <a:buChar char="•"/>
              <a:defRPr sz="2200" b="0" i="0">
                <a:solidFill>
                  <a:schemeClr val="tx1"/>
                </a:solidFill>
                <a:latin typeface="+mn-lt"/>
              </a:defRPr>
            </a:lvl1pPr>
          </a:lstStyle>
          <a:p>
            <a:pPr lvl="0"/>
            <a:r>
              <a:rPr lang="en-GB"/>
              <a:t>Click to add text</a:t>
            </a:r>
          </a:p>
          <a:p>
            <a:pPr lvl="1"/>
            <a:r>
              <a:rPr lang="en-GB"/>
              <a:t>2</a:t>
            </a:r>
          </a:p>
          <a:p>
            <a:pPr lvl="2"/>
            <a:r>
              <a:rPr lang="en-GB"/>
              <a:t>3</a:t>
            </a:r>
          </a:p>
          <a:p>
            <a:pPr lvl="3"/>
            <a:endParaRPr lang="en-GB"/>
          </a:p>
        </p:txBody>
      </p:sp>
      <p:sp>
        <p:nvSpPr>
          <p:cNvPr id="26" name="Text Placeholder 13"/>
          <p:cNvSpPr>
            <a:spLocks noGrp="1"/>
          </p:cNvSpPr>
          <p:nvPr>
            <p:ph type="body" sz="quarter" idx="24" hasCustomPrompt="1"/>
          </p:nvPr>
        </p:nvSpPr>
        <p:spPr>
          <a:xfrm>
            <a:off x="8156116" y="2105026"/>
            <a:ext cx="3672000" cy="387871"/>
          </a:xfrm>
        </p:spPr>
        <p:txBody>
          <a:bodyPr lIns="90000" tIns="90000" rIns="90000" anchor="t" anchorCtr="0">
            <a:normAutofit/>
          </a:bodyPr>
          <a:lstStyle>
            <a:lvl1pPr marL="180000" indent="-180000">
              <a:buFont typeface="Arial" panose="020B0604020202020204" pitchFamily="34" charset="0"/>
              <a:buChar char="•"/>
              <a:defRPr sz="2200" b="0" i="0">
                <a:solidFill>
                  <a:schemeClr val="tx1"/>
                </a:solidFill>
                <a:latin typeface="+mn-lt"/>
              </a:defRPr>
            </a:lvl1pPr>
          </a:lstStyle>
          <a:p>
            <a:pPr lvl="0"/>
            <a:r>
              <a:rPr lang="en-GB"/>
              <a:t>Click to add text</a:t>
            </a:r>
          </a:p>
          <a:p>
            <a:pPr lvl="1"/>
            <a:r>
              <a:rPr lang="en-GB"/>
              <a:t>2</a:t>
            </a:r>
          </a:p>
          <a:p>
            <a:pPr lvl="2"/>
            <a:r>
              <a:rPr lang="en-GB"/>
              <a:t>3</a:t>
            </a:r>
          </a:p>
          <a:p>
            <a:pPr lvl="3"/>
            <a:endParaRPr lang="en-GB"/>
          </a:p>
        </p:txBody>
      </p:sp>
      <p:sp>
        <p:nvSpPr>
          <p:cNvPr id="27" name="Text Placeholder 14"/>
          <p:cNvSpPr>
            <a:spLocks noGrp="1"/>
          </p:cNvSpPr>
          <p:nvPr>
            <p:ph type="body" sz="quarter" idx="25" hasCustomPrompt="1"/>
          </p:nvPr>
        </p:nvSpPr>
        <p:spPr>
          <a:xfrm>
            <a:off x="8157600" y="4294800"/>
            <a:ext cx="3672000" cy="387871"/>
          </a:xfrm>
        </p:spPr>
        <p:txBody>
          <a:bodyPr lIns="90000" tIns="90000" rIns="90000" anchor="t" anchorCtr="0">
            <a:normAutofit/>
          </a:bodyPr>
          <a:lstStyle>
            <a:lvl1pPr marL="180000" indent="-180000">
              <a:buFont typeface="Arial" panose="020B0604020202020204" pitchFamily="34" charset="0"/>
              <a:buChar char="•"/>
              <a:defRPr sz="2200" b="0" i="0">
                <a:solidFill>
                  <a:schemeClr val="tx1"/>
                </a:solidFill>
                <a:latin typeface="+mn-lt"/>
              </a:defRPr>
            </a:lvl1pPr>
          </a:lstStyle>
          <a:p>
            <a:pPr lvl="0"/>
            <a:r>
              <a:rPr lang="en-GB"/>
              <a:t>Click to add text</a:t>
            </a:r>
          </a:p>
          <a:p>
            <a:pPr lvl="1"/>
            <a:r>
              <a:rPr lang="en-GB"/>
              <a:t>2</a:t>
            </a:r>
          </a:p>
          <a:p>
            <a:pPr lvl="2"/>
            <a:r>
              <a:rPr lang="en-GB"/>
              <a:t>3</a:t>
            </a:r>
          </a:p>
          <a:p>
            <a:pPr lvl="3"/>
            <a:endParaRPr lang="en-GB"/>
          </a:p>
        </p:txBody>
      </p:sp>
      <p:sp>
        <p:nvSpPr>
          <p:cNvPr id="6" name="Date_DateCustomA" hidden="1"/>
          <p:cNvSpPr>
            <a:spLocks noGrp="1"/>
          </p:cNvSpPr>
          <p:nvPr>
            <p:ph type="dt" sz="half" idx="26"/>
          </p:nvPr>
        </p:nvSpPr>
        <p:spPr/>
        <p:txBody>
          <a:bodyPr/>
          <a:lstStyle>
            <a:lvl1pPr>
              <a:defRPr b="0" i="0">
                <a:latin typeface="+mn-lt"/>
              </a:defRPr>
            </a:lvl1pPr>
          </a:lstStyle>
          <a:p>
            <a:endParaRPr lang="en-GB"/>
          </a:p>
        </p:txBody>
      </p:sp>
      <p:sp>
        <p:nvSpPr>
          <p:cNvPr id="7" name="FLD_Presentation"/>
          <p:cNvSpPr>
            <a:spLocks noGrp="1"/>
          </p:cNvSpPr>
          <p:nvPr>
            <p:ph type="ftr" sz="quarter" idx="27"/>
          </p:nvPr>
        </p:nvSpPr>
        <p:spPr/>
        <p:txBody>
          <a:bodyPr/>
          <a:lstStyle>
            <a:lvl1pPr>
              <a:defRPr b="0" i="0">
                <a:latin typeface="+mn-lt"/>
              </a:defRPr>
            </a:lvl1pPr>
          </a:lstStyle>
          <a:p>
            <a:endParaRPr lang="en-GB"/>
          </a:p>
        </p:txBody>
      </p:sp>
      <p:sp>
        <p:nvSpPr>
          <p:cNvPr id="9" name="Slide Number Placeholder 8"/>
          <p:cNvSpPr>
            <a:spLocks noGrp="1"/>
          </p:cNvSpPr>
          <p:nvPr>
            <p:ph type="sldNum" sz="quarter" idx="28"/>
          </p:nvPr>
        </p:nvSpPr>
        <p:spPr/>
        <p:txBody>
          <a:bodyPr/>
          <a:lstStyle>
            <a:lvl1pPr>
              <a:defRPr b="0" i="0">
                <a:latin typeface="+mn-lt"/>
              </a:defRPr>
            </a:lvl1pPr>
          </a:lstStyle>
          <a:p>
            <a:fld id="{10292E62-ABCD-4E1A-9CD4-1F4D24B7AC52}" type="slidenum">
              <a:rPr lang="en-GB" smtClean="0"/>
              <a:pPr/>
              <a:t>‹#›</a:t>
            </a:fld>
            <a:endParaRPr lang="en-GB"/>
          </a:p>
        </p:txBody>
      </p:sp>
    </p:spTree>
    <p:extLst>
      <p:ext uri="{BB962C8B-B14F-4D97-AF65-F5344CB8AC3E}">
        <p14:creationId xmlns:p14="http://schemas.microsoft.com/office/powerpoint/2010/main" val="213541706"/>
      </p:ext>
    </p:extLst>
  </p:cSld>
  <p:clrMapOvr>
    <a:masterClrMapping/>
  </p:clrMapOvr>
  <p:extLst>
    <p:ext uri="{DCECCB84-F9BA-43D5-87BE-67443E8EF086}">
      <p15:sldGuideLst xmlns:p15="http://schemas.microsoft.com/office/powerpoint/2012/main">
        <p15:guide id="1" orient="horz" pos="1326">
          <p15:clr>
            <a:srgbClr val="A4A3A4"/>
          </p15:clr>
        </p15:guide>
        <p15:guide id="2" orient="horz" pos="3923">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lvl1pPr>
          </a:lstStyle>
          <a:p>
            <a:fld id="{C33A9F1D-818C-492D-8052-E644F8D86124}" type="slidenum">
              <a:rPr lang="en-GB" noProof="0" smtClean="0"/>
              <a:pPr/>
              <a:t>‹#›</a:t>
            </a:fld>
            <a:endParaRPr lang="en-GB" noProof="0"/>
          </a:p>
        </p:txBody>
      </p:sp>
      <p:sp>
        <p:nvSpPr>
          <p:cNvPr id="3" name="Title 1"/>
          <p:cNvSpPr>
            <a:spLocks noGrp="1"/>
          </p:cNvSpPr>
          <p:nvPr>
            <p:ph type="title" hasCustomPrompt="1"/>
          </p:nvPr>
        </p:nvSpPr>
        <p:spPr/>
        <p:txBody>
          <a:bodyPr/>
          <a:lstStyle>
            <a:lvl1pPr>
              <a:defRPr/>
            </a:lvl1pPr>
          </a:lstStyle>
          <a:p>
            <a:r>
              <a:rPr lang="en-GB"/>
              <a:t>Click to add title</a:t>
            </a:r>
          </a:p>
        </p:txBody>
      </p:sp>
      <p:sp>
        <p:nvSpPr>
          <p:cNvPr id="4" name="Date_DateCustomA" hidden="1"/>
          <p:cNvSpPr>
            <a:spLocks noGrp="1"/>
          </p:cNvSpPr>
          <p:nvPr>
            <p:ph type="dt" sz="half" idx="13"/>
          </p:nvPr>
        </p:nvSpPr>
        <p:spPr/>
        <p:txBody>
          <a:bodyPr/>
          <a:lstStyle/>
          <a:p>
            <a:endParaRPr lang="en-GB"/>
          </a:p>
        </p:txBody>
      </p:sp>
      <p:sp>
        <p:nvSpPr>
          <p:cNvPr id="6" name="FLD_Presentation"/>
          <p:cNvSpPr>
            <a:spLocks noGrp="1"/>
          </p:cNvSpPr>
          <p:nvPr>
            <p:ph type="ftr" sz="quarter" idx="14"/>
          </p:nvPr>
        </p:nvSpPr>
        <p:spPr/>
        <p:txBody>
          <a:bodyPr/>
          <a:lstStyle/>
          <a:p>
            <a:endParaRPr lang="en-GB"/>
          </a:p>
        </p:txBody>
      </p:sp>
      <p:sp>
        <p:nvSpPr>
          <p:cNvPr id="10" name="Subtitle 2"/>
          <p:cNvSpPr>
            <a:spLocks noGrp="1"/>
          </p:cNvSpPr>
          <p:nvPr>
            <p:ph type="subTitle" idx="1" hasCustomPrompt="1"/>
          </p:nvPr>
        </p:nvSpPr>
        <p:spPr>
          <a:xfrm>
            <a:off x="358870" y="324000"/>
            <a:ext cx="9507442"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2518286262"/>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b="0" i="0">
                <a:latin typeface="+mn-lt"/>
              </a:defRPr>
            </a:lvl1pPr>
          </a:lstStyle>
          <a:p>
            <a:fld id="{F4330FF1-E4C2-4104-B14B-6F8AA031F6CF}" type="slidenum">
              <a:rPr lang="en-GB" smtClean="0"/>
              <a:pPr/>
              <a:t>‹#›</a:t>
            </a:fld>
            <a:endParaRPr lang="en-GB"/>
          </a:p>
        </p:txBody>
      </p:sp>
      <p:sp>
        <p:nvSpPr>
          <p:cNvPr id="2" name="Date_DateCustomA" hidden="1"/>
          <p:cNvSpPr>
            <a:spLocks noGrp="1"/>
          </p:cNvSpPr>
          <p:nvPr>
            <p:ph type="dt" sz="half" idx="13"/>
          </p:nvPr>
        </p:nvSpPr>
        <p:spPr/>
        <p:txBody>
          <a:bodyPr/>
          <a:lstStyle>
            <a:lvl1pPr>
              <a:defRPr b="0" i="0">
                <a:latin typeface="+mn-lt"/>
              </a:defRPr>
            </a:lvl1pPr>
          </a:lstStyle>
          <a:p>
            <a:endParaRPr lang="en-GB"/>
          </a:p>
        </p:txBody>
      </p:sp>
      <p:sp>
        <p:nvSpPr>
          <p:cNvPr id="3" name="FLD_Presentation"/>
          <p:cNvSpPr>
            <a:spLocks noGrp="1"/>
          </p:cNvSpPr>
          <p:nvPr>
            <p:ph type="ftr" sz="quarter" idx="14"/>
          </p:nvPr>
        </p:nvSpPr>
        <p:spPr/>
        <p:txBody>
          <a:bodyPr/>
          <a:lstStyle>
            <a:lvl1pPr>
              <a:defRPr b="0" i="0">
                <a:latin typeface="+mn-lt"/>
              </a:defRPr>
            </a:lvl1pPr>
          </a:lstStyle>
          <a:p>
            <a:endParaRPr lang="en-GB"/>
          </a:p>
        </p:txBody>
      </p:sp>
    </p:spTree>
    <p:extLst>
      <p:ext uri="{BB962C8B-B14F-4D97-AF65-F5344CB8AC3E}">
        <p14:creationId xmlns:p14="http://schemas.microsoft.com/office/powerpoint/2010/main" val="1872523429"/>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nd slide with contact ">
    <p:spTree>
      <p:nvGrpSpPr>
        <p:cNvPr id="1" name=""/>
        <p:cNvGrpSpPr/>
        <p:nvPr/>
      </p:nvGrpSpPr>
      <p:grpSpPr>
        <a:xfrm>
          <a:off x="0" y="0"/>
          <a:ext cx="0" cy="0"/>
          <a:chOff x="0" y="0"/>
          <a:chExt cx="0" cy="0"/>
        </a:xfrm>
      </p:grpSpPr>
      <p:sp>
        <p:nvSpPr>
          <p:cNvPr id="23" name="Background 249x3">
            <a:extLst>
              <a:ext uri="{FF2B5EF4-FFF2-40B4-BE49-F238E27FC236}">
                <a16:creationId xmlns:a16="http://schemas.microsoft.com/office/drawing/2014/main" id="{D1CA1F18-E0FB-CB54-544A-318AAD977B9E}"/>
              </a:ext>
            </a:extLst>
          </p:cNvPr>
          <p:cNvSpPr/>
          <p:nvPr userDrawn="1"/>
        </p:nvSpPr>
        <p:spPr bwMode="auto">
          <a:xfrm>
            <a:off x="-388" y="0"/>
            <a:ext cx="12192775" cy="6858000"/>
          </a:xfrm>
          <a:prstGeom prst="rect">
            <a:avLst/>
          </a:prstGeom>
          <a:solidFill>
            <a:schemeClr val="bg2"/>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a:ln>
                <a:noFill/>
              </a:ln>
              <a:solidFill>
                <a:schemeClr val="bg1"/>
              </a:solidFill>
              <a:effectLst/>
              <a:latin typeface="+mn-lt"/>
            </a:endParaRPr>
          </a:p>
        </p:txBody>
      </p:sp>
      <p:sp>
        <p:nvSpPr>
          <p:cNvPr id="3" name="Slide Number Placeholder 2" hidden="1"/>
          <p:cNvSpPr>
            <a:spLocks noGrp="1"/>
          </p:cNvSpPr>
          <p:nvPr>
            <p:ph type="sldNum" sz="quarter" idx="10"/>
          </p:nvPr>
        </p:nvSpPr>
        <p:spPr>
          <a:xfrm>
            <a:off x="0" y="6858000"/>
            <a:ext cx="0" cy="0"/>
          </a:xfrm>
        </p:spPr>
        <p:txBody>
          <a:bodyPr/>
          <a:lstStyle>
            <a:lvl1pPr>
              <a:defRPr sz="133" b="0" i="0">
                <a:noFill/>
                <a:latin typeface="+mn-lt"/>
              </a:defRPr>
            </a:lvl1pPr>
          </a:lstStyle>
          <a:p>
            <a:fld id="{10292E62-ABCD-4E1A-9CD4-1F4D24B7AC52}" type="slidenum">
              <a:rPr lang="en-GB" smtClean="0"/>
              <a:pPr/>
              <a:t>‹#›</a:t>
            </a:fld>
            <a:endParaRPr lang="en-GB"/>
          </a:p>
        </p:txBody>
      </p:sp>
      <p:sp>
        <p:nvSpPr>
          <p:cNvPr id="5" name="FLD_Presentation" hidden="1"/>
          <p:cNvSpPr>
            <a:spLocks noGrp="1"/>
          </p:cNvSpPr>
          <p:nvPr>
            <p:ph type="ftr" sz="quarter" idx="12"/>
          </p:nvPr>
        </p:nvSpPr>
        <p:spPr>
          <a:xfrm>
            <a:off x="0" y="6858000"/>
            <a:ext cx="0" cy="0"/>
          </a:xfrm>
        </p:spPr>
        <p:txBody>
          <a:bodyPr/>
          <a:lstStyle>
            <a:lvl1pPr>
              <a:defRPr sz="133" b="0" i="0">
                <a:noFill/>
                <a:latin typeface="+mn-lt"/>
              </a:defRPr>
            </a:lvl1pPr>
          </a:lstStyle>
          <a:p>
            <a:endParaRPr lang="en-GB"/>
          </a:p>
        </p:txBody>
      </p:sp>
      <p:sp>
        <p:nvSpPr>
          <p:cNvPr id="26" name="Text Placeholder name"/>
          <p:cNvSpPr>
            <a:spLocks noGrp="1"/>
          </p:cNvSpPr>
          <p:nvPr>
            <p:ph type="body" sz="quarter" idx="23" hasCustomPrompt="1"/>
          </p:nvPr>
        </p:nvSpPr>
        <p:spPr>
          <a:xfrm>
            <a:off x="366267" y="5595437"/>
            <a:ext cx="3503712" cy="202213"/>
          </a:xfrm>
        </p:spPr>
        <p:txBody>
          <a:bodyPr anchor="t" anchorCtr="0"/>
          <a:lstStyle>
            <a:lvl1pPr marL="0" indent="0">
              <a:buFontTx/>
              <a:buNone/>
              <a:defRPr sz="1400" b="0" i="0" cap="none" baseline="0">
                <a:solidFill>
                  <a:schemeClr val="tx1"/>
                </a:solidFill>
                <a:latin typeface="+mn-lt"/>
              </a:defRPr>
            </a:lvl1pPr>
          </a:lstStyle>
          <a:p>
            <a:pPr lvl="0"/>
            <a:r>
              <a:rPr lang="en-GB" sz="1400" b="0" i="0">
                <a:solidFill>
                  <a:schemeClr val="tx1"/>
                </a:solidFill>
                <a:latin typeface="Arial" pitchFamily="34" charset="0"/>
              </a:rPr>
              <a:t>[add name]</a:t>
            </a:r>
          </a:p>
        </p:txBody>
      </p:sp>
      <p:sp>
        <p:nvSpPr>
          <p:cNvPr id="27" name="LAN_Contact"/>
          <p:cNvSpPr txBox="1"/>
          <p:nvPr userDrawn="1"/>
        </p:nvSpPr>
        <p:spPr>
          <a:xfrm>
            <a:off x="366268" y="5346525"/>
            <a:ext cx="1836682"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GB" sz="1400" b="0" i="0" cap="none" baseline="0">
                <a:solidFill>
                  <a:schemeClr val="tx1"/>
                </a:solidFill>
                <a:latin typeface="+mn-lt"/>
              </a:rPr>
              <a:t>Contact info</a:t>
            </a:r>
          </a:p>
        </p:txBody>
      </p:sp>
      <p:sp>
        <p:nvSpPr>
          <p:cNvPr id="28" name="Text Placeholder email"/>
          <p:cNvSpPr>
            <a:spLocks noGrp="1"/>
          </p:cNvSpPr>
          <p:nvPr>
            <p:ph type="body" sz="quarter" idx="24" hasCustomPrompt="1"/>
          </p:nvPr>
        </p:nvSpPr>
        <p:spPr>
          <a:xfrm>
            <a:off x="366268" y="5831117"/>
            <a:ext cx="3503712" cy="202213"/>
          </a:xfrm>
        </p:spPr>
        <p:txBody>
          <a:bodyPr anchor="t" anchorCtr="0"/>
          <a:lstStyle>
            <a:lvl1pPr marL="0" indent="0">
              <a:buFontTx/>
              <a:buNone/>
              <a:defRPr sz="1400" b="0" i="0" cap="none" baseline="0">
                <a:solidFill>
                  <a:schemeClr val="tx1"/>
                </a:solidFill>
                <a:latin typeface="+mn-lt"/>
              </a:defRPr>
            </a:lvl1pPr>
          </a:lstStyle>
          <a:p>
            <a:pPr lvl="0"/>
            <a:r>
              <a:rPr lang="en-GB" sz="1400" b="0" i="0">
                <a:solidFill>
                  <a:schemeClr val="tx1"/>
                </a:solidFill>
                <a:latin typeface="Arial" pitchFamily="34" charset="0"/>
              </a:rPr>
              <a:t>[add </a:t>
            </a:r>
            <a:r>
              <a:rPr lang="en-GB" noProof="1"/>
              <a:t>email@VELUX.com</a:t>
            </a:r>
            <a:r>
              <a:rPr lang="en-GB" sz="1400" b="0" i="0">
                <a:solidFill>
                  <a:schemeClr val="tx1"/>
                </a:solidFill>
                <a:latin typeface="Arial" pitchFamily="34" charset="0"/>
              </a:rPr>
              <a:t>]</a:t>
            </a:r>
            <a:endParaRPr lang="en-GB" noProof="1"/>
          </a:p>
        </p:txBody>
      </p:sp>
      <p:sp>
        <p:nvSpPr>
          <p:cNvPr id="29" name="Text Placeholder company"/>
          <p:cNvSpPr>
            <a:spLocks noGrp="1"/>
          </p:cNvSpPr>
          <p:nvPr>
            <p:ph type="body" sz="quarter" idx="25" hasCustomPrompt="1"/>
          </p:nvPr>
        </p:nvSpPr>
        <p:spPr>
          <a:xfrm>
            <a:off x="366268" y="6066797"/>
            <a:ext cx="3503712" cy="202213"/>
          </a:xfrm>
        </p:spPr>
        <p:txBody>
          <a:bodyPr anchor="t" anchorCtr="0"/>
          <a:lstStyle>
            <a:lvl1pPr marL="0" indent="0">
              <a:buFontTx/>
              <a:buNone/>
              <a:defRPr sz="1400" b="0" i="0" cap="none" baseline="0">
                <a:solidFill>
                  <a:schemeClr val="tx1"/>
                </a:solidFill>
                <a:latin typeface="+mn-lt"/>
              </a:defRPr>
            </a:lvl1pPr>
          </a:lstStyle>
          <a:p>
            <a:pPr lvl="0"/>
            <a:r>
              <a:rPr lang="en-GB" sz="1400" b="0" i="0">
                <a:solidFill>
                  <a:schemeClr val="tx1"/>
                </a:solidFill>
                <a:latin typeface="Arial" pitchFamily="34" charset="0"/>
              </a:rPr>
              <a:t>[add </a:t>
            </a:r>
            <a:r>
              <a:rPr lang="en-GB"/>
              <a:t>VELUX company</a:t>
            </a:r>
            <a:r>
              <a:rPr lang="en-GB" sz="1400" b="0" i="0">
                <a:solidFill>
                  <a:schemeClr val="tx1"/>
                </a:solidFill>
                <a:latin typeface="Arial" pitchFamily="34" charset="0"/>
              </a:rPr>
              <a:t>]</a:t>
            </a:r>
            <a:endParaRPr lang="en-GB"/>
          </a:p>
        </p:txBody>
      </p:sp>
      <p:sp>
        <p:nvSpPr>
          <p:cNvPr id="30" name="Text Placeholder website"/>
          <p:cNvSpPr>
            <a:spLocks noGrp="1"/>
          </p:cNvSpPr>
          <p:nvPr>
            <p:ph type="body" sz="quarter" idx="26" hasCustomPrompt="1"/>
          </p:nvPr>
        </p:nvSpPr>
        <p:spPr>
          <a:xfrm>
            <a:off x="366268" y="6302475"/>
            <a:ext cx="3503712" cy="202213"/>
          </a:xfrm>
        </p:spPr>
        <p:txBody>
          <a:bodyPr anchor="t" anchorCtr="0"/>
          <a:lstStyle>
            <a:lvl1pPr marL="0" indent="0">
              <a:buFontTx/>
              <a:buNone/>
              <a:defRPr sz="1400" b="0" i="0" cap="none" baseline="0">
                <a:solidFill>
                  <a:schemeClr val="tx1"/>
                </a:solidFill>
                <a:latin typeface="+mn-lt"/>
              </a:defRPr>
            </a:lvl1pPr>
          </a:lstStyle>
          <a:p>
            <a:pPr lvl="0"/>
            <a:r>
              <a:rPr lang="en-GB" sz="1400" b="0" i="0">
                <a:solidFill>
                  <a:schemeClr val="tx1"/>
                </a:solidFill>
                <a:latin typeface="Arial" pitchFamily="34" charset="0"/>
              </a:rPr>
              <a:t>[add </a:t>
            </a:r>
            <a:r>
              <a:rPr lang="en-GB" noProof="1"/>
              <a:t>VELUX website</a:t>
            </a:r>
            <a:r>
              <a:rPr lang="en-GB" sz="1400" b="0" i="0">
                <a:solidFill>
                  <a:schemeClr val="tx1"/>
                </a:solidFill>
                <a:latin typeface="Arial" pitchFamily="34" charset="0"/>
              </a:rPr>
              <a:t>]</a:t>
            </a:r>
            <a:endParaRPr lang="en-GB" noProof="1"/>
          </a:p>
        </p:txBody>
      </p:sp>
      <p:sp>
        <p:nvSpPr>
          <p:cNvPr id="2" name="Date_DateCustomA" hidden="1">
            <a:extLst>
              <a:ext uri="{FF2B5EF4-FFF2-40B4-BE49-F238E27FC236}">
                <a16:creationId xmlns:a16="http://schemas.microsoft.com/office/drawing/2014/main" id="{F10A39A7-9B11-88C8-6695-BA092E840119}"/>
              </a:ext>
            </a:extLst>
          </p:cNvPr>
          <p:cNvSpPr>
            <a:spLocks noGrp="1"/>
          </p:cNvSpPr>
          <p:nvPr>
            <p:ph type="dt" sz="half" idx="27"/>
          </p:nvPr>
        </p:nvSpPr>
        <p:spPr>
          <a:xfrm>
            <a:off x="0" y="6858000"/>
            <a:ext cx="0" cy="0"/>
          </a:xfrm>
        </p:spPr>
        <p:txBody>
          <a:bodyPr/>
          <a:lstStyle>
            <a:lvl1pPr>
              <a:defRPr b="0" i="0">
                <a:noFill/>
                <a:latin typeface="+mn-lt"/>
              </a:defRPr>
            </a:lvl1pPr>
          </a:lstStyle>
          <a:p>
            <a:endParaRPr lang="en-GB"/>
          </a:p>
        </p:txBody>
      </p:sp>
      <p:pic>
        <p:nvPicPr>
          <p:cNvPr id="4" name="Picture 3" descr="Shape&#10;&#10;Description automatically generated with medium confidence">
            <a:extLst>
              <a:ext uri="{FF2B5EF4-FFF2-40B4-BE49-F238E27FC236}">
                <a16:creationId xmlns:a16="http://schemas.microsoft.com/office/drawing/2014/main" id="{27C5F808-1D9C-0B44-764C-942447CA74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2511998" y="1210348"/>
            <a:ext cx="7167602" cy="4031777"/>
          </a:xfrm>
          <a:prstGeom prst="rect">
            <a:avLst/>
          </a:prstGeom>
        </p:spPr>
      </p:pic>
    </p:spTree>
    <p:extLst>
      <p:ext uri="{BB962C8B-B14F-4D97-AF65-F5344CB8AC3E}">
        <p14:creationId xmlns:p14="http://schemas.microsoft.com/office/powerpoint/2010/main" val="132550495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23777-25F5-B30E-4B04-C71392FF1A88}"/>
              </a:ext>
            </a:extLst>
          </p:cNvPr>
          <p:cNvSpPr>
            <a:spLocks noGrp="1"/>
          </p:cNvSpPr>
          <p:nvPr>
            <p:ph type="title"/>
          </p:nvPr>
        </p:nvSpPr>
        <p:spPr/>
        <p:txBody>
          <a:bodyPr/>
          <a:lstStyle/>
          <a:p>
            <a:r>
              <a:rPr lang="en-US"/>
              <a:t>Click to edit Master title style</a:t>
            </a:r>
            <a:endParaRPr lang="en-DK"/>
          </a:p>
        </p:txBody>
      </p:sp>
      <p:sp>
        <p:nvSpPr>
          <p:cNvPr id="3" name="Date Placeholder 2">
            <a:extLst>
              <a:ext uri="{FF2B5EF4-FFF2-40B4-BE49-F238E27FC236}">
                <a16:creationId xmlns:a16="http://schemas.microsoft.com/office/drawing/2014/main" id="{DFAE209A-FB60-CE30-FFB5-E789A6B78DE0}"/>
              </a:ext>
            </a:extLst>
          </p:cNvPr>
          <p:cNvSpPr>
            <a:spLocks noGrp="1"/>
          </p:cNvSpPr>
          <p:nvPr>
            <p:ph type="dt" sz="half" idx="10"/>
          </p:nvPr>
        </p:nvSpPr>
        <p:spPr/>
        <p:txBody>
          <a:bodyPr/>
          <a:lstStyle/>
          <a:p>
            <a:fld id="{49BCD960-5E15-42C6-AED5-730CE002C058}" type="datetimeFigureOut">
              <a:rPr lang="en-DK" smtClean="0"/>
              <a:t>09/16/2024</a:t>
            </a:fld>
            <a:endParaRPr lang="en-DK"/>
          </a:p>
        </p:txBody>
      </p:sp>
      <p:sp>
        <p:nvSpPr>
          <p:cNvPr id="4" name="Footer Placeholder 3">
            <a:extLst>
              <a:ext uri="{FF2B5EF4-FFF2-40B4-BE49-F238E27FC236}">
                <a16:creationId xmlns:a16="http://schemas.microsoft.com/office/drawing/2014/main" id="{B68A3952-CB87-DFFE-EDFB-A85EB901014C}"/>
              </a:ext>
            </a:extLst>
          </p:cNvPr>
          <p:cNvSpPr>
            <a:spLocks noGrp="1"/>
          </p:cNvSpPr>
          <p:nvPr>
            <p:ph type="ftr" sz="quarter" idx="11"/>
          </p:nvPr>
        </p:nvSpPr>
        <p:spPr/>
        <p:txBody>
          <a:bodyPr/>
          <a:lstStyle/>
          <a:p>
            <a:endParaRPr lang="en-DK"/>
          </a:p>
        </p:txBody>
      </p:sp>
      <p:sp>
        <p:nvSpPr>
          <p:cNvPr id="5" name="Slide Number Placeholder 4">
            <a:extLst>
              <a:ext uri="{FF2B5EF4-FFF2-40B4-BE49-F238E27FC236}">
                <a16:creationId xmlns:a16="http://schemas.microsoft.com/office/drawing/2014/main" id="{5A7B7BE5-B578-CE8B-9B8F-7007C26D2BB7}"/>
              </a:ext>
            </a:extLst>
          </p:cNvPr>
          <p:cNvSpPr>
            <a:spLocks noGrp="1"/>
          </p:cNvSpPr>
          <p:nvPr>
            <p:ph type="sldNum" sz="quarter" idx="12"/>
          </p:nvPr>
        </p:nvSpPr>
        <p:spPr/>
        <p:txBody>
          <a:bodyPr/>
          <a:lstStyle/>
          <a:p>
            <a:fld id="{25F00214-24D6-4975-80E9-2844F98D39DD}" type="slidenum">
              <a:rPr lang="en-DK" smtClean="0"/>
              <a:t>‹#›</a:t>
            </a:fld>
            <a:endParaRPr lang="en-DK"/>
          </a:p>
        </p:txBody>
      </p:sp>
    </p:spTree>
    <p:extLst>
      <p:ext uri="{BB962C8B-B14F-4D97-AF65-F5344CB8AC3E}">
        <p14:creationId xmlns:p14="http://schemas.microsoft.com/office/powerpoint/2010/main" val="41158513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int) End slide with contact">
    <p:spTree>
      <p:nvGrpSpPr>
        <p:cNvPr id="1" name=""/>
        <p:cNvGrpSpPr/>
        <p:nvPr/>
      </p:nvGrpSpPr>
      <p:grpSpPr>
        <a:xfrm>
          <a:off x="0" y="0"/>
          <a:ext cx="0" cy="0"/>
          <a:chOff x="0" y="0"/>
          <a:chExt cx="0" cy="0"/>
        </a:xfrm>
      </p:grpSpPr>
      <p:sp>
        <p:nvSpPr>
          <p:cNvPr id="6" name="Background 249x3">
            <a:extLst>
              <a:ext uri="{FF2B5EF4-FFF2-40B4-BE49-F238E27FC236}">
                <a16:creationId xmlns:a16="http://schemas.microsoft.com/office/drawing/2014/main" id="{CC2E98F5-D16E-89D6-4E8E-1FACDA35BB75}"/>
              </a:ext>
            </a:extLst>
          </p:cNvPr>
          <p:cNvSpPr/>
          <p:nvPr userDrawn="1"/>
        </p:nvSpPr>
        <p:spPr bwMode="auto">
          <a:xfrm>
            <a:off x="-388" y="0"/>
            <a:ext cx="12192775" cy="6858000"/>
          </a:xfrm>
          <a:prstGeom prst="rect">
            <a:avLst/>
          </a:prstGeom>
          <a:solidFill>
            <a:schemeClr val="bg2"/>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a:ln>
                <a:noFill/>
              </a:ln>
              <a:solidFill>
                <a:schemeClr val="bg1"/>
              </a:solidFill>
              <a:effectLst/>
              <a:latin typeface="+mn-lt"/>
            </a:endParaRPr>
          </a:p>
        </p:txBody>
      </p:sp>
      <p:sp>
        <p:nvSpPr>
          <p:cNvPr id="3" name="Slide Number Placeholder 2"/>
          <p:cNvSpPr>
            <a:spLocks noGrp="1"/>
          </p:cNvSpPr>
          <p:nvPr>
            <p:ph type="sldNum" sz="quarter" idx="10"/>
          </p:nvPr>
        </p:nvSpPr>
        <p:spPr>
          <a:xfrm>
            <a:off x="0" y="6858000"/>
            <a:ext cx="0" cy="0"/>
          </a:xfrm>
        </p:spPr>
        <p:txBody>
          <a:bodyPr/>
          <a:lstStyle>
            <a:lvl1pPr>
              <a:defRPr b="0" i="0">
                <a:noFill/>
                <a:latin typeface="+mn-lt"/>
              </a:defRPr>
            </a:lvl1pPr>
          </a:lstStyle>
          <a:p>
            <a:fld id="{10292E62-ABCD-4E1A-9CD4-1F4D24B7AC52}" type="slidenum">
              <a:rPr lang="en-GB" smtClean="0"/>
              <a:pPr/>
              <a:t>‹#›</a:t>
            </a:fld>
            <a:endParaRPr lang="en-GB"/>
          </a:p>
        </p:txBody>
      </p:sp>
      <p:sp>
        <p:nvSpPr>
          <p:cNvPr id="5" name="FLD_Presentation" hidden="1"/>
          <p:cNvSpPr>
            <a:spLocks noGrp="1"/>
          </p:cNvSpPr>
          <p:nvPr>
            <p:ph type="ftr" sz="quarter" idx="12"/>
          </p:nvPr>
        </p:nvSpPr>
        <p:spPr>
          <a:xfrm>
            <a:off x="0" y="6858000"/>
            <a:ext cx="0" cy="0"/>
          </a:xfrm>
        </p:spPr>
        <p:txBody>
          <a:bodyPr/>
          <a:lstStyle>
            <a:lvl1pPr>
              <a:defRPr b="0" i="0">
                <a:noFill/>
                <a:latin typeface="+mn-lt"/>
              </a:defRPr>
            </a:lvl1pPr>
          </a:lstStyle>
          <a:p>
            <a:endParaRPr lang="en-GB"/>
          </a:p>
        </p:txBody>
      </p:sp>
      <p:sp>
        <p:nvSpPr>
          <p:cNvPr id="2" name="Date_DateCustomA" hidden="1">
            <a:extLst>
              <a:ext uri="{FF2B5EF4-FFF2-40B4-BE49-F238E27FC236}">
                <a16:creationId xmlns:a16="http://schemas.microsoft.com/office/drawing/2014/main" id="{AD8188DA-E7C6-F7C5-BE1C-2F79F6DDC406}"/>
              </a:ext>
            </a:extLst>
          </p:cNvPr>
          <p:cNvSpPr>
            <a:spLocks noGrp="1"/>
          </p:cNvSpPr>
          <p:nvPr>
            <p:ph type="dt" sz="half" idx="13"/>
          </p:nvPr>
        </p:nvSpPr>
        <p:spPr>
          <a:xfrm>
            <a:off x="0" y="6858000"/>
            <a:ext cx="0" cy="0"/>
          </a:xfrm>
        </p:spPr>
        <p:txBody>
          <a:bodyPr/>
          <a:lstStyle>
            <a:lvl1pPr>
              <a:defRPr b="0" i="0">
                <a:noFill/>
                <a:latin typeface="+mn-lt"/>
              </a:defRPr>
            </a:lvl1pPr>
          </a:lstStyle>
          <a:p>
            <a:endParaRPr lang="en-GB"/>
          </a:p>
        </p:txBody>
      </p:sp>
      <p:pic>
        <p:nvPicPr>
          <p:cNvPr id="4" name="Logo">
            <a:extLst>
              <a:ext uri="{FF2B5EF4-FFF2-40B4-BE49-F238E27FC236}">
                <a16:creationId xmlns:a16="http://schemas.microsoft.com/office/drawing/2014/main" id="{CE4154F5-DBC4-C1EE-92C7-BDA908BBC8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4559" y="2492870"/>
            <a:ext cx="2143554" cy="720100"/>
          </a:xfrm>
          <a:prstGeom prst="rect">
            <a:avLst/>
          </a:prstGeom>
        </p:spPr>
      </p:pic>
      <p:sp>
        <p:nvSpPr>
          <p:cNvPr id="8" name="Tekstfelt 7">
            <a:extLst>
              <a:ext uri="{FF2B5EF4-FFF2-40B4-BE49-F238E27FC236}">
                <a16:creationId xmlns:a16="http://schemas.microsoft.com/office/drawing/2014/main" id="{E3E829DA-B3D4-09B3-BCBA-DA8925D73F15}"/>
              </a:ext>
            </a:extLst>
          </p:cNvPr>
          <p:cNvSpPr txBox="1"/>
          <p:nvPr userDrawn="1"/>
        </p:nvSpPr>
        <p:spPr>
          <a:xfrm>
            <a:off x="4283917" y="3314382"/>
            <a:ext cx="3722173" cy="461665"/>
          </a:xfrm>
          <a:prstGeom prst="rect">
            <a:avLst/>
          </a:prstGeom>
          <a:noFill/>
        </p:spPr>
        <p:txBody>
          <a:bodyPr wrap="none" lIns="0" tIns="0" rIns="0" bIns="0" rtlCol="0">
            <a:spAutoFit/>
          </a:bodyPr>
          <a:lstStyle/>
          <a:p>
            <a:r>
              <a:rPr lang="en-GB" sz="2900" b="0" noProof="0">
                <a:solidFill>
                  <a:schemeClr val="tx1"/>
                </a:solidFill>
                <a:latin typeface="+mj-lt"/>
              </a:rPr>
              <a:t>Transforming Spaces</a:t>
            </a:r>
          </a:p>
        </p:txBody>
      </p:sp>
      <p:sp>
        <p:nvSpPr>
          <p:cNvPr id="10" name="Text Placeholder name">
            <a:extLst>
              <a:ext uri="{FF2B5EF4-FFF2-40B4-BE49-F238E27FC236}">
                <a16:creationId xmlns:a16="http://schemas.microsoft.com/office/drawing/2014/main" id="{7126BD37-0061-F9D1-5E2A-20CE7810C0CD}"/>
              </a:ext>
            </a:extLst>
          </p:cNvPr>
          <p:cNvSpPr>
            <a:spLocks noGrp="1"/>
          </p:cNvSpPr>
          <p:nvPr>
            <p:ph type="body" sz="quarter" idx="23" hasCustomPrompt="1"/>
          </p:nvPr>
        </p:nvSpPr>
        <p:spPr>
          <a:xfrm>
            <a:off x="366267" y="5595437"/>
            <a:ext cx="3503712" cy="202213"/>
          </a:xfrm>
        </p:spPr>
        <p:txBody>
          <a:bodyPr anchor="t" anchorCtr="0"/>
          <a:lstStyle>
            <a:lvl1pPr marL="0" indent="0">
              <a:buFontTx/>
              <a:buNone/>
              <a:defRPr sz="1400" b="0" i="0" cap="none" baseline="0">
                <a:solidFill>
                  <a:schemeClr val="tx1"/>
                </a:solidFill>
                <a:latin typeface="+mn-lt"/>
              </a:defRPr>
            </a:lvl1pPr>
          </a:lstStyle>
          <a:p>
            <a:pPr lvl="0"/>
            <a:r>
              <a:rPr lang="en-GB" sz="1400" b="0" i="0">
                <a:solidFill>
                  <a:schemeClr val="tx1"/>
                </a:solidFill>
                <a:latin typeface="Arial" pitchFamily="34" charset="0"/>
              </a:rPr>
              <a:t>[add name]</a:t>
            </a:r>
          </a:p>
        </p:txBody>
      </p:sp>
      <p:sp>
        <p:nvSpPr>
          <p:cNvPr id="11" name="LAN_Contact">
            <a:extLst>
              <a:ext uri="{FF2B5EF4-FFF2-40B4-BE49-F238E27FC236}">
                <a16:creationId xmlns:a16="http://schemas.microsoft.com/office/drawing/2014/main" id="{10D41AA0-A197-C9A8-EBC0-78ECE86BE265}"/>
              </a:ext>
            </a:extLst>
          </p:cNvPr>
          <p:cNvSpPr txBox="1"/>
          <p:nvPr userDrawn="1"/>
        </p:nvSpPr>
        <p:spPr>
          <a:xfrm>
            <a:off x="366268" y="5346525"/>
            <a:ext cx="1836682"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GB" sz="1400" b="0" i="0" cap="none" baseline="0">
                <a:solidFill>
                  <a:schemeClr val="tx1"/>
                </a:solidFill>
                <a:latin typeface="+mn-lt"/>
              </a:rPr>
              <a:t>Contact info</a:t>
            </a:r>
          </a:p>
        </p:txBody>
      </p:sp>
      <p:sp>
        <p:nvSpPr>
          <p:cNvPr id="12" name="Text Placeholder email">
            <a:extLst>
              <a:ext uri="{FF2B5EF4-FFF2-40B4-BE49-F238E27FC236}">
                <a16:creationId xmlns:a16="http://schemas.microsoft.com/office/drawing/2014/main" id="{607DCBAA-208B-A190-14A6-5D60B0DD9908}"/>
              </a:ext>
            </a:extLst>
          </p:cNvPr>
          <p:cNvSpPr>
            <a:spLocks noGrp="1"/>
          </p:cNvSpPr>
          <p:nvPr>
            <p:ph type="body" sz="quarter" idx="24" hasCustomPrompt="1"/>
          </p:nvPr>
        </p:nvSpPr>
        <p:spPr>
          <a:xfrm>
            <a:off x="366268" y="5831117"/>
            <a:ext cx="3503712" cy="202213"/>
          </a:xfrm>
        </p:spPr>
        <p:txBody>
          <a:bodyPr anchor="t" anchorCtr="0"/>
          <a:lstStyle>
            <a:lvl1pPr marL="0" indent="0">
              <a:buFontTx/>
              <a:buNone/>
              <a:defRPr sz="1400" b="0" i="0" cap="none" baseline="0">
                <a:solidFill>
                  <a:schemeClr val="tx1"/>
                </a:solidFill>
                <a:latin typeface="+mn-lt"/>
              </a:defRPr>
            </a:lvl1pPr>
          </a:lstStyle>
          <a:p>
            <a:pPr lvl="0"/>
            <a:r>
              <a:rPr lang="en-GB" sz="1400" b="0" i="0">
                <a:solidFill>
                  <a:schemeClr val="tx1"/>
                </a:solidFill>
                <a:latin typeface="Arial" pitchFamily="34" charset="0"/>
              </a:rPr>
              <a:t>[add </a:t>
            </a:r>
            <a:r>
              <a:rPr lang="en-GB" noProof="1"/>
              <a:t>email@VELUX.com</a:t>
            </a:r>
            <a:r>
              <a:rPr lang="en-GB" sz="1400" b="0" i="0">
                <a:solidFill>
                  <a:schemeClr val="tx1"/>
                </a:solidFill>
                <a:latin typeface="Arial" pitchFamily="34" charset="0"/>
              </a:rPr>
              <a:t>]</a:t>
            </a:r>
            <a:endParaRPr lang="en-GB" noProof="1"/>
          </a:p>
        </p:txBody>
      </p:sp>
      <p:sp>
        <p:nvSpPr>
          <p:cNvPr id="13" name="Text Placeholder company">
            <a:extLst>
              <a:ext uri="{FF2B5EF4-FFF2-40B4-BE49-F238E27FC236}">
                <a16:creationId xmlns:a16="http://schemas.microsoft.com/office/drawing/2014/main" id="{84820DEA-546D-3C8D-19C0-58FA6EC75C3D}"/>
              </a:ext>
            </a:extLst>
          </p:cNvPr>
          <p:cNvSpPr>
            <a:spLocks noGrp="1"/>
          </p:cNvSpPr>
          <p:nvPr>
            <p:ph type="body" sz="quarter" idx="25" hasCustomPrompt="1"/>
          </p:nvPr>
        </p:nvSpPr>
        <p:spPr>
          <a:xfrm>
            <a:off x="366268" y="6066797"/>
            <a:ext cx="3503712" cy="202213"/>
          </a:xfrm>
        </p:spPr>
        <p:txBody>
          <a:bodyPr anchor="t" anchorCtr="0"/>
          <a:lstStyle>
            <a:lvl1pPr marL="0" indent="0">
              <a:buFontTx/>
              <a:buNone/>
              <a:defRPr sz="1400" b="0" i="0" cap="none" baseline="0">
                <a:solidFill>
                  <a:schemeClr val="tx1"/>
                </a:solidFill>
                <a:latin typeface="+mn-lt"/>
              </a:defRPr>
            </a:lvl1pPr>
          </a:lstStyle>
          <a:p>
            <a:pPr lvl="0"/>
            <a:r>
              <a:rPr lang="en-GB" sz="1400" b="0" i="0">
                <a:solidFill>
                  <a:schemeClr val="tx1"/>
                </a:solidFill>
                <a:latin typeface="Arial" pitchFamily="34" charset="0"/>
              </a:rPr>
              <a:t>[add </a:t>
            </a:r>
            <a:r>
              <a:rPr lang="en-GB"/>
              <a:t>VELUX company</a:t>
            </a:r>
            <a:r>
              <a:rPr lang="en-GB" sz="1400" b="0" i="0">
                <a:solidFill>
                  <a:schemeClr val="tx1"/>
                </a:solidFill>
                <a:latin typeface="Arial" pitchFamily="34" charset="0"/>
              </a:rPr>
              <a:t>]</a:t>
            </a:r>
            <a:endParaRPr lang="en-GB"/>
          </a:p>
        </p:txBody>
      </p:sp>
      <p:sp>
        <p:nvSpPr>
          <p:cNvPr id="14" name="Text Placeholder website">
            <a:extLst>
              <a:ext uri="{FF2B5EF4-FFF2-40B4-BE49-F238E27FC236}">
                <a16:creationId xmlns:a16="http://schemas.microsoft.com/office/drawing/2014/main" id="{AA45D051-DCC3-3FA3-B035-F1DC8146BBFB}"/>
              </a:ext>
            </a:extLst>
          </p:cNvPr>
          <p:cNvSpPr>
            <a:spLocks noGrp="1"/>
          </p:cNvSpPr>
          <p:nvPr>
            <p:ph type="body" sz="quarter" idx="26" hasCustomPrompt="1"/>
          </p:nvPr>
        </p:nvSpPr>
        <p:spPr>
          <a:xfrm>
            <a:off x="366268" y="6302475"/>
            <a:ext cx="3503712" cy="202213"/>
          </a:xfrm>
        </p:spPr>
        <p:txBody>
          <a:bodyPr anchor="t" anchorCtr="0"/>
          <a:lstStyle>
            <a:lvl1pPr marL="0" indent="0">
              <a:buFontTx/>
              <a:buNone/>
              <a:defRPr sz="1400" b="0" i="0" cap="none" baseline="0">
                <a:solidFill>
                  <a:schemeClr val="tx1"/>
                </a:solidFill>
                <a:latin typeface="+mn-lt"/>
              </a:defRPr>
            </a:lvl1pPr>
          </a:lstStyle>
          <a:p>
            <a:pPr lvl="0"/>
            <a:r>
              <a:rPr lang="en-GB" sz="1400" b="0" i="0">
                <a:solidFill>
                  <a:schemeClr val="tx1"/>
                </a:solidFill>
                <a:latin typeface="Arial" pitchFamily="34" charset="0"/>
              </a:rPr>
              <a:t>[add </a:t>
            </a:r>
            <a:r>
              <a:rPr lang="en-GB" noProof="1"/>
              <a:t>VELUX website</a:t>
            </a:r>
            <a:r>
              <a:rPr lang="en-GB" sz="1400" b="0" i="0">
                <a:solidFill>
                  <a:schemeClr val="tx1"/>
                </a:solidFill>
                <a:latin typeface="Arial" pitchFamily="34" charset="0"/>
              </a:rPr>
              <a:t>]</a:t>
            </a:r>
            <a:endParaRPr lang="en-GB" noProof="1"/>
          </a:p>
        </p:txBody>
      </p:sp>
    </p:spTree>
    <p:extLst>
      <p:ext uri="{BB962C8B-B14F-4D97-AF65-F5344CB8AC3E}">
        <p14:creationId xmlns:p14="http://schemas.microsoft.com/office/powerpoint/2010/main" val="4107913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d slide without contact">
    <p:spTree>
      <p:nvGrpSpPr>
        <p:cNvPr id="1" name=""/>
        <p:cNvGrpSpPr/>
        <p:nvPr/>
      </p:nvGrpSpPr>
      <p:grpSpPr>
        <a:xfrm>
          <a:off x="0" y="0"/>
          <a:ext cx="0" cy="0"/>
          <a:chOff x="0" y="0"/>
          <a:chExt cx="0" cy="0"/>
        </a:xfrm>
      </p:grpSpPr>
      <p:sp>
        <p:nvSpPr>
          <p:cNvPr id="4" name="Background 249x3">
            <a:extLst>
              <a:ext uri="{FF2B5EF4-FFF2-40B4-BE49-F238E27FC236}">
                <a16:creationId xmlns:a16="http://schemas.microsoft.com/office/drawing/2014/main" id="{D1E1D045-CB0E-8870-707E-DCCFA134A472}"/>
              </a:ext>
            </a:extLst>
          </p:cNvPr>
          <p:cNvSpPr/>
          <p:nvPr userDrawn="1"/>
        </p:nvSpPr>
        <p:spPr bwMode="auto">
          <a:xfrm>
            <a:off x="-388" y="0"/>
            <a:ext cx="12192775" cy="6858000"/>
          </a:xfrm>
          <a:prstGeom prst="rect">
            <a:avLst/>
          </a:prstGeom>
          <a:solidFill>
            <a:schemeClr val="bg2"/>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a:ln>
                <a:noFill/>
              </a:ln>
              <a:solidFill>
                <a:schemeClr val="bg1"/>
              </a:solidFill>
              <a:effectLst/>
              <a:latin typeface="+mn-lt"/>
            </a:endParaRPr>
          </a:p>
        </p:txBody>
      </p:sp>
      <p:sp>
        <p:nvSpPr>
          <p:cNvPr id="3" name="Slide Number Placeholder 2"/>
          <p:cNvSpPr>
            <a:spLocks noGrp="1"/>
          </p:cNvSpPr>
          <p:nvPr>
            <p:ph type="sldNum" sz="quarter" idx="10"/>
          </p:nvPr>
        </p:nvSpPr>
        <p:spPr>
          <a:xfrm>
            <a:off x="0" y="6858000"/>
            <a:ext cx="0" cy="0"/>
          </a:xfrm>
        </p:spPr>
        <p:txBody>
          <a:bodyPr/>
          <a:lstStyle>
            <a:lvl1pPr>
              <a:defRPr b="0" i="0">
                <a:noFill/>
                <a:latin typeface="+mn-lt"/>
              </a:defRPr>
            </a:lvl1pPr>
          </a:lstStyle>
          <a:p>
            <a:fld id="{10292E62-ABCD-4E1A-9CD4-1F4D24B7AC52}" type="slidenum">
              <a:rPr lang="en-GB" smtClean="0"/>
              <a:pPr/>
              <a:t>‹#›</a:t>
            </a:fld>
            <a:endParaRPr lang="en-GB"/>
          </a:p>
        </p:txBody>
      </p:sp>
      <p:sp>
        <p:nvSpPr>
          <p:cNvPr id="5" name="FLD_Presentation" hidden="1"/>
          <p:cNvSpPr>
            <a:spLocks noGrp="1"/>
          </p:cNvSpPr>
          <p:nvPr>
            <p:ph type="ftr" sz="quarter" idx="12"/>
          </p:nvPr>
        </p:nvSpPr>
        <p:spPr>
          <a:xfrm>
            <a:off x="0" y="6858000"/>
            <a:ext cx="0" cy="0"/>
          </a:xfrm>
        </p:spPr>
        <p:txBody>
          <a:bodyPr/>
          <a:lstStyle>
            <a:lvl1pPr>
              <a:defRPr b="0" i="0">
                <a:noFill/>
                <a:latin typeface="+mn-lt"/>
              </a:defRPr>
            </a:lvl1pPr>
          </a:lstStyle>
          <a:p>
            <a:endParaRPr lang="en-GB"/>
          </a:p>
        </p:txBody>
      </p:sp>
      <p:sp>
        <p:nvSpPr>
          <p:cNvPr id="2" name="Date_DateCustomA" hidden="1">
            <a:extLst>
              <a:ext uri="{FF2B5EF4-FFF2-40B4-BE49-F238E27FC236}">
                <a16:creationId xmlns:a16="http://schemas.microsoft.com/office/drawing/2014/main" id="{AD8188DA-E7C6-F7C5-BE1C-2F79F6DDC406}"/>
              </a:ext>
            </a:extLst>
          </p:cNvPr>
          <p:cNvSpPr>
            <a:spLocks noGrp="1"/>
          </p:cNvSpPr>
          <p:nvPr>
            <p:ph type="dt" sz="half" idx="13"/>
          </p:nvPr>
        </p:nvSpPr>
        <p:spPr>
          <a:xfrm>
            <a:off x="0" y="6858000"/>
            <a:ext cx="0" cy="0"/>
          </a:xfrm>
        </p:spPr>
        <p:txBody>
          <a:bodyPr/>
          <a:lstStyle>
            <a:lvl1pPr>
              <a:defRPr b="0" i="0">
                <a:noFill/>
                <a:latin typeface="+mn-lt"/>
              </a:defRPr>
            </a:lvl1pPr>
          </a:lstStyle>
          <a:p>
            <a:endParaRPr lang="en-GB"/>
          </a:p>
        </p:txBody>
      </p:sp>
      <p:pic>
        <p:nvPicPr>
          <p:cNvPr id="7" name="Picture 3" descr="Shape&#10;&#10;Description automatically generated with medium confidence">
            <a:extLst>
              <a:ext uri="{FF2B5EF4-FFF2-40B4-BE49-F238E27FC236}">
                <a16:creationId xmlns:a16="http://schemas.microsoft.com/office/drawing/2014/main" id="{B04810C4-786F-D2B3-7E14-BB4CB5CA44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2511998" y="1210348"/>
            <a:ext cx="7167602" cy="4031777"/>
          </a:xfrm>
          <a:prstGeom prst="rect">
            <a:avLst/>
          </a:prstGeom>
        </p:spPr>
      </p:pic>
    </p:spTree>
    <p:extLst>
      <p:ext uri="{BB962C8B-B14F-4D97-AF65-F5344CB8AC3E}">
        <p14:creationId xmlns:p14="http://schemas.microsoft.com/office/powerpoint/2010/main" val="13018812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 slide red">
    <p:spTree>
      <p:nvGrpSpPr>
        <p:cNvPr id="1" name=""/>
        <p:cNvGrpSpPr/>
        <p:nvPr/>
      </p:nvGrpSpPr>
      <p:grpSpPr>
        <a:xfrm>
          <a:off x="0" y="0"/>
          <a:ext cx="0" cy="0"/>
          <a:chOff x="0" y="0"/>
          <a:chExt cx="0" cy="0"/>
        </a:xfrm>
      </p:grpSpPr>
      <p:sp>
        <p:nvSpPr>
          <p:cNvPr id="9" name="Background 249x3"/>
          <p:cNvSpPr/>
          <p:nvPr userDrawn="1"/>
        </p:nvSpPr>
        <p:spPr bwMode="auto">
          <a:xfrm>
            <a:off x="0" y="0"/>
            <a:ext cx="12192775" cy="6858000"/>
          </a:xfrm>
          <a:prstGeom prst="rect">
            <a:avLst/>
          </a:prstGeom>
          <a:solidFill>
            <a:srgbClr val="A11515"/>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a:ln>
                <a:noFill/>
              </a:ln>
              <a:solidFill>
                <a:schemeClr val="bg1"/>
              </a:solidFill>
              <a:effectLst/>
              <a:latin typeface="+mn-lt"/>
            </a:endParaRPr>
          </a:p>
        </p:txBody>
      </p:sp>
      <p:sp>
        <p:nvSpPr>
          <p:cNvPr id="3" name="Slide Number Placeholder 2"/>
          <p:cNvSpPr>
            <a:spLocks noGrp="1"/>
          </p:cNvSpPr>
          <p:nvPr>
            <p:ph type="sldNum" sz="quarter" idx="10"/>
          </p:nvPr>
        </p:nvSpPr>
        <p:spPr>
          <a:xfrm>
            <a:off x="0" y="6858000"/>
            <a:ext cx="0" cy="0"/>
          </a:xfrm>
        </p:spPr>
        <p:txBody>
          <a:bodyPr/>
          <a:lstStyle>
            <a:lvl1pPr>
              <a:defRPr b="0" i="0">
                <a:noFill/>
                <a:latin typeface="+mn-lt"/>
              </a:defRPr>
            </a:lvl1pPr>
          </a:lstStyle>
          <a:p>
            <a:fld id="{10292E62-ABCD-4E1A-9CD4-1F4D24B7AC52}" type="slidenum">
              <a:rPr lang="en-GB" smtClean="0"/>
              <a:pPr/>
              <a:t>‹#›</a:t>
            </a:fld>
            <a:endParaRPr lang="en-GB"/>
          </a:p>
        </p:txBody>
      </p:sp>
      <p:sp>
        <p:nvSpPr>
          <p:cNvPr id="5" name="FLD_Presentation" hidden="1"/>
          <p:cNvSpPr>
            <a:spLocks noGrp="1"/>
          </p:cNvSpPr>
          <p:nvPr>
            <p:ph type="ftr" sz="quarter" idx="12"/>
          </p:nvPr>
        </p:nvSpPr>
        <p:spPr>
          <a:xfrm>
            <a:off x="0" y="6858000"/>
            <a:ext cx="0" cy="0"/>
          </a:xfrm>
        </p:spPr>
        <p:txBody>
          <a:bodyPr/>
          <a:lstStyle>
            <a:lvl1pPr>
              <a:defRPr b="0" i="0">
                <a:noFill/>
                <a:latin typeface="+mn-lt"/>
              </a:defRPr>
            </a:lvl1pPr>
          </a:lstStyle>
          <a:p>
            <a:endParaRPr lang="en-GB"/>
          </a:p>
        </p:txBody>
      </p:sp>
      <p:sp>
        <p:nvSpPr>
          <p:cNvPr id="6" name="Date_DateCustomA">
            <a:extLst>
              <a:ext uri="{FF2B5EF4-FFF2-40B4-BE49-F238E27FC236}">
                <a16:creationId xmlns:a16="http://schemas.microsoft.com/office/drawing/2014/main" id="{F9758C30-66A9-ECA5-6A98-EBC8756F7C53}"/>
              </a:ext>
            </a:extLst>
          </p:cNvPr>
          <p:cNvSpPr>
            <a:spLocks noGrp="1"/>
          </p:cNvSpPr>
          <p:nvPr>
            <p:ph type="dt" sz="half" idx="13"/>
          </p:nvPr>
        </p:nvSpPr>
        <p:spPr>
          <a:xfrm>
            <a:off x="0" y="6858000"/>
            <a:ext cx="0" cy="0"/>
          </a:xfrm>
        </p:spPr>
        <p:txBody>
          <a:bodyPr/>
          <a:lstStyle>
            <a:lvl1pPr>
              <a:defRPr sz="100" b="0" i="0">
                <a:noFill/>
                <a:latin typeface="+mn-lt"/>
              </a:defRPr>
            </a:lvl1pPr>
          </a:lstStyle>
          <a:p>
            <a:endParaRPr lang="en-GB"/>
          </a:p>
        </p:txBody>
      </p:sp>
      <p:pic>
        <p:nvPicPr>
          <p:cNvPr id="4" name="Logo">
            <a:extLst>
              <a:ext uri="{FF2B5EF4-FFF2-40B4-BE49-F238E27FC236}">
                <a16:creationId xmlns:a16="http://schemas.microsoft.com/office/drawing/2014/main" id="{40F571C6-2EC5-794C-BDBD-DC08D9D8D11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3499" y="370800"/>
            <a:ext cx="1166619" cy="391911"/>
          </a:xfrm>
          <a:prstGeom prst="rect">
            <a:avLst/>
          </a:prstGeom>
        </p:spPr>
      </p:pic>
    </p:spTree>
    <p:extLst>
      <p:ext uri="{BB962C8B-B14F-4D97-AF65-F5344CB8AC3E}">
        <p14:creationId xmlns:p14="http://schemas.microsoft.com/office/powerpoint/2010/main" val="7090535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d slide dark grey">
    <p:spTree>
      <p:nvGrpSpPr>
        <p:cNvPr id="1" name=""/>
        <p:cNvGrpSpPr/>
        <p:nvPr/>
      </p:nvGrpSpPr>
      <p:grpSpPr>
        <a:xfrm>
          <a:off x="0" y="0"/>
          <a:ext cx="0" cy="0"/>
          <a:chOff x="0" y="0"/>
          <a:chExt cx="0" cy="0"/>
        </a:xfrm>
      </p:grpSpPr>
      <p:sp>
        <p:nvSpPr>
          <p:cNvPr id="9" name="Background 249x3"/>
          <p:cNvSpPr/>
          <p:nvPr userDrawn="1"/>
        </p:nvSpPr>
        <p:spPr bwMode="auto">
          <a:xfrm>
            <a:off x="0" y="0"/>
            <a:ext cx="12192775" cy="6858000"/>
          </a:xfrm>
          <a:prstGeom prst="rect">
            <a:avLst/>
          </a:prstGeom>
          <a:solidFill>
            <a:srgbClr val="454142"/>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a:ln>
                <a:noFill/>
              </a:ln>
              <a:solidFill>
                <a:schemeClr val="bg1"/>
              </a:solidFill>
              <a:effectLst/>
              <a:latin typeface="+mn-lt"/>
            </a:endParaRPr>
          </a:p>
        </p:txBody>
      </p:sp>
      <p:sp>
        <p:nvSpPr>
          <p:cNvPr id="3" name="Slide Number Placeholder 2"/>
          <p:cNvSpPr>
            <a:spLocks noGrp="1"/>
          </p:cNvSpPr>
          <p:nvPr>
            <p:ph type="sldNum" sz="quarter" idx="10"/>
          </p:nvPr>
        </p:nvSpPr>
        <p:spPr>
          <a:xfrm>
            <a:off x="0" y="6858000"/>
            <a:ext cx="0" cy="0"/>
          </a:xfrm>
        </p:spPr>
        <p:txBody>
          <a:bodyPr/>
          <a:lstStyle>
            <a:lvl1pPr>
              <a:defRPr b="0" i="0">
                <a:noFill/>
                <a:latin typeface="+mn-lt"/>
              </a:defRPr>
            </a:lvl1pPr>
          </a:lstStyle>
          <a:p>
            <a:fld id="{10292E62-ABCD-4E1A-9CD4-1F4D24B7AC52}" type="slidenum">
              <a:rPr lang="en-GB" smtClean="0"/>
              <a:pPr/>
              <a:t>‹#›</a:t>
            </a:fld>
            <a:endParaRPr lang="en-GB"/>
          </a:p>
        </p:txBody>
      </p:sp>
      <p:sp>
        <p:nvSpPr>
          <p:cNvPr id="5" name="FLD_Presentation"/>
          <p:cNvSpPr>
            <a:spLocks noGrp="1"/>
          </p:cNvSpPr>
          <p:nvPr>
            <p:ph type="ftr" sz="quarter" idx="12"/>
          </p:nvPr>
        </p:nvSpPr>
        <p:spPr>
          <a:xfrm>
            <a:off x="0" y="6858000"/>
            <a:ext cx="0" cy="0"/>
          </a:xfrm>
        </p:spPr>
        <p:txBody>
          <a:bodyPr/>
          <a:lstStyle>
            <a:lvl1pPr>
              <a:defRPr b="0" i="0">
                <a:noFill/>
                <a:latin typeface="+mn-lt"/>
              </a:defRPr>
            </a:lvl1pPr>
          </a:lstStyle>
          <a:p>
            <a:endParaRPr lang="en-GB"/>
          </a:p>
        </p:txBody>
      </p:sp>
      <p:sp>
        <p:nvSpPr>
          <p:cNvPr id="6" name="Date_DateCustomA" hidden="1">
            <a:extLst>
              <a:ext uri="{FF2B5EF4-FFF2-40B4-BE49-F238E27FC236}">
                <a16:creationId xmlns:a16="http://schemas.microsoft.com/office/drawing/2014/main" id="{970A8657-EFD7-9269-BA05-9939AA341692}"/>
              </a:ext>
            </a:extLst>
          </p:cNvPr>
          <p:cNvSpPr>
            <a:spLocks noGrp="1"/>
          </p:cNvSpPr>
          <p:nvPr>
            <p:ph type="dt" sz="half" idx="13"/>
          </p:nvPr>
        </p:nvSpPr>
        <p:spPr>
          <a:xfrm>
            <a:off x="0" y="6858000"/>
            <a:ext cx="0" cy="0"/>
          </a:xfrm>
        </p:spPr>
        <p:txBody>
          <a:bodyPr/>
          <a:lstStyle>
            <a:lvl1pPr>
              <a:defRPr b="0" i="0">
                <a:noFill/>
                <a:latin typeface="+mn-lt"/>
              </a:defRPr>
            </a:lvl1pPr>
          </a:lstStyle>
          <a:p>
            <a:endParaRPr lang="en-GB"/>
          </a:p>
        </p:txBody>
      </p:sp>
      <p:pic>
        <p:nvPicPr>
          <p:cNvPr id="4" name="Logo">
            <a:extLst>
              <a:ext uri="{FF2B5EF4-FFF2-40B4-BE49-F238E27FC236}">
                <a16:creationId xmlns:a16="http://schemas.microsoft.com/office/drawing/2014/main" id="{8A4AA2D3-6B34-2DBA-1DE7-F3FE683DE73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3499" y="370800"/>
            <a:ext cx="1166619" cy="391911"/>
          </a:xfrm>
          <a:prstGeom prst="rect">
            <a:avLst/>
          </a:prstGeom>
        </p:spPr>
      </p:pic>
    </p:spTree>
    <p:extLst>
      <p:ext uri="{BB962C8B-B14F-4D97-AF65-F5344CB8AC3E}">
        <p14:creationId xmlns:p14="http://schemas.microsoft.com/office/powerpoint/2010/main" val="28653825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4" name="AutoShape 4"/>
          <p:cNvSpPr>
            <a:spLocks/>
          </p:cNvSpPr>
          <p:nvPr userDrawn="1"/>
        </p:nvSpPr>
        <p:spPr bwMode="gray">
          <a:xfrm>
            <a:off x="359050" y="1073195"/>
            <a:ext cx="3658550" cy="4711546"/>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100" b="1" i="0" noProof="1">
                <a:solidFill>
                  <a:schemeClr val="tx1"/>
                </a:solidFill>
                <a:latin typeface="+mn-lt"/>
                <a:cs typeface="Arial" panose="020B0604020202020204" pitchFamily="34" charset="0"/>
              </a:rPr>
              <a:t>Fonts</a:t>
            </a:r>
            <a:r>
              <a:rPr lang="en-GB" sz="1100" b="1" i="0" baseline="0" noProof="1">
                <a:solidFill>
                  <a:schemeClr val="tx1"/>
                </a:solidFill>
                <a:latin typeface="+mn-lt"/>
                <a:cs typeface="Arial" panose="020B0604020202020204" pitchFamily="34" charset="0"/>
              </a:rPr>
              <a:t> used in the template</a:t>
            </a:r>
            <a:endParaRPr lang="en-GB" sz="1100" b="1" i="0" noProof="1">
              <a:solidFill>
                <a:schemeClr val="tx1"/>
              </a:solidFill>
              <a:latin typeface="+mn-lt"/>
              <a:cs typeface="Arial" panose="020B0604020202020204" pitchFamily="34" charset="0"/>
            </a:endParaRPr>
          </a:p>
          <a:p>
            <a:pPr eaLnBrk="1" fontAlgn="auto" hangingPunct="1">
              <a:spcBef>
                <a:spcPts val="0"/>
              </a:spcBef>
              <a:spcAft>
                <a:spcPts val="240"/>
              </a:spcAft>
              <a:buFont typeface="+mj-lt"/>
              <a:buNone/>
              <a:defRPr/>
            </a:pPr>
            <a:r>
              <a:rPr lang="en-GB" sz="1100" b="0" i="0" noProof="1">
                <a:solidFill>
                  <a:schemeClr val="tx1"/>
                </a:solidFill>
                <a:latin typeface="+mn-lt"/>
                <a:cs typeface="Arial" panose="020B0604020202020204" pitchFamily="34" charset="0"/>
              </a:rPr>
              <a:t>All text is </a:t>
            </a:r>
            <a:r>
              <a:rPr lang="en-GB" sz="1100" b="1" i="0" noProof="1">
                <a:solidFill>
                  <a:schemeClr val="tx1"/>
                </a:solidFill>
                <a:latin typeface="+mn-lt"/>
                <a:cs typeface="Arial" panose="020B0604020202020204" pitchFamily="34" charset="0"/>
              </a:rPr>
              <a:t>VELUX Transform Office</a:t>
            </a:r>
            <a:r>
              <a:rPr lang="en-GB" sz="1100" b="0" i="0" noProof="1">
                <a:solidFill>
                  <a:schemeClr val="tx1"/>
                </a:solidFill>
                <a:latin typeface="+mn-lt"/>
                <a:cs typeface="Arial" panose="020B0604020202020204" pitchFamily="34" charset="0"/>
              </a:rPr>
              <a:t>. </a:t>
            </a:r>
            <a:br>
              <a:rPr lang="en-GB" sz="1100" b="0" i="0" noProof="1">
                <a:solidFill>
                  <a:schemeClr val="tx1"/>
                </a:solidFill>
                <a:latin typeface="+mn-lt"/>
                <a:cs typeface="Arial" panose="020B0604020202020204" pitchFamily="34" charset="0"/>
              </a:rPr>
            </a:br>
            <a:r>
              <a:rPr lang="en-GB" sz="1100" b="0" i="0" noProof="1">
                <a:solidFill>
                  <a:schemeClr val="tx1"/>
                </a:solidFill>
                <a:latin typeface="+mn-lt"/>
                <a:cs typeface="Arial" panose="020B0604020202020204" pitchFamily="34" charset="0"/>
              </a:rPr>
              <a:t>Bold can be used to highligt important words.</a:t>
            </a:r>
            <a:br>
              <a:rPr lang="en-GB" sz="1100" b="0" i="0" noProof="1">
                <a:solidFill>
                  <a:schemeClr val="tx1"/>
                </a:solidFill>
                <a:latin typeface="+mn-lt"/>
                <a:cs typeface="Arial" panose="020B0604020202020204" pitchFamily="34" charset="0"/>
              </a:rPr>
            </a:br>
            <a:endParaRPr lang="en-GB" sz="1100" b="0" i="0" noProof="1">
              <a:solidFill>
                <a:schemeClr val="tx1"/>
              </a:solidFill>
              <a:latin typeface="+mn-lt"/>
              <a:cs typeface="Arial" panose="020B0604020202020204" pitchFamily="34" charset="0"/>
            </a:endParaRPr>
          </a:p>
          <a:p>
            <a:pPr eaLnBrk="1" fontAlgn="auto" hangingPunct="1">
              <a:spcBef>
                <a:spcPts val="0"/>
              </a:spcBef>
              <a:spcAft>
                <a:spcPts val="300"/>
              </a:spcAft>
              <a:buFont typeface="+mj-lt"/>
              <a:buNone/>
              <a:defRPr/>
            </a:pPr>
            <a:r>
              <a:rPr lang="en-GB" sz="1100" b="1" i="0" noProof="1">
                <a:solidFill>
                  <a:schemeClr val="tx1"/>
                </a:solidFill>
                <a:latin typeface="+mn-lt"/>
                <a:cs typeface="Arial" panose="020B0604020202020204" pitchFamily="34" charset="0"/>
              </a:rPr>
              <a:t>Use text styles</a:t>
            </a:r>
          </a:p>
          <a:p>
            <a:pPr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Use the </a:t>
            </a:r>
            <a:r>
              <a:rPr lang="en-GB" sz="1100" b="1" i="0" noProof="1">
                <a:solidFill>
                  <a:schemeClr val="tx1"/>
                </a:solidFill>
                <a:latin typeface="+mn-lt"/>
                <a:cs typeface="Arial" panose="020B0604020202020204" pitchFamily="34" charset="0"/>
              </a:rPr>
              <a:t>TAB-key</a:t>
            </a:r>
            <a:r>
              <a:rPr lang="en-GB" sz="1100" b="0" i="0" noProof="1">
                <a:solidFill>
                  <a:schemeClr val="tx1"/>
                </a:solidFill>
                <a:latin typeface="+mn-lt"/>
                <a:cs typeface="Arial" panose="020B0604020202020204" pitchFamily="34" charset="0"/>
              </a:rPr>
              <a:t> to jump through levels. </a:t>
            </a:r>
            <a:br>
              <a:rPr lang="en-GB" sz="1100" b="0" i="0" noProof="1">
                <a:solidFill>
                  <a:schemeClr val="tx1"/>
                </a:solidFill>
                <a:latin typeface="+mn-lt"/>
                <a:cs typeface="Arial" panose="020B0604020202020204" pitchFamily="34" charset="0"/>
              </a:rPr>
            </a:br>
            <a:r>
              <a:rPr lang="en-GB" sz="1100" b="0" i="0" noProof="1">
                <a:solidFill>
                  <a:schemeClr val="tx1"/>
                </a:solidFill>
                <a:latin typeface="+mn-lt"/>
                <a:cs typeface="Arial" panose="020B0604020202020204" pitchFamily="34" charset="0"/>
              </a:rPr>
              <a:t>Click </a:t>
            </a:r>
            <a:r>
              <a:rPr lang="en-GB" sz="1100" b="1" i="0" noProof="1">
                <a:solidFill>
                  <a:schemeClr val="tx1"/>
                </a:solidFill>
                <a:latin typeface="+mn-lt"/>
                <a:cs typeface="Arial" panose="020B0604020202020204" pitchFamily="34" charset="0"/>
              </a:rPr>
              <a:t>ENTER</a:t>
            </a:r>
            <a:r>
              <a:rPr lang="en-GB" sz="1100" b="0" i="0" noProof="1">
                <a:solidFill>
                  <a:schemeClr val="tx1"/>
                </a:solidFill>
                <a:latin typeface="+mn-lt"/>
                <a:cs typeface="Arial" panose="020B0604020202020204" pitchFamily="34" charset="0"/>
              </a:rPr>
              <a:t>, then </a:t>
            </a:r>
            <a:r>
              <a:rPr lang="en-GB" sz="1100" b="1" i="0" noProof="1">
                <a:solidFill>
                  <a:schemeClr val="tx1"/>
                </a:solidFill>
                <a:latin typeface="+mn-lt"/>
                <a:cs typeface="Arial" panose="020B0604020202020204" pitchFamily="34" charset="0"/>
              </a:rPr>
              <a:t>TAB</a:t>
            </a:r>
            <a:r>
              <a:rPr lang="en-GB" sz="1100" b="0" i="0" noProof="1">
                <a:solidFill>
                  <a:schemeClr val="tx1"/>
                </a:solidFill>
                <a:latin typeface="+mn-lt"/>
                <a:cs typeface="Arial" panose="020B0604020202020204" pitchFamily="34" charset="0"/>
              </a:rPr>
              <a:t> to switch from one </a:t>
            </a:r>
            <a:br>
              <a:rPr lang="en-GB" sz="1100" b="0" i="0" noProof="1">
                <a:solidFill>
                  <a:schemeClr val="tx1"/>
                </a:solidFill>
                <a:latin typeface="+mn-lt"/>
                <a:cs typeface="Arial" panose="020B0604020202020204" pitchFamily="34" charset="0"/>
              </a:rPr>
            </a:br>
            <a:r>
              <a:rPr lang="en-GB" sz="1100" b="0" i="0" noProof="1">
                <a:solidFill>
                  <a:schemeClr val="tx1"/>
                </a:solidFill>
                <a:latin typeface="+mn-lt"/>
                <a:cs typeface="Arial" panose="020B0604020202020204" pitchFamily="34" charset="0"/>
              </a:rPr>
              <a:t>level to the next level</a:t>
            </a:r>
          </a:p>
          <a:p>
            <a:pPr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To go back in levels use </a:t>
            </a:r>
            <a:r>
              <a:rPr lang="en-GB" sz="1100" b="1" i="0" noProof="1">
                <a:solidFill>
                  <a:schemeClr val="tx1"/>
                </a:solidFill>
                <a:latin typeface="+mn-lt"/>
                <a:cs typeface="Arial" panose="020B0604020202020204" pitchFamily="34" charset="0"/>
              </a:rPr>
              <a:t>SHIFT-TAB</a:t>
            </a:r>
          </a:p>
          <a:p>
            <a:pPr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Alternatively, </a:t>
            </a:r>
            <a:r>
              <a:rPr lang="en-GB" sz="1100" b="1" i="0" noProof="1">
                <a:solidFill>
                  <a:schemeClr val="tx1"/>
                </a:solidFill>
                <a:latin typeface="+mn-lt"/>
                <a:cs typeface="Arial" panose="020B0604020202020204" pitchFamily="34" charset="0"/>
              </a:rPr>
              <a:t>Increase</a:t>
            </a:r>
            <a:r>
              <a:rPr lang="en-GB" sz="1100" b="0" i="0" noProof="1">
                <a:solidFill>
                  <a:schemeClr val="tx1"/>
                </a:solidFill>
                <a:latin typeface="+mn-lt"/>
                <a:cs typeface="Arial" panose="020B0604020202020204" pitchFamily="34" charset="0"/>
              </a:rPr>
              <a:t> and </a:t>
            </a:r>
            <a:r>
              <a:rPr lang="en-GB" sz="1100" b="1" i="0" noProof="1">
                <a:solidFill>
                  <a:schemeClr val="tx1"/>
                </a:solidFill>
                <a:latin typeface="+mn-lt"/>
                <a:cs typeface="Arial" panose="020B0604020202020204" pitchFamily="34" charset="0"/>
              </a:rPr>
              <a:t>Decrease</a:t>
            </a:r>
            <a:r>
              <a:rPr lang="en-GB" sz="1100" b="0" i="0" noProof="1">
                <a:solidFill>
                  <a:schemeClr val="tx1"/>
                </a:solidFill>
                <a:latin typeface="+mn-lt"/>
                <a:cs typeface="Arial" panose="020B0604020202020204" pitchFamily="34" charset="0"/>
              </a:rPr>
              <a:t> list </a:t>
            </a:r>
            <a:br>
              <a:rPr lang="en-GB" sz="1100" b="0" i="0" noProof="1">
                <a:solidFill>
                  <a:schemeClr val="tx1"/>
                </a:solidFill>
                <a:latin typeface="+mn-lt"/>
                <a:cs typeface="Arial" panose="020B0604020202020204" pitchFamily="34" charset="0"/>
              </a:rPr>
            </a:br>
            <a:r>
              <a:rPr lang="en-GB" sz="1100" b="0" i="0" noProof="1">
                <a:solidFill>
                  <a:schemeClr val="tx1"/>
                </a:solidFill>
                <a:latin typeface="+mn-lt"/>
                <a:cs typeface="Arial" panose="020B0604020202020204" pitchFamily="34" charset="0"/>
              </a:rPr>
              <a:t>level can be used</a:t>
            </a:r>
          </a:p>
          <a:p>
            <a:pPr eaLnBrk="1" fontAlgn="auto" hangingPunct="1">
              <a:spcBef>
                <a:spcPts val="0"/>
              </a:spcBef>
              <a:spcAft>
                <a:spcPts val="600"/>
              </a:spcAft>
              <a:buFont typeface="+mj-lt"/>
              <a:buNone/>
              <a:defRPr/>
            </a:pPr>
            <a:endParaRPr lang="en-GB" sz="1100" b="0" i="0" noProof="1">
              <a:solidFill>
                <a:schemeClr val="tx1"/>
              </a:solidFill>
              <a:latin typeface="+mn-lt"/>
              <a:cs typeface="Arial" panose="020B0604020202020204" pitchFamily="34" charset="0"/>
            </a:endParaRPr>
          </a:p>
          <a:p>
            <a:pPr eaLnBrk="1" fontAlgn="auto" hangingPunct="1">
              <a:spcBef>
                <a:spcPts val="0"/>
              </a:spcBef>
              <a:spcAft>
                <a:spcPts val="600"/>
              </a:spcAft>
              <a:buFont typeface="+mj-lt"/>
              <a:buNone/>
              <a:defRPr/>
            </a:pPr>
            <a:r>
              <a:rPr lang="en-GB" sz="1100" b="1" i="0" noProof="1">
                <a:solidFill>
                  <a:schemeClr val="tx1"/>
                </a:solidFill>
                <a:latin typeface="+mn-lt"/>
                <a:cs typeface="Arial" panose="020B0604020202020204" pitchFamily="34" charset="0"/>
              </a:rPr>
              <a:t>Delete old fonts</a:t>
            </a:r>
          </a:p>
          <a:p>
            <a:pPr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If the old font </a:t>
            </a:r>
            <a:r>
              <a:rPr lang="en-GB" sz="1100" b="1" i="0" noProof="1">
                <a:solidFill>
                  <a:schemeClr val="tx1"/>
                </a:solidFill>
                <a:latin typeface="+mn-lt"/>
                <a:cs typeface="Arial" panose="020B0604020202020204" pitchFamily="34" charset="0"/>
              </a:rPr>
              <a:t>VeluxForOffice</a:t>
            </a:r>
            <a:r>
              <a:rPr lang="en-GB" sz="1100" b="0" i="0" noProof="1">
                <a:solidFill>
                  <a:schemeClr val="tx1"/>
                </a:solidFill>
                <a:latin typeface="+mn-lt"/>
                <a:cs typeface="Arial" panose="020B0604020202020204" pitchFamily="34" charset="0"/>
              </a:rPr>
              <a:t> isn’t deleted when copying text from old slides or slides from old presentations, do this in before saving your file.</a:t>
            </a:r>
          </a:p>
          <a:p>
            <a:pPr marL="0" indent="0"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1. Click the </a:t>
            </a:r>
            <a:r>
              <a:rPr lang="en-GB" sz="1100" b="1" i="0" noProof="1">
                <a:solidFill>
                  <a:schemeClr val="tx1"/>
                </a:solidFill>
                <a:latin typeface="+mn-lt"/>
                <a:cs typeface="Arial" panose="020B0604020202020204" pitchFamily="34" charset="0"/>
              </a:rPr>
              <a:t>Home tab</a:t>
            </a:r>
          </a:p>
          <a:p>
            <a:pPr marL="0" indent="0"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2. Click </a:t>
            </a:r>
            <a:r>
              <a:rPr lang="en-GB" sz="1100" b="1" i="0" noProof="1">
                <a:solidFill>
                  <a:schemeClr val="tx1"/>
                </a:solidFill>
                <a:latin typeface="+mn-lt"/>
                <a:cs typeface="Arial" panose="020B0604020202020204" pitchFamily="34" charset="0"/>
              </a:rPr>
              <a:t>Replace</a:t>
            </a:r>
            <a:r>
              <a:rPr lang="en-GB" sz="1100" b="0" i="0" noProof="1">
                <a:solidFill>
                  <a:schemeClr val="tx1"/>
                </a:solidFill>
                <a:latin typeface="+mn-lt"/>
                <a:cs typeface="Arial" panose="020B0604020202020204" pitchFamily="34" charset="0"/>
              </a:rPr>
              <a:t> and choose </a:t>
            </a:r>
            <a:r>
              <a:rPr lang="en-GB" sz="1100" b="1" i="0" noProof="1">
                <a:solidFill>
                  <a:schemeClr val="tx1"/>
                </a:solidFill>
                <a:latin typeface="+mn-lt"/>
                <a:cs typeface="Arial" panose="020B0604020202020204" pitchFamily="34" charset="0"/>
              </a:rPr>
              <a:t>Replace Fonts</a:t>
            </a:r>
          </a:p>
          <a:p>
            <a:pPr marL="0" indent="0"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3. Replace </a:t>
            </a:r>
            <a:r>
              <a:rPr lang="en-GB" sz="1100" b="1" i="0" noProof="1">
                <a:solidFill>
                  <a:schemeClr val="tx1"/>
                </a:solidFill>
                <a:latin typeface="+mn-lt"/>
                <a:cs typeface="Arial" panose="020B0604020202020204" pitchFamily="34" charset="0"/>
              </a:rPr>
              <a:t>VeluxForOffice</a:t>
            </a:r>
            <a:r>
              <a:rPr lang="en-GB" sz="1100" b="0" i="0" noProof="1">
                <a:solidFill>
                  <a:schemeClr val="tx1"/>
                </a:solidFill>
                <a:latin typeface="+mn-lt"/>
                <a:cs typeface="Arial" panose="020B0604020202020204" pitchFamily="34" charset="0"/>
              </a:rPr>
              <a:t> with </a:t>
            </a:r>
            <a:br>
              <a:rPr lang="en-GB" sz="1100" b="0" i="0" noProof="1">
                <a:solidFill>
                  <a:schemeClr val="tx1"/>
                </a:solidFill>
                <a:latin typeface="+mn-lt"/>
                <a:cs typeface="Arial" panose="020B0604020202020204" pitchFamily="34" charset="0"/>
              </a:rPr>
            </a:br>
            <a:r>
              <a:rPr lang="en-GB" sz="1100" b="1" i="0" noProof="1">
                <a:solidFill>
                  <a:schemeClr val="tx1"/>
                </a:solidFill>
                <a:latin typeface="+mn-lt"/>
                <a:cs typeface="Arial" panose="020B0604020202020204" pitchFamily="34" charset="0"/>
              </a:rPr>
              <a:t>VELUX Transform Office</a:t>
            </a:r>
          </a:p>
          <a:p>
            <a:pPr eaLnBrk="1" fontAlgn="auto" hangingPunct="1">
              <a:spcBef>
                <a:spcPts val="0"/>
              </a:spcBef>
              <a:spcAft>
                <a:spcPts val="600"/>
              </a:spcAft>
              <a:buFont typeface="+mj-lt"/>
              <a:buNone/>
              <a:defRPr/>
            </a:pPr>
            <a:endParaRPr lang="en-GB" sz="1100" b="0" i="0" noProof="1">
              <a:solidFill>
                <a:schemeClr val="tx1"/>
              </a:solidFill>
              <a:latin typeface="+mn-lt"/>
              <a:cs typeface="Arial" panose="020B0604020202020204" pitchFamily="34" charset="0"/>
            </a:endParaRPr>
          </a:p>
          <a:p>
            <a:pPr eaLnBrk="1" fontAlgn="auto" hangingPunct="1">
              <a:spcBef>
                <a:spcPts val="0"/>
              </a:spcBef>
              <a:spcAft>
                <a:spcPts val="300"/>
              </a:spcAft>
              <a:buFont typeface="+mj-lt"/>
              <a:buNone/>
              <a:defRPr/>
            </a:pPr>
            <a:endParaRPr lang="en-GB" sz="1100" b="0" i="0" noProof="1">
              <a:solidFill>
                <a:schemeClr val="tx1"/>
              </a:solidFill>
              <a:latin typeface="+mn-lt"/>
              <a:cs typeface="Arial" panose="020B0604020202020204" pitchFamily="34" charset="0"/>
            </a:endParaRPr>
          </a:p>
        </p:txBody>
      </p:sp>
      <p:sp>
        <p:nvSpPr>
          <p:cNvPr id="17" name="Title 1"/>
          <p:cNvSpPr txBox="1">
            <a:spLocks/>
          </p:cNvSpPr>
          <p:nvPr userDrawn="1"/>
        </p:nvSpPr>
        <p:spPr>
          <a:xfrm>
            <a:off x="358869" y="365127"/>
            <a:ext cx="11266394" cy="614589"/>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en-GB" sz="3199" b="0" i="0">
                <a:solidFill>
                  <a:schemeClr val="tx1"/>
                </a:solidFill>
                <a:latin typeface="+mn-lt"/>
                <a:cs typeface="Arial" panose="020B0604020202020204" pitchFamily="34" charset="0"/>
              </a:rPr>
              <a:t>User guide – delete</a:t>
            </a:r>
            <a:r>
              <a:rPr lang="en-GB" sz="3199" b="0" i="0" baseline="0">
                <a:solidFill>
                  <a:schemeClr val="tx1"/>
                </a:solidFill>
                <a:latin typeface="+mn-lt"/>
                <a:cs typeface="Arial" panose="020B0604020202020204" pitchFamily="34" charset="0"/>
              </a:rPr>
              <a:t> before use</a:t>
            </a:r>
            <a:endParaRPr lang="en-GB" sz="3199" b="0" i="0">
              <a:solidFill>
                <a:schemeClr val="tx1"/>
              </a:solidFill>
              <a:latin typeface="+mn-lt"/>
              <a:cs typeface="Arial" panose="020B0604020202020204" pitchFamily="34" charset="0"/>
            </a:endParaRPr>
          </a:p>
        </p:txBody>
      </p:sp>
      <p:sp>
        <p:nvSpPr>
          <p:cNvPr id="15" name="Text Box 48"/>
          <p:cNvSpPr txBox="1">
            <a:spLocks noChangeArrowheads="1"/>
          </p:cNvSpPr>
          <p:nvPr userDrawn="1"/>
        </p:nvSpPr>
        <p:spPr bwMode="auto">
          <a:xfrm>
            <a:off x="8166641" y="1092231"/>
            <a:ext cx="3666309" cy="584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6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600"/>
              </a:spcAft>
              <a:buClrTx/>
              <a:buSzTx/>
              <a:buFont typeface="+mj-lt"/>
              <a:buNone/>
              <a:tabLst/>
              <a:defRPr/>
            </a:pP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Reset slide</a:t>
            </a:r>
          </a:p>
          <a:p>
            <a:pPr marL="0" marR="0" lvl="0" indent="0" algn="l" defTabSz="914126" rtl="0" eaLnBrk="1" fontAlgn="auto" latinLnBrk="0" hangingPunct="1">
              <a:lnSpc>
                <a:spcPct val="100000"/>
              </a:lnSpc>
              <a:spcBef>
                <a:spcPts val="0"/>
              </a:spcBef>
              <a:spcAft>
                <a:spcPts val="600"/>
              </a:spcAft>
              <a:buClrTx/>
              <a:buSzTx/>
              <a:buFont typeface="+mj-lt"/>
              <a:buNone/>
              <a:tabLst/>
              <a:defRPr/>
            </a:pP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1. Click the </a:t>
            </a:r>
            <a:r>
              <a:rPr kumimoji="0" lang="en-GB" altLang="da-DK"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Home tab</a:t>
            </a:r>
            <a:endParaRPr kumimoji="0" lang="en-GB" altLang="da-DK" sz="1100" b="1" i="0" u="none" strike="sngStrike" kern="1200" cap="none" spc="0" normalizeH="0" baseline="0" noProof="1">
              <a:ln>
                <a:noFill/>
              </a:ln>
              <a:solidFill>
                <a:srgbClr val="000000"/>
              </a:solidFill>
              <a:effectLst/>
              <a:uLnTx/>
              <a:uFillTx/>
              <a:latin typeface="+mn-lt"/>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240"/>
              </a:spcAft>
              <a:buClrTx/>
              <a:buSzTx/>
              <a:buFont typeface="+mj-lt"/>
              <a:buNone/>
              <a:tabLst/>
              <a:defRPr/>
            </a:pP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2. Click the </a:t>
            </a:r>
            <a:r>
              <a:rPr kumimoji="0" lang="en-GB" altLang="da-DK"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Reset</a:t>
            </a: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 menu to reset position, </a:t>
            </a:r>
            <a:b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size and formatting of the slide placeholders </a:t>
            </a:r>
            <a:b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to their default settings</a:t>
            </a:r>
          </a:p>
          <a:p>
            <a:pPr marL="0" marR="0" lvl="0" indent="0" algn="l" defTabSz="914126" rtl="0" eaLnBrk="1" fontAlgn="auto" latinLnBrk="0" hangingPunct="1">
              <a:lnSpc>
                <a:spcPct val="100000"/>
              </a:lnSpc>
              <a:spcBef>
                <a:spcPts val="0"/>
              </a:spcBef>
              <a:spcAft>
                <a:spcPts val="600"/>
              </a:spcAft>
              <a:buClrTx/>
              <a:buSzTx/>
              <a:buFont typeface="+mj-lt"/>
              <a:buNone/>
              <a:tabLst/>
              <a:defRPr/>
            </a:pPr>
            <a:endParaRPr lang="en-GB" sz="1100" b="1" i="0" noProof="1">
              <a:solidFill>
                <a:schemeClr val="tx1"/>
              </a:solidFill>
              <a:latin typeface="+mn-lt"/>
              <a:cs typeface="Arial" panose="020B0604020202020204" pitchFamily="34" charset="0"/>
            </a:endParaRPr>
          </a:p>
          <a:p>
            <a:pPr eaLnBrk="1" hangingPunct="1">
              <a:spcAft>
                <a:spcPts val="600"/>
              </a:spcAft>
              <a:defRPr/>
            </a:pPr>
            <a:r>
              <a:rPr lang="en-GB" sz="1100" b="1" i="0" noProof="1">
                <a:solidFill>
                  <a:schemeClr val="tx1"/>
                </a:solidFill>
                <a:latin typeface="+mn-lt"/>
                <a:cs typeface="Arial" panose="020B0604020202020204" pitchFamily="34" charset="0"/>
              </a:rPr>
              <a:t>Insert footer, slide number, date</a:t>
            </a:r>
          </a:p>
          <a:p>
            <a:pPr marL="0" marR="0" indent="0" algn="l" defTabSz="914126" rtl="0" eaLnBrk="1" fontAlgn="auto" latinLnBrk="0" hangingPunct="1">
              <a:lnSpc>
                <a:spcPct val="100000"/>
              </a:lnSpc>
              <a:spcBef>
                <a:spcPts val="0"/>
              </a:spcBef>
              <a:spcAft>
                <a:spcPts val="600"/>
              </a:spcAft>
              <a:buClrTx/>
              <a:buSzTx/>
              <a:buFontTx/>
              <a:buNone/>
              <a:tabLst/>
              <a:defRPr/>
            </a:pPr>
            <a:r>
              <a:rPr lang="en-GB" sz="1100" b="0" i="0" kern="1200" noProof="1">
                <a:solidFill>
                  <a:schemeClr val="tx1"/>
                </a:solidFill>
                <a:latin typeface="+mn-lt"/>
                <a:ea typeface="+mn-ea"/>
                <a:cs typeface="Arial" panose="020B0604020202020204" pitchFamily="34" charset="0"/>
              </a:rPr>
              <a:t>Do this at the very end, so you get all the </a:t>
            </a:r>
            <a:br>
              <a:rPr lang="en-GB" sz="1100" b="0" i="0" kern="1200" noProof="1">
                <a:solidFill>
                  <a:schemeClr val="tx1"/>
                </a:solidFill>
                <a:latin typeface="+mn-lt"/>
                <a:ea typeface="+mn-ea"/>
                <a:cs typeface="Arial" panose="020B0604020202020204" pitchFamily="34" charset="0"/>
              </a:rPr>
            </a:br>
            <a:r>
              <a:rPr lang="en-GB" sz="1100" b="0" i="0" kern="1200" noProof="1">
                <a:solidFill>
                  <a:schemeClr val="tx1"/>
                </a:solidFill>
                <a:latin typeface="+mn-lt"/>
                <a:ea typeface="+mn-ea"/>
                <a:cs typeface="Arial" panose="020B0604020202020204" pitchFamily="34" charset="0"/>
              </a:rPr>
              <a:t>corrections with you</a:t>
            </a:r>
          </a:p>
          <a:p>
            <a:pPr eaLnBrk="1" hangingPunct="1">
              <a:spcBef>
                <a:spcPts val="0"/>
              </a:spcBef>
              <a:spcAft>
                <a:spcPts val="600"/>
              </a:spcAft>
              <a:defRPr/>
            </a:pPr>
            <a:r>
              <a:rPr lang="en-GB" altLang="da-DK" sz="1100" b="0" i="0" noProof="1">
                <a:solidFill>
                  <a:schemeClr val="tx1"/>
                </a:solidFill>
                <a:latin typeface="+mn-lt"/>
                <a:cs typeface="Arial" panose="020B0604020202020204" pitchFamily="34" charset="0"/>
              </a:rPr>
              <a:t>1. Click the </a:t>
            </a:r>
            <a:r>
              <a:rPr lang="en-GB" altLang="da-DK" sz="1100" b="1" i="0" noProof="1">
                <a:solidFill>
                  <a:schemeClr val="tx1"/>
                </a:solidFill>
                <a:latin typeface="+mn-lt"/>
                <a:cs typeface="Arial" panose="020B0604020202020204" pitchFamily="34" charset="0"/>
              </a:rPr>
              <a:t>Insert tab</a:t>
            </a:r>
            <a:endParaRPr lang="en-GB" altLang="da-DK" sz="1100" b="1" i="0" strike="sngStrike" noProof="1">
              <a:solidFill>
                <a:schemeClr val="tx1"/>
              </a:solidFill>
              <a:latin typeface="+mn-lt"/>
              <a:cs typeface="Arial" panose="020B0604020202020204" pitchFamily="34" charset="0"/>
            </a:endParaRPr>
          </a:p>
          <a:p>
            <a:pPr eaLnBrk="1" hangingPunct="1">
              <a:spcBef>
                <a:spcPts val="0"/>
              </a:spcBef>
              <a:spcAft>
                <a:spcPts val="600"/>
              </a:spcAft>
              <a:defRPr/>
            </a:pPr>
            <a:r>
              <a:rPr lang="en-GB" altLang="da-DK" sz="1100" b="0" i="0" noProof="1">
                <a:solidFill>
                  <a:schemeClr val="tx1"/>
                </a:solidFill>
                <a:latin typeface="+mn-lt"/>
                <a:cs typeface="Arial" panose="020B0604020202020204" pitchFamily="34" charset="0"/>
              </a:rPr>
              <a:t>2. Clickon </a:t>
            </a:r>
            <a:r>
              <a:rPr lang="en-GB" altLang="da-DK" sz="1100" b="1" i="0" noProof="1">
                <a:solidFill>
                  <a:schemeClr val="tx1"/>
                </a:solidFill>
                <a:latin typeface="+mn-lt"/>
                <a:cs typeface="Arial" panose="020B0604020202020204" pitchFamily="34" charset="0"/>
              </a:rPr>
              <a:t>Header and Footer </a:t>
            </a:r>
            <a:r>
              <a:rPr lang="en-GB" altLang="da-DK" sz="1100" b="0" i="0" noProof="1">
                <a:solidFill>
                  <a:schemeClr val="tx1"/>
                </a:solidFill>
                <a:latin typeface="+mn-lt"/>
                <a:cs typeface="Arial" panose="020B0604020202020204" pitchFamily="34" charset="0"/>
              </a:rPr>
              <a:t>(write the desired text)</a:t>
            </a:r>
          </a:p>
          <a:p>
            <a:pPr eaLnBrk="1" hangingPunct="1">
              <a:spcBef>
                <a:spcPts val="0"/>
              </a:spcBef>
              <a:spcAft>
                <a:spcPts val="600"/>
              </a:spcAft>
              <a:defRPr/>
            </a:pPr>
            <a:r>
              <a:rPr lang="en-GB" sz="1100" b="0" i="0" noProof="1">
                <a:solidFill>
                  <a:schemeClr val="tx1"/>
                </a:solidFill>
                <a:latin typeface="+mn-lt"/>
                <a:cs typeface="Arial" panose="020B0604020202020204" pitchFamily="34" charset="0"/>
              </a:rPr>
              <a:t>3. Click </a:t>
            </a:r>
            <a:r>
              <a:rPr lang="en-GB" sz="1100" b="1" i="0" noProof="1">
                <a:solidFill>
                  <a:schemeClr val="tx1"/>
                </a:solidFill>
                <a:latin typeface="+mn-lt"/>
                <a:cs typeface="Arial" panose="020B0604020202020204" pitchFamily="34" charset="0"/>
              </a:rPr>
              <a:t>Apply to All </a:t>
            </a:r>
            <a:r>
              <a:rPr lang="en-GB" sz="1100" b="0" i="0" noProof="1">
                <a:solidFill>
                  <a:schemeClr val="tx1"/>
                </a:solidFill>
                <a:latin typeface="+mn-lt"/>
                <a:cs typeface="Arial" panose="020B0604020202020204" pitchFamily="34" charset="0"/>
              </a:rPr>
              <a:t>or </a:t>
            </a:r>
            <a:r>
              <a:rPr lang="en-GB" sz="1100" b="1" i="0" noProof="1">
                <a:solidFill>
                  <a:schemeClr val="tx1"/>
                </a:solidFill>
                <a:latin typeface="+mn-lt"/>
                <a:cs typeface="Arial" panose="020B0604020202020204" pitchFamily="34" charset="0"/>
              </a:rPr>
              <a:t>Apply</a:t>
            </a:r>
            <a:r>
              <a:rPr lang="en-GB" sz="1100" b="0" i="0" noProof="1">
                <a:solidFill>
                  <a:schemeClr val="tx1"/>
                </a:solidFill>
                <a:latin typeface="+mn-lt"/>
                <a:cs typeface="Arial" panose="020B0604020202020204" pitchFamily="34" charset="0"/>
              </a:rPr>
              <a:t> if only used on one slide</a:t>
            </a:r>
          </a:p>
          <a:p>
            <a:pPr eaLnBrk="1" hangingPunct="1">
              <a:spcAft>
                <a:spcPts val="600"/>
              </a:spcAft>
              <a:defRPr/>
            </a:pPr>
            <a:endParaRPr lang="en-GB" sz="1100" b="0" i="0" noProof="1">
              <a:solidFill>
                <a:schemeClr val="tx1"/>
              </a:solidFill>
              <a:latin typeface="+mn-lt"/>
              <a:cs typeface="Arial" panose="020B0604020202020204" pitchFamily="34" charset="0"/>
            </a:endParaRPr>
          </a:p>
          <a:p>
            <a:pPr marL="0" marR="0" lvl="0" indent="0" algn="l" defTabSz="914400" rtl="0" eaLnBrk="0" fontAlgn="auto" latinLnBrk="0" hangingPunct="0">
              <a:lnSpc>
                <a:spcPct val="100000"/>
              </a:lnSpc>
              <a:spcBef>
                <a:spcPts val="0"/>
              </a:spcBef>
              <a:spcAft>
                <a:spcPts val="600"/>
              </a:spcAft>
              <a:buClrTx/>
              <a:buSzTx/>
              <a:buFont typeface="+mj-lt"/>
              <a:buNone/>
              <a:tabLst/>
              <a:defRPr/>
            </a:pP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Guides</a:t>
            </a:r>
          </a:p>
          <a:p>
            <a:pPr marL="0" marR="0" lvl="0" indent="0" algn="l" defTabSz="914400" rtl="0" eaLnBrk="1" fontAlgn="auto" latinLnBrk="0" hangingPunct="1">
              <a:lnSpc>
                <a:spcPct val="100000"/>
              </a:lnSpc>
              <a:spcBef>
                <a:spcPts val="0"/>
              </a:spcBef>
              <a:spcAft>
                <a:spcPts val="300"/>
              </a:spcAft>
              <a:buClrTx/>
              <a:buSzTx/>
              <a:buFont typeface="+mj-lt"/>
              <a:buNone/>
              <a:tabLst/>
              <a:defRPr/>
            </a:pP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To view drawing guides</a:t>
            </a: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1. Click the </a:t>
            </a: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View</a:t>
            </a: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 tab, set tick mark next to </a:t>
            </a: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Guides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240"/>
              </a:spcAft>
              <a:buClrTx/>
              <a:buSzTx/>
              <a:buFont typeface="+mj-lt"/>
              <a:buNone/>
              <a:tabLst/>
              <a:defRPr/>
            </a:pP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Hint: Alt + F9 </a:t>
            </a: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for quick viewing of guides</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240"/>
              </a:spcAft>
              <a:buClrTx/>
              <a:buSzTx/>
              <a:buFont typeface="+mj-lt"/>
              <a:buNone/>
              <a:tabLst/>
              <a:defRPr/>
            </a:pP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Manual guides</a:t>
            </a:r>
          </a:p>
          <a:p>
            <a:pPr marL="0" marR="0" lvl="0" indent="0" algn="l" defTabSz="914400" rtl="0" eaLnBrk="1" fontAlgn="base" latinLnBrk="0" hangingPunct="1">
              <a:lnSpc>
                <a:spcPct val="100000"/>
              </a:lnSpc>
              <a:spcBef>
                <a:spcPts val="0"/>
              </a:spcBef>
              <a:spcAft>
                <a:spcPts val="240"/>
              </a:spcAft>
              <a:buClrTx/>
              <a:buSzTx/>
              <a:buFont typeface="+mj-lt"/>
              <a:buNone/>
              <a:tabLst/>
              <a:defRPr/>
            </a:pP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Make manual guides, </a:t>
            </a:r>
            <a:b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right-click on the page </a:t>
            </a:r>
            <a:b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choose </a:t>
            </a: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Grid and Guides </a:t>
            </a:r>
            <a:b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click on the arrow </a:t>
            </a:r>
            <a:b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choose</a:t>
            </a: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 Add xxx Guide </a:t>
            </a:r>
            <a:b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they  will then appear</a:t>
            </a:r>
          </a:p>
          <a:p>
            <a:pPr marL="0" marR="0" lvl="0" indent="0" algn="l" defTabSz="914400" rtl="0" eaLnBrk="1" fontAlgn="base" latinLnBrk="0" hangingPunct="1">
              <a:lnSpc>
                <a:spcPct val="100000"/>
              </a:lnSpc>
              <a:spcBef>
                <a:spcPts val="0"/>
              </a:spcBef>
              <a:spcAft>
                <a:spcPts val="240"/>
              </a:spcAft>
              <a:buClrTx/>
              <a:buSzTx/>
              <a:buFont typeface="+mj-lt"/>
              <a:buNone/>
              <a:tabLst/>
              <a:defRPr/>
            </a:pP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on all your slides</a:t>
            </a:r>
          </a:p>
          <a:p>
            <a:pPr eaLnBrk="1" hangingPunct="1">
              <a:spcAft>
                <a:spcPts val="600"/>
              </a:spcAft>
              <a:defRPr/>
            </a:pPr>
            <a:endParaRPr lang="en-GB" sz="1100" b="0" i="0" noProof="1">
              <a:solidFill>
                <a:schemeClr val="tx1"/>
              </a:solidFill>
              <a:latin typeface="+mn-lt"/>
              <a:cs typeface="Arial" panose="020B0604020202020204" pitchFamily="34" charset="0"/>
            </a:endParaRPr>
          </a:p>
        </p:txBody>
      </p:sp>
      <p:sp>
        <p:nvSpPr>
          <p:cNvPr id="18" name="AutoShape 4"/>
          <p:cNvSpPr>
            <a:spLocks/>
          </p:cNvSpPr>
          <p:nvPr userDrawn="1"/>
        </p:nvSpPr>
        <p:spPr bwMode="gray">
          <a:xfrm>
            <a:off x="4263548" y="1088867"/>
            <a:ext cx="2956283" cy="5221942"/>
          </a:xfrm>
          <a:prstGeom prst="rect">
            <a:avLst/>
          </a:prstGeom>
          <a:noFill/>
          <a:ln w="12700" algn="ctr">
            <a:noFill/>
            <a:miter lim="800000"/>
            <a:headEnd/>
            <a:tailEnd/>
          </a:ln>
          <a:effectLst/>
        </p:spPr>
        <p:txBody>
          <a:bodyPr wrap="square" lIns="0" tIns="0" rIns="0" bIns="0">
            <a:spAutoFit/>
          </a:bodyPr>
          <a:lstStyle/>
          <a:p>
            <a:pPr eaLnBrk="1" fontAlgn="auto" hangingPunct="1">
              <a:spcBef>
                <a:spcPts val="0"/>
              </a:spcBef>
              <a:spcAft>
                <a:spcPts val="600"/>
              </a:spcAft>
              <a:buFont typeface="+mj-lt"/>
              <a:buNone/>
              <a:defRPr/>
            </a:pPr>
            <a:r>
              <a:rPr lang="en-GB" sz="1100" b="1" i="0" noProof="1">
                <a:solidFill>
                  <a:schemeClr val="tx1"/>
                </a:solidFill>
                <a:latin typeface="+mn-lt"/>
                <a:cs typeface="Arial" panose="020B0604020202020204" pitchFamily="34" charset="0"/>
              </a:rPr>
              <a:t>Use layouts</a:t>
            </a:r>
          </a:p>
          <a:p>
            <a:pPr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1. Click the </a:t>
            </a:r>
            <a:r>
              <a:rPr lang="en-GB" sz="1100" b="1" i="0" noProof="1">
                <a:solidFill>
                  <a:schemeClr val="tx1"/>
                </a:solidFill>
                <a:latin typeface="+mn-lt"/>
                <a:cs typeface="Arial" panose="020B0604020202020204" pitchFamily="34" charset="0"/>
              </a:rPr>
              <a:t>Home tab</a:t>
            </a:r>
          </a:p>
          <a:p>
            <a:pPr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2. Click </a:t>
            </a:r>
            <a:r>
              <a:rPr lang="en-GB" sz="1100" b="1" i="0" noProof="1">
                <a:solidFill>
                  <a:schemeClr val="tx1"/>
                </a:solidFill>
                <a:latin typeface="+mn-lt"/>
                <a:cs typeface="Arial" panose="020B0604020202020204" pitchFamily="34" charset="0"/>
              </a:rPr>
              <a:t>New Slide </a:t>
            </a:r>
            <a:r>
              <a:rPr lang="en-GB" sz="1100" b="0" i="0" noProof="1">
                <a:solidFill>
                  <a:schemeClr val="tx1"/>
                </a:solidFill>
                <a:latin typeface="+mn-lt"/>
                <a:cs typeface="Arial" panose="020B0604020202020204" pitchFamily="34" charset="0"/>
              </a:rPr>
              <a:t>menu to insert </a:t>
            </a:r>
            <a:br>
              <a:rPr lang="en-GB" sz="1100" b="0" i="0" noProof="1">
                <a:solidFill>
                  <a:schemeClr val="tx1"/>
                </a:solidFill>
                <a:latin typeface="+mn-lt"/>
                <a:cs typeface="Arial" panose="020B0604020202020204" pitchFamily="34" charset="0"/>
              </a:rPr>
            </a:br>
            <a:r>
              <a:rPr lang="en-GB" sz="1100" b="0" i="0" noProof="1">
                <a:solidFill>
                  <a:schemeClr val="tx1"/>
                </a:solidFill>
                <a:latin typeface="+mn-lt"/>
                <a:cs typeface="Arial" panose="020B0604020202020204" pitchFamily="34" charset="0"/>
              </a:rPr>
              <a:t>new slide</a:t>
            </a:r>
          </a:p>
          <a:p>
            <a:pPr eaLnBrk="1" fontAlgn="auto" hangingPunct="1">
              <a:spcBef>
                <a:spcPts val="0"/>
              </a:spcBef>
              <a:spcAft>
                <a:spcPts val="600"/>
              </a:spcAft>
              <a:buFont typeface="+mj-lt"/>
              <a:buNone/>
              <a:defRPr/>
            </a:pPr>
            <a:r>
              <a:rPr lang="en-GB" sz="1100" b="0" i="0" noProof="1">
                <a:solidFill>
                  <a:schemeClr val="tx1"/>
                </a:solidFill>
                <a:latin typeface="+mn-lt"/>
                <a:cs typeface="Arial" panose="020B0604020202020204" pitchFamily="34" charset="0"/>
              </a:rPr>
              <a:t>3. Choose </a:t>
            </a:r>
            <a:r>
              <a:rPr lang="en-GB" sz="1100" b="1" i="0" noProof="1">
                <a:solidFill>
                  <a:schemeClr val="tx1"/>
                </a:solidFill>
                <a:latin typeface="+mn-lt"/>
                <a:cs typeface="Arial" panose="020B0604020202020204" pitchFamily="34" charset="0"/>
              </a:rPr>
              <a:t>Layout</a:t>
            </a:r>
            <a:r>
              <a:rPr lang="en-GB" sz="1100" b="0" i="0" noProof="1">
                <a:solidFill>
                  <a:schemeClr val="tx1"/>
                </a:solidFill>
                <a:latin typeface="+mn-lt"/>
                <a:cs typeface="Arial" panose="020B0604020202020204" pitchFamily="34" charset="0"/>
              </a:rPr>
              <a:t> to change an </a:t>
            </a:r>
            <a:br>
              <a:rPr lang="en-GB" sz="1100" b="0" i="0" noProof="1">
                <a:solidFill>
                  <a:schemeClr val="tx1"/>
                </a:solidFill>
                <a:latin typeface="+mn-lt"/>
                <a:cs typeface="Arial" panose="020B0604020202020204" pitchFamily="34" charset="0"/>
              </a:rPr>
            </a:br>
            <a:r>
              <a:rPr lang="en-GB" sz="1100" b="0" i="0" noProof="1">
                <a:solidFill>
                  <a:schemeClr val="tx1"/>
                </a:solidFill>
                <a:latin typeface="+mn-lt"/>
                <a:cs typeface="Arial" panose="020B0604020202020204" pitchFamily="34" charset="0"/>
              </a:rPr>
              <a:t>appropriate layout from the</a:t>
            </a:r>
            <a:br>
              <a:rPr lang="en-GB" sz="1100" b="0" i="0" noProof="1">
                <a:solidFill>
                  <a:schemeClr val="tx1"/>
                </a:solidFill>
                <a:latin typeface="+mn-lt"/>
                <a:cs typeface="Arial" panose="020B0604020202020204" pitchFamily="34" charset="0"/>
              </a:rPr>
            </a:br>
            <a:r>
              <a:rPr lang="en-GB" sz="1100" b="0" i="0" noProof="1">
                <a:solidFill>
                  <a:schemeClr val="tx1"/>
                </a:solidFill>
                <a:latin typeface="+mn-lt"/>
                <a:cs typeface="Arial" panose="020B0604020202020204" pitchFamily="34" charset="0"/>
              </a:rPr>
              <a:t> "drop down" menu </a:t>
            </a:r>
          </a:p>
          <a:p>
            <a:pPr eaLnBrk="1" fontAlgn="auto" hangingPunct="1">
              <a:spcBef>
                <a:spcPts val="800"/>
              </a:spcBef>
              <a:spcAft>
                <a:spcPts val="0"/>
              </a:spcAft>
              <a:buFont typeface="+mj-lt"/>
              <a:buNone/>
              <a:defRPr/>
            </a:pPr>
            <a:r>
              <a:rPr lang="en-GB" sz="1100" b="1" i="0" noProof="1">
                <a:solidFill>
                  <a:schemeClr val="tx1"/>
                </a:solidFill>
                <a:latin typeface="+mn-lt"/>
                <a:cs typeface="Arial" panose="020B0604020202020204" pitchFamily="34" charset="0"/>
              </a:rPr>
              <a:t>Choose this End slide layout if</a:t>
            </a:r>
          </a:p>
          <a:p>
            <a:pPr eaLnBrk="1" fontAlgn="auto" hangingPunct="1">
              <a:spcBef>
                <a:spcPts val="0"/>
              </a:spcBef>
              <a:spcAft>
                <a:spcPts val="240"/>
              </a:spcAft>
              <a:buFont typeface="+mj-lt"/>
              <a:buNone/>
              <a:defRPr/>
            </a:pPr>
            <a:r>
              <a:rPr lang="en-GB" sz="1100" b="0" i="0" noProof="1">
                <a:solidFill>
                  <a:schemeClr val="tx1"/>
                </a:solidFill>
                <a:latin typeface="+mn-lt"/>
                <a:cs typeface="Arial" panose="020B0604020202020204" pitchFamily="34" charset="0"/>
              </a:rPr>
              <a:t>you want to </a:t>
            </a:r>
            <a:r>
              <a:rPr lang="en-GB" sz="1100" b="1" i="0" noProof="1">
                <a:solidFill>
                  <a:schemeClr val="tx1"/>
                </a:solidFill>
                <a:latin typeface="+mn-lt"/>
                <a:cs typeface="Arial" panose="020B0604020202020204" pitchFamily="34" charset="0"/>
              </a:rPr>
              <a:t>print</a:t>
            </a:r>
            <a:r>
              <a:rPr lang="en-GB" sz="1100" b="0" i="0" noProof="1">
                <a:solidFill>
                  <a:schemeClr val="tx1"/>
                </a:solidFill>
                <a:latin typeface="+mn-lt"/>
                <a:cs typeface="Arial" panose="020B0604020202020204" pitchFamily="34" charset="0"/>
              </a:rPr>
              <a:t> your presentation </a:t>
            </a:r>
            <a:br>
              <a:rPr lang="en-GB" sz="1100" b="0" i="0" noProof="1">
                <a:solidFill>
                  <a:schemeClr val="tx1"/>
                </a:solidFill>
                <a:latin typeface="+mn-lt"/>
                <a:cs typeface="Arial" panose="020B0604020202020204" pitchFamily="34" charset="0"/>
              </a:rPr>
            </a:br>
            <a:r>
              <a:rPr lang="en-GB" sz="1100" b="0" i="0" noProof="1">
                <a:solidFill>
                  <a:schemeClr val="tx1"/>
                </a:solidFill>
                <a:latin typeface="+mn-lt"/>
                <a:cs typeface="Arial" panose="020B0604020202020204" pitchFamily="34" charset="0"/>
              </a:rPr>
              <a:t>or </a:t>
            </a:r>
            <a:r>
              <a:rPr lang="en-GB" sz="1100" b="1" i="0" noProof="1">
                <a:solidFill>
                  <a:schemeClr val="tx1"/>
                </a:solidFill>
                <a:latin typeface="+mn-lt"/>
                <a:cs typeface="Arial" panose="020B0604020202020204" pitchFamily="34" charset="0"/>
              </a:rPr>
              <a:t>make a pdf</a:t>
            </a:r>
            <a:r>
              <a:rPr lang="en-GB" sz="1100" b="0" i="0" noProof="1">
                <a:solidFill>
                  <a:schemeClr val="tx1"/>
                </a:solidFill>
                <a:latin typeface="+mn-lt"/>
                <a:cs typeface="Arial" panose="020B0604020202020204" pitchFamily="34" charset="0"/>
              </a:rPr>
              <a:t>. Change to layout </a:t>
            </a:r>
            <a:r>
              <a:rPr lang="en-GB" sz="1100" b="1" i="0" noProof="1">
                <a:solidFill>
                  <a:schemeClr val="tx1"/>
                </a:solidFill>
                <a:latin typeface="+mn-lt"/>
                <a:cs typeface="Arial" panose="020B0604020202020204" pitchFamily="34" charset="0"/>
              </a:rPr>
              <a:t>(Print) End slide with contact </a:t>
            </a:r>
            <a:r>
              <a:rPr lang="en-GB" sz="1100" b="0" i="0" noProof="1">
                <a:solidFill>
                  <a:schemeClr val="tx1"/>
                </a:solidFill>
                <a:latin typeface="+mn-lt"/>
                <a:cs typeface="Arial" panose="020B0604020202020204" pitchFamily="34" charset="0"/>
              </a:rPr>
              <a:t>from </a:t>
            </a:r>
            <a:r>
              <a:rPr lang="en-GB" sz="1100" b="1" i="0" noProof="1">
                <a:solidFill>
                  <a:schemeClr val="tx1"/>
                </a:solidFill>
                <a:latin typeface="+mn-lt"/>
                <a:cs typeface="Arial" panose="020B0604020202020204" pitchFamily="34" charset="0"/>
              </a:rPr>
              <a:t>Layout </a:t>
            </a:r>
            <a:r>
              <a:rPr lang="en-GB" sz="1100" b="0" i="0" noProof="1">
                <a:solidFill>
                  <a:schemeClr val="tx1"/>
                </a:solidFill>
                <a:latin typeface="+mn-lt"/>
                <a:cs typeface="Arial" panose="020B0604020202020204" pitchFamily="34" charset="0"/>
              </a:rPr>
              <a:t>drop down</a:t>
            </a:r>
          </a:p>
          <a:p>
            <a:pPr eaLnBrk="1" fontAlgn="auto" hangingPunct="1">
              <a:spcBef>
                <a:spcPts val="0"/>
              </a:spcBef>
              <a:spcAft>
                <a:spcPts val="240"/>
              </a:spcAft>
              <a:buFont typeface="+mj-lt"/>
              <a:buNone/>
              <a:defRPr/>
            </a:pPr>
            <a:endParaRPr lang="en-GB" sz="1100" b="1" i="0" noProof="1">
              <a:solidFill>
                <a:schemeClr val="tx1"/>
              </a:solidFill>
              <a:latin typeface="+mn-lt"/>
              <a:cs typeface="Arial" panose="020B0604020202020204" pitchFamily="34" charset="0"/>
            </a:endParaRPr>
          </a:p>
          <a:p>
            <a:pPr fontAlgn="auto">
              <a:spcBef>
                <a:spcPts val="0"/>
              </a:spcBef>
              <a:spcAft>
                <a:spcPts val="600"/>
              </a:spcAft>
              <a:buFont typeface="+mj-lt"/>
              <a:buNone/>
              <a:defRPr/>
            </a:pPr>
            <a:r>
              <a:rPr lang="en-GB" sz="1100" b="1" i="0" noProof="1">
                <a:solidFill>
                  <a:schemeClr val="tx1"/>
                </a:solidFill>
                <a:latin typeface="+mn-lt"/>
                <a:cs typeface="Arial" panose="020B0604020202020204" pitchFamily="34" charset="0"/>
              </a:rPr>
              <a:t>Insert picture</a:t>
            </a:r>
          </a:p>
          <a:p>
            <a:pPr eaLnBrk="1" fontAlgn="auto" hangingPunct="1">
              <a:spcBef>
                <a:spcPts val="0"/>
              </a:spcBef>
              <a:spcAft>
                <a:spcPts val="240"/>
              </a:spcAft>
              <a:buFont typeface="+mj-lt"/>
              <a:buNone/>
              <a:defRPr/>
            </a:pPr>
            <a:r>
              <a:rPr lang="en-GB" sz="1100" b="0" i="0" noProof="1">
                <a:solidFill>
                  <a:schemeClr val="tx1"/>
                </a:solidFill>
                <a:latin typeface="+mn-lt"/>
                <a:cs typeface="Arial" panose="020B0604020202020204" pitchFamily="34" charset="0"/>
              </a:rPr>
              <a:t>On slides with pictureplaceholder, </a:t>
            </a:r>
            <a:br>
              <a:rPr lang="en-GB" sz="1100" b="0" i="0" noProof="1">
                <a:solidFill>
                  <a:schemeClr val="tx1"/>
                </a:solidFill>
                <a:latin typeface="+mn-lt"/>
                <a:cs typeface="Arial" panose="020B0604020202020204" pitchFamily="34" charset="0"/>
              </a:rPr>
            </a:br>
            <a:r>
              <a:rPr lang="en-GB" sz="1100" b="0" i="0" noProof="1">
                <a:solidFill>
                  <a:schemeClr val="tx1"/>
                </a:solidFill>
                <a:latin typeface="+mn-lt"/>
                <a:cs typeface="Arial" panose="020B0604020202020204" pitchFamily="34" charset="0"/>
              </a:rPr>
              <a:t>click on the icon and</a:t>
            </a:r>
            <a:r>
              <a:rPr lang="en-GB" sz="1100" b="0" i="0" baseline="0" noProof="1">
                <a:solidFill>
                  <a:schemeClr val="tx1"/>
                </a:solidFill>
                <a:latin typeface="+mn-lt"/>
                <a:cs typeface="Arial" panose="020B0604020202020204" pitchFamily="34" charset="0"/>
              </a:rPr>
              <a:t> choose </a:t>
            </a:r>
            <a:r>
              <a:rPr lang="en-GB" sz="1100" b="1" i="0" noProof="1">
                <a:solidFill>
                  <a:schemeClr val="tx1"/>
                </a:solidFill>
                <a:latin typeface="+mn-lt"/>
                <a:cs typeface="Arial" panose="020B0604020202020204" pitchFamily="34" charset="0"/>
              </a:rPr>
              <a:t>Insert</a:t>
            </a:r>
          </a:p>
          <a:p>
            <a:pPr eaLnBrk="1" fontAlgn="auto" hangingPunct="1">
              <a:spcBef>
                <a:spcPts val="0"/>
              </a:spcBef>
              <a:spcAft>
                <a:spcPts val="240"/>
              </a:spcAft>
              <a:buFont typeface="+mj-lt"/>
              <a:buNone/>
              <a:defRPr/>
            </a:pPr>
            <a:endParaRPr lang="en-GB" sz="1100" b="0" i="0" noProof="1">
              <a:solidFill>
                <a:schemeClr val="tx1"/>
              </a:solidFill>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Change picture</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1. Click </a:t>
            </a:r>
            <a:r>
              <a:rPr kumimoji="0" lang="en-GB"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Crop</a:t>
            </a: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 to change size or focus</a:t>
            </a:r>
            <a:b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of the picture</a:t>
            </a:r>
            <a:endParaRPr kumimoji="0" lang="en-GB" sz="1100" b="0" i="0" u="none" strike="sngStrike" kern="1200" cap="none" spc="0" normalizeH="0" baseline="0" noProof="1">
              <a:ln>
                <a:noFill/>
              </a:ln>
              <a:solidFill>
                <a:srgbClr val="000000"/>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2. If you want to scale the picture, </a:t>
            </a:r>
            <a:b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hold </a:t>
            </a:r>
            <a:r>
              <a:rPr kumimoji="0" lang="en-GB" altLang="da-DK"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SHIFT-key</a:t>
            </a: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 down while dragging </a:t>
            </a:r>
            <a:b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b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the corners of the picture</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da-DK"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Hint</a:t>
            </a:r>
            <a:r>
              <a:rPr kumimoji="0" lang="en-GB" altLang="da-DK" sz="1100" b="0" i="0" u="none" strike="noStrike" kern="1200" cap="none" spc="0" normalizeH="0" baseline="0" noProof="1">
                <a:ln>
                  <a:noFill/>
                </a:ln>
                <a:solidFill>
                  <a:srgbClr val="000000"/>
                </a:solidFill>
                <a:effectLst/>
                <a:uLnTx/>
                <a:uFillTx/>
                <a:latin typeface="+mn-lt"/>
                <a:ea typeface="+mn-ea"/>
                <a:cs typeface="Arial" panose="020B0604020202020204" pitchFamily="34" charset="0"/>
              </a:rPr>
              <a:t>: If you delete the picture and  insert a new one, the picture may lie in front of the text or graphic, if this happens, select the picture, right-click and choose </a:t>
            </a:r>
            <a:r>
              <a:rPr kumimoji="0" lang="en-GB" altLang="da-DK" sz="1100" b="1" i="0" u="none" strike="noStrike" kern="1200" cap="none" spc="0" normalizeH="0" baseline="0" noProof="1">
                <a:ln>
                  <a:noFill/>
                </a:ln>
                <a:solidFill>
                  <a:srgbClr val="000000"/>
                </a:solidFill>
                <a:effectLst/>
                <a:uLnTx/>
                <a:uFillTx/>
                <a:latin typeface="+mn-lt"/>
                <a:ea typeface="+mn-ea"/>
                <a:cs typeface="Arial" panose="020B0604020202020204" pitchFamily="34" charset="0"/>
              </a:rPr>
              <a:t>Send to Back</a:t>
            </a:r>
          </a:p>
        </p:txBody>
      </p:sp>
      <p:pic>
        <p:nvPicPr>
          <p:cNvPr id="23" name="Billede 22"/>
          <p:cNvPicPr>
            <a:picLocks noChangeAspect="1"/>
          </p:cNvPicPr>
          <p:nvPr userDrawn="1"/>
        </p:nvPicPr>
        <p:blipFill>
          <a:blip r:embed="rId2"/>
          <a:stretch>
            <a:fillRect/>
          </a:stretch>
        </p:blipFill>
        <p:spPr>
          <a:xfrm>
            <a:off x="6975107" y="4476293"/>
            <a:ext cx="337400" cy="321707"/>
          </a:xfrm>
          <a:prstGeom prst="rect">
            <a:avLst/>
          </a:prstGeom>
        </p:spPr>
      </p:pic>
      <p:sp>
        <p:nvSpPr>
          <p:cNvPr id="6" name="Rectangle 4"/>
          <p:cNvSpPr>
            <a:spLocks noChangeArrowheads="1"/>
          </p:cNvSpPr>
          <p:nvPr userDrawn="1"/>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GB" sz="1800" b="0" i="0">
              <a:latin typeface="Arial" pitchFamily="34" charset="0"/>
            </a:endParaRPr>
          </a:p>
        </p:txBody>
      </p:sp>
      <p:sp>
        <p:nvSpPr>
          <p:cNvPr id="4" name="Rectangle 2"/>
          <p:cNvSpPr>
            <a:spLocks noChangeArrowheads="1"/>
          </p:cNvSpPr>
          <p:nvPr userDrawn="1"/>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GB" sz="1800" b="0" i="0">
              <a:latin typeface="Arial" pitchFamily="34" charset="0"/>
            </a:endParaRPr>
          </a:p>
        </p:txBody>
      </p:sp>
      <p:pic>
        <p:nvPicPr>
          <p:cNvPr id="5" name="Picture 4"/>
          <p:cNvPicPr>
            <a:picLocks noChangeAspect="1"/>
          </p:cNvPicPr>
          <p:nvPr userDrawn="1"/>
        </p:nvPicPr>
        <p:blipFill>
          <a:blip r:embed="rId3"/>
          <a:stretch>
            <a:fillRect/>
          </a:stretch>
        </p:blipFill>
        <p:spPr>
          <a:xfrm>
            <a:off x="7005562" y="3809423"/>
            <a:ext cx="262151" cy="256054"/>
          </a:xfrm>
          <a:prstGeom prst="rect">
            <a:avLst/>
          </a:prstGeom>
        </p:spPr>
      </p:pic>
      <p:pic>
        <p:nvPicPr>
          <p:cNvPr id="19" name="Picture 1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79037" y="1599314"/>
            <a:ext cx="492452" cy="200416"/>
          </a:xfrm>
          <a:prstGeom prst="rect">
            <a:avLst/>
          </a:prstGeom>
        </p:spPr>
      </p:pic>
      <p:pic>
        <p:nvPicPr>
          <p:cNvPr id="13" name="Picture 12"/>
          <p:cNvPicPr>
            <a:picLocks noChangeAspect="1"/>
          </p:cNvPicPr>
          <p:nvPr userDrawn="1"/>
        </p:nvPicPr>
        <p:blipFill>
          <a:blip r:embed="rId5"/>
          <a:stretch>
            <a:fillRect/>
          </a:stretch>
        </p:blipFill>
        <p:spPr>
          <a:xfrm>
            <a:off x="6975133" y="1467040"/>
            <a:ext cx="324764" cy="578237"/>
          </a:xfrm>
          <a:prstGeom prst="rect">
            <a:avLst/>
          </a:prstGeom>
        </p:spPr>
      </p:pic>
      <p:pic>
        <p:nvPicPr>
          <p:cNvPr id="16" name="Billede 15"/>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6978413" y="2095861"/>
            <a:ext cx="593368" cy="192211"/>
          </a:xfrm>
          <a:prstGeom prst="rect">
            <a:avLst/>
          </a:prstGeom>
        </p:spPr>
      </p:pic>
      <p:pic>
        <p:nvPicPr>
          <p:cNvPr id="28" name="Billede 27"/>
          <p:cNvPicPr>
            <a:picLocks noChangeAspect="1"/>
          </p:cNvPicPr>
          <p:nvPr userDrawn="1"/>
        </p:nvPicPr>
        <p:blipFill>
          <a:blip r:embed="rId7"/>
          <a:stretch>
            <a:fillRect/>
          </a:stretch>
        </p:blipFill>
        <p:spPr>
          <a:xfrm>
            <a:off x="3316583" y="2819209"/>
            <a:ext cx="549328" cy="285228"/>
          </a:xfrm>
          <a:prstGeom prst="rect">
            <a:avLst/>
          </a:prstGeom>
        </p:spPr>
      </p:pic>
      <p:pic>
        <p:nvPicPr>
          <p:cNvPr id="2" name="Billede 1"/>
          <p:cNvPicPr>
            <a:picLocks noChangeAspect="1"/>
          </p:cNvPicPr>
          <p:nvPr userDrawn="1"/>
        </p:nvPicPr>
        <p:blipFill>
          <a:blip r:embed="rId8"/>
          <a:stretch>
            <a:fillRect/>
          </a:stretch>
        </p:blipFill>
        <p:spPr>
          <a:xfrm>
            <a:off x="6957663" y="5063966"/>
            <a:ext cx="359695" cy="335309"/>
          </a:xfrm>
          <a:prstGeom prst="rect">
            <a:avLst/>
          </a:prstGeom>
        </p:spPr>
      </p:pic>
      <p:pic>
        <p:nvPicPr>
          <p:cNvPr id="2050" name="Picture 2" descr="C:\Users\taw\AppData\Local\Temp\SNAGHTMLaf298051.PNG"/>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9913946" y="5220440"/>
            <a:ext cx="1922235" cy="1314871"/>
          </a:xfrm>
          <a:prstGeom prst="rect">
            <a:avLst/>
          </a:prstGeom>
          <a:noFill/>
          <a:extLst>
            <a:ext uri="{909E8E84-426E-40DD-AFC4-6F175D3DCCD1}">
              <a14:hiddenFill xmlns:a14="http://schemas.microsoft.com/office/drawing/2010/main">
                <a:solidFill>
                  <a:srgbClr val="FFFFFF"/>
                </a:solidFill>
              </a14:hiddenFill>
            </a:ext>
          </a:extLst>
        </p:spPr>
      </p:pic>
      <p:sp>
        <p:nvSpPr>
          <p:cNvPr id="7" name="FLD_Presentation" hidden="1"/>
          <p:cNvSpPr>
            <a:spLocks noGrp="1"/>
          </p:cNvSpPr>
          <p:nvPr>
            <p:ph type="ftr" sz="quarter" idx="11"/>
          </p:nvPr>
        </p:nvSpPr>
        <p:spPr>
          <a:xfrm>
            <a:off x="0" y="6858000"/>
            <a:ext cx="0" cy="0"/>
          </a:xfrm>
        </p:spPr>
        <p:txBody>
          <a:bodyPr/>
          <a:lstStyle>
            <a:lvl1pPr>
              <a:defRPr b="0" i="0">
                <a:noFill/>
                <a:latin typeface="Arial" pitchFamily="34" charset="0"/>
              </a:defRPr>
            </a:lvl1pPr>
          </a:lstStyle>
          <a:p>
            <a:endParaRPr lang="en-GB"/>
          </a:p>
        </p:txBody>
      </p:sp>
      <p:sp>
        <p:nvSpPr>
          <p:cNvPr id="8" name="Slide Number Placeholder 7" hidden="1"/>
          <p:cNvSpPr>
            <a:spLocks noGrp="1"/>
          </p:cNvSpPr>
          <p:nvPr>
            <p:ph type="sldNum" sz="quarter" idx="12"/>
          </p:nvPr>
        </p:nvSpPr>
        <p:spPr>
          <a:xfrm>
            <a:off x="0" y="6858000"/>
            <a:ext cx="0" cy="0"/>
          </a:xfrm>
        </p:spPr>
        <p:txBody>
          <a:bodyPr/>
          <a:lstStyle>
            <a:lvl1pPr>
              <a:defRPr b="0" i="0">
                <a:noFill/>
                <a:latin typeface="Arial" pitchFamily="34" charset="0"/>
              </a:defRPr>
            </a:lvl1pPr>
          </a:lstStyle>
          <a:p>
            <a:fld id="{10292E62-ABCD-4E1A-9CD4-1F4D24B7AC52}" type="slidenum">
              <a:rPr lang="en-GB" smtClean="0"/>
              <a:pPr/>
              <a:t>‹#›</a:t>
            </a:fld>
            <a:endParaRPr lang="en-GB"/>
          </a:p>
        </p:txBody>
      </p:sp>
      <p:sp>
        <p:nvSpPr>
          <p:cNvPr id="9" name="Date_DateCustomA" hidden="1">
            <a:extLst>
              <a:ext uri="{FF2B5EF4-FFF2-40B4-BE49-F238E27FC236}">
                <a16:creationId xmlns:a16="http://schemas.microsoft.com/office/drawing/2014/main" id="{AE7F2E1A-CAD0-D9E1-826C-2495C2BD45D3}"/>
              </a:ext>
            </a:extLst>
          </p:cNvPr>
          <p:cNvSpPr>
            <a:spLocks noGrp="1"/>
          </p:cNvSpPr>
          <p:nvPr>
            <p:ph type="dt" sz="half" idx="10"/>
          </p:nvPr>
        </p:nvSpPr>
        <p:spPr>
          <a:xfrm>
            <a:off x="0" y="6858000"/>
            <a:ext cx="0" cy="0"/>
          </a:xfrm>
        </p:spPr>
        <p:txBody>
          <a:bodyPr/>
          <a:lstStyle>
            <a:lvl1pPr>
              <a:defRPr b="0" i="0">
                <a:noFill/>
                <a:latin typeface="+mn-lt"/>
              </a:defRPr>
            </a:lvl1pPr>
          </a:lstStyle>
          <a:p>
            <a:endParaRPr lang="en-GB"/>
          </a:p>
        </p:txBody>
      </p:sp>
      <p:pic>
        <p:nvPicPr>
          <p:cNvPr id="1026" name="Picture 2">
            <a:extLst>
              <a:ext uri="{FF2B5EF4-FFF2-40B4-BE49-F238E27FC236}">
                <a16:creationId xmlns:a16="http://schemas.microsoft.com/office/drawing/2014/main" id="{845034A0-0F69-0505-1822-B7DBF26BD815}"/>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28660" y="5284240"/>
            <a:ext cx="3010472" cy="126371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57949DD5-357A-6878-3C66-DEFB527CCD18}"/>
              </a:ext>
            </a:extLst>
          </p:cNvPr>
          <p:cNvGrpSpPr/>
          <p:nvPr userDrawn="1"/>
        </p:nvGrpSpPr>
        <p:grpSpPr>
          <a:xfrm>
            <a:off x="6686607" y="2348753"/>
            <a:ext cx="914400" cy="574150"/>
            <a:chOff x="6476511" y="2348753"/>
            <a:chExt cx="976385" cy="613070"/>
          </a:xfrm>
        </p:grpSpPr>
        <p:pic>
          <p:nvPicPr>
            <p:cNvPr id="10" name="Picture 9">
              <a:extLst>
                <a:ext uri="{FF2B5EF4-FFF2-40B4-BE49-F238E27FC236}">
                  <a16:creationId xmlns:a16="http://schemas.microsoft.com/office/drawing/2014/main" id="{1E888C69-C67D-3974-B1EA-7065176E6EB1}"/>
                </a:ext>
              </a:extLst>
            </p:cNvPr>
            <p:cNvPicPr>
              <a:picLocks noChangeAspect="1"/>
            </p:cNvPicPr>
            <p:nvPr userDrawn="1"/>
          </p:nvPicPr>
          <p:blipFill rotWithShape="1">
            <a:blip r:embed="rId11"/>
            <a:srcRect l="26346" t="7137" r="21461"/>
            <a:stretch/>
          </p:blipFill>
          <p:spPr>
            <a:xfrm>
              <a:off x="6476511" y="2357583"/>
              <a:ext cx="976385" cy="604240"/>
            </a:xfrm>
            <a:prstGeom prst="rect">
              <a:avLst/>
            </a:prstGeom>
          </p:spPr>
        </p:pic>
        <p:sp>
          <p:nvSpPr>
            <p:cNvPr id="11" name="Rectangle 10">
              <a:extLst>
                <a:ext uri="{FF2B5EF4-FFF2-40B4-BE49-F238E27FC236}">
                  <a16:creationId xmlns:a16="http://schemas.microsoft.com/office/drawing/2014/main" id="{D11ECAA2-519F-71B4-44B3-38D635327C28}"/>
                </a:ext>
              </a:extLst>
            </p:cNvPr>
            <p:cNvSpPr/>
            <p:nvPr userDrawn="1"/>
          </p:nvSpPr>
          <p:spPr>
            <a:xfrm>
              <a:off x="6571391" y="2348753"/>
              <a:ext cx="748779" cy="6130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Tree>
    <p:extLst>
      <p:ext uri="{BB962C8B-B14F-4D97-AF65-F5344CB8AC3E}">
        <p14:creationId xmlns:p14="http://schemas.microsoft.com/office/powerpoint/2010/main" val="40933034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t>VELUX LIVING PLACES WEBINAR I 120123</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628871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8_Two Content">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5D71E40-3584-D2CA-CAF3-0AA80355EE96}"/>
              </a:ext>
            </a:extLst>
          </p:cNvPr>
          <p:cNvSpPr/>
          <p:nvPr userDrawn="1"/>
        </p:nvSpPr>
        <p:spPr>
          <a:xfrm>
            <a:off x="6093600" y="7377"/>
            <a:ext cx="6098400" cy="6858000"/>
          </a:xfrm>
          <a:prstGeom prst="rect">
            <a:avLst/>
          </a:prstGeom>
          <a:solidFill>
            <a:srgbClr val="F3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0" i="0" noProof="0" err="1">
              <a:latin typeface="VELUX Transform Office" pitchFamily="2" charset="0"/>
            </a:endParaRPr>
          </a:p>
        </p:txBody>
      </p:sp>
      <p:sp>
        <p:nvSpPr>
          <p:cNvPr id="11" name="Subtitle 2">
            <a:extLst>
              <a:ext uri="{FF2B5EF4-FFF2-40B4-BE49-F238E27FC236}">
                <a16:creationId xmlns:a16="http://schemas.microsoft.com/office/drawing/2014/main" id="{E9FB5085-59AC-F4C3-CFDE-779B10264185}"/>
              </a:ext>
            </a:extLst>
          </p:cNvPr>
          <p:cNvSpPr>
            <a:spLocks noGrp="1"/>
          </p:cNvSpPr>
          <p:nvPr>
            <p:ph type="subTitle" idx="16" hasCustomPrompt="1"/>
          </p:nvPr>
        </p:nvSpPr>
        <p:spPr>
          <a:xfrm>
            <a:off x="6816100" y="323426"/>
            <a:ext cx="5013500" cy="302018"/>
          </a:xfrm>
        </p:spPr>
        <p:txBody>
          <a:bodyPr anchor="t" anchorCtr="0"/>
          <a:lstStyle>
            <a:lvl1pPr marL="0" indent="0" algn="l">
              <a:lnSpc>
                <a:spcPct val="100000"/>
              </a:lnSpc>
              <a:buNone/>
              <a:defRPr sz="1500" b="0" i="0" cap="none" baseline="0">
                <a:latin typeface="VELUX Transform Offic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9" name="Title 1">
            <a:extLst>
              <a:ext uri="{FF2B5EF4-FFF2-40B4-BE49-F238E27FC236}">
                <a16:creationId xmlns:a16="http://schemas.microsoft.com/office/drawing/2014/main" id="{0AAD172D-417E-1949-A9AE-1DA2E5DBD3A1}"/>
              </a:ext>
            </a:extLst>
          </p:cNvPr>
          <p:cNvSpPr>
            <a:spLocks noGrp="1"/>
          </p:cNvSpPr>
          <p:nvPr>
            <p:ph type="title" hasCustomPrompt="1"/>
          </p:nvPr>
        </p:nvSpPr>
        <p:spPr>
          <a:xfrm>
            <a:off x="6807286" y="759600"/>
            <a:ext cx="5022313" cy="457200"/>
          </a:xfrm>
        </p:spPr>
        <p:txBody>
          <a:bodyPr/>
          <a:lstStyle>
            <a:lvl1pPr>
              <a:defRPr b="0" i="0">
                <a:latin typeface="VELUX Transform Office" pitchFamily="2" charset="0"/>
              </a:defRPr>
            </a:lvl1pPr>
          </a:lstStyle>
          <a:p>
            <a:r>
              <a:rPr lang="en-GB"/>
              <a:t>Click to add title</a:t>
            </a:r>
          </a:p>
        </p:txBody>
      </p:sp>
      <p:sp>
        <p:nvSpPr>
          <p:cNvPr id="3" name="Content Placeholder 2"/>
          <p:cNvSpPr>
            <a:spLocks noGrp="1"/>
          </p:cNvSpPr>
          <p:nvPr>
            <p:ph idx="1" hasCustomPrompt="1"/>
          </p:nvPr>
        </p:nvSpPr>
        <p:spPr>
          <a:xfrm>
            <a:off x="6816100" y="1663701"/>
            <a:ext cx="5013500" cy="4564800"/>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sz="1600" b="0" i="0">
                <a:latin typeface="VELUX Transform Office" pitchFamily="2" charset="0"/>
              </a:defRPr>
            </a:lvl1pPr>
            <a:lvl2pPr>
              <a:defRPr b="0" i="0">
                <a:latin typeface="+mn-lt"/>
              </a:defRPr>
            </a:lvl2pPr>
            <a:lvl3pPr>
              <a:defRPr b="0" i="0">
                <a:latin typeface="+mn-lt"/>
              </a:defRPr>
            </a:lvl3pPr>
            <a:lvl4pPr>
              <a:defRPr b="0" i="0">
                <a:latin typeface="+mn-lt"/>
              </a:defRPr>
            </a:lvl4pPr>
            <a:lvl5pPr>
              <a:defRPr b="0" i="0">
                <a:latin typeface="+mn-lt"/>
              </a:defRPr>
            </a:lvl5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a:t>Use TAB and SHIFT+TAB to jump between text- and bullet-levels. Click ENTER and TAB for next level</a:t>
            </a:r>
          </a:p>
        </p:txBody>
      </p:sp>
      <p:sp>
        <p:nvSpPr>
          <p:cNvPr id="4" name="Picture Placeholder 3">
            <a:extLst>
              <a:ext uri="{FF2B5EF4-FFF2-40B4-BE49-F238E27FC236}">
                <a16:creationId xmlns:a16="http://schemas.microsoft.com/office/drawing/2014/main" id="{95F1344C-87E7-8976-FD97-AD217E0F97B3}"/>
              </a:ext>
            </a:extLst>
          </p:cNvPr>
          <p:cNvSpPr>
            <a:spLocks noGrp="1"/>
          </p:cNvSpPr>
          <p:nvPr>
            <p:ph type="pic" sz="quarter" idx="13" hasCustomPrompt="1"/>
          </p:nvPr>
        </p:nvSpPr>
        <p:spPr>
          <a:xfrm>
            <a:off x="0" y="0"/>
            <a:ext cx="6095999" cy="6858000"/>
          </a:xfrm>
          <a:prstGeom prst="rect">
            <a:avLst/>
          </a:prstGeom>
        </p:spPr>
        <p:txBody>
          <a:bodyPr lIns="0" tIns="36000" anchor="t" anchorCtr="0"/>
          <a:lstStyle>
            <a:lvl1pPr marL="0" indent="0" algn="ctr">
              <a:buFontTx/>
              <a:buNone/>
              <a:defRPr sz="1400" b="0" i="0">
                <a:latin typeface="VELUX Transform Office" pitchFamily="2" charset="0"/>
              </a:defRPr>
            </a:lvl1pPr>
          </a:lstStyle>
          <a:p>
            <a:r>
              <a:rPr lang="en-GB"/>
              <a:t>Click on frame and select picture from Templafy Photos or click on icon in frame to insert picture from your device</a:t>
            </a:r>
          </a:p>
        </p:txBody>
      </p:sp>
      <p:sp>
        <p:nvSpPr>
          <p:cNvPr id="6" name="Slide Number Placeholder 5"/>
          <p:cNvSpPr>
            <a:spLocks noGrp="1"/>
          </p:cNvSpPr>
          <p:nvPr>
            <p:ph type="sldNum" sz="quarter" idx="12"/>
          </p:nvPr>
        </p:nvSpPr>
        <p:spPr/>
        <p:txBody>
          <a:bodyPr/>
          <a:lstStyle>
            <a:lvl1pPr>
              <a:defRPr b="0" i="0">
                <a:latin typeface="VELUX Transform Office" pitchFamily="2" charset="0"/>
              </a:defRPr>
            </a:lvl1pPr>
          </a:lstStyle>
          <a:p>
            <a:fld id="{02B5E496-C20A-4259-82D6-EE90691934EF}" type="slidenum">
              <a:rPr lang="en-GB" smtClean="0"/>
              <a:pPr/>
              <a:t>‹#›</a:t>
            </a:fld>
            <a:endParaRPr lang="en-GB"/>
          </a:p>
        </p:txBody>
      </p:sp>
      <p:sp>
        <p:nvSpPr>
          <p:cNvPr id="2" name="Date_DateCustomA" hidden="1"/>
          <p:cNvSpPr>
            <a:spLocks noGrp="1"/>
          </p:cNvSpPr>
          <p:nvPr>
            <p:ph type="dt" sz="half" idx="14"/>
          </p:nvPr>
        </p:nvSpPr>
        <p:spPr/>
        <p:txBody>
          <a:bodyPr/>
          <a:lstStyle>
            <a:lvl1pPr>
              <a:defRPr b="0" i="0">
                <a:latin typeface="VELUX Transform Office" pitchFamily="2" charset="0"/>
              </a:defRPr>
            </a:lvl1pPr>
          </a:lstStyle>
          <a:p>
            <a:endParaRPr lang="en-GB"/>
          </a:p>
        </p:txBody>
      </p:sp>
      <p:sp>
        <p:nvSpPr>
          <p:cNvPr id="5" name="FLD_Presentation"/>
          <p:cNvSpPr>
            <a:spLocks noGrp="1"/>
          </p:cNvSpPr>
          <p:nvPr>
            <p:ph type="ftr" sz="quarter" idx="15"/>
          </p:nvPr>
        </p:nvSpPr>
        <p:spPr>
          <a:xfrm>
            <a:off x="6816100" y="6361200"/>
            <a:ext cx="5013500" cy="241200"/>
          </a:xfrm>
        </p:spPr>
        <p:txBody>
          <a:bodyPr/>
          <a:lstStyle>
            <a:lvl1pPr>
              <a:defRPr b="0" i="0">
                <a:latin typeface="VELUX Transform Office" pitchFamily="2" charset="0"/>
              </a:defRPr>
            </a:lvl1pPr>
          </a:lstStyle>
          <a:p>
            <a:r>
              <a:rPr lang="en-GB"/>
              <a:t>Living Places 2024</a:t>
            </a:r>
          </a:p>
        </p:txBody>
      </p:sp>
    </p:spTree>
    <p:extLst>
      <p:ext uri="{BB962C8B-B14F-4D97-AF65-F5344CB8AC3E}">
        <p14:creationId xmlns:p14="http://schemas.microsoft.com/office/powerpoint/2010/main" val="1576306557"/>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Picture Placeholder 3"/>
          <p:cNvSpPr>
            <a:spLocks noGrp="1"/>
          </p:cNvSpPr>
          <p:nvPr>
            <p:ph type="pic" sz="quarter" idx="13" hasCustomPrompt="1"/>
          </p:nvPr>
        </p:nvSpPr>
        <p:spPr>
          <a:xfrm>
            <a:off x="0" y="0"/>
            <a:ext cx="12192000" cy="6858000"/>
          </a:xfrm>
          <a:noFill/>
        </p:spPr>
        <p:txBody>
          <a:bodyPr lIns="5472000" tIns="36000" anchor="t" anchorCtr="0">
            <a:noAutofit/>
          </a:bodyPr>
          <a:lstStyle>
            <a:lvl1pPr marL="0" indent="0" algn="l">
              <a:buFontTx/>
              <a:buNone/>
              <a:tabLst>
                <a:tab pos="1162050" algn="l"/>
              </a:tabLst>
              <a:defRPr sz="1400" baseline="0"/>
            </a:lvl1pPr>
          </a:lstStyle>
          <a:p>
            <a:r>
              <a:rPr lang="en-GB"/>
              <a:t>Click on frame and select picture from Templafy Photos or click on icon in frame to insert picture from your device</a:t>
            </a:r>
          </a:p>
        </p:txBody>
      </p:sp>
      <p:sp>
        <p:nvSpPr>
          <p:cNvPr id="3" name="Title 1"/>
          <p:cNvSpPr>
            <a:spLocks noGrp="1"/>
          </p:cNvSpPr>
          <p:nvPr>
            <p:ph type="title" hasCustomPrompt="1"/>
          </p:nvPr>
        </p:nvSpPr>
        <p:spPr>
          <a:xfrm>
            <a:off x="0" y="0"/>
            <a:ext cx="5374800" cy="6858000"/>
          </a:xfrm>
          <a:solidFill>
            <a:srgbClr val="EBE6DE"/>
          </a:solidFill>
        </p:spPr>
        <p:txBody>
          <a:bodyPr lIns="360000" tIns="1216800" rIns="180000" bIns="3621600" anchor="b" anchorCtr="0">
            <a:noAutofit/>
          </a:bodyPr>
          <a:lstStyle>
            <a:lvl1pPr>
              <a:lnSpc>
                <a:spcPct val="90000"/>
              </a:lnSpc>
              <a:defRPr sz="3900" b="0" i="0" baseline="0"/>
            </a:lvl1pPr>
          </a:lstStyle>
          <a:p>
            <a:r>
              <a:rPr lang="en-GB"/>
              <a:t>Click to add title</a:t>
            </a:r>
          </a:p>
        </p:txBody>
      </p:sp>
      <p:sp>
        <p:nvSpPr>
          <p:cNvPr id="43029" name="Rectangle 21" hidden="1"/>
          <p:cNvSpPr>
            <a:spLocks noGrp="1" noChangeArrowheads="1"/>
          </p:cNvSpPr>
          <p:nvPr>
            <p:ph type="sldNum" sz="quarter" idx="4"/>
          </p:nvPr>
        </p:nvSpPr>
        <p:spPr>
          <a:xfrm>
            <a:off x="358870" y="7004224"/>
            <a:ext cx="489281" cy="241200"/>
          </a:xfrm>
        </p:spPr>
        <p:txBody>
          <a:bodyPr/>
          <a:lstStyle>
            <a:lvl1pPr>
              <a:defRPr sz="100"/>
            </a:lvl1pPr>
          </a:lstStyle>
          <a:p>
            <a:fld id="{1A17C83B-5FE3-4737-A842-C0492A7A61F7}" type="slidenum">
              <a:rPr lang="en-GB" smtClean="0"/>
              <a:pPr/>
              <a:t>‹#›</a:t>
            </a:fld>
            <a:endParaRPr lang="en-GB"/>
          </a:p>
        </p:txBody>
      </p:sp>
      <p:sp>
        <p:nvSpPr>
          <p:cNvPr id="10" name="Text Placeholder 10"/>
          <p:cNvSpPr>
            <a:spLocks noGrp="1"/>
          </p:cNvSpPr>
          <p:nvPr>
            <p:ph type="body" sz="quarter" idx="15" hasCustomPrompt="1"/>
          </p:nvPr>
        </p:nvSpPr>
        <p:spPr>
          <a:xfrm>
            <a:off x="4294800" y="5409787"/>
            <a:ext cx="2160000" cy="725625"/>
          </a:xfrm>
          <a:blipFill>
            <a:blip r:embed="rId2">
              <a:extLst>
                <a:ext uri="{96DAC541-7B7A-43D3-8B79-37D633B846F1}">
                  <asvg:svgBlip xmlns:asvg="http://schemas.microsoft.com/office/drawing/2016/SVG/main" r:embed="rId3"/>
                </a:ext>
              </a:extLst>
            </a:blip>
            <a:stretch>
              <a:fillRect/>
            </a:stretch>
          </a:blipFill>
        </p:spPr>
        <p:txBody>
          <a:bodyPr bIns="7200">
            <a:normAutofit/>
          </a:bodyPr>
          <a:lstStyle>
            <a:lvl1pPr marL="0" indent="0">
              <a:buFontTx/>
              <a:buNone/>
              <a:defRPr sz="100">
                <a:solidFill>
                  <a:srgbClr val="FF0000"/>
                </a:solidFill>
              </a:defRPr>
            </a:lvl1pPr>
          </a:lstStyle>
          <a:p>
            <a:pPr lvl="0"/>
            <a:r>
              <a:rPr lang="en-GB"/>
              <a:t>.</a:t>
            </a:r>
          </a:p>
        </p:txBody>
      </p:sp>
      <p:sp>
        <p:nvSpPr>
          <p:cNvPr id="7" name="Subtitle 2"/>
          <p:cNvSpPr>
            <a:spLocks noGrp="1"/>
          </p:cNvSpPr>
          <p:nvPr>
            <p:ph type="subTitle" idx="1" hasCustomPrompt="1"/>
          </p:nvPr>
        </p:nvSpPr>
        <p:spPr>
          <a:xfrm>
            <a:off x="358870" y="3284984"/>
            <a:ext cx="4874400" cy="1113408"/>
          </a:xfrm>
        </p:spPr>
        <p:txBody>
          <a:bodyPr anchor="t" anchorCtr="0"/>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13" name="Date Placeholder" hidden="1"/>
          <p:cNvSpPr>
            <a:spLocks noGrp="1"/>
          </p:cNvSpPr>
          <p:nvPr>
            <p:ph type="dt" sz="half" idx="18"/>
          </p:nvPr>
        </p:nvSpPr>
        <p:spPr>
          <a:xfrm>
            <a:off x="0" y="6912000"/>
            <a:ext cx="0" cy="0"/>
          </a:xfrm>
        </p:spPr>
        <p:txBody>
          <a:bodyPr/>
          <a:lstStyle>
            <a:lvl1pPr>
              <a:defRPr sz="1500">
                <a:noFill/>
              </a:defRPr>
            </a:lvl1pPr>
          </a:lstStyle>
          <a:p>
            <a:endParaRPr lang="en-GB"/>
          </a:p>
        </p:txBody>
      </p:sp>
      <p:sp>
        <p:nvSpPr>
          <p:cNvPr id="14" name="FLD_Presentation"/>
          <p:cNvSpPr>
            <a:spLocks noGrp="1"/>
          </p:cNvSpPr>
          <p:nvPr>
            <p:ph type="ftr" sz="quarter" idx="19"/>
          </p:nvPr>
        </p:nvSpPr>
        <p:spPr>
          <a:xfrm>
            <a:off x="5519920" y="6361200"/>
            <a:ext cx="6309680" cy="241200"/>
          </a:xfrm>
        </p:spPr>
        <p:txBody>
          <a:bodyPr/>
          <a:lstStyle/>
          <a:p>
            <a:endParaRPr lang="en-GB"/>
          </a:p>
        </p:txBody>
      </p:sp>
      <p:sp>
        <p:nvSpPr>
          <p:cNvPr id="2" name="FLD_Presenter_Place">
            <a:extLst>
              <a:ext uri="{FF2B5EF4-FFF2-40B4-BE49-F238E27FC236}">
                <a16:creationId xmlns:a16="http://schemas.microsoft.com/office/drawing/2014/main" id="{4D5A7C69-0041-21A5-CE33-858CBA8B0A34}"/>
              </a:ext>
            </a:extLst>
          </p:cNvPr>
          <p:cNvSpPr>
            <a:spLocks noGrp="1"/>
          </p:cNvSpPr>
          <p:nvPr>
            <p:ph type="body" sz="quarter" idx="16" hasCustomPrompt="1"/>
          </p:nvPr>
        </p:nvSpPr>
        <p:spPr>
          <a:xfrm>
            <a:off x="358869" y="233293"/>
            <a:ext cx="4874400" cy="310731"/>
          </a:xfrm>
        </p:spPr>
        <p:txBody>
          <a:bodyPr anchor="b" anchorCtr="0"/>
          <a:lstStyle>
            <a:lvl1pPr marL="0" indent="0">
              <a:lnSpc>
                <a:spcPct val="100000"/>
              </a:lnSpc>
              <a:buFont typeface="Arial" panose="020B0604020202020204" pitchFamily="34" charset="0"/>
              <a:buNone/>
              <a:defRPr sz="1500" i="0" cap="none" baseline="0"/>
            </a:lvl1pPr>
            <a:lvl2pPr marL="0" indent="0">
              <a:buFont typeface="Arial" panose="020B0604020202020204" pitchFamily="34" charset="0"/>
              <a:buNone/>
              <a:defRPr sz="1500" cap="all" baseline="0"/>
            </a:lvl2pPr>
            <a:lvl3pPr marL="0" indent="0">
              <a:buFont typeface="Arial" panose="020B0604020202020204" pitchFamily="34" charset="0"/>
              <a:buNone/>
              <a:defRPr sz="1500" cap="all" baseline="0"/>
            </a:lvl3pPr>
            <a:lvl4pPr marL="0" indent="0">
              <a:buFont typeface="Arial" panose="020B0604020202020204" pitchFamily="34" charset="0"/>
              <a:buNone/>
              <a:defRPr sz="1500" cap="all" baseline="0"/>
            </a:lvl4pPr>
            <a:lvl5pPr marL="0" indent="0">
              <a:buFont typeface="Arial" panose="020B0604020202020204" pitchFamily="34" charset="0"/>
              <a:buNone/>
              <a:defRPr sz="1500" cap="all" baseline="0"/>
            </a:lvl5pPr>
          </a:lstStyle>
          <a:p>
            <a:pPr lvl="0"/>
            <a:r>
              <a:rPr lang="en-GB"/>
              <a:t>Click to add presenter / place</a:t>
            </a:r>
          </a:p>
        </p:txBody>
      </p:sp>
      <p:sp>
        <p:nvSpPr>
          <p:cNvPr id="8" name="Date_DateCustomA">
            <a:extLst>
              <a:ext uri="{FF2B5EF4-FFF2-40B4-BE49-F238E27FC236}">
                <a16:creationId xmlns:a16="http://schemas.microsoft.com/office/drawing/2014/main" id="{FA6B9BCA-0600-9A5F-14B3-5FABBE64183A}"/>
              </a:ext>
            </a:extLst>
          </p:cNvPr>
          <p:cNvSpPr>
            <a:spLocks noGrp="1"/>
          </p:cNvSpPr>
          <p:nvPr>
            <p:ph type="body" sz="quarter" idx="17" hasCustomPrompt="1"/>
          </p:nvPr>
        </p:nvSpPr>
        <p:spPr>
          <a:xfrm>
            <a:off x="358869" y="581978"/>
            <a:ext cx="4874400" cy="263383"/>
          </a:xfrm>
        </p:spPr>
        <p:txBody>
          <a:bodyPr anchor="t" anchorCtr="0"/>
          <a:lstStyle>
            <a:lvl1pPr marL="0" indent="0">
              <a:buFont typeface="Arial" panose="020B0604020202020204" pitchFamily="34" charset="0"/>
              <a:buNone/>
              <a:defRPr sz="1500" i="0" cap="none" baseline="0"/>
            </a:lvl1pPr>
            <a:lvl2pPr marL="0" indent="0">
              <a:buFont typeface="Arial" panose="020B0604020202020204" pitchFamily="34" charset="0"/>
              <a:buNone/>
              <a:defRPr sz="1500"/>
            </a:lvl2pPr>
            <a:lvl3pPr marL="0" indent="0">
              <a:buFont typeface="Arial" panose="020B0604020202020204" pitchFamily="34" charset="0"/>
              <a:buNone/>
              <a:defRPr sz="1500"/>
            </a:lvl3pPr>
            <a:lvl4pPr marL="0" indent="0">
              <a:buFont typeface="Arial" panose="020B0604020202020204" pitchFamily="34" charset="0"/>
              <a:buNone/>
              <a:defRPr sz="1500"/>
            </a:lvl4pPr>
            <a:lvl5pPr marL="0" indent="0">
              <a:buFont typeface="Arial" panose="020B0604020202020204" pitchFamily="34" charset="0"/>
              <a:buNone/>
              <a:defRPr sz="1500"/>
            </a:lvl5pPr>
          </a:lstStyle>
          <a:p>
            <a:pPr lvl="0"/>
            <a:r>
              <a:rPr lang="en-GB"/>
              <a:t>Click to add date</a:t>
            </a:r>
          </a:p>
        </p:txBody>
      </p:sp>
      <p:sp>
        <p:nvSpPr>
          <p:cNvPr id="4" name="Slide Number Placeholder 2" hidden="1">
            <a:extLst>
              <a:ext uri="{FF2B5EF4-FFF2-40B4-BE49-F238E27FC236}">
                <a16:creationId xmlns:a16="http://schemas.microsoft.com/office/drawing/2014/main" id="{5B328362-2368-BEE8-6B38-1B0A0D38C779}"/>
              </a:ext>
            </a:extLst>
          </p:cNvPr>
          <p:cNvSpPr txBox="1">
            <a:spLocks/>
          </p:cNvSpPr>
          <p:nvPr userDrawn="1"/>
        </p:nvSpPr>
        <p:spPr>
          <a:xfrm>
            <a:off x="0" y="6858000"/>
            <a:ext cx="0" cy="0"/>
          </a:xfrm>
          <a:prstGeom prst="rect">
            <a:avLst/>
          </a:prstGeom>
        </p:spPr>
        <p:txBody>
          <a:bodyPr vert="horz" lIns="0" tIns="0" rIns="0" bIns="0" rtlCol="0" anchor="t" anchorCtr="0"/>
          <a:lstStyle>
            <a:defPPr>
              <a:defRPr lang="en-US"/>
            </a:defPPr>
            <a:lvl1pPr marL="0" algn="l" defTabSz="914400" rtl="0" eaLnBrk="1" latinLnBrk="0" hangingPunct="1">
              <a:defRPr sz="133" b="0" i="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292E62-ABCD-4E1A-9CD4-1F4D24B7AC52}" type="slidenum">
              <a:rPr lang="en-GB" smtClean="0"/>
              <a:pPr/>
              <a:t>‹#›</a:t>
            </a:fld>
            <a:endParaRPr lang="en-GB"/>
          </a:p>
        </p:txBody>
      </p:sp>
    </p:spTree>
    <p:extLst>
      <p:ext uri="{BB962C8B-B14F-4D97-AF65-F5344CB8AC3E}">
        <p14:creationId xmlns:p14="http://schemas.microsoft.com/office/powerpoint/2010/main" val="10262559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Title Slide Transparent panel">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F9D088DF-8471-C55B-B091-9A7E9A7543F0}"/>
              </a:ext>
            </a:extLst>
          </p:cNvPr>
          <p:cNvSpPr>
            <a:spLocks noGrp="1"/>
          </p:cNvSpPr>
          <p:nvPr>
            <p:ph type="pic" sz="quarter" idx="20" hasCustomPrompt="1"/>
          </p:nvPr>
        </p:nvSpPr>
        <p:spPr>
          <a:xfrm>
            <a:off x="0" y="0"/>
            <a:ext cx="12192000" cy="6858000"/>
          </a:xfrm>
        </p:spPr>
        <p:txBody>
          <a:bodyPr lIns="5472000" tIns="36000"/>
          <a:lstStyle>
            <a:lvl1pPr algn="l">
              <a:defRPr sz="1400" b="0" i="0">
                <a:latin typeface="+mn-lt"/>
              </a:defRPr>
            </a:lvl1pPr>
          </a:lstStyle>
          <a:p>
            <a:r>
              <a:rPr lang="en-GB"/>
              <a:t>Click on frame and select picture from Templafy Photos or click on icon in frame to insert picture from your device</a:t>
            </a:r>
          </a:p>
        </p:txBody>
      </p:sp>
      <p:sp>
        <p:nvSpPr>
          <p:cNvPr id="4" name="Title 1">
            <a:extLst>
              <a:ext uri="{FF2B5EF4-FFF2-40B4-BE49-F238E27FC236}">
                <a16:creationId xmlns:a16="http://schemas.microsoft.com/office/drawing/2014/main" id="{4194178E-493F-486B-9E30-9B4B16CFA515}"/>
              </a:ext>
            </a:extLst>
          </p:cNvPr>
          <p:cNvSpPr>
            <a:spLocks noGrp="1"/>
          </p:cNvSpPr>
          <p:nvPr>
            <p:ph type="title" hasCustomPrompt="1"/>
          </p:nvPr>
        </p:nvSpPr>
        <p:spPr>
          <a:xfrm>
            <a:off x="0" y="0"/>
            <a:ext cx="5374800" cy="6858000"/>
          </a:xfrm>
          <a:solidFill>
            <a:srgbClr val="EBE6DE">
              <a:alpha val="85000"/>
            </a:srgbClr>
          </a:solidFill>
        </p:spPr>
        <p:txBody>
          <a:bodyPr lIns="360000" tIns="1216800" rIns="180000" bIns="3621600" anchor="b" anchorCtr="0">
            <a:noAutofit/>
          </a:bodyPr>
          <a:lstStyle>
            <a:lvl1pPr>
              <a:lnSpc>
                <a:spcPct val="90000"/>
              </a:lnSpc>
              <a:defRPr sz="3900" b="0" i="0" baseline="0"/>
            </a:lvl1pPr>
          </a:lstStyle>
          <a:p>
            <a:r>
              <a:rPr lang="en-GB"/>
              <a:t>Click to add title</a:t>
            </a:r>
          </a:p>
        </p:txBody>
      </p:sp>
      <p:sp>
        <p:nvSpPr>
          <p:cNvPr id="13" name="Date Placeholder" hidden="1"/>
          <p:cNvSpPr>
            <a:spLocks noGrp="1"/>
          </p:cNvSpPr>
          <p:nvPr>
            <p:ph type="dt" sz="half" idx="18"/>
          </p:nvPr>
        </p:nvSpPr>
        <p:spPr>
          <a:xfrm>
            <a:off x="0" y="6858000"/>
            <a:ext cx="0" cy="0"/>
          </a:xfrm>
        </p:spPr>
        <p:txBody>
          <a:bodyPr/>
          <a:lstStyle>
            <a:lvl1pPr>
              <a:defRPr sz="1500" b="0" i="0">
                <a:noFill/>
                <a:latin typeface="+mn-lt"/>
              </a:defRPr>
            </a:lvl1pPr>
          </a:lstStyle>
          <a:p>
            <a:endParaRPr lang="en-GB"/>
          </a:p>
        </p:txBody>
      </p:sp>
      <p:sp>
        <p:nvSpPr>
          <p:cNvPr id="8" name="FLD_Presentation">
            <a:extLst>
              <a:ext uri="{FF2B5EF4-FFF2-40B4-BE49-F238E27FC236}">
                <a16:creationId xmlns:a16="http://schemas.microsoft.com/office/drawing/2014/main" id="{6C470B98-ABD6-C855-437C-56659A98CA99}"/>
              </a:ext>
            </a:extLst>
          </p:cNvPr>
          <p:cNvSpPr>
            <a:spLocks noGrp="1"/>
          </p:cNvSpPr>
          <p:nvPr>
            <p:ph type="ftr" sz="quarter" idx="19"/>
          </p:nvPr>
        </p:nvSpPr>
        <p:spPr>
          <a:xfrm>
            <a:off x="5446800" y="6361200"/>
            <a:ext cx="6382800" cy="241200"/>
          </a:xfrm>
        </p:spPr>
        <p:txBody>
          <a:bodyPr/>
          <a:lstStyle>
            <a:lvl1pPr>
              <a:defRPr b="0" i="0">
                <a:latin typeface="+mn-lt"/>
              </a:defRPr>
            </a:lvl1pPr>
          </a:lstStyle>
          <a:p>
            <a:endParaRPr lang="en-GB"/>
          </a:p>
        </p:txBody>
      </p:sp>
      <p:sp>
        <p:nvSpPr>
          <p:cNvPr id="18" name="Subtitle 2">
            <a:extLst>
              <a:ext uri="{FF2B5EF4-FFF2-40B4-BE49-F238E27FC236}">
                <a16:creationId xmlns:a16="http://schemas.microsoft.com/office/drawing/2014/main" id="{B7FE2C0F-461B-E4FB-291D-F40BB73B1E67}"/>
              </a:ext>
            </a:extLst>
          </p:cNvPr>
          <p:cNvSpPr>
            <a:spLocks noGrp="1"/>
          </p:cNvSpPr>
          <p:nvPr>
            <p:ph type="subTitle" idx="1" hasCustomPrompt="1"/>
          </p:nvPr>
        </p:nvSpPr>
        <p:spPr>
          <a:xfrm>
            <a:off x="358871" y="3284984"/>
            <a:ext cx="4873008" cy="1113408"/>
          </a:xfrm>
        </p:spPr>
        <p:txBody>
          <a:bodyPr anchor="t" anchorCtr="0"/>
          <a:lstStyle>
            <a:lvl1pPr marL="0" indent="0" algn="l">
              <a:buNone/>
              <a:defRPr sz="3200" b="0" i="0"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19" name="FLD_Presenter_Place">
            <a:extLst>
              <a:ext uri="{FF2B5EF4-FFF2-40B4-BE49-F238E27FC236}">
                <a16:creationId xmlns:a16="http://schemas.microsoft.com/office/drawing/2014/main" id="{E9A0B081-AA6A-9D22-5F44-711D0222AD7B}"/>
              </a:ext>
            </a:extLst>
          </p:cNvPr>
          <p:cNvSpPr>
            <a:spLocks noGrp="1"/>
          </p:cNvSpPr>
          <p:nvPr>
            <p:ph type="body" sz="quarter" idx="16" hasCustomPrompt="1"/>
          </p:nvPr>
        </p:nvSpPr>
        <p:spPr>
          <a:xfrm>
            <a:off x="358870" y="233293"/>
            <a:ext cx="4873010" cy="310731"/>
          </a:xfrm>
        </p:spPr>
        <p:txBody>
          <a:bodyPr anchor="b" anchorCtr="0"/>
          <a:lstStyle>
            <a:lvl1pPr marL="0" indent="0">
              <a:lnSpc>
                <a:spcPct val="100000"/>
              </a:lnSpc>
              <a:buFont typeface="Arial" panose="020B0604020202020204" pitchFamily="34" charset="0"/>
              <a:buNone/>
              <a:defRPr sz="1500" b="0" i="0" cap="none" baseline="0">
                <a:latin typeface="+mn-lt"/>
              </a:defRPr>
            </a:lvl1pPr>
            <a:lvl2pPr marL="0" indent="0">
              <a:buFont typeface="Arial" panose="020B0604020202020204" pitchFamily="34" charset="0"/>
              <a:buNone/>
              <a:defRPr sz="1500" cap="all" baseline="0"/>
            </a:lvl2pPr>
            <a:lvl3pPr marL="0" indent="0">
              <a:buFont typeface="Arial" panose="020B0604020202020204" pitchFamily="34" charset="0"/>
              <a:buNone/>
              <a:defRPr sz="1500" cap="all" baseline="0"/>
            </a:lvl3pPr>
            <a:lvl4pPr marL="0" indent="0">
              <a:buFont typeface="Arial" panose="020B0604020202020204" pitchFamily="34" charset="0"/>
              <a:buNone/>
              <a:defRPr sz="1500" cap="all" baseline="0"/>
            </a:lvl4pPr>
            <a:lvl5pPr marL="0" indent="0">
              <a:buFont typeface="Arial" panose="020B0604020202020204" pitchFamily="34" charset="0"/>
              <a:buNone/>
              <a:defRPr sz="1500" cap="all" baseline="0"/>
            </a:lvl5pPr>
          </a:lstStyle>
          <a:p>
            <a:pPr lvl="0"/>
            <a:r>
              <a:rPr lang="en-GB"/>
              <a:t>Click to add presenter / place</a:t>
            </a:r>
          </a:p>
        </p:txBody>
      </p:sp>
      <p:sp>
        <p:nvSpPr>
          <p:cNvPr id="20" name="Date_DateCustomA">
            <a:extLst>
              <a:ext uri="{FF2B5EF4-FFF2-40B4-BE49-F238E27FC236}">
                <a16:creationId xmlns:a16="http://schemas.microsoft.com/office/drawing/2014/main" id="{8F6167DA-80FE-693B-5C69-D9DE01A3E2E3}"/>
              </a:ext>
            </a:extLst>
          </p:cNvPr>
          <p:cNvSpPr>
            <a:spLocks noGrp="1"/>
          </p:cNvSpPr>
          <p:nvPr>
            <p:ph type="body" sz="quarter" idx="17" hasCustomPrompt="1"/>
          </p:nvPr>
        </p:nvSpPr>
        <p:spPr>
          <a:xfrm>
            <a:off x="358870" y="581978"/>
            <a:ext cx="4873010" cy="263383"/>
          </a:xfrm>
        </p:spPr>
        <p:txBody>
          <a:bodyPr anchor="t" anchorCtr="0"/>
          <a:lstStyle>
            <a:lvl1pPr marL="0" indent="0">
              <a:buFont typeface="Arial" panose="020B0604020202020204" pitchFamily="34" charset="0"/>
              <a:buNone/>
              <a:defRPr sz="1500" b="0" i="0" cap="none" baseline="0">
                <a:latin typeface="+mn-lt"/>
              </a:defRPr>
            </a:lvl1pPr>
            <a:lvl2pPr marL="0" indent="0">
              <a:buFont typeface="Arial" panose="020B0604020202020204" pitchFamily="34" charset="0"/>
              <a:buNone/>
              <a:defRPr sz="1500"/>
            </a:lvl2pPr>
            <a:lvl3pPr marL="0" indent="0">
              <a:buFont typeface="Arial" panose="020B0604020202020204" pitchFamily="34" charset="0"/>
              <a:buNone/>
              <a:defRPr sz="1500"/>
            </a:lvl3pPr>
            <a:lvl4pPr marL="0" indent="0">
              <a:buFont typeface="Arial" panose="020B0604020202020204" pitchFamily="34" charset="0"/>
              <a:buNone/>
              <a:defRPr sz="1500"/>
            </a:lvl4pPr>
            <a:lvl5pPr marL="0" indent="0">
              <a:buFont typeface="Arial" panose="020B0604020202020204" pitchFamily="34" charset="0"/>
              <a:buNone/>
              <a:defRPr sz="1500"/>
            </a:lvl5pPr>
          </a:lstStyle>
          <a:p>
            <a:pPr lvl="0"/>
            <a:r>
              <a:rPr lang="en-GB"/>
              <a:t>Click to add date</a:t>
            </a:r>
          </a:p>
        </p:txBody>
      </p:sp>
      <p:sp>
        <p:nvSpPr>
          <p:cNvPr id="2" name="TextBox 1">
            <a:extLst>
              <a:ext uri="{FF2B5EF4-FFF2-40B4-BE49-F238E27FC236}">
                <a16:creationId xmlns:a16="http://schemas.microsoft.com/office/drawing/2014/main" id="{CF17F7E5-7F5E-4F26-E93F-BC9B7F581296}"/>
              </a:ext>
            </a:extLst>
          </p:cNvPr>
          <p:cNvSpPr txBox="1"/>
          <p:nvPr userDrawn="1"/>
        </p:nvSpPr>
        <p:spPr>
          <a:xfrm>
            <a:off x="358869" y="-360000"/>
            <a:ext cx="2640701" cy="215444"/>
          </a:xfrm>
          <a:prstGeom prst="rect">
            <a:avLst/>
          </a:prstGeom>
          <a:noFill/>
        </p:spPr>
        <p:txBody>
          <a:bodyPr wrap="square" lIns="0" tIns="0" rIns="0" bIns="0" rtlCol="0">
            <a:spAutoFit/>
          </a:bodyPr>
          <a:lstStyle/>
          <a:p>
            <a:r>
              <a:rPr lang="en-GB" sz="1400" b="0" i="0">
                <a:latin typeface="+mn-lt"/>
              </a:rPr>
              <a:t>Box: Transparency 15%</a:t>
            </a:r>
          </a:p>
        </p:txBody>
      </p:sp>
      <p:sp>
        <p:nvSpPr>
          <p:cNvPr id="3" name="Text Placeholder 10">
            <a:extLst>
              <a:ext uri="{FF2B5EF4-FFF2-40B4-BE49-F238E27FC236}">
                <a16:creationId xmlns:a16="http://schemas.microsoft.com/office/drawing/2014/main" id="{C2D7FD1A-F5F6-635D-60BC-6015C72AC3D5}"/>
              </a:ext>
            </a:extLst>
          </p:cNvPr>
          <p:cNvSpPr>
            <a:spLocks noGrp="1"/>
          </p:cNvSpPr>
          <p:nvPr>
            <p:ph type="body" sz="quarter" idx="15" hasCustomPrompt="1"/>
          </p:nvPr>
        </p:nvSpPr>
        <p:spPr>
          <a:xfrm>
            <a:off x="4294800" y="5409787"/>
            <a:ext cx="2160000" cy="725625"/>
          </a:xfrm>
          <a:blipFill>
            <a:blip r:embed="rId2">
              <a:extLst>
                <a:ext uri="{96DAC541-7B7A-43D3-8B79-37D633B846F1}">
                  <asvg:svgBlip xmlns:asvg="http://schemas.microsoft.com/office/drawing/2016/SVG/main" r:embed="rId3"/>
                </a:ext>
              </a:extLst>
            </a:blip>
            <a:stretch>
              <a:fillRect/>
            </a:stretch>
          </a:blipFill>
        </p:spPr>
        <p:txBody>
          <a:bodyPr bIns="7200">
            <a:normAutofit/>
          </a:bodyPr>
          <a:lstStyle>
            <a:lvl1pPr marL="0" indent="0">
              <a:buFontTx/>
              <a:buNone/>
              <a:defRPr sz="100">
                <a:solidFill>
                  <a:srgbClr val="FF0000"/>
                </a:solidFill>
              </a:defRPr>
            </a:lvl1pPr>
          </a:lstStyle>
          <a:p>
            <a:pPr lvl="0"/>
            <a:r>
              <a:rPr lang="en-GB"/>
              <a:t>.</a:t>
            </a:r>
          </a:p>
        </p:txBody>
      </p:sp>
      <p:sp>
        <p:nvSpPr>
          <p:cNvPr id="5" name="Slide Number Placeholder 2" hidden="1">
            <a:extLst>
              <a:ext uri="{FF2B5EF4-FFF2-40B4-BE49-F238E27FC236}">
                <a16:creationId xmlns:a16="http://schemas.microsoft.com/office/drawing/2014/main" id="{9AA9A528-FD74-1456-066F-379101AE6B84}"/>
              </a:ext>
            </a:extLst>
          </p:cNvPr>
          <p:cNvSpPr>
            <a:spLocks noGrp="1"/>
          </p:cNvSpPr>
          <p:nvPr>
            <p:ph type="sldNum" sz="quarter" idx="10"/>
          </p:nvPr>
        </p:nvSpPr>
        <p:spPr>
          <a:xfrm>
            <a:off x="152400" y="7010400"/>
            <a:ext cx="0" cy="0"/>
          </a:xfrm>
        </p:spPr>
        <p:txBody>
          <a:bodyPr/>
          <a:lstStyle>
            <a:lvl1pPr>
              <a:defRPr sz="133" b="0" i="0">
                <a:noFill/>
                <a:latin typeface="+mn-lt"/>
              </a:defRPr>
            </a:lvl1pPr>
          </a:lstStyle>
          <a:p>
            <a:fld id="{10292E62-ABCD-4E1A-9CD4-1F4D24B7AC52}" type="slidenum">
              <a:rPr lang="en-GB" smtClean="0"/>
              <a:pPr/>
              <a:t>‹#›</a:t>
            </a:fld>
            <a:endParaRPr lang="en-GB"/>
          </a:p>
        </p:txBody>
      </p:sp>
    </p:spTree>
    <p:extLst>
      <p:ext uri="{BB962C8B-B14F-4D97-AF65-F5344CB8AC3E}">
        <p14:creationId xmlns:p14="http://schemas.microsoft.com/office/powerpoint/2010/main" val="13438030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15" name="Picture Placeholder 38">
            <a:extLst>
              <a:ext uri="{FF2B5EF4-FFF2-40B4-BE49-F238E27FC236}">
                <a16:creationId xmlns:a16="http://schemas.microsoft.com/office/drawing/2014/main" id="{88EBACAE-EC11-26CD-CAB4-0804DBEF93B3}"/>
              </a:ext>
            </a:extLst>
          </p:cNvPr>
          <p:cNvSpPr>
            <a:spLocks noGrp="1"/>
          </p:cNvSpPr>
          <p:nvPr>
            <p:ph type="pic" sz="quarter" idx="20" hasCustomPrompt="1"/>
          </p:nvPr>
        </p:nvSpPr>
        <p:spPr>
          <a:xfrm>
            <a:off x="0" y="0"/>
            <a:ext cx="12192000" cy="6858000"/>
          </a:xfrm>
        </p:spPr>
        <p:txBody>
          <a:bodyPr tIns="36000"/>
          <a:lstStyle>
            <a:lvl1pPr algn="ctr">
              <a:defRPr sz="1400" b="0" i="0">
                <a:latin typeface="+mn-lt"/>
              </a:defRPr>
            </a:lvl1pPr>
          </a:lstStyle>
          <a:p>
            <a:r>
              <a:rPr lang="en-GB"/>
              <a:t>Click on frame and select picture from Templafy Photos or click on icon in frame to insert picture from your device</a:t>
            </a:r>
          </a:p>
        </p:txBody>
      </p:sp>
      <p:sp>
        <p:nvSpPr>
          <p:cNvPr id="11" name="Title 1">
            <a:extLst>
              <a:ext uri="{FF2B5EF4-FFF2-40B4-BE49-F238E27FC236}">
                <a16:creationId xmlns:a16="http://schemas.microsoft.com/office/drawing/2014/main" id="{A7C3A4BC-3BD0-368D-C824-830CB3C53EBB}"/>
              </a:ext>
            </a:extLst>
          </p:cNvPr>
          <p:cNvSpPr>
            <a:spLocks noGrp="1"/>
          </p:cNvSpPr>
          <p:nvPr>
            <p:ph type="title" hasCustomPrompt="1"/>
          </p:nvPr>
        </p:nvSpPr>
        <p:spPr>
          <a:xfrm>
            <a:off x="0" y="4172400"/>
            <a:ext cx="12193200" cy="2689200"/>
          </a:xfrm>
          <a:solidFill>
            <a:srgbClr val="EBE6DE"/>
          </a:solidFill>
        </p:spPr>
        <p:txBody>
          <a:bodyPr lIns="360000" tIns="0" rIns="180000" bIns="1558800" anchor="b" anchorCtr="0">
            <a:noAutofit/>
          </a:bodyPr>
          <a:lstStyle>
            <a:lvl1pPr>
              <a:lnSpc>
                <a:spcPct val="90000"/>
              </a:lnSpc>
              <a:defRPr sz="3900" b="0" i="0" baseline="0"/>
            </a:lvl1pPr>
          </a:lstStyle>
          <a:p>
            <a:r>
              <a:rPr lang="en-GB"/>
              <a:t>Click to add title</a:t>
            </a:r>
          </a:p>
        </p:txBody>
      </p:sp>
      <p:sp>
        <p:nvSpPr>
          <p:cNvPr id="7" name="Subtitle 2"/>
          <p:cNvSpPr>
            <a:spLocks noGrp="1"/>
          </p:cNvSpPr>
          <p:nvPr>
            <p:ph type="subTitle" idx="1" hasCustomPrompt="1"/>
          </p:nvPr>
        </p:nvSpPr>
        <p:spPr>
          <a:xfrm>
            <a:off x="358870" y="5350643"/>
            <a:ext cx="9521128" cy="1113408"/>
          </a:xfrm>
        </p:spPr>
        <p:txBody>
          <a:bodyPr anchor="t" anchorCtr="0"/>
          <a:lstStyle>
            <a:lvl1pPr marL="0" indent="0" algn="l">
              <a:buNone/>
              <a:defRPr sz="3200" b="0" i="0"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4" name="FLD_Presenter_Place"/>
          <p:cNvSpPr>
            <a:spLocks noGrp="1"/>
          </p:cNvSpPr>
          <p:nvPr>
            <p:ph type="body" sz="quarter" idx="16" hasCustomPrompt="1"/>
          </p:nvPr>
        </p:nvSpPr>
        <p:spPr>
          <a:xfrm>
            <a:off x="358870" y="233293"/>
            <a:ext cx="9507444" cy="310731"/>
          </a:xfrm>
        </p:spPr>
        <p:txBody>
          <a:bodyPr anchor="b" anchorCtr="0"/>
          <a:lstStyle>
            <a:lvl1pPr marL="0" indent="0">
              <a:lnSpc>
                <a:spcPct val="100000"/>
              </a:lnSpc>
              <a:buFont typeface="Arial" panose="020B0604020202020204" pitchFamily="34" charset="0"/>
              <a:buNone/>
              <a:defRPr sz="1500" b="0" i="0" cap="none" baseline="0">
                <a:latin typeface="+mn-lt"/>
              </a:defRPr>
            </a:lvl1pPr>
            <a:lvl2pPr marL="0" indent="0">
              <a:buFont typeface="Arial" panose="020B0604020202020204" pitchFamily="34" charset="0"/>
              <a:buNone/>
              <a:defRPr sz="1500" cap="all" baseline="0"/>
            </a:lvl2pPr>
            <a:lvl3pPr marL="0" indent="0">
              <a:buFont typeface="Arial" panose="020B0604020202020204" pitchFamily="34" charset="0"/>
              <a:buNone/>
              <a:defRPr sz="1500" cap="all" baseline="0"/>
            </a:lvl3pPr>
            <a:lvl4pPr marL="0" indent="0">
              <a:buFont typeface="Arial" panose="020B0604020202020204" pitchFamily="34" charset="0"/>
              <a:buNone/>
              <a:defRPr sz="1500" cap="all" baseline="0"/>
            </a:lvl4pPr>
            <a:lvl5pPr marL="0" indent="0">
              <a:buFont typeface="Arial" panose="020B0604020202020204" pitchFamily="34" charset="0"/>
              <a:buNone/>
              <a:defRPr sz="1500" cap="all" baseline="0"/>
            </a:lvl5pPr>
          </a:lstStyle>
          <a:p>
            <a:pPr lvl="0"/>
            <a:r>
              <a:rPr lang="en-GB"/>
              <a:t>Click to add presenter / place</a:t>
            </a:r>
          </a:p>
        </p:txBody>
      </p:sp>
      <p:sp>
        <p:nvSpPr>
          <p:cNvPr id="6" name="Date_DateCustomA"/>
          <p:cNvSpPr>
            <a:spLocks noGrp="1"/>
          </p:cNvSpPr>
          <p:nvPr>
            <p:ph type="body" sz="quarter" idx="17" hasCustomPrompt="1"/>
          </p:nvPr>
        </p:nvSpPr>
        <p:spPr>
          <a:xfrm>
            <a:off x="358870" y="581978"/>
            <a:ext cx="9507444" cy="263383"/>
          </a:xfrm>
        </p:spPr>
        <p:txBody>
          <a:bodyPr anchor="t" anchorCtr="0"/>
          <a:lstStyle>
            <a:lvl1pPr marL="0" indent="0">
              <a:buFont typeface="Arial" panose="020B0604020202020204" pitchFamily="34" charset="0"/>
              <a:buNone/>
              <a:defRPr sz="1500" b="0" i="0" cap="none" baseline="0">
                <a:latin typeface="+mn-lt"/>
              </a:defRPr>
            </a:lvl1pPr>
            <a:lvl2pPr marL="0" indent="0">
              <a:buFont typeface="Arial" panose="020B0604020202020204" pitchFamily="34" charset="0"/>
              <a:buNone/>
              <a:defRPr sz="1500"/>
            </a:lvl2pPr>
            <a:lvl3pPr marL="0" indent="0">
              <a:buFont typeface="Arial" panose="020B0604020202020204" pitchFamily="34" charset="0"/>
              <a:buNone/>
              <a:defRPr sz="1500"/>
            </a:lvl3pPr>
            <a:lvl4pPr marL="0" indent="0">
              <a:buFont typeface="Arial" panose="020B0604020202020204" pitchFamily="34" charset="0"/>
              <a:buNone/>
              <a:defRPr sz="1500"/>
            </a:lvl4pPr>
            <a:lvl5pPr marL="0" indent="0">
              <a:buFont typeface="Arial" panose="020B0604020202020204" pitchFamily="34" charset="0"/>
              <a:buNone/>
              <a:defRPr sz="1500"/>
            </a:lvl5pPr>
          </a:lstStyle>
          <a:p>
            <a:pPr lvl="0"/>
            <a:r>
              <a:rPr lang="en-GB"/>
              <a:t>Click to add date</a:t>
            </a:r>
          </a:p>
        </p:txBody>
      </p:sp>
      <p:sp>
        <p:nvSpPr>
          <p:cNvPr id="13" name="Date Placeholder" hidden="1"/>
          <p:cNvSpPr>
            <a:spLocks noGrp="1"/>
          </p:cNvSpPr>
          <p:nvPr>
            <p:ph type="dt" sz="half" idx="18"/>
          </p:nvPr>
        </p:nvSpPr>
        <p:spPr>
          <a:xfrm>
            <a:off x="0" y="6858000"/>
            <a:ext cx="0" cy="0"/>
          </a:xfrm>
        </p:spPr>
        <p:txBody>
          <a:bodyPr/>
          <a:lstStyle>
            <a:lvl1pPr>
              <a:defRPr sz="1500" b="0" i="0">
                <a:noFill/>
                <a:latin typeface="+mn-lt"/>
              </a:defRPr>
            </a:lvl1pPr>
          </a:lstStyle>
          <a:p>
            <a:endParaRPr lang="en-GB"/>
          </a:p>
        </p:txBody>
      </p:sp>
      <p:sp>
        <p:nvSpPr>
          <p:cNvPr id="20" name="FLD_Presentation">
            <a:extLst>
              <a:ext uri="{FF2B5EF4-FFF2-40B4-BE49-F238E27FC236}">
                <a16:creationId xmlns:a16="http://schemas.microsoft.com/office/drawing/2014/main" id="{C4B88E5F-3A10-FAAA-8EF1-916FA038E699}"/>
              </a:ext>
            </a:extLst>
          </p:cNvPr>
          <p:cNvSpPr>
            <a:spLocks noGrp="1"/>
          </p:cNvSpPr>
          <p:nvPr>
            <p:ph type="ftr" sz="quarter" idx="19"/>
          </p:nvPr>
        </p:nvSpPr>
        <p:spPr>
          <a:xfrm>
            <a:off x="5446800" y="6361200"/>
            <a:ext cx="6382800" cy="241200"/>
          </a:xfrm>
        </p:spPr>
        <p:txBody>
          <a:bodyPr/>
          <a:lstStyle>
            <a:lvl1pPr>
              <a:defRPr b="0" i="0">
                <a:latin typeface="+mn-lt"/>
              </a:defRPr>
            </a:lvl1pPr>
          </a:lstStyle>
          <a:p>
            <a:endParaRPr lang="en-GB"/>
          </a:p>
        </p:txBody>
      </p:sp>
      <p:sp>
        <p:nvSpPr>
          <p:cNvPr id="3" name="Text Placeholder 10">
            <a:extLst>
              <a:ext uri="{FF2B5EF4-FFF2-40B4-BE49-F238E27FC236}">
                <a16:creationId xmlns:a16="http://schemas.microsoft.com/office/drawing/2014/main" id="{E4632881-FCE0-D1F0-590B-3B6CC23EA8BB}"/>
              </a:ext>
            </a:extLst>
          </p:cNvPr>
          <p:cNvSpPr>
            <a:spLocks noGrp="1"/>
          </p:cNvSpPr>
          <p:nvPr>
            <p:ph type="body" sz="quarter" idx="15" hasCustomPrompt="1"/>
          </p:nvPr>
        </p:nvSpPr>
        <p:spPr>
          <a:xfrm>
            <a:off x="8590084" y="3773306"/>
            <a:ext cx="2160000" cy="725625"/>
          </a:xfrm>
          <a:blipFill>
            <a:blip r:embed="rId2">
              <a:extLst>
                <a:ext uri="{96DAC541-7B7A-43D3-8B79-37D633B846F1}">
                  <asvg:svgBlip xmlns:asvg="http://schemas.microsoft.com/office/drawing/2016/SVG/main" r:embed="rId3"/>
                </a:ext>
              </a:extLst>
            </a:blip>
            <a:stretch>
              <a:fillRect/>
            </a:stretch>
          </a:blipFill>
        </p:spPr>
        <p:txBody>
          <a:bodyPr bIns="7200">
            <a:normAutofit/>
          </a:bodyPr>
          <a:lstStyle>
            <a:lvl1pPr marL="0" indent="0">
              <a:buFontTx/>
              <a:buNone/>
              <a:defRPr sz="100">
                <a:solidFill>
                  <a:srgbClr val="FF0000"/>
                </a:solidFill>
              </a:defRPr>
            </a:lvl1pPr>
          </a:lstStyle>
          <a:p>
            <a:pPr lvl="0"/>
            <a:r>
              <a:rPr lang="en-GB"/>
              <a:t>.</a:t>
            </a:r>
          </a:p>
        </p:txBody>
      </p:sp>
      <p:sp>
        <p:nvSpPr>
          <p:cNvPr id="2" name="Slide Number Placeholder 2" hidden="1">
            <a:extLst>
              <a:ext uri="{FF2B5EF4-FFF2-40B4-BE49-F238E27FC236}">
                <a16:creationId xmlns:a16="http://schemas.microsoft.com/office/drawing/2014/main" id="{462ADBC3-68C6-7D1D-3AE6-675E780792E3}"/>
              </a:ext>
            </a:extLst>
          </p:cNvPr>
          <p:cNvSpPr>
            <a:spLocks noGrp="1"/>
          </p:cNvSpPr>
          <p:nvPr>
            <p:ph type="sldNum" sz="quarter" idx="10"/>
          </p:nvPr>
        </p:nvSpPr>
        <p:spPr>
          <a:xfrm>
            <a:off x="152400" y="7010400"/>
            <a:ext cx="0" cy="0"/>
          </a:xfrm>
        </p:spPr>
        <p:txBody>
          <a:bodyPr/>
          <a:lstStyle>
            <a:lvl1pPr>
              <a:defRPr sz="133" b="0" i="0">
                <a:noFill/>
                <a:latin typeface="+mn-lt"/>
              </a:defRPr>
            </a:lvl1pPr>
          </a:lstStyle>
          <a:p>
            <a:fld id="{10292E62-ABCD-4E1A-9CD4-1F4D24B7AC52}" type="slidenum">
              <a:rPr lang="en-GB" smtClean="0"/>
              <a:pPr/>
              <a:t>‹#›</a:t>
            </a:fld>
            <a:endParaRPr lang="en-GB"/>
          </a:p>
        </p:txBody>
      </p:sp>
    </p:spTree>
    <p:extLst>
      <p:ext uri="{BB962C8B-B14F-4D97-AF65-F5344CB8AC3E}">
        <p14:creationId xmlns:p14="http://schemas.microsoft.com/office/powerpoint/2010/main" val="2163728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1A64BF-929C-E3E4-E960-D9856EF97B35}"/>
              </a:ext>
            </a:extLst>
          </p:cNvPr>
          <p:cNvSpPr>
            <a:spLocks noGrp="1"/>
          </p:cNvSpPr>
          <p:nvPr>
            <p:ph type="dt" sz="half" idx="10"/>
          </p:nvPr>
        </p:nvSpPr>
        <p:spPr/>
        <p:txBody>
          <a:bodyPr/>
          <a:lstStyle/>
          <a:p>
            <a:fld id="{49BCD960-5E15-42C6-AED5-730CE002C058}" type="datetimeFigureOut">
              <a:rPr lang="en-DK" smtClean="0"/>
              <a:t>09/16/2024</a:t>
            </a:fld>
            <a:endParaRPr lang="en-DK"/>
          </a:p>
        </p:txBody>
      </p:sp>
      <p:sp>
        <p:nvSpPr>
          <p:cNvPr id="3" name="Footer Placeholder 2">
            <a:extLst>
              <a:ext uri="{FF2B5EF4-FFF2-40B4-BE49-F238E27FC236}">
                <a16:creationId xmlns:a16="http://schemas.microsoft.com/office/drawing/2014/main" id="{AF8558DD-3CE5-071B-2E9B-FF880C49C9A3}"/>
              </a:ext>
            </a:extLst>
          </p:cNvPr>
          <p:cNvSpPr>
            <a:spLocks noGrp="1"/>
          </p:cNvSpPr>
          <p:nvPr>
            <p:ph type="ftr" sz="quarter" idx="11"/>
          </p:nvPr>
        </p:nvSpPr>
        <p:spPr/>
        <p:txBody>
          <a:bodyPr/>
          <a:lstStyle/>
          <a:p>
            <a:endParaRPr lang="en-DK"/>
          </a:p>
        </p:txBody>
      </p:sp>
      <p:sp>
        <p:nvSpPr>
          <p:cNvPr id="4" name="Slide Number Placeholder 3">
            <a:extLst>
              <a:ext uri="{FF2B5EF4-FFF2-40B4-BE49-F238E27FC236}">
                <a16:creationId xmlns:a16="http://schemas.microsoft.com/office/drawing/2014/main" id="{535D0989-5944-9FF1-6B40-3EEC1392C12A}"/>
              </a:ext>
            </a:extLst>
          </p:cNvPr>
          <p:cNvSpPr>
            <a:spLocks noGrp="1"/>
          </p:cNvSpPr>
          <p:nvPr>
            <p:ph type="sldNum" sz="quarter" idx="12"/>
          </p:nvPr>
        </p:nvSpPr>
        <p:spPr/>
        <p:txBody>
          <a:bodyPr/>
          <a:lstStyle/>
          <a:p>
            <a:fld id="{25F00214-24D6-4975-80E9-2844F98D39DD}" type="slidenum">
              <a:rPr lang="en-DK" smtClean="0"/>
              <a:t>‹#›</a:t>
            </a:fld>
            <a:endParaRPr lang="en-DK"/>
          </a:p>
        </p:txBody>
      </p:sp>
    </p:spTree>
    <p:extLst>
      <p:ext uri="{BB962C8B-B14F-4D97-AF65-F5344CB8AC3E}">
        <p14:creationId xmlns:p14="http://schemas.microsoft.com/office/powerpoint/2010/main" val="37039068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3_Title Slide Transparent panel">
    <p:bg>
      <p:bgPr>
        <a:solidFill>
          <a:schemeClr val="bg1"/>
        </a:solidFill>
        <a:effectLst/>
      </p:bgPr>
    </p:bg>
    <p:spTree>
      <p:nvGrpSpPr>
        <p:cNvPr id="1" name=""/>
        <p:cNvGrpSpPr/>
        <p:nvPr/>
      </p:nvGrpSpPr>
      <p:grpSpPr>
        <a:xfrm>
          <a:off x="0" y="0"/>
          <a:ext cx="0" cy="0"/>
          <a:chOff x="0" y="0"/>
          <a:chExt cx="0" cy="0"/>
        </a:xfrm>
      </p:grpSpPr>
      <p:sp>
        <p:nvSpPr>
          <p:cNvPr id="15" name="Picture Placeholder 38">
            <a:extLst>
              <a:ext uri="{FF2B5EF4-FFF2-40B4-BE49-F238E27FC236}">
                <a16:creationId xmlns:a16="http://schemas.microsoft.com/office/drawing/2014/main" id="{88EBACAE-EC11-26CD-CAB4-0804DBEF93B3}"/>
              </a:ext>
            </a:extLst>
          </p:cNvPr>
          <p:cNvSpPr>
            <a:spLocks noGrp="1"/>
          </p:cNvSpPr>
          <p:nvPr>
            <p:ph type="pic" sz="quarter" idx="20" hasCustomPrompt="1"/>
          </p:nvPr>
        </p:nvSpPr>
        <p:spPr>
          <a:xfrm>
            <a:off x="0" y="0"/>
            <a:ext cx="12192000" cy="6858000"/>
          </a:xfrm>
        </p:spPr>
        <p:txBody>
          <a:bodyPr tIns="36000"/>
          <a:lstStyle>
            <a:lvl1pPr algn="ctr">
              <a:defRPr sz="1400" b="0" i="0">
                <a:latin typeface="+mn-lt"/>
              </a:defRPr>
            </a:lvl1pPr>
          </a:lstStyle>
          <a:p>
            <a:r>
              <a:rPr lang="en-GB"/>
              <a:t>Click on frame and select picture from Templafy Photos or click on icon in frame to insert picture from your device</a:t>
            </a:r>
          </a:p>
        </p:txBody>
      </p:sp>
      <p:sp>
        <p:nvSpPr>
          <p:cNvPr id="8" name="Title 1">
            <a:extLst>
              <a:ext uri="{FF2B5EF4-FFF2-40B4-BE49-F238E27FC236}">
                <a16:creationId xmlns:a16="http://schemas.microsoft.com/office/drawing/2014/main" id="{212A35EF-F876-61FD-C70C-9DC175AF64BF}"/>
              </a:ext>
            </a:extLst>
          </p:cNvPr>
          <p:cNvSpPr>
            <a:spLocks noGrp="1"/>
          </p:cNvSpPr>
          <p:nvPr>
            <p:ph type="title" hasCustomPrompt="1"/>
          </p:nvPr>
        </p:nvSpPr>
        <p:spPr>
          <a:xfrm>
            <a:off x="0" y="4172400"/>
            <a:ext cx="12193200" cy="2689200"/>
          </a:xfrm>
          <a:solidFill>
            <a:srgbClr val="EBE6DE">
              <a:alpha val="85000"/>
            </a:srgbClr>
          </a:solidFill>
        </p:spPr>
        <p:txBody>
          <a:bodyPr lIns="360000" tIns="0" rIns="180000" bIns="1558800" anchor="b" anchorCtr="0">
            <a:noAutofit/>
          </a:bodyPr>
          <a:lstStyle>
            <a:lvl1pPr>
              <a:lnSpc>
                <a:spcPct val="90000"/>
              </a:lnSpc>
              <a:defRPr sz="3900" b="0" i="0" baseline="0"/>
            </a:lvl1pPr>
          </a:lstStyle>
          <a:p>
            <a:r>
              <a:rPr lang="en-GB"/>
              <a:t>Click to add title</a:t>
            </a:r>
          </a:p>
        </p:txBody>
      </p:sp>
      <p:sp>
        <p:nvSpPr>
          <p:cNvPr id="7" name="Subtitle 2"/>
          <p:cNvSpPr>
            <a:spLocks noGrp="1"/>
          </p:cNvSpPr>
          <p:nvPr>
            <p:ph type="subTitle" idx="1" hasCustomPrompt="1"/>
          </p:nvPr>
        </p:nvSpPr>
        <p:spPr>
          <a:xfrm>
            <a:off x="358870" y="5350643"/>
            <a:ext cx="9521128" cy="1113408"/>
          </a:xfrm>
        </p:spPr>
        <p:txBody>
          <a:bodyPr anchor="t" anchorCtr="0"/>
          <a:lstStyle>
            <a:lvl1pPr marL="0" indent="0" algn="l">
              <a:buNone/>
              <a:defRPr sz="3200" b="0" i="0"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4" name="FLD_Presenter_Place"/>
          <p:cNvSpPr>
            <a:spLocks noGrp="1"/>
          </p:cNvSpPr>
          <p:nvPr>
            <p:ph type="body" sz="quarter" idx="16" hasCustomPrompt="1"/>
          </p:nvPr>
        </p:nvSpPr>
        <p:spPr>
          <a:xfrm>
            <a:off x="358870" y="233293"/>
            <a:ext cx="9507444" cy="310731"/>
          </a:xfrm>
        </p:spPr>
        <p:txBody>
          <a:bodyPr anchor="b" anchorCtr="0"/>
          <a:lstStyle>
            <a:lvl1pPr marL="0" indent="0">
              <a:lnSpc>
                <a:spcPct val="100000"/>
              </a:lnSpc>
              <a:buFont typeface="Arial" panose="020B0604020202020204" pitchFamily="34" charset="0"/>
              <a:buNone/>
              <a:defRPr sz="1500" b="0" i="0" cap="none" baseline="0">
                <a:latin typeface="+mn-lt"/>
              </a:defRPr>
            </a:lvl1pPr>
            <a:lvl2pPr marL="0" indent="0">
              <a:buFont typeface="Arial" panose="020B0604020202020204" pitchFamily="34" charset="0"/>
              <a:buNone/>
              <a:defRPr sz="1500" cap="all" baseline="0"/>
            </a:lvl2pPr>
            <a:lvl3pPr marL="0" indent="0">
              <a:buFont typeface="Arial" panose="020B0604020202020204" pitchFamily="34" charset="0"/>
              <a:buNone/>
              <a:defRPr sz="1500" cap="all" baseline="0"/>
            </a:lvl3pPr>
            <a:lvl4pPr marL="0" indent="0">
              <a:buFont typeface="Arial" panose="020B0604020202020204" pitchFamily="34" charset="0"/>
              <a:buNone/>
              <a:defRPr sz="1500" cap="all" baseline="0"/>
            </a:lvl4pPr>
            <a:lvl5pPr marL="0" indent="0">
              <a:buFont typeface="Arial" panose="020B0604020202020204" pitchFamily="34" charset="0"/>
              <a:buNone/>
              <a:defRPr sz="1500" cap="all" baseline="0"/>
            </a:lvl5pPr>
          </a:lstStyle>
          <a:p>
            <a:pPr lvl="0"/>
            <a:r>
              <a:rPr lang="en-GB"/>
              <a:t>Click to add presenter / place</a:t>
            </a:r>
          </a:p>
        </p:txBody>
      </p:sp>
      <p:sp>
        <p:nvSpPr>
          <p:cNvPr id="6" name="Date_DateCustomA"/>
          <p:cNvSpPr>
            <a:spLocks noGrp="1"/>
          </p:cNvSpPr>
          <p:nvPr>
            <p:ph type="body" sz="quarter" idx="17" hasCustomPrompt="1"/>
          </p:nvPr>
        </p:nvSpPr>
        <p:spPr>
          <a:xfrm>
            <a:off x="358870" y="581978"/>
            <a:ext cx="9507444" cy="263383"/>
          </a:xfrm>
        </p:spPr>
        <p:txBody>
          <a:bodyPr anchor="t" anchorCtr="0"/>
          <a:lstStyle>
            <a:lvl1pPr marL="0" indent="0">
              <a:buFont typeface="Arial" panose="020B0604020202020204" pitchFamily="34" charset="0"/>
              <a:buNone/>
              <a:defRPr sz="1500" b="0" i="0" cap="none" baseline="0">
                <a:latin typeface="+mn-lt"/>
              </a:defRPr>
            </a:lvl1pPr>
            <a:lvl2pPr marL="0" indent="0">
              <a:buFont typeface="Arial" panose="020B0604020202020204" pitchFamily="34" charset="0"/>
              <a:buNone/>
              <a:defRPr sz="1500"/>
            </a:lvl2pPr>
            <a:lvl3pPr marL="0" indent="0">
              <a:buFont typeface="Arial" panose="020B0604020202020204" pitchFamily="34" charset="0"/>
              <a:buNone/>
              <a:defRPr sz="1500"/>
            </a:lvl3pPr>
            <a:lvl4pPr marL="0" indent="0">
              <a:buFont typeface="Arial" panose="020B0604020202020204" pitchFamily="34" charset="0"/>
              <a:buNone/>
              <a:defRPr sz="1500"/>
            </a:lvl4pPr>
            <a:lvl5pPr marL="0" indent="0">
              <a:buFont typeface="Arial" panose="020B0604020202020204" pitchFamily="34" charset="0"/>
              <a:buNone/>
              <a:defRPr sz="1500"/>
            </a:lvl5pPr>
          </a:lstStyle>
          <a:p>
            <a:pPr lvl="0"/>
            <a:r>
              <a:rPr lang="en-GB"/>
              <a:t>Click to add date</a:t>
            </a:r>
          </a:p>
        </p:txBody>
      </p:sp>
      <p:sp>
        <p:nvSpPr>
          <p:cNvPr id="13" name="Date Placeholder" hidden="1"/>
          <p:cNvSpPr>
            <a:spLocks noGrp="1"/>
          </p:cNvSpPr>
          <p:nvPr>
            <p:ph type="dt" sz="half" idx="18"/>
          </p:nvPr>
        </p:nvSpPr>
        <p:spPr>
          <a:xfrm>
            <a:off x="0" y="6858000"/>
            <a:ext cx="0" cy="0"/>
          </a:xfrm>
        </p:spPr>
        <p:txBody>
          <a:bodyPr/>
          <a:lstStyle>
            <a:lvl1pPr>
              <a:defRPr sz="1500" b="0" i="0">
                <a:noFill/>
                <a:latin typeface="+mn-lt"/>
              </a:defRPr>
            </a:lvl1pPr>
          </a:lstStyle>
          <a:p>
            <a:endParaRPr lang="en-GB"/>
          </a:p>
        </p:txBody>
      </p:sp>
      <p:sp>
        <p:nvSpPr>
          <p:cNvPr id="3" name="Text Placeholder 10">
            <a:extLst>
              <a:ext uri="{FF2B5EF4-FFF2-40B4-BE49-F238E27FC236}">
                <a16:creationId xmlns:a16="http://schemas.microsoft.com/office/drawing/2014/main" id="{CC272A5E-E6B0-A195-288F-1F728EFBF9F6}"/>
              </a:ext>
            </a:extLst>
          </p:cNvPr>
          <p:cNvSpPr>
            <a:spLocks noGrp="1"/>
          </p:cNvSpPr>
          <p:nvPr>
            <p:ph type="body" sz="quarter" idx="15" hasCustomPrompt="1"/>
          </p:nvPr>
        </p:nvSpPr>
        <p:spPr>
          <a:xfrm>
            <a:off x="8590084" y="3773306"/>
            <a:ext cx="2160000" cy="725625"/>
          </a:xfrm>
          <a:blipFill>
            <a:blip r:embed="rId2">
              <a:extLst>
                <a:ext uri="{96DAC541-7B7A-43D3-8B79-37D633B846F1}">
                  <asvg:svgBlip xmlns:asvg="http://schemas.microsoft.com/office/drawing/2016/SVG/main" r:embed="rId3"/>
                </a:ext>
              </a:extLst>
            </a:blip>
            <a:stretch>
              <a:fillRect/>
            </a:stretch>
          </a:blipFill>
        </p:spPr>
        <p:txBody>
          <a:bodyPr bIns="7200">
            <a:normAutofit/>
          </a:bodyPr>
          <a:lstStyle>
            <a:lvl1pPr marL="0" indent="0">
              <a:buFontTx/>
              <a:buNone/>
              <a:defRPr sz="100">
                <a:solidFill>
                  <a:srgbClr val="FF0000"/>
                </a:solidFill>
              </a:defRPr>
            </a:lvl1pPr>
          </a:lstStyle>
          <a:p>
            <a:pPr lvl="0"/>
            <a:r>
              <a:rPr lang="en-GB"/>
              <a:t>.</a:t>
            </a:r>
          </a:p>
        </p:txBody>
      </p:sp>
      <p:sp>
        <p:nvSpPr>
          <p:cNvPr id="5" name="TextBox 4">
            <a:extLst>
              <a:ext uri="{FF2B5EF4-FFF2-40B4-BE49-F238E27FC236}">
                <a16:creationId xmlns:a16="http://schemas.microsoft.com/office/drawing/2014/main" id="{B5377D77-4D6A-1545-DAF5-6BF041970176}"/>
              </a:ext>
            </a:extLst>
          </p:cNvPr>
          <p:cNvSpPr txBox="1"/>
          <p:nvPr userDrawn="1"/>
        </p:nvSpPr>
        <p:spPr>
          <a:xfrm>
            <a:off x="358869" y="-360000"/>
            <a:ext cx="2640701" cy="215444"/>
          </a:xfrm>
          <a:prstGeom prst="rect">
            <a:avLst/>
          </a:prstGeom>
          <a:noFill/>
        </p:spPr>
        <p:txBody>
          <a:bodyPr wrap="square" lIns="0" tIns="0" rIns="0" bIns="0" rtlCol="0">
            <a:spAutoFit/>
          </a:bodyPr>
          <a:lstStyle/>
          <a:p>
            <a:r>
              <a:rPr lang="en-GB" sz="1400" b="0" i="0">
                <a:latin typeface="+mn-lt"/>
              </a:rPr>
              <a:t>Box: Transparency 15%</a:t>
            </a:r>
          </a:p>
        </p:txBody>
      </p:sp>
      <p:sp>
        <p:nvSpPr>
          <p:cNvPr id="2" name="FLD_Presentation">
            <a:extLst>
              <a:ext uri="{FF2B5EF4-FFF2-40B4-BE49-F238E27FC236}">
                <a16:creationId xmlns:a16="http://schemas.microsoft.com/office/drawing/2014/main" id="{08604D27-A311-1584-0467-0A0C16444DEF}"/>
              </a:ext>
            </a:extLst>
          </p:cNvPr>
          <p:cNvSpPr>
            <a:spLocks noGrp="1"/>
          </p:cNvSpPr>
          <p:nvPr>
            <p:ph type="ftr" sz="quarter" idx="21"/>
          </p:nvPr>
        </p:nvSpPr>
        <p:spPr/>
        <p:txBody>
          <a:bodyPr/>
          <a:lstStyle/>
          <a:p>
            <a:endParaRPr lang="en-GB"/>
          </a:p>
        </p:txBody>
      </p:sp>
      <p:sp>
        <p:nvSpPr>
          <p:cNvPr id="11" name="Slide Number Placeholder 2" hidden="1">
            <a:extLst>
              <a:ext uri="{FF2B5EF4-FFF2-40B4-BE49-F238E27FC236}">
                <a16:creationId xmlns:a16="http://schemas.microsoft.com/office/drawing/2014/main" id="{8D5CB212-F0C5-3D1F-753E-4B50CB8BCE73}"/>
              </a:ext>
            </a:extLst>
          </p:cNvPr>
          <p:cNvSpPr>
            <a:spLocks noGrp="1"/>
          </p:cNvSpPr>
          <p:nvPr>
            <p:ph type="sldNum" sz="quarter" idx="10"/>
          </p:nvPr>
        </p:nvSpPr>
        <p:spPr>
          <a:xfrm>
            <a:off x="152400" y="7010400"/>
            <a:ext cx="0" cy="0"/>
          </a:xfrm>
        </p:spPr>
        <p:txBody>
          <a:bodyPr/>
          <a:lstStyle>
            <a:lvl1pPr>
              <a:defRPr sz="133" b="0" i="0">
                <a:noFill/>
                <a:latin typeface="+mn-lt"/>
              </a:defRPr>
            </a:lvl1pPr>
          </a:lstStyle>
          <a:p>
            <a:fld id="{10292E62-ABCD-4E1A-9CD4-1F4D24B7AC52}" type="slidenum">
              <a:rPr lang="en-GB" smtClean="0"/>
              <a:pPr/>
              <a:t>‹#›</a:t>
            </a:fld>
            <a:endParaRPr lang="en-GB"/>
          </a:p>
        </p:txBody>
      </p:sp>
    </p:spTree>
    <p:extLst>
      <p:ext uri="{BB962C8B-B14F-4D97-AF65-F5344CB8AC3E}">
        <p14:creationId xmlns:p14="http://schemas.microsoft.com/office/powerpoint/2010/main" val="23118087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genda (upto 11 subjects)">
    <p:bg>
      <p:bgPr>
        <a:solidFill>
          <a:schemeClr val="bg1"/>
        </a:solidFill>
        <a:effectLst/>
      </p:bgPr>
    </p:bg>
    <p:spTree>
      <p:nvGrpSpPr>
        <p:cNvPr id="1" name=""/>
        <p:cNvGrpSpPr/>
        <p:nvPr/>
      </p:nvGrpSpPr>
      <p:grpSpPr>
        <a:xfrm>
          <a:off x="0" y="0"/>
          <a:ext cx="0" cy="0"/>
          <a:chOff x="0" y="0"/>
          <a:chExt cx="0" cy="0"/>
        </a:xfrm>
      </p:grpSpPr>
      <p:pic>
        <p:nvPicPr>
          <p:cNvPr id="4" name="Picture Placeholder 12" descr="A picture containing person, wall, indoor&#10;&#10;Description automatically generated">
            <a:extLst>
              <a:ext uri="{FF2B5EF4-FFF2-40B4-BE49-F238E27FC236}">
                <a16:creationId xmlns:a16="http://schemas.microsoft.com/office/drawing/2014/main" id="{31CFF8D4-CFBB-2D94-67A9-FE6C30FEA9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867" t="1020" r="16050" b="37617"/>
          <a:stretch/>
        </p:blipFill>
        <p:spPr>
          <a:xfrm>
            <a:off x="6816101" y="0"/>
            <a:ext cx="5375900" cy="6858000"/>
          </a:xfrm>
          <a:prstGeom prst="rect">
            <a:avLst/>
          </a:prstGeom>
        </p:spPr>
      </p:pic>
      <p:sp>
        <p:nvSpPr>
          <p:cNvPr id="16" name="Subtitle 2"/>
          <p:cNvSpPr>
            <a:spLocks noGrp="1"/>
          </p:cNvSpPr>
          <p:nvPr>
            <p:ph type="subTitle" idx="1" hasCustomPrompt="1"/>
          </p:nvPr>
        </p:nvSpPr>
        <p:spPr>
          <a:xfrm>
            <a:off x="358870" y="324000"/>
            <a:ext cx="6241200" cy="302018"/>
          </a:xfrm>
        </p:spPr>
        <p:txBody>
          <a:bodyPr anchor="t" anchorCtr="0"/>
          <a:lstStyle>
            <a:lvl1pPr marL="0" indent="0" algn="l">
              <a:lnSpc>
                <a:spcPct val="100000"/>
              </a:lnSpc>
              <a:buNone/>
              <a:defRPr sz="1500" b="0" i="0" cap="none"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Click to add text</a:t>
            </a:r>
          </a:p>
        </p:txBody>
      </p:sp>
      <p:sp>
        <p:nvSpPr>
          <p:cNvPr id="9" name="Title 1"/>
          <p:cNvSpPr>
            <a:spLocks noGrp="1"/>
          </p:cNvSpPr>
          <p:nvPr>
            <p:ph type="title" hasCustomPrompt="1"/>
          </p:nvPr>
        </p:nvSpPr>
        <p:spPr>
          <a:xfrm>
            <a:off x="349200" y="759600"/>
            <a:ext cx="6250870" cy="457200"/>
          </a:xfrm>
        </p:spPr>
        <p:txBody>
          <a:bodyPr/>
          <a:lstStyle>
            <a:lvl1pPr>
              <a:defRPr b="0" i="0">
                <a:latin typeface="+mj-lt"/>
              </a:defRPr>
            </a:lvl1pPr>
          </a:lstStyle>
          <a:p>
            <a:r>
              <a:rPr lang="en-GB"/>
              <a:t>Click to add agenda title</a:t>
            </a:r>
          </a:p>
        </p:txBody>
      </p:sp>
      <p:sp>
        <p:nvSpPr>
          <p:cNvPr id="5" name="Text Placeholder 4">
            <a:extLst>
              <a:ext uri="{FF2B5EF4-FFF2-40B4-BE49-F238E27FC236}">
                <a16:creationId xmlns:a16="http://schemas.microsoft.com/office/drawing/2014/main" id="{D312E70D-B535-56D3-BBC5-F4B50A8427E0}"/>
              </a:ext>
            </a:extLst>
          </p:cNvPr>
          <p:cNvSpPr>
            <a:spLocks noGrp="1"/>
          </p:cNvSpPr>
          <p:nvPr>
            <p:ph type="body" sz="quarter" idx="26" hasCustomPrompt="1"/>
          </p:nvPr>
        </p:nvSpPr>
        <p:spPr>
          <a:xfrm>
            <a:off x="358775" y="1663199"/>
            <a:ext cx="6241295" cy="4564800"/>
          </a:xfrm>
          <a:noFill/>
        </p:spPr>
        <p:txBody>
          <a:bodyPr>
            <a:noAutofit/>
          </a:bodyPr>
          <a:lstStyle>
            <a:lvl1pPr marL="514350" indent="-514350">
              <a:lnSpc>
                <a:spcPct val="90000"/>
              </a:lnSpc>
              <a:spcAft>
                <a:spcPts val="1000"/>
              </a:spcAft>
              <a:buFont typeface="+mj-lt"/>
              <a:buAutoNum type="arabicPeriod"/>
              <a:defRPr sz="2100" b="0" i="0">
                <a:latin typeface="+mn-lt"/>
              </a:defRPr>
            </a:lvl1pPr>
          </a:lstStyle>
          <a:p>
            <a:pPr lvl="0"/>
            <a:r>
              <a:rPr lang="en-GB" noProof="0"/>
              <a:t>Click to add agenda topic </a:t>
            </a:r>
            <a:endParaRPr lang="en-GB"/>
          </a:p>
        </p:txBody>
      </p:sp>
      <p:sp>
        <p:nvSpPr>
          <p:cNvPr id="2" name="Date_DateCustomA" hidden="1"/>
          <p:cNvSpPr>
            <a:spLocks noGrp="1"/>
          </p:cNvSpPr>
          <p:nvPr>
            <p:ph type="dt" sz="half" idx="22"/>
          </p:nvPr>
        </p:nvSpPr>
        <p:spPr>
          <a:xfrm>
            <a:off x="0" y="6858000"/>
            <a:ext cx="0" cy="0"/>
          </a:xfrm>
        </p:spPr>
        <p:txBody>
          <a:bodyPr/>
          <a:lstStyle>
            <a:lvl1pPr>
              <a:defRPr b="0" i="0">
                <a:noFill/>
                <a:latin typeface="+mn-lt"/>
              </a:defRPr>
            </a:lvl1pPr>
          </a:lstStyle>
          <a:p>
            <a:endParaRPr lang="en-GB"/>
          </a:p>
        </p:txBody>
      </p:sp>
      <p:sp>
        <p:nvSpPr>
          <p:cNvPr id="7" name="FLD_Presentation"/>
          <p:cNvSpPr>
            <a:spLocks noGrp="1"/>
          </p:cNvSpPr>
          <p:nvPr>
            <p:ph type="ftr" sz="quarter" idx="23"/>
          </p:nvPr>
        </p:nvSpPr>
        <p:spPr>
          <a:xfrm>
            <a:off x="6960120" y="6361200"/>
            <a:ext cx="4869480" cy="241200"/>
          </a:xfrm>
        </p:spPr>
        <p:txBody>
          <a:bodyPr/>
          <a:lstStyle>
            <a:lvl1pPr>
              <a:defRPr b="0" i="0">
                <a:solidFill>
                  <a:schemeClr val="bg1"/>
                </a:solidFill>
                <a:latin typeface="+mn-lt"/>
              </a:defRPr>
            </a:lvl1pPr>
          </a:lstStyle>
          <a:p>
            <a:endParaRPr lang="en-GB"/>
          </a:p>
        </p:txBody>
      </p:sp>
      <p:sp>
        <p:nvSpPr>
          <p:cNvPr id="10" name="Slide Number Placeholder 9"/>
          <p:cNvSpPr>
            <a:spLocks noGrp="1"/>
          </p:cNvSpPr>
          <p:nvPr>
            <p:ph type="sldNum" sz="quarter" idx="24"/>
          </p:nvPr>
        </p:nvSpPr>
        <p:spPr/>
        <p:txBody>
          <a:bodyPr/>
          <a:lstStyle>
            <a:lvl1pPr>
              <a:defRPr b="0" i="0">
                <a:latin typeface="+mn-lt"/>
              </a:defRPr>
            </a:lvl1pPr>
          </a:lstStyle>
          <a:p>
            <a:fld id="{10292E62-ABCD-4E1A-9CD4-1F4D24B7AC52}" type="slidenum">
              <a:rPr lang="en-GB" smtClean="0"/>
              <a:pPr/>
              <a:t>‹#›</a:t>
            </a:fld>
            <a:endParaRPr lang="en-GB"/>
          </a:p>
        </p:txBody>
      </p:sp>
      <p:sp>
        <p:nvSpPr>
          <p:cNvPr id="3" name="Text Placeholder 10">
            <a:extLst>
              <a:ext uri="{FF2B5EF4-FFF2-40B4-BE49-F238E27FC236}">
                <a16:creationId xmlns:a16="http://schemas.microsoft.com/office/drawing/2014/main" id="{99444345-1762-5FDC-F5DA-2390A9E9D80B}"/>
              </a:ext>
            </a:extLst>
          </p:cNvPr>
          <p:cNvSpPr>
            <a:spLocks noGrp="1"/>
          </p:cNvSpPr>
          <p:nvPr>
            <p:ph type="body" sz="quarter" idx="16" hasCustomPrompt="1"/>
          </p:nvPr>
        </p:nvSpPr>
        <p:spPr>
          <a:xfrm>
            <a:off x="10662983" y="370804"/>
            <a:ext cx="1166619" cy="391911"/>
          </a:xfrm>
          <a:blipFill>
            <a:blip r:embed="rId3">
              <a:extLst>
                <a:ext uri="{96DAC541-7B7A-43D3-8B79-37D633B846F1}">
                  <asvg:svgBlip xmlns:asvg="http://schemas.microsoft.com/office/drawing/2016/SVG/main" r:embed="rId4"/>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1429808027"/>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solidFill>
          <a:schemeClr val="bg2"/>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D870B94D-B889-EBAA-8877-8C63B8B0D3D6}"/>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3" name="Title 1"/>
          <p:cNvSpPr>
            <a:spLocks noGrp="1"/>
          </p:cNvSpPr>
          <p:nvPr>
            <p:ph type="title" hasCustomPrompt="1"/>
          </p:nvPr>
        </p:nvSpPr>
        <p:spPr>
          <a:xfrm>
            <a:off x="358870" y="758825"/>
            <a:ext cx="9507443" cy="3389429"/>
          </a:xfrm>
        </p:spPr>
        <p:txBody>
          <a:bodyPr anchor="t" anchorCtr="0">
            <a:normAutofit/>
          </a:bodyPr>
          <a:lstStyle>
            <a:lvl1pPr>
              <a:lnSpc>
                <a:spcPct val="90000"/>
              </a:lnSpc>
              <a:defRPr sz="5500" b="0" i="0">
                <a:latin typeface="+mj-lt"/>
              </a:defRPr>
            </a:lvl1pPr>
          </a:lstStyle>
          <a:p>
            <a:r>
              <a:rPr lang="en-GB"/>
              <a:t>Click to add chapter title</a:t>
            </a:r>
          </a:p>
        </p:txBody>
      </p:sp>
      <p:sp>
        <p:nvSpPr>
          <p:cNvPr id="2" name="Date_DateCustomA" hidden="1"/>
          <p:cNvSpPr>
            <a:spLocks noGrp="1"/>
          </p:cNvSpPr>
          <p:nvPr>
            <p:ph type="dt" sz="half" idx="10"/>
          </p:nvPr>
        </p:nvSpPr>
        <p:spPr>
          <a:xfrm>
            <a:off x="0" y="6858000"/>
            <a:ext cx="0" cy="0"/>
          </a:xfrm>
        </p:spPr>
        <p:txBody>
          <a:bodyPr/>
          <a:lstStyle>
            <a:lvl1pPr>
              <a:defRPr b="0" i="0">
                <a:noFill/>
                <a:latin typeface="+mn-lt"/>
              </a:defRPr>
            </a:lvl1pPr>
          </a:lstStyle>
          <a:p>
            <a:endParaRPr lang="en-GB"/>
          </a:p>
        </p:txBody>
      </p:sp>
      <p:sp>
        <p:nvSpPr>
          <p:cNvPr id="4" name="FLD_Presentation"/>
          <p:cNvSpPr>
            <a:spLocks noGrp="1"/>
          </p:cNvSpPr>
          <p:nvPr>
            <p:ph type="ftr" sz="quarter" idx="11"/>
          </p:nvPr>
        </p:nvSpPr>
        <p:spPr/>
        <p:txBody>
          <a:bodyPr/>
          <a:lstStyle>
            <a:lvl1pPr>
              <a:defRPr b="0" i="0">
                <a:latin typeface="+mn-lt"/>
              </a:defRPr>
            </a:lvl1pPr>
          </a:lstStyle>
          <a:p>
            <a:endParaRPr lang="en-GB"/>
          </a:p>
        </p:txBody>
      </p:sp>
      <p:sp>
        <p:nvSpPr>
          <p:cNvPr id="5" name="Slide Number Placeholder 4" hidden="1"/>
          <p:cNvSpPr>
            <a:spLocks noGrp="1"/>
          </p:cNvSpPr>
          <p:nvPr>
            <p:ph type="sldNum" sz="quarter" idx="12"/>
          </p:nvPr>
        </p:nvSpPr>
        <p:spPr/>
        <p:txBody>
          <a:bodyPr/>
          <a:lstStyle>
            <a:lvl1pPr>
              <a:defRPr b="0" i="0">
                <a:latin typeface="+mn-lt"/>
              </a:defRPr>
            </a:lvl1pPr>
          </a:lstStyle>
          <a:p>
            <a:fld id="{10292E62-ABCD-4E1A-9CD4-1F4D24B7AC52}" type="slidenum">
              <a:rPr lang="en-GB" smtClean="0"/>
              <a:pPr/>
              <a:t>‹#›</a:t>
            </a:fld>
            <a:endParaRPr lang="en-GB"/>
          </a:p>
        </p:txBody>
      </p:sp>
      <p:sp>
        <p:nvSpPr>
          <p:cNvPr id="7" name="Text Placeholder 10">
            <a:extLst>
              <a:ext uri="{FF2B5EF4-FFF2-40B4-BE49-F238E27FC236}">
                <a16:creationId xmlns:a16="http://schemas.microsoft.com/office/drawing/2014/main" id="{EE51778D-A9A5-F95F-5AF6-56C43D0A622F}"/>
              </a:ext>
            </a:extLst>
          </p:cNvPr>
          <p:cNvSpPr>
            <a:spLocks noGrp="1"/>
          </p:cNvSpPr>
          <p:nvPr>
            <p:ph type="body" sz="quarter" idx="16"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39779585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Chapter">
    <p:bg>
      <p:bgPr>
        <a:solidFill>
          <a:srgbClr val="F2E1E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4557761-7AAF-CDA8-B6F3-5F7F284E544A}"/>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6" name="Title 1">
            <a:extLst>
              <a:ext uri="{FF2B5EF4-FFF2-40B4-BE49-F238E27FC236}">
                <a16:creationId xmlns:a16="http://schemas.microsoft.com/office/drawing/2014/main" id="{2116E454-5CFA-B6D4-9435-F2344051A4B8}"/>
              </a:ext>
            </a:extLst>
          </p:cNvPr>
          <p:cNvSpPr>
            <a:spLocks noGrp="1"/>
          </p:cNvSpPr>
          <p:nvPr>
            <p:ph type="title" hasCustomPrompt="1"/>
          </p:nvPr>
        </p:nvSpPr>
        <p:spPr>
          <a:xfrm>
            <a:off x="358870" y="758825"/>
            <a:ext cx="9507443" cy="3389429"/>
          </a:xfrm>
        </p:spPr>
        <p:txBody>
          <a:bodyPr anchor="t" anchorCtr="0">
            <a:normAutofit/>
          </a:bodyPr>
          <a:lstStyle>
            <a:lvl1pPr>
              <a:lnSpc>
                <a:spcPct val="90000"/>
              </a:lnSpc>
              <a:defRPr sz="5500" b="0" i="0">
                <a:latin typeface="+mj-lt"/>
              </a:defRPr>
            </a:lvl1pPr>
          </a:lstStyle>
          <a:p>
            <a:r>
              <a:rPr lang="en-GB"/>
              <a:t>Click to add chapter title</a:t>
            </a:r>
          </a:p>
        </p:txBody>
      </p:sp>
      <p:sp>
        <p:nvSpPr>
          <p:cNvPr id="2" name="Date_DateCustomA" hidden="1"/>
          <p:cNvSpPr>
            <a:spLocks noGrp="1"/>
          </p:cNvSpPr>
          <p:nvPr>
            <p:ph type="dt" sz="half" idx="10"/>
          </p:nvPr>
        </p:nvSpPr>
        <p:spPr>
          <a:xfrm>
            <a:off x="0" y="6858000"/>
            <a:ext cx="0" cy="0"/>
          </a:xfrm>
        </p:spPr>
        <p:txBody>
          <a:bodyPr/>
          <a:lstStyle>
            <a:lvl1pPr>
              <a:defRPr b="0" i="0">
                <a:noFill/>
                <a:latin typeface="+mn-lt"/>
              </a:defRPr>
            </a:lvl1pPr>
          </a:lstStyle>
          <a:p>
            <a:endParaRPr lang="en-GB"/>
          </a:p>
        </p:txBody>
      </p:sp>
      <p:sp>
        <p:nvSpPr>
          <p:cNvPr id="4" name="FLD_Presentation"/>
          <p:cNvSpPr>
            <a:spLocks noGrp="1"/>
          </p:cNvSpPr>
          <p:nvPr>
            <p:ph type="ftr" sz="quarter" idx="11"/>
          </p:nvPr>
        </p:nvSpPr>
        <p:spPr/>
        <p:txBody>
          <a:bodyPr/>
          <a:lstStyle>
            <a:lvl1pPr>
              <a:defRPr b="0" i="0">
                <a:latin typeface="+mn-lt"/>
              </a:defRPr>
            </a:lvl1pPr>
          </a:lstStyle>
          <a:p>
            <a:endParaRPr lang="en-GB"/>
          </a:p>
        </p:txBody>
      </p:sp>
      <p:sp>
        <p:nvSpPr>
          <p:cNvPr id="5" name="Slide Number Placeholder 4" hidden="1"/>
          <p:cNvSpPr>
            <a:spLocks noGrp="1"/>
          </p:cNvSpPr>
          <p:nvPr>
            <p:ph type="sldNum" sz="quarter" idx="12"/>
          </p:nvPr>
        </p:nvSpPr>
        <p:spPr/>
        <p:txBody>
          <a:bodyPr/>
          <a:lstStyle>
            <a:lvl1pPr>
              <a:defRPr b="0" i="0">
                <a:latin typeface="+mn-lt"/>
              </a:defRPr>
            </a:lvl1pPr>
          </a:lstStyle>
          <a:p>
            <a:fld id="{10292E62-ABCD-4E1A-9CD4-1F4D24B7AC52}" type="slidenum">
              <a:rPr lang="en-GB" smtClean="0"/>
              <a:pPr/>
              <a:t>‹#›</a:t>
            </a:fld>
            <a:endParaRPr lang="en-GB"/>
          </a:p>
        </p:txBody>
      </p:sp>
      <p:sp>
        <p:nvSpPr>
          <p:cNvPr id="7" name="Text Placeholder 10">
            <a:extLst>
              <a:ext uri="{FF2B5EF4-FFF2-40B4-BE49-F238E27FC236}">
                <a16:creationId xmlns:a16="http://schemas.microsoft.com/office/drawing/2014/main" id="{916572B5-F8B1-D259-492B-BEC8A8ECDAC4}"/>
              </a:ext>
            </a:extLst>
          </p:cNvPr>
          <p:cNvSpPr>
            <a:spLocks noGrp="1"/>
          </p:cNvSpPr>
          <p:nvPr>
            <p:ph type="body" sz="quarter" idx="16"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12143569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_Chapter">
    <p:bg>
      <p:bgPr>
        <a:solidFill>
          <a:srgbClr val="EDF0F5"/>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DB58524E-C841-9DC5-FBA8-7A901D4B8D0D}"/>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6" name="Title 1">
            <a:extLst>
              <a:ext uri="{FF2B5EF4-FFF2-40B4-BE49-F238E27FC236}">
                <a16:creationId xmlns:a16="http://schemas.microsoft.com/office/drawing/2014/main" id="{D4FC5853-8923-B7EA-5FEB-D1C71C8FE3DF}"/>
              </a:ext>
            </a:extLst>
          </p:cNvPr>
          <p:cNvSpPr>
            <a:spLocks noGrp="1"/>
          </p:cNvSpPr>
          <p:nvPr>
            <p:ph type="title" hasCustomPrompt="1"/>
          </p:nvPr>
        </p:nvSpPr>
        <p:spPr>
          <a:xfrm>
            <a:off x="358870" y="758825"/>
            <a:ext cx="9507443" cy="3389429"/>
          </a:xfrm>
        </p:spPr>
        <p:txBody>
          <a:bodyPr anchor="t" anchorCtr="0">
            <a:normAutofit/>
          </a:bodyPr>
          <a:lstStyle>
            <a:lvl1pPr>
              <a:lnSpc>
                <a:spcPct val="90000"/>
              </a:lnSpc>
              <a:defRPr sz="5500" b="0" i="0">
                <a:latin typeface="+mj-lt"/>
              </a:defRPr>
            </a:lvl1pPr>
          </a:lstStyle>
          <a:p>
            <a:r>
              <a:rPr lang="en-GB"/>
              <a:t>Click to add chapter title</a:t>
            </a:r>
          </a:p>
        </p:txBody>
      </p:sp>
      <p:sp>
        <p:nvSpPr>
          <p:cNvPr id="4" name="FLD_Presentation"/>
          <p:cNvSpPr>
            <a:spLocks noGrp="1"/>
          </p:cNvSpPr>
          <p:nvPr>
            <p:ph type="ftr" sz="quarter" idx="11"/>
          </p:nvPr>
        </p:nvSpPr>
        <p:spPr/>
        <p:txBody>
          <a:bodyPr/>
          <a:lstStyle>
            <a:lvl1pPr>
              <a:defRPr b="0" i="0">
                <a:latin typeface="+mn-lt"/>
              </a:defRPr>
            </a:lvl1pPr>
          </a:lstStyle>
          <a:p>
            <a:endParaRPr lang="en-GB"/>
          </a:p>
        </p:txBody>
      </p:sp>
      <p:sp>
        <p:nvSpPr>
          <p:cNvPr id="5" name="Slide Number Placeholder 4" hidden="1"/>
          <p:cNvSpPr>
            <a:spLocks noGrp="1"/>
          </p:cNvSpPr>
          <p:nvPr>
            <p:ph type="sldNum" sz="quarter" idx="12"/>
          </p:nvPr>
        </p:nvSpPr>
        <p:spPr/>
        <p:txBody>
          <a:bodyPr/>
          <a:lstStyle>
            <a:lvl1pPr>
              <a:defRPr b="0" i="0">
                <a:latin typeface="+mn-lt"/>
              </a:defRPr>
            </a:lvl1pPr>
          </a:lstStyle>
          <a:p>
            <a:fld id="{10292E62-ABCD-4E1A-9CD4-1F4D24B7AC52}" type="slidenum">
              <a:rPr lang="en-GB" smtClean="0"/>
              <a:pPr/>
              <a:t>‹#›</a:t>
            </a:fld>
            <a:endParaRPr lang="en-GB"/>
          </a:p>
        </p:txBody>
      </p:sp>
      <p:sp>
        <p:nvSpPr>
          <p:cNvPr id="3" name="Date_DateCustomA" hidden="1">
            <a:extLst>
              <a:ext uri="{FF2B5EF4-FFF2-40B4-BE49-F238E27FC236}">
                <a16:creationId xmlns:a16="http://schemas.microsoft.com/office/drawing/2014/main" id="{5AEEE2C1-FF29-E7B4-A1D5-131F4A1157BF}"/>
              </a:ext>
            </a:extLst>
          </p:cNvPr>
          <p:cNvSpPr>
            <a:spLocks noGrp="1"/>
          </p:cNvSpPr>
          <p:nvPr>
            <p:ph type="dt" sz="half" idx="10"/>
          </p:nvPr>
        </p:nvSpPr>
        <p:spPr>
          <a:xfrm>
            <a:off x="0" y="6858000"/>
            <a:ext cx="0" cy="0"/>
          </a:xfrm>
        </p:spPr>
        <p:txBody>
          <a:bodyPr/>
          <a:lstStyle>
            <a:lvl1pPr>
              <a:defRPr b="0" i="0">
                <a:noFill/>
                <a:latin typeface="+mn-lt"/>
              </a:defRPr>
            </a:lvl1pPr>
          </a:lstStyle>
          <a:p>
            <a:endParaRPr lang="en-GB"/>
          </a:p>
        </p:txBody>
      </p:sp>
      <p:sp>
        <p:nvSpPr>
          <p:cNvPr id="7" name="Text Placeholder 10">
            <a:extLst>
              <a:ext uri="{FF2B5EF4-FFF2-40B4-BE49-F238E27FC236}">
                <a16:creationId xmlns:a16="http://schemas.microsoft.com/office/drawing/2014/main" id="{DD109E89-473C-156D-455E-29E731397515}"/>
              </a:ext>
            </a:extLst>
          </p:cNvPr>
          <p:cNvSpPr>
            <a:spLocks noGrp="1"/>
          </p:cNvSpPr>
          <p:nvPr>
            <p:ph type="body" sz="quarter" idx="16"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14970211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_Chapter">
    <p:bg>
      <p:bgPr>
        <a:solidFill>
          <a:srgbClr val="D9E1E0"/>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FCA035B5-7328-967A-EC03-CA6C58D787F4}"/>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6" name="Title 1">
            <a:extLst>
              <a:ext uri="{FF2B5EF4-FFF2-40B4-BE49-F238E27FC236}">
                <a16:creationId xmlns:a16="http://schemas.microsoft.com/office/drawing/2014/main" id="{CDF2CB76-C595-D9B5-2917-7F7BAFE339E2}"/>
              </a:ext>
            </a:extLst>
          </p:cNvPr>
          <p:cNvSpPr>
            <a:spLocks noGrp="1"/>
          </p:cNvSpPr>
          <p:nvPr>
            <p:ph type="title" hasCustomPrompt="1"/>
          </p:nvPr>
        </p:nvSpPr>
        <p:spPr>
          <a:xfrm>
            <a:off x="358870" y="758825"/>
            <a:ext cx="9507443" cy="3389429"/>
          </a:xfrm>
        </p:spPr>
        <p:txBody>
          <a:bodyPr anchor="t" anchorCtr="0">
            <a:normAutofit/>
          </a:bodyPr>
          <a:lstStyle>
            <a:lvl1pPr>
              <a:lnSpc>
                <a:spcPct val="90000"/>
              </a:lnSpc>
              <a:defRPr sz="5500" b="0" i="0">
                <a:latin typeface="+mj-lt"/>
              </a:defRPr>
            </a:lvl1pPr>
          </a:lstStyle>
          <a:p>
            <a:r>
              <a:rPr lang="en-GB"/>
              <a:t>Click to add chapter title</a:t>
            </a:r>
          </a:p>
        </p:txBody>
      </p:sp>
      <p:sp>
        <p:nvSpPr>
          <p:cNvPr id="4" name="FLD_Presentation"/>
          <p:cNvSpPr>
            <a:spLocks noGrp="1"/>
          </p:cNvSpPr>
          <p:nvPr>
            <p:ph type="ftr" sz="quarter" idx="11"/>
          </p:nvPr>
        </p:nvSpPr>
        <p:spPr/>
        <p:txBody>
          <a:bodyPr/>
          <a:lstStyle>
            <a:lvl1pPr>
              <a:defRPr b="0" i="0">
                <a:latin typeface="+mn-lt"/>
              </a:defRPr>
            </a:lvl1pPr>
          </a:lstStyle>
          <a:p>
            <a:endParaRPr lang="en-GB"/>
          </a:p>
        </p:txBody>
      </p:sp>
      <p:sp>
        <p:nvSpPr>
          <p:cNvPr id="5" name="Slide Number Placeholder 4" hidden="1"/>
          <p:cNvSpPr>
            <a:spLocks noGrp="1"/>
          </p:cNvSpPr>
          <p:nvPr>
            <p:ph type="sldNum" sz="quarter" idx="12"/>
          </p:nvPr>
        </p:nvSpPr>
        <p:spPr/>
        <p:txBody>
          <a:bodyPr/>
          <a:lstStyle>
            <a:lvl1pPr>
              <a:defRPr b="0" i="0">
                <a:latin typeface="+mn-lt"/>
              </a:defRPr>
            </a:lvl1pPr>
          </a:lstStyle>
          <a:p>
            <a:fld id="{10292E62-ABCD-4E1A-9CD4-1F4D24B7AC52}" type="slidenum">
              <a:rPr lang="en-GB" smtClean="0"/>
              <a:pPr/>
              <a:t>‹#›</a:t>
            </a:fld>
            <a:endParaRPr lang="en-GB"/>
          </a:p>
        </p:txBody>
      </p:sp>
      <p:sp>
        <p:nvSpPr>
          <p:cNvPr id="3" name="Date_DateCustomA" hidden="1">
            <a:extLst>
              <a:ext uri="{FF2B5EF4-FFF2-40B4-BE49-F238E27FC236}">
                <a16:creationId xmlns:a16="http://schemas.microsoft.com/office/drawing/2014/main" id="{7B86803E-1CCE-2E63-3F6A-9650BB1CD060}"/>
              </a:ext>
            </a:extLst>
          </p:cNvPr>
          <p:cNvSpPr>
            <a:spLocks noGrp="1"/>
          </p:cNvSpPr>
          <p:nvPr>
            <p:ph type="dt" sz="half" idx="10"/>
          </p:nvPr>
        </p:nvSpPr>
        <p:spPr>
          <a:xfrm>
            <a:off x="0" y="6858000"/>
            <a:ext cx="0" cy="0"/>
          </a:xfrm>
        </p:spPr>
        <p:txBody>
          <a:bodyPr/>
          <a:lstStyle>
            <a:lvl1pPr>
              <a:defRPr b="0" i="0">
                <a:noFill/>
                <a:latin typeface="+mn-lt"/>
              </a:defRPr>
            </a:lvl1pPr>
          </a:lstStyle>
          <a:p>
            <a:endParaRPr lang="en-GB"/>
          </a:p>
        </p:txBody>
      </p:sp>
      <p:sp>
        <p:nvSpPr>
          <p:cNvPr id="7" name="Text Placeholder 10">
            <a:extLst>
              <a:ext uri="{FF2B5EF4-FFF2-40B4-BE49-F238E27FC236}">
                <a16:creationId xmlns:a16="http://schemas.microsoft.com/office/drawing/2014/main" id="{1D98C982-647B-4187-A6DB-572C2FBC3954}"/>
              </a:ext>
            </a:extLst>
          </p:cNvPr>
          <p:cNvSpPr>
            <a:spLocks noGrp="1"/>
          </p:cNvSpPr>
          <p:nvPr>
            <p:ph type="body" sz="quarter" idx="16"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31537274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4_Chapter">
    <p:bg>
      <p:bgPr>
        <a:solidFill>
          <a:srgbClr val="F9EEDD"/>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BA0FB1ED-2268-C339-757B-55C158FD8C76}"/>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6" name="Title 1">
            <a:extLst>
              <a:ext uri="{FF2B5EF4-FFF2-40B4-BE49-F238E27FC236}">
                <a16:creationId xmlns:a16="http://schemas.microsoft.com/office/drawing/2014/main" id="{6599158D-E8E8-9AAD-5ED7-23A185C20CA3}"/>
              </a:ext>
            </a:extLst>
          </p:cNvPr>
          <p:cNvSpPr>
            <a:spLocks noGrp="1"/>
          </p:cNvSpPr>
          <p:nvPr>
            <p:ph type="title" hasCustomPrompt="1"/>
          </p:nvPr>
        </p:nvSpPr>
        <p:spPr>
          <a:xfrm>
            <a:off x="358870" y="758825"/>
            <a:ext cx="9507443" cy="3389429"/>
          </a:xfrm>
        </p:spPr>
        <p:txBody>
          <a:bodyPr anchor="t" anchorCtr="0">
            <a:normAutofit/>
          </a:bodyPr>
          <a:lstStyle>
            <a:lvl1pPr>
              <a:lnSpc>
                <a:spcPct val="90000"/>
              </a:lnSpc>
              <a:defRPr sz="5500" b="0" i="0">
                <a:latin typeface="+mj-lt"/>
              </a:defRPr>
            </a:lvl1pPr>
          </a:lstStyle>
          <a:p>
            <a:r>
              <a:rPr lang="en-GB"/>
              <a:t>Click to add chapter title</a:t>
            </a:r>
          </a:p>
        </p:txBody>
      </p:sp>
      <p:sp>
        <p:nvSpPr>
          <p:cNvPr id="4" name="FLD_Presentation"/>
          <p:cNvSpPr>
            <a:spLocks noGrp="1"/>
          </p:cNvSpPr>
          <p:nvPr>
            <p:ph type="ftr" sz="quarter" idx="11"/>
          </p:nvPr>
        </p:nvSpPr>
        <p:spPr/>
        <p:txBody>
          <a:bodyPr/>
          <a:lstStyle>
            <a:lvl1pPr>
              <a:defRPr b="0" i="0">
                <a:latin typeface="+mn-lt"/>
              </a:defRPr>
            </a:lvl1pPr>
          </a:lstStyle>
          <a:p>
            <a:endParaRPr lang="en-GB"/>
          </a:p>
        </p:txBody>
      </p:sp>
      <p:sp>
        <p:nvSpPr>
          <p:cNvPr id="5" name="Slide Number Placeholder 4" hidden="1"/>
          <p:cNvSpPr>
            <a:spLocks noGrp="1"/>
          </p:cNvSpPr>
          <p:nvPr>
            <p:ph type="sldNum" sz="quarter" idx="12"/>
          </p:nvPr>
        </p:nvSpPr>
        <p:spPr/>
        <p:txBody>
          <a:bodyPr/>
          <a:lstStyle>
            <a:lvl1pPr>
              <a:defRPr b="0" i="0">
                <a:latin typeface="+mn-lt"/>
              </a:defRPr>
            </a:lvl1pPr>
          </a:lstStyle>
          <a:p>
            <a:fld id="{10292E62-ABCD-4E1A-9CD4-1F4D24B7AC52}" type="slidenum">
              <a:rPr lang="en-GB" smtClean="0"/>
              <a:pPr/>
              <a:t>‹#›</a:t>
            </a:fld>
            <a:endParaRPr lang="en-GB"/>
          </a:p>
        </p:txBody>
      </p:sp>
      <p:sp>
        <p:nvSpPr>
          <p:cNvPr id="3" name="Date_DateCustomA" hidden="1">
            <a:extLst>
              <a:ext uri="{FF2B5EF4-FFF2-40B4-BE49-F238E27FC236}">
                <a16:creationId xmlns:a16="http://schemas.microsoft.com/office/drawing/2014/main" id="{8F81B7FA-FA49-1832-053E-2CF946E63986}"/>
              </a:ext>
            </a:extLst>
          </p:cNvPr>
          <p:cNvSpPr>
            <a:spLocks noGrp="1"/>
          </p:cNvSpPr>
          <p:nvPr>
            <p:ph type="dt" sz="half" idx="10"/>
          </p:nvPr>
        </p:nvSpPr>
        <p:spPr>
          <a:xfrm>
            <a:off x="0" y="6858000"/>
            <a:ext cx="0" cy="0"/>
          </a:xfrm>
        </p:spPr>
        <p:txBody>
          <a:bodyPr/>
          <a:lstStyle>
            <a:lvl1pPr>
              <a:defRPr b="0" i="0">
                <a:noFill/>
                <a:latin typeface="+mn-lt"/>
              </a:defRPr>
            </a:lvl1pPr>
          </a:lstStyle>
          <a:p>
            <a:endParaRPr lang="en-GB"/>
          </a:p>
        </p:txBody>
      </p:sp>
      <p:sp>
        <p:nvSpPr>
          <p:cNvPr id="2" name="Text Placeholder 10">
            <a:extLst>
              <a:ext uri="{FF2B5EF4-FFF2-40B4-BE49-F238E27FC236}">
                <a16:creationId xmlns:a16="http://schemas.microsoft.com/office/drawing/2014/main" id="{A7B320BF-F920-8C69-4F92-6BD564E72A2D}"/>
              </a:ext>
            </a:extLst>
          </p:cNvPr>
          <p:cNvSpPr>
            <a:spLocks noGrp="1"/>
          </p:cNvSpPr>
          <p:nvPr>
            <p:ph type="body" sz="quarter" idx="16"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10703547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5_Chapter">
    <p:bg>
      <p:bgPr>
        <a:solidFill>
          <a:srgbClr val="E3E2EC"/>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17CD78-1E4B-3375-374C-7EA21021612C}"/>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6" name="Title 1">
            <a:extLst>
              <a:ext uri="{FF2B5EF4-FFF2-40B4-BE49-F238E27FC236}">
                <a16:creationId xmlns:a16="http://schemas.microsoft.com/office/drawing/2014/main" id="{E446244A-2DEA-6FB4-043B-56D419A4DD7E}"/>
              </a:ext>
            </a:extLst>
          </p:cNvPr>
          <p:cNvSpPr>
            <a:spLocks noGrp="1"/>
          </p:cNvSpPr>
          <p:nvPr>
            <p:ph type="title" hasCustomPrompt="1"/>
          </p:nvPr>
        </p:nvSpPr>
        <p:spPr>
          <a:xfrm>
            <a:off x="358870" y="758825"/>
            <a:ext cx="9507443" cy="3389429"/>
          </a:xfrm>
        </p:spPr>
        <p:txBody>
          <a:bodyPr anchor="t" anchorCtr="0">
            <a:normAutofit/>
          </a:bodyPr>
          <a:lstStyle>
            <a:lvl1pPr>
              <a:lnSpc>
                <a:spcPct val="90000"/>
              </a:lnSpc>
              <a:defRPr sz="5500" b="0" i="0">
                <a:latin typeface="+mj-lt"/>
              </a:defRPr>
            </a:lvl1pPr>
          </a:lstStyle>
          <a:p>
            <a:r>
              <a:rPr lang="en-GB"/>
              <a:t>Click to add chapter title</a:t>
            </a:r>
          </a:p>
        </p:txBody>
      </p:sp>
      <p:sp>
        <p:nvSpPr>
          <p:cNvPr id="4" name="FLD_Presentation"/>
          <p:cNvSpPr>
            <a:spLocks noGrp="1"/>
          </p:cNvSpPr>
          <p:nvPr>
            <p:ph type="ftr" sz="quarter" idx="11"/>
          </p:nvPr>
        </p:nvSpPr>
        <p:spPr/>
        <p:txBody>
          <a:bodyPr/>
          <a:lstStyle>
            <a:lvl1pPr>
              <a:defRPr b="0" i="0">
                <a:latin typeface="+mn-lt"/>
              </a:defRPr>
            </a:lvl1pPr>
          </a:lstStyle>
          <a:p>
            <a:endParaRPr lang="en-GB"/>
          </a:p>
        </p:txBody>
      </p:sp>
      <p:sp>
        <p:nvSpPr>
          <p:cNvPr id="5" name="Slide Number Placeholder 4" hidden="1"/>
          <p:cNvSpPr>
            <a:spLocks noGrp="1"/>
          </p:cNvSpPr>
          <p:nvPr>
            <p:ph type="sldNum" sz="quarter" idx="12"/>
          </p:nvPr>
        </p:nvSpPr>
        <p:spPr/>
        <p:txBody>
          <a:bodyPr/>
          <a:lstStyle>
            <a:lvl1pPr>
              <a:defRPr b="0" i="0">
                <a:latin typeface="+mn-lt"/>
              </a:defRPr>
            </a:lvl1pPr>
          </a:lstStyle>
          <a:p>
            <a:fld id="{10292E62-ABCD-4E1A-9CD4-1F4D24B7AC52}" type="slidenum">
              <a:rPr lang="en-GB" smtClean="0"/>
              <a:pPr/>
              <a:t>‹#›</a:t>
            </a:fld>
            <a:endParaRPr lang="en-GB"/>
          </a:p>
        </p:txBody>
      </p:sp>
      <p:sp>
        <p:nvSpPr>
          <p:cNvPr id="3" name="Date_DateCustomA" hidden="1">
            <a:extLst>
              <a:ext uri="{FF2B5EF4-FFF2-40B4-BE49-F238E27FC236}">
                <a16:creationId xmlns:a16="http://schemas.microsoft.com/office/drawing/2014/main" id="{83596F9F-F5BF-354C-B287-8699DC4E85AF}"/>
              </a:ext>
            </a:extLst>
          </p:cNvPr>
          <p:cNvSpPr>
            <a:spLocks noGrp="1"/>
          </p:cNvSpPr>
          <p:nvPr>
            <p:ph type="dt" sz="half" idx="10"/>
          </p:nvPr>
        </p:nvSpPr>
        <p:spPr>
          <a:xfrm>
            <a:off x="0" y="6858000"/>
            <a:ext cx="0" cy="0"/>
          </a:xfrm>
        </p:spPr>
        <p:txBody>
          <a:bodyPr/>
          <a:lstStyle>
            <a:lvl1pPr>
              <a:defRPr b="0" i="0">
                <a:noFill/>
                <a:latin typeface="+mn-lt"/>
              </a:defRPr>
            </a:lvl1pPr>
          </a:lstStyle>
          <a:p>
            <a:endParaRPr lang="en-GB"/>
          </a:p>
        </p:txBody>
      </p:sp>
      <p:sp>
        <p:nvSpPr>
          <p:cNvPr id="2" name="Text Placeholder 10">
            <a:extLst>
              <a:ext uri="{FF2B5EF4-FFF2-40B4-BE49-F238E27FC236}">
                <a16:creationId xmlns:a16="http://schemas.microsoft.com/office/drawing/2014/main" id="{CE689B4C-3AD6-CC8A-7D79-E0673DF37B80}"/>
              </a:ext>
            </a:extLst>
          </p:cNvPr>
          <p:cNvSpPr>
            <a:spLocks noGrp="1"/>
          </p:cNvSpPr>
          <p:nvPr>
            <p:ph type="body" sz="quarter" idx="16"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2539652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1" name="Subtitle 2"/>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4" name="Title 1"/>
          <p:cNvSpPr>
            <a:spLocks noGrp="1"/>
          </p:cNvSpPr>
          <p:nvPr>
            <p:ph type="title" hasCustomPrompt="1"/>
          </p:nvPr>
        </p:nvSpPr>
        <p:spPr>
          <a:xfrm>
            <a:off x="349199" y="759600"/>
            <a:ext cx="9518400" cy="457200"/>
          </a:xfrm>
        </p:spPr>
        <p:txBody>
          <a:bodyPr/>
          <a:lstStyle>
            <a:lvl1pPr>
              <a:defRPr b="0" i="0">
                <a:latin typeface="+mj-lt"/>
              </a:defRPr>
            </a:lvl1pPr>
          </a:lstStyle>
          <a:p>
            <a:r>
              <a:rPr lang="en-GB"/>
              <a:t>Click to add title</a:t>
            </a:r>
          </a:p>
        </p:txBody>
      </p:sp>
      <p:sp>
        <p:nvSpPr>
          <p:cNvPr id="3" name="Content Placeholder 2"/>
          <p:cNvSpPr>
            <a:spLocks noGrp="1"/>
          </p:cNvSpPr>
          <p:nvPr>
            <p:ph idx="1" hasCustomPrompt="1"/>
          </p:nvPr>
        </p:nvSpPr>
        <p:spPr>
          <a:xfrm>
            <a:off x="358869" y="1663700"/>
            <a:ext cx="11476472" cy="4564800"/>
          </a:xfrm>
          <a:prstGeom prst="rect">
            <a:avLst/>
          </a:prstGeom>
        </p:spPr>
        <p:txBody>
          <a:bodyPr/>
          <a:lstStyle>
            <a:lvl1pPr marL="0" indent="0">
              <a:buFont typeface="Arial" panose="020B0604020202020204" pitchFamily="34" charset="0"/>
              <a:buChar char="​"/>
              <a:defRPr b="0" i="0" baseline="0">
                <a:latin typeface="+mn-lt"/>
              </a:defRPr>
            </a:lvl1pPr>
            <a:lvl2pPr marL="180000">
              <a:defRPr sz="2800" b="0" i="0">
                <a:latin typeface="+mn-lt"/>
              </a:defRPr>
            </a:lvl2pPr>
            <a:lvl3pPr marL="360000">
              <a:defRPr sz="2100" b="0" i="0">
                <a:latin typeface="+mn-lt"/>
              </a:defRPr>
            </a:lvl3pPr>
            <a:lvl4pPr>
              <a:defRPr sz="1800" b="0" i="0">
                <a:latin typeface="+mn-lt"/>
              </a:defRPr>
            </a:lvl4pPr>
            <a:lvl5pPr>
              <a:defRPr b="0" i="0">
                <a:latin typeface="+mn-lt"/>
              </a:defRPr>
            </a:lvl5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lvl1pPr>
              <a:defRPr b="0" i="0">
                <a:latin typeface="+mn-lt"/>
              </a:defRPr>
            </a:lvl1pPr>
          </a:lstStyle>
          <a:p>
            <a:fld id="{02B5E496-C20A-4259-82D6-EE90691934EF}" type="slidenum">
              <a:rPr lang="en-GB" smtClean="0"/>
              <a:pPr/>
              <a:t>‹#›</a:t>
            </a:fld>
            <a:endParaRPr lang="en-GB"/>
          </a:p>
        </p:txBody>
      </p:sp>
      <p:sp>
        <p:nvSpPr>
          <p:cNvPr id="2" name="Date_DateCustomA" hidden="1"/>
          <p:cNvSpPr>
            <a:spLocks noGrp="1"/>
          </p:cNvSpPr>
          <p:nvPr>
            <p:ph type="dt" sz="half" idx="13"/>
          </p:nvPr>
        </p:nvSpPr>
        <p:spPr/>
        <p:txBody>
          <a:bodyPr/>
          <a:lstStyle>
            <a:lvl1pPr>
              <a:defRPr b="0" i="0">
                <a:latin typeface="+mn-lt"/>
              </a:defRPr>
            </a:lvl1pPr>
          </a:lstStyle>
          <a:p>
            <a:endParaRPr lang="en-GB"/>
          </a:p>
        </p:txBody>
      </p:sp>
      <p:sp>
        <p:nvSpPr>
          <p:cNvPr id="5" name="FLD_Presentation"/>
          <p:cNvSpPr>
            <a:spLocks noGrp="1"/>
          </p:cNvSpPr>
          <p:nvPr>
            <p:ph type="ftr" sz="quarter" idx="14"/>
          </p:nvPr>
        </p:nvSpPr>
        <p:spPr/>
        <p:txBody>
          <a:bodyPr/>
          <a:lstStyle>
            <a:lvl1pPr>
              <a:defRPr b="0" i="0">
                <a:latin typeface="+mn-lt"/>
              </a:defRPr>
            </a:lvl1pPr>
          </a:lstStyle>
          <a:p>
            <a:endParaRPr lang="en-GB"/>
          </a:p>
        </p:txBody>
      </p:sp>
    </p:spTree>
    <p:extLst>
      <p:ext uri="{BB962C8B-B14F-4D97-AF65-F5344CB8AC3E}">
        <p14:creationId xmlns:p14="http://schemas.microsoft.com/office/powerpoint/2010/main" val="2143755192"/>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7" name="Subtitle 2"/>
          <p:cNvSpPr>
            <a:spLocks noGrp="1"/>
          </p:cNvSpPr>
          <p:nvPr>
            <p:ph type="subTitle" idx="1" hasCustomPrompt="1"/>
          </p:nvPr>
        </p:nvSpPr>
        <p:spPr>
          <a:xfrm>
            <a:off x="358870" y="324000"/>
            <a:ext cx="9508730"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2" name="Title 1"/>
          <p:cNvSpPr>
            <a:spLocks noGrp="1"/>
          </p:cNvSpPr>
          <p:nvPr>
            <p:ph type="title" hasCustomPrompt="1"/>
          </p:nvPr>
        </p:nvSpPr>
        <p:spPr/>
        <p:txBody>
          <a:bodyPr/>
          <a:lstStyle>
            <a:lvl1pPr>
              <a:defRPr/>
            </a:lvl1pPr>
          </a:lstStyle>
          <a:p>
            <a:r>
              <a:rPr lang="en-GB"/>
              <a:t>Click to add title</a:t>
            </a:r>
          </a:p>
        </p:txBody>
      </p:sp>
      <p:sp>
        <p:nvSpPr>
          <p:cNvPr id="14" name="Text Placeholder 2"/>
          <p:cNvSpPr>
            <a:spLocks noGrp="1"/>
          </p:cNvSpPr>
          <p:nvPr>
            <p:ph type="body" sz="quarter" idx="13" hasCustomPrompt="1"/>
          </p:nvPr>
        </p:nvSpPr>
        <p:spPr>
          <a:xfrm>
            <a:off x="358868" y="1663700"/>
            <a:ext cx="3666493" cy="4564800"/>
          </a:xfrm>
        </p:spPr>
        <p:txBody>
          <a:bodyPr>
            <a:noAutofit/>
          </a:bodyPr>
          <a:lstStyle>
            <a:lvl1pPr marL="0" indent="0">
              <a:lnSpc>
                <a:spcPct val="90000"/>
              </a:lnSpc>
              <a:buSzPct val="100000"/>
              <a:buFont typeface="Arial" panose="020B0604020202020204" pitchFamily="34" charset="0"/>
              <a:buChar char="​"/>
              <a:defRPr sz="2100"/>
            </a:lvl1pPr>
            <a:lvl2pPr marL="180000">
              <a:defRPr sz="2100" i="1"/>
            </a:lvl2pPr>
            <a:lvl3pPr marL="360000">
              <a:defRPr sz="1800" i="1"/>
            </a:lvl3pPr>
            <a:lvl4pPr marL="540000">
              <a:defRPr sz="1600" i="1"/>
            </a:lvl4pPr>
            <a:lvl5pPr>
              <a:defRPr sz="1400" i="1"/>
            </a:lvl5pPr>
          </a:lstStyle>
          <a:p>
            <a:pPr lvl="0"/>
            <a:r>
              <a:rPr lang="en-GB" noProof="0"/>
              <a:t>Use TAB and SHIFT+TAB to jump between text- and bullet-levels. Click ENTER and TAB for next level</a:t>
            </a:r>
            <a:endParaRPr lang="en-GB"/>
          </a:p>
          <a:p>
            <a:pPr lvl="1"/>
            <a:r>
              <a:rPr lang="en-GB"/>
              <a:t>Second level</a:t>
            </a:r>
          </a:p>
          <a:p>
            <a:pPr lvl="2"/>
            <a:r>
              <a:rPr lang="en-GB"/>
              <a:t>Third level</a:t>
            </a:r>
          </a:p>
          <a:p>
            <a:pPr lvl="3"/>
            <a:r>
              <a:rPr lang="en-GB"/>
              <a:t>Fourth level</a:t>
            </a:r>
          </a:p>
          <a:p>
            <a:pPr lvl="4"/>
            <a:r>
              <a:rPr lang="en-GB"/>
              <a:t>Fifth level</a:t>
            </a:r>
          </a:p>
        </p:txBody>
      </p:sp>
      <p:sp>
        <p:nvSpPr>
          <p:cNvPr id="10" name="Content Placeholder 8"/>
          <p:cNvSpPr>
            <a:spLocks noGrp="1"/>
          </p:cNvSpPr>
          <p:nvPr>
            <p:ph sz="quarter" idx="16" hasCustomPrompt="1"/>
          </p:nvPr>
        </p:nvSpPr>
        <p:spPr>
          <a:xfrm>
            <a:off x="4262400" y="1663699"/>
            <a:ext cx="7567200" cy="4564800"/>
          </a:xfrm>
        </p:spPr>
        <p:txBody>
          <a:bodyPr/>
          <a:lstStyle>
            <a:lvl1pPr>
              <a:defRPr sz="2000" baseline="0"/>
            </a:lvl1pPr>
            <a:lvl2pPr>
              <a:defRPr sz="2000"/>
            </a:lvl2pPr>
            <a:lvl3pPr>
              <a:defRPr sz="1800"/>
            </a:lvl3pPr>
            <a:lvl4pPr>
              <a:defRPr sz="1600"/>
            </a:lvl4pPr>
            <a:lvl5pPr>
              <a:defRPr sz="1400"/>
            </a:lvl5pPr>
          </a:lstStyle>
          <a:p>
            <a:pPr lvl="0"/>
            <a:r>
              <a:rPr lang="en-GB"/>
              <a:t>Insert picture, chart or table</a:t>
            </a:r>
          </a:p>
          <a:p>
            <a:pPr lvl="1"/>
            <a:r>
              <a:rPr lang="en-GB"/>
              <a:t>Second level</a:t>
            </a:r>
          </a:p>
          <a:p>
            <a:pPr lvl="2"/>
            <a:r>
              <a:rPr lang="en-GB"/>
              <a:t>Third level</a:t>
            </a:r>
          </a:p>
          <a:p>
            <a:pPr lvl="3"/>
            <a:r>
              <a:rPr lang="en-GB"/>
              <a:t>Fourth level</a:t>
            </a:r>
          </a:p>
          <a:p>
            <a:pPr lvl="4"/>
            <a:r>
              <a:rPr lang="en-GB"/>
              <a:t>Fifth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p>
            <a:endParaRPr lang="en-GB"/>
          </a:p>
        </p:txBody>
      </p:sp>
      <p:sp>
        <p:nvSpPr>
          <p:cNvPr id="5" name="FLD_Presentation"/>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3414370637"/>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94B5-095B-A1E9-AF9E-F6B94CB300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K"/>
          </a:p>
        </p:txBody>
      </p:sp>
      <p:sp>
        <p:nvSpPr>
          <p:cNvPr id="3" name="Content Placeholder 2">
            <a:extLst>
              <a:ext uri="{FF2B5EF4-FFF2-40B4-BE49-F238E27FC236}">
                <a16:creationId xmlns:a16="http://schemas.microsoft.com/office/drawing/2014/main" id="{5A20D995-04CA-B1D2-05E0-199B982CA5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Text Placeholder 3">
            <a:extLst>
              <a:ext uri="{FF2B5EF4-FFF2-40B4-BE49-F238E27FC236}">
                <a16:creationId xmlns:a16="http://schemas.microsoft.com/office/drawing/2014/main" id="{A208EE79-7875-C01B-61C7-E817D8AD9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DB97A-FA37-5544-839D-DDA409367B14}"/>
              </a:ext>
            </a:extLst>
          </p:cNvPr>
          <p:cNvSpPr>
            <a:spLocks noGrp="1"/>
          </p:cNvSpPr>
          <p:nvPr>
            <p:ph type="dt" sz="half" idx="10"/>
          </p:nvPr>
        </p:nvSpPr>
        <p:spPr/>
        <p:txBody>
          <a:bodyPr/>
          <a:lstStyle/>
          <a:p>
            <a:fld id="{49BCD960-5E15-42C6-AED5-730CE002C058}" type="datetimeFigureOut">
              <a:rPr lang="en-DK" smtClean="0"/>
              <a:t>09/16/2024</a:t>
            </a:fld>
            <a:endParaRPr lang="en-DK"/>
          </a:p>
        </p:txBody>
      </p:sp>
      <p:sp>
        <p:nvSpPr>
          <p:cNvPr id="6" name="Footer Placeholder 5">
            <a:extLst>
              <a:ext uri="{FF2B5EF4-FFF2-40B4-BE49-F238E27FC236}">
                <a16:creationId xmlns:a16="http://schemas.microsoft.com/office/drawing/2014/main" id="{2E8C8DF4-A043-AB54-72AD-DB6B8F8000A7}"/>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CD19E4BC-AA02-C47D-8F69-9BEDE7DBBA38}"/>
              </a:ext>
            </a:extLst>
          </p:cNvPr>
          <p:cNvSpPr>
            <a:spLocks noGrp="1"/>
          </p:cNvSpPr>
          <p:nvPr>
            <p:ph type="sldNum" sz="quarter" idx="12"/>
          </p:nvPr>
        </p:nvSpPr>
        <p:spPr/>
        <p:txBody>
          <a:bodyPr/>
          <a:lstStyle/>
          <a:p>
            <a:fld id="{25F00214-24D6-4975-80E9-2844F98D39DD}" type="slidenum">
              <a:rPr lang="en-DK" smtClean="0"/>
              <a:t>‹#›</a:t>
            </a:fld>
            <a:endParaRPr lang="en-DK"/>
          </a:p>
        </p:txBody>
      </p:sp>
    </p:spTree>
    <p:extLst>
      <p:ext uri="{BB962C8B-B14F-4D97-AF65-F5344CB8AC3E}">
        <p14:creationId xmlns:p14="http://schemas.microsoft.com/office/powerpoint/2010/main" val="24145892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and text ">
    <p:spTree>
      <p:nvGrpSpPr>
        <p:cNvPr id="1" name=""/>
        <p:cNvGrpSpPr/>
        <p:nvPr/>
      </p:nvGrpSpPr>
      <p:grpSpPr>
        <a:xfrm>
          <a:off x="0" y="0"/>
          <a:ext cx="0" cy="0"/>
          <a:chOff x="0" y="0"/>
          <a:chExt cx="0" cy="0"/>
        </a:xfrm>
      </p:grpSpPr>
      <p:sp>
        <p:nvSpPr>
          <p:cNvPr id="17" name="Subtitle 2"/>
          <p:cNvSpPr>
            <a:spLocks noGrp="1"/>
          </p:cNvSpPr>
          <p:nvPr>
            <p:ph type="subTitle" idx="1" hasCustomPrompt="1"/>
          </p:nvPr>
        </p:nvSpPr>
        <p:spPr>
          <a:xfrm>
            <a:off x="358870" y="324000"/>
            <a:ext cx="9507443"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2" name="Title 1"/>
          <p:cNvSpPr>
            <a:spLocks noGrp="1"/>
          </p:cNvSpPr>
          <p:nvPr>
            <p:ph type="title" hasCustomPrompt="1"/>
          </p:nvPr>
        </p:nvSpPr>
        <p:spPr/>
        <p:txBody>
          <a:bodyPr/>
          <a:lstStyle>
            <a:lvl1pPr>
              <a:defRPr/>
            </a:lvl1pPr>
          </a:lstStyle>
          <a:p>
            <a:r>
              <a:rPr lang="en-GB"/>
              <a:t>Click to add title</a:t>
            </a:r>
          </a:p>
        </p:txBody>
      </p:sp>
      <p:sp>
        <p:nvSpPr>
          <p:cNvPr id="10" name="Content Placeholder 8"/>
          <p:cNvSpPr>
            <a:spLocks noGrp="1"/>
          </p:cNvSpPr>
          <p:nvPr>
            <p:ph sz="quarter" idx="16" hasCustomPrompt="1"/>
          </p:nvPr>
        </p:nvSpPr>
        <p:spPr>
          <a:xfrm>
            <a:off x="360094" y="1663700"/>
            <a:ext cx="7567200" cy="4564800"/>
          </a:xfrm>
        </p:spPr>
        <p:txBody>
          <a:bodyPr/>
          <a:lstStyle>
            <a:lvl1pPr>
              <a:defRPr sz="2000" baseline="0"/>
            </a:lvl1pPr>
            <a:lvl2pPr>
              <a:defRPr sz="2000"/>
            </a:lvl2pPr>
            <a:lvl3pPr>
              <a:defRPr sz="1800"/>
            </a:lvl3pPr>
            <a:lvl4pPr>
              <a:defRPr sz="1600"/>
            </a:lvl4pPr>
            <a:lvl5pPr>
              <a:defRPr sz="1400"/>
            </a:lvl5pPr>
          </a:lstStyle>
          <a:p>
            <a:pPr lvl="0"/>
            <a:r>
              <a:rPr lang="en-GB"/>
              <a:t>Insert picture, chart or table</a:t>
            </a:r>
          </a:p>
          <a:p>
            <a:pPr lvl="1"/>
            <a:r>
              <a:rPr lang="en-GB"/>
              <a:t>Second level</a:t>
            </a:r>
          </a:p>
          <a:p>
            <a:pPr lvl="2"/>
            <a:r>
              <a:rPr lang="en-GB"/>
              <a:t>Third level</a:t>
            </a:r>
          </a:p>
          <a:p>
            <a:pPr lvl="3"/>
            <a:r>
              <a:rPr lang="en-GB"/>
              <a:t>Fourth level</a:t>
            </a:r>
          </a:p>
          <a:p>
            <a:pPr lvl="4"/>
            <a:r>
              <a:rPr lang="en-GB"/>
              <a:t>Fifth level</a:t>
            </a:r>
          </a:p>
        </p:txBody>
      </p:sp>
      <p:sp>
        <p:nvSpPr>
          <p:cNvPr id="14" name="Text Placeholder 2"/>
          <p:cNvSpPr>
            <a:spLocks noGrp="1"/>
          </p:cNvSpPr>
          <p:nvPr>
            <p:ph type="body" sz="quarter" idx="13" hasCustomPrompt="1"/>
          </p:nvPr>
        </p:nvSpPr>
        <p:spPr>
          <a:xfrm>
            <a:off x="8159749" y="1663700"/>
            <a:ext cx="3668400" cy="4564800"/>
          </a:xfrm>
        </p:spPr>
        <p:txBody>
          <a:bodyPr>
            <a:noAutofit/>
          </a:bodyPr>
          <a:lstStyle>
            <a:lvl1pPr marL="0" indent="0">
              <a:lnSpc>
                <a:spcPct val="90000"/>
              </a:lnSpc>
              <a:buSzPct val="100000"/>
              <a:buFont typeface="Arial" panose="020B0604020202020204" pitchFamily="34" charset="0"/>
              <a:buChar char="​"/>
              <a:defRPr sz="2100"/>
            </a:lvl1pPr>
            <a:lvl2pPr marL="180000">
              <a:defRPr sz="2100" i="1"/>
            </a:lvl2pPr>
            <a:lvl3pPr marL="360000">
              <a:defRPr sz="1800" i="1"/>
            </a:lvl3pPr>
            <a:lvl4pPr marL="540000">
              <a:defRPr sz="1600" i="1"/>
            </a:lvl4pPr>
            <a:lvl5pPr>
              <a:defRPr sz="1400" i="1"/>
            </a:lvl5pPr>
          </a:lstStyle>
          <a:p>
            <a:pPr lvl="0"/>
            <a:r>
              <a:rPr lang="en-GB" noProof="0"/>
              <a:t>Use TAB and SHIFT+TAB to jump between text- and bullet-levels. Click ENTER and TAB for next level</a:t>
            </a:r>
            <a:endParaRPr lang="en-GB"/>
          </a:p>
          <a:p>
            <a:pPr lvl="1"/>
            <a:r>
              <a:rPr lang="en-GB"/>
              <a:t>Second level</a:t>
            </a:r>
          </a:p>
          <a:p>
            <a:pPr lvl="2"/>
            <a:r>
              <a:rPr lang="en-GB"/>
              <a:t>Third level</a:t>
            </a:r>
          </a:p>
          <a:p>
            <a:pPr lvl="3"/>
            <a:r>
              <a:rPr lang="en-GB"/>
              <a:t>Fourth level</a:t>
            </a:r>
          </a:p>
          <a:p>
            <a:pPr lvl="4"/>
            <a:r>
              <a:rPr lang="en-GB"/>
              <a:t>Fifth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p>
            <a:endParaRPr lang="en-GB"/>
          </a:p>
        </p:txBody>
      </p:sp>
      <p:sp>
        <p:nvSpPr>
          <p:cNvPr id="5" name="FLD_Presentation"/>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2326097223"/>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text and picture">
    <p:spTree>
      <p:nvGrpSpPr>
        <p:cNvPr id="1" name=""/>
        <p:cNvGrpSpPr/>
        <p:nvPr/>
      </p:nvGrpSpPr>
      <p:grpSpPr>
        <a:xfrm>
          <a:off x="0" y="0"/>
          <a:ext cx="0" cy="0"/>
          <a:chOff x="0" y="0"/>
          <a:chExt cx="0" cy="0"/>
        </a:xfrm>
      </p:grpSpPr>
      <p:sp>
        <p:nvSpPr>
          <p:cNvPr id="17" name="Subtitle 2"/>
          <p:cNvSpPr>
            <a:spLocks noGrp="1"/>
          </p:cNvSpPr>
          <p:nvPr>
            <p:ph type="subTitle" idx="1" hasCustomPrompt="1"/>
          </p:nvPr>
        </p:nvSpPr>
        <p:spPr>
          <a:xfrm>
            <a:off x="358870" y="324000"/>
            <a:ext cx="9511212"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8" name="Title 1"/>
          <p:cNvSpPr>
            <a:spLocks noGrp="1"/>
          </p:cNvSpPr>
          <p:nvPr>
            <p:ph type="title" hasCustomPrompt="1"/>
          </p:nvPr>
        </p:nvSpPr>
        <p:spPr>
          <a:xfrm>
            <a:off x="349200" y="759600"/>
            <a:ext cx="9517113" cy="457200"/>
          </a:xfrm>
        </p:spPr>
        <p:txBody>
          <a:bodyPr/>
          <a:lstStyle>
            <a:lvl1pPr>
              <a:defRPr/>
            </a:lvl1pPr>
          </a:lstStyle>
          <a:p>
            <a:r>
              <a:rPr lang="en-GB"/>
              <a:t>Click to add title</a:t>
            </a:r>
          </a:p>
        </p:txBody>
      </p:sp>
      <p:sp>
        <p:nvSpPr>
          <p:cNvPr id="15" name="Text Placeholder 2"/>
          <p:cNvSpPr>
            <a:spLocks noGrp="1"/>
          </p:cNvSpPr>
          <p:nvPr>
            <p:ph type="body" sz="quarter" idx="13" hasCustomPrompt="1"/>
          </p:nvPr>
        </p:nvSpPr>
        <p:spPr>
          <a:xfrm>
            <a:off x="358868" y="1663700"/>
            <a:ext cx="3666494" cy="4564800"/>
          </a:xfrm>
        </p:spPr>
        <p:txBody>
          <a:bodyPr numCol="1" spcCol="237600">
            <a:noAutofit/>
          </a:bodyPr>
          <a:lstStyle>
            <a:lvl1pPr marL="0" indent="0">
              <a:lnSpc>
                <a:spcPct val="90000"/>
              </a:lnSpc>
              <a:buSzPct val="100000"/>
              <a:buFont typeface="Arial" panose="020B0604020202020204" pitchFamily="34" charset="0"/>
              <a:buChar char="​"/>
              <a:defRPr sz="2100"/>
            </a:lvl1pPr>
            <a:lvl2pPr marL="180000">
              <a:defRPr sz="2100" i="0"/>
            </a:lvl2pPr>
            <a:lvl3pPr marL="360000">
              <a:defRPr sz="1800" i="0"/>
            </a:lvl3pPr>
            <a:lvl4pPr marL="540000">
              <a:defRPr sz="1600" i="0"/>
            </a:lvl4pPr>
            <a:lvl5pPr>
              <a:defRPr sz="1400" i="0"/>
            </a:lvl5pPr>
            <a:lvl6pPr>
              <a:defRPr/>
            </a:lvl6pPr>
            <a:lvl7pPr>
              <a:defRPr/>
            </a:lvl7pPr>
            <a:lvl8pPr>
              <a:defRPr/>
            </a:lvl8pPr>
          </a:lstStyle>
          <a:p>
            <a:pPr lvl="0"/>
            <a:r>
              <a:rPr lang="en-GB" noProof="0"/>
              <a:t>Use TAB and SHIFT+TAB to jump between text- and bullet-levels. Click ENTER and TAB for next level</a:t>
            </a:r>
            <a:endParaRPr lang="en-GB"/>
          </a:p>
          <a:p>
            <a:pPr lvl="1"/>
            <a:r>
              <a:rPr lang="en-GB"/>
              <a:t>Second level</a:t>
            </a:r>
          </a:p>
          <a:p>
            <a:pPr lvl="2"/>
            <a:r>
              <a:rPr lang="en-GB"/>
              <a:t>Third level</a:t>
            </a:r>
          </a:p>
          <a:p>
            <a:pPr lvl="3"/>
            <a:r>
              <a:rPr lang="en-GB"/>
              <a:t>Fourth level</a:t>
            </a:r>
          </a:p>
          <a:p>
            <a:pPr lvl="4"/>
            <a:r>
              <a:rPr lang="en-GB"/>
              <a:t>Fifth level</a:t>
            </a:r>
          </a:p>
        </p:txBody>
      </p:sp>
      <p:sp>
        <p:nvSpPr>
          <p:cNvPr id="6" name="Text Placeholder 3"/>
          <p:cNvSpPr>
            <a:spLocks noGrp="1"/>
          </p:cNvSpPr>
          <p:nvPr>
            <p:ph type="body" sz="quarter" idx="20" hasCustomPrompt="1"/>
          </p:nvPr>
        </p:nvSpPr>
        <p:spPr>
          <a:xfrm>
            <a:off x="4262400" y="1663700"/>
            <a:ext cx="3666053" cy="4564800"/>
          </a:xfrm>
        </p:spPr>
        <p:txBody>
          <a:bodyPr/>
          <a:lstStyle>
            <a:lvl1pPr>
              <a:defRPr sz="2100"/>
            </a:lvl1pPr>
            <a:lvl2pPr>
              <a:defRPr sz="2100"/>
            </a:lvl2pPr>
            <a:lvl3pPr>
              <a:defRPr sz="1800"/>
            </a:lvl3pPr>
            <a:lvl4pPr>
              <a:defRPr sz="1600"/>
            </a:lvl4pPr>
            <a:lvl5pPr>
              <a:defRPr sz="1400"/>
            </a:lvl5pPr>
            <a:lvl6pPr>
              <a:defRPr/>
            </a:lvl6pPr>
            <a:lvl7pPr>
              <a:defRPr/>
            </a:lvl7pPr>
            <a:lvl8pPr>
              <a:defRPr/>
            </a:lvl8pPr>
          </a:lstStyle>
          <a:p>
            <a:pPr lvl="0"/>
            <a:r>
              <a:rPr lang="en-GB" noProof="0"/>
              <a:t>Use TAB and SHIFT+TAB to jump between text- and bullet-levels. Click ENTER and TAB for next level</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7" hasCustomPrompt="1"/>
          </p:nvPr>
        </p:nvSpPr>
        <p:spPr>
          <a:xfrm>
            <a:off x="9141618" y="1663701"/>
            <a:ext cx="2689923" cy="2224075"/>
          </a:xfrm>
        </p:spPr>
        <p:txBody>
          <a:bodyPr tIns="36000" anchor="t" anchorCtr="0"/>
          <a:lstStyle>
            <a:lvl1pPr marL="0" indent="0" algn="ctr">
              <a:buFontTx/>
              <a:buNone/>
              <a:defRPr sz="1400"/>
            </a:lvl1pPr>
          </a:lstStyle>
          <a:p>
            <a:r>
              <a:rPr lang="en-GB"/>
              <a:t>Click on frame and select picture from Templafy Photos or click on icon in frame to insert picture from your device</a:t>
            </a:r>
          </a:p>
        </p:txBody>
      </p:sp>
      <p:sp>
        <p:nvSpPr>
          <p:cNvPr id="13" name="Text Placeholder 12"/>
          <p:cNvSpPr>
            <a:spLocks noGrp="1"/>
          </p:cNvSpPr>
          <p:nvPr>
            <p:ph type="body" sz="quarter" idx="18" hasCustomPrompt="1"/>
          </p:nvPr>
        </p:nvSpPr>
        <p:spPr>
          <a:xfrm>
            <a:off x="9141616" y="3948588"/>
            <a:ext cx="2689926" cy="948851"/>
          </a:xfrm>
        </p:spPr>
        <p:txBody>
          <a:bodyPr anchor="t" anchorCtr="0"/>
          <a:lstStyle>
            <a:lvl1pPr marL="0" indent="0">
              <a:buFont typeface="Arial" panose="020B0604020202020204" pitchFamily="34" charset="0"/>
              <a:buNone/>
              <a:defRPr sz="1100" i="0" baseline="0"/>
            </a:lvl1pPr>
          </a:lstStyle>
          <a:p>
            <a:pPr lvl="0"/>
            <a:r>
              <a:rPr lang="en-GB"/>
              <a:t>Click to add caption</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p>
            <a:endParaRPr lang="en-GB"/>
          </a:p>
        </p:txBody>
      </p:sp>
      <p:sp>
        <p:nvSpPr>
          <p:cNvPr id="5" name="FLD_Presentation"/>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3865317795"/>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and 2 pictures">
    <p:spTree>
      <p:nvGrpSpPr>
        <p:cNvPr id="1" name=""/>
        <p:cNvGrpSpPr/>
        <p:nvPr/>
      </p:nvGrpSpPr>
      <p:grpSpPr>
        <a:xfrm>
          <a:off x="0" y="0"/>
          <a:ext cx="0" cy="0"/>
          <a:chOff x="0" y="0"/>
          <a:chExt cx="0" cy="0"/>
        </a:xfrm>
      </p:grpSpPr>
      <p:sp>
        <p:nvSpPr>
          <p:cNvPr id="14" name="Subtitle 2"/>
          <p:cNvSpPr>
            <a:spLocks noGrp="1"/>
          </p:cNvSpPr>
          <p:nvPr>
            <p:ph type="subTitle" idx="1" hasCustomPrompt="1"/>
          </p:nvPr>
        </p:nvSpPr>
        <p:spPr>
          <a:xfrm>
            <a:off x="358870" y="324000"/>
            <a:ext cx="9510014"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4" name="Title 1"/>
          <p:cNvSpPr>
            <a:spLocks noGrp="1"/>
          </p:cNvSpPr>
          <p:nvPr>
            <p:ph type="title" hasCustomPrompt="1"/>
          </p:nvPr>
        </p:nvSpPr>
        <p:spPr/>
        <p:txBody>
          <a:bodyPr/>
          <a:lstStyle/>
          <a:p>
            <a:r>
              <a:rPr lang="en-GB"/>
              <a:t>Click to add title</a:t>
            </a:r>
          </a:p>
        </p:txBody>
      </p:sp>
      <p:sp>
        <p:nvSpPr>
          <p:cNvPr id="17" name="Text Placeholder 2"/>
          <p:cNvSpPr>
            <a:spLocks noGrp="1"/>
          </p:cNvSpPr>
          <p:nvPr>
            <p:ph type="body" sz="quarter" idx="17" hasCustomPrompt="1"/>
          </p:nvPr>
        </p:nvSpPr>
        <p:spPr>
          <a:xfrm>
            <a:off x="360000" y="1663699"/>
            <a:ext cx="6594385" cy="4564800"/>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a:t>Use TAB and SHIFT+TAB to jump between text- and bullet-levels. Click ENTER and TAB for next level</a:t>
            </a:r>
            <a:endParaRPr lang="en-GB"/>
          </a:p>
          <a:p>
            <a:pPr lvl="1"/>
            <a:r>
              <a:rPr lang="en-GB"/>
              <a:t>Second level</a:t>
            </a:r>
          </a:p>
          <a:p>
            <a:pPr lvl="2"/>
            <a:r>
              <a:rPr lang="en-GB"/>
              <a:t>Third level</a:t>
            </a:r>
          </a:p>
          <a:p>
            <a:pPr lvl="3"/>
            <a:r>
              <a:rPr lang="en-GB"/>
              <a:t>Fourth level</a:t>
            </a:r>
          </a:p>
          <a:p>
            <a:pPr lvl="4"/>
            <a:r>
              <a:rPr lang="en-GB"/>
              <a:t>Fifth level</a:t>
            </a:r>
          </a:p>
        </p:txBody>
      </p:sp>
      <p:sp>
        <p:nvSpPr>
          <p:cNvPr id="5" name="Picture Placeholder 3"/>
          <p:cNvSpPr>
            <a:spLocks noGrp="1"/>
          </p:cNvSpPr>
          <p:nvPr>
            <p:ph type="pic" sz="quarter" idx="13" hasCustomPrompt="1"/>
          </p:nvPr>
        </p:nvSpPr>
        <p:spPr>
          <a:xfrm>
            <a:off x="7190073" y="1663700"/>
            <a:ext cx="4641472" cy="2149200"/>
          </a:xfrm>
          <a:prstGeom prst="rect">
            <a:avLst/>
          </a:prstGeom>
        </p:spPr>
        <p:txBody>
          <a:bodyPr lIns="0" tIns="36000" anchor="t" anchorCtr="0"/>
          <a:lstStyle>
            <a:lvl1pPr marL="0" indent="0" algn="ctr">
              <a:buFontTx/>
              <a:buNone/>
              <a:defRPr sz="1400"/>
            </a:lvl1pPr>
          </a:lstStyle>
          <a:p>
            <a:r>
              <a:rPr lang="en-GB"/>
              <a:t>Click on frame and select picture from Templafy Photos or click on icon in frame to insert picture from          your device</a:t>
            </a:r>
          </a:p>
        </p:txBody>
      </p:sp>
      <p:sp>
        <p:nvSpPr>
          <p:cNvPr id="12" name="Picture Placeholder 4"/>
          <p:cNvSpPr>
            <a:spLocks noGrp="1"/>
          </p:cNvSpPr>
          <p:nvPr>
            <p:ph type="pic" sz="quarter" idx="15" hasCustomPrompt="1"/>
          </p:nvPr>
        </p:nvSpPr>
        <p:spPr>
          <a:xfrm>
            <a:off x="7190073" y="4078800"/>
            <a:ext cx="4641471" cy="2149200"/>
          </a:xfrm>
          <a:prstGeom prst="rect">
            <a:avLst/>
          </a:prstGeom>
        </p:spPr>
        <p:txBody>
          <a:bodyPr lIns="0" tIns="36000" anchor="t" anchorCtr="0"/>
          <a:lstStyle>
            <a:lvl1pPr marL="0" indent="0" algn="ctr">
              <a:buFontTx/>
              <a:buNone/>
              <a:defRPr sz="1400"/>
            </a:lvl1pPr>
          </a:lstStyle>
          <a:p>
            <a:r>
              <a:rPr lang="en-GB"/>
              <a:t>Click on frame and select picture from Templafy Photos or click on icon in frame to insert picture from          your device</a:t>
            </a:r>
          </a:p>
        </p:txBody>
      </p:sp>
      <p:sp>
        <p:nvSpPr>
          <p:cNvPr id="2" name="Date_DateCustomA" hidden="1"/>
          <p:cNvSpPr>
            <a:spLocks noGrp="1"/>
          </p:cNvSpPr>
          <p:nvPr>
            <p:ph type="dt" sz="half" idx="18"/>
          </p:nvPr>
        </p:nvSpPr>
        <p:spPr/>
        <p:txBody>
          <a:bodyPr/>
          <a:lstStyle/>
          <a:p>
            <a:endParaRPr lang="en-GB"/>
          </a:p>
        </p:txBody>
      </p:sp>
      <p:sp>
        <p:nvSpPr>
          <p:cNvPr id="9" name="FLD_Presentation"/>
          <p:cNvSpPr>
            <a:spLocks noGrp="1"/>
          </p:cNvSpPr>
          <p:nvPr>
            <p:ph type="ftr" sz="quarter" idx="19"/>
          </p:nvPr>
        </p:nvSpPr>
        <p:spPr/>
        <p:txBody>
          <a:bodyPr/>
          <a:lstStyle/>
          <a:p>
            <a:endParaRPr lang="en-GB"/>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a:p>
        </p:txBody>
      </p:sp>
    </p:spTree>
    <p:extLst>
      <p:ext uri="{BB962C8B-B14F-4D97-AF65-F5344CB8AC3E}">
        <p14:creationId xmlns:p14="http://schemas.microsoft.com/office/powerpoint/2010/main" val="2055366154"/>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and 2+1 pictures">
    <p:spTree>
      <p:nvGrpSpPr>
        <p:cNvPr id="1" name=""/>
        <p:cNvGrpSpPr/>
        <p:nvPr/>
      </p:nvGrpSpPr>
      <p:grpSpPr>
        <a:xfrm>
          <a:off x="0" y="0"/>
          <a:ext cx="0" cy="0"/>
          <a:chOff x="0" y="0"/>
          <a:chExt cx="0" cy="0"/>
        </a:xfrm>
      </p:grpSpPr>
      <p:sp>
        <p:nvSpPr>
          <p:cNvPr id="13" name="Subtitle 2"/>
          <p:cNvSpPr>
            <a:spLocks noGrp="1"/>
          </p:cNvSpPr>
          <p:nvPr>
            <p:ph type="subTitle" idx="1" hasCustomPrompt="1"/>
          </p:nvPr>
        </p:nvSpPr>
        <p:spPr>
          <a:xfrm>
            <a:off x="358870" y="324000"/>
            <a:ext cx="9510014"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7" name="Title 1"/>
          <p:cNvSpPr>
            <a:spLocks noGrp="1"/>
          </p:cNvSpPr>
          <p:nvPr>
            <p:ph type="title" hasCustomPrompt="1"/>
          </p:nvPr>
        </p:nvSpPr>
        <p:spPr/>
        <p:txBody>
          <a:bodyPr/>
          <a:lstStyle>
            <a:lvl1pPr>
              <a:defRPr/>
            </a:lvl1pPr>
          </a:lstStyle>
          <a:p>
            <a:r>
              <a:rPr lang="en-GB"/>
              <a:t>Click to add title</a:t>
            </a:r>
          </a:p>
        </p:txBody>
      </p:sp>
      <p:sp>
        <p:nvSpPr>
          <p:cNvPr id="17" name="Text Placeholder 2"/>
          <p:cNvSpPr>
            <a:spLocks noGrp="1"/>
          </p:cNvSpPr>
          <p:nvPr>
            <p:ph type="body" sz="quarter" idx="17" hasCustomPrompt="1"/>
          </p:nvPr>
        </p:nvSpPr>
        <p:spPr>
          <a:xfrm>
            <a:off x="360000" y="1663699"/>
            <a:ext cx="6594384" cy="4564800"/>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a:t>Use TAB and SHIFT+TAB to jump between text- and bullet-levels. Click ENTER and TAB for next level</a:t>
            </a:r>
            <a:endParaRPr lang="en-GB"/>
          </a:p>
          <a:p>
            <a:pPr lvl="1"/>
            <a:r>
              <a:rPr lang="en-GB"/>
              <a:t>Second level</a:t>
            </a:r>
          </a:p>
          <a:p>
            <a:pPr lvl="2"/>
            <a:r>
              <a:rPr lang="en-GB"/>
              <a:t>Third level</a:t>
            </a:r>
          </a:p>
          <a:p>
            <a:pPr lvl="3"/>
            <a:r>
              <a:rPr lang="en-GB"/>
              <a:t>Fourth level</a:t>
            </a:r>
          </a:p>
          <a:p>
            <a:pPr lvl="4"/>
            <a:r>
              <a:rPr lang="en-GB"/>
              <a:t>Fifth level</a:t>
            </a:r>
          </a:p>
        </p:txBody>
      </p:sp>
      <p:sp>
        <p:nvSpPr>
          <p:cNvPr id="5" name="Picture Placeholder 3"/>
          <p:cNvSpPr>
            <a:spLocks noGrp="1"/>
          </p:cNvSpPr>
          <p:nvPr>
            <p:ph type="pic" sz="quarter" idx="13" hasCustomPrompt="1"/>
          </p:nvPr>
        </p:nvSpPr>
        <p:spPr>
          <a:xfrm>
            <a:off x="7190073" y="1663700"/>
            <a:ext cx="2202436" cy="2149200"/>
          </a:xfrm>
          <a:prstGeom prst="rect">
            <a:avLst/>
          </a:prstGeom>
        </p:spPr>
        <p:txBody>
          <a:bodyPr lIns="0" tIns="36000" anchor="t" anchorCtr="0"/>
          <a:lstStyle>
            <a:lvl1pPr marL="0" indent="0" algn="ctr">
              <a:buFontTx/>
              <a:buNone/>
              <a:defRPr sz="1200"/>
            </a:lvl1pPr>
          </a:lstStyle>
          <a:p>
            <a:r>
              <a:rPr lang="en-GB"/>
              <a:t>Click on frame and select picture from Templafy Photos or click on icon in frame to insert picture from your device</a:t>
            </a:r>
          </a:p>
        </p:txBody>
      </p:sp>
      <p:sp>
        <p:nvSpPr>
          <p:cNvPr id="12" name="Picture Placeholder 4"/>
          <p:cNvSpPr>
            <a:spLocks noGrp="1"/>
          </p:cNvSpPr>
          <p:nvPr>
            <p:ph type="pic" sz="quarter" idx="15" hasCustomPrompt="1"/>
          </p:nvPr>
        </p:nvSpPr>
        <p:spPr>
          <a:xfrm>
            <a:off x="9629106" y="1663700"/>
            <a:ext cx="2202438" cy="2149200"/>
          </a:xfrm>
          <a:prstGeom prst="rect">
            <a:avLst/>
          </a:prstGeom>
        </p:spPr>
        <p:txBody>
          <a:bodyPr lIns="0" tIns="36000" anchor="t" anchorCtr="0"/>
          <a:lstStyle>
            <a:lvl1pPr marL="0" indent="0" algn="ctr">
              <a:buFontTx/>
              <a:buNone/>
              <a:defRPr sz="1200"/>
            </a:lvl1pPr>
          </a:lstStyle>
          <a:p>
            <a:r>
              <a:rPr lang="en-GB"/>
              <a:t>Click on frame and select picture from Templafy Photos or click on icon in frame to insert picture from your device</a:t>
            </a:r>
          </a:p>
        </p:txBody>
      </p:sp>
      <p:sp>
        <p:nvSpPr>
          <p:cNvPr id="14" name="Picture Placeholder 5"/>
          <p:cNvSpPr>
            <a:spLocks noGrp="1"/>
          </p:cNvSpPr>
          <p:nvPr>
            <p:ph type="pic" sz="quarter" idx="16" hasCustomPrompt="1"/>
          </p:nvPr>
        </p:nvSpPr>
        <p:spPr>
          <a:xfrm>
            <a:off x="7190073" y="4079299"/>
            <a:ext cx="4641471" cy="2149200"/>
          </a:xfrm>
          <a:prstGeom prst="rect">
            <a:avLst/>
          </a:prstGeom>
        </p:spPr>
        <p:txBody>
          <a:bodyPr lIns="0" tIns="36000" anchor="t" anchorCtr="0"/>
          <a:lstStyle>
            <a:lvl1pPr marL="0" indent="0" algn="ctr">
              <a:buFontTx/>
              <a:buNone/>
              <a:defRPr sz="1200"/>
            </a:lvl1pPr>
          </a:lstStyle>
          <a:p>
            <a:r>
              <a:rPr lang="en-GB"/>
              <a:t>Click on frame and select picture from Templafy Photos or click on icon in frame to insert picture from your device</a:t>
            </a:r>
          </a:p>
        </p:txBody>
      </p:sp>
      <p:sp>
        <p:nvSpPr>
          <p:cNvPr id="2" name="Date_DateCustomA" hidden="1"/>
          <p:cNvSpPr>
            <a:spLocks noGrp="1"/>
          </p:cNvSpPr>
          <p:nvPr>
            <p:ph type="dt" sz="half" idx="18"/>
          </p:nvPr>
        </p:nvSpPr>
        <p:spPr/>
        <p:txBody>
          <a:bodyPr/>
          <a:lstStyle/>
          <a:p>
            <a:endParaRPr lang="en-GB"/>
          </a:p>
        </p:txBody>
      </p:sp>
      <p:sp>
        <p:nvSpPr>
          <p:cNvPr id="9" name="FLD_Presentation"/>
          <p:cNvSpPr>
            <a:spLocks noGrp="1"/>
          </p:cNvSpPr>
          <p:nvPr>
            <p:ph type="ftr" sz="quarter" idx="19"/>
          </p:nvPr>
        </p:nvSpPr>
        <p:spPr/>
        <p:txBody>
          <a:bodyPr/>
          <a:lstStyle/>
          <a:p>
            <a:endParaRPr lang="en-GB"/>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a:p>
        </p:txBody>
      </p:sp>
    </p:spTree>
    <p:extLst>
      <p:ext uri="{BB962C8B-B14F-4D97-AF65-F5344CB8AC3E}">
        <p14:creationId xmlns:p14="http://schemas.microsoft.com/office/powerpoint/2010/main" val="1445698434"/>
      </p:ext>
    </p:extLst>
  </p:cSld>
  <p:clrMapOvr>
    <a:masterClrMapping/>
  </p:clrMapOvr>
  <p:extLst>
    <p:ext uri="{DCECCB84-F9BA-43D5-87BE-67443E8EF086}">
      <p15:sldGuideLst xmlns:p15="http://schemas.microsoft.com/office/powerpoint/2012/main">
        <p15:guide id="1" orient="horz" pos="3923">
          <p15:clr>
            <a:srgbClr val="A4A3A4"/>
          </p15:clr>
        </p15:guide>
        <p15:guide id="2" orient="horz" pos="1047">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p:txBody>
          <a:bodyPr/>
          <a:lstStyle>
            <a:lvl1pPr>
              <a:defRPr/>
            </a:lvl1pPr>
          </a:lstStyle>
          <a:p>
            <a:r>
              <a:rPr lang="en-GB"/>
              <a:t>Click to add title</a:t>
            </a:r>
          </a:p>
        </p:txBody>
      </p:sp>
      <p:sp>
        <p:nvSpPr>
          <p:cNvPr id="3" name="Content Placeholder 2"/>
          <p:cNvSpPr>
            <a:spLocks noGrp="1"/>
          </p:cNvSpPr>
          <p:nvPr>
            <p:ph idx="1" hasCustomPrompt="1"/>
          </p:nvPr>
        </p:nvSpPr>
        <p:spPr>
          <a:xfrm>
            <a:off x="358870" y="1663701"/>
            <a:ext cx="5617648" cy="4564800"/>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a:t>Use TAB and SHIFT+TAB to jump between text- and bullet-levels. Click ENTER and TAB for next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3"/>
          <p:cNvSpPr>
            <a:spLocks noGrp="1"/>
          </p:cNvSpPr>
          <p:nvPr>
            <p:ph idx="13" hasCustomPrompt="1"/>
          </p:nvPr>
        </p:nvSpPr>
        <p:spPr>
          <a:xfrm>
            <a:off x="6213896" y="1663700"/>
            <a:ext cx="5617648" cy="4564800"/>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a:t>Use TAB and SHIFT+TAB to jump between text- and bullet-levels. Click ENTER and TAB for next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noProof="0" smtClean="0"/>
              <a:pPr/>
              <a:t>‹#›</a:t>
            </a:fld>
            <a:endParaRPr lang="en-GB" noProof="0"/>
          </a:p>
        </p:txBody>
      </p:sp>
      <p:sp>
        <p:nvSpPr>
          <p:cNvPr id="2" name="Date_DateCustomA" hidden="1"/>
          <p:cNvSpPr>
            <a:spLocks noGrp="1"/>
          </p:cNvSpPr>
          <p:nvPr>
            <p:ph type="dt" sz="half" idx="14"/>
          </p:nvPr>
        </p:nvSpPr>
        <p:spPr/>
        <p:txBody>
          <a:bodyPr/>
          <a:lstStyle/>
          <a:p>
            <a:endParaRPr lang="en-GB"/>
          </a:p>
        </p:txBody>
      </p:sp>
      <p:sp>
        <p:nvSpPr>
          <p:cNvPr id="5" name="FLD_Presentation"/>
          <p:cNvSpPr>
            <a:spLocks noGrp="1"/>
          </p:cNvSpPr>
          <p:nvPr>
            <p:ph type="ftr" sz="quarter" idx="15"/>
          </p:nvPr>
        </p:nvSpPr>
        <p:spPr/>
        <p:txBody>
          <a:bodyPr/>
          <a:lstStyle/>
          <a:p>
            <a:endParaRPr lang="en-GB"/>
          </a:p>
        </p:txBody>
      </p:sp>
      <p:sp>
        <p:nvSpPr>
          <p:cNvPr id="10" name="Subtitle 2"/>
          <p:cNvSpPr>
            <a:spLocks noGrp="1"/>
          </p:cNvSpPr>
          <p:nvPr>
            <p:ph type="subTitle" idx="16" hasCustomPrompt="1"/>
          </p:nvPr>
        </p:nvSpPr>
        <p:spPr>
          <a:xfrm>
            <a:off x="358870" y="324000"/>
            <a:ext cx="9507443"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2305811323"/>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Two Content">
    <p:bg>
      <p:bgPr>
        <a:solidFill>
          <a:schemeClr val="bg2"/>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E9FB5085-59AC-F4C3-CFDE-779B10264185}"/>
              </a:ext>
            </a:extLst>
          </p:cNvPr>
          <p:cNvSpPr>
            <a:spLocks noGrp="1"/>
          </p:cNvSpPr>
          <p:nvPr>
            <p:ph type="subTitle" idx="16" hasCustomPrompt="1"/>
          </p:nvPr>
        </p:nvSpPr>
        <p:spPr>
          <a:xfrm>
            <a:off x="358869" y="323426"/>
            <a:ext cx="5500091"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9" name="Title 1">
            <a:extLst>
              <a:ext uri="{FF2B5EF4-FFF2-40B4-BE49-F238E27FC236}">
                <a16:creationId xmlns:a16="http://schemas.microsoft.com/office/drawing/2014/main" id="{0AAD172D-417E-1949-A9AE-1DA2E5DBD3A1}"/>
              </a:ext>
            </a:extLst>
          </p:cNvPr>
          <p:cNvSpPr>
            <a:spLocks noGrp="1"/>
          </p:cNvSpPr>
          <p:nvPr>
            <p:ph type="title" hasCustomPrompt="1"/>
          </p:nvPr>
        </p:nvSpPr>
        <p:spPr>
          <a:xfrm>
            <a:off x="349200" y="759600"/>
            <a:ext cx="5509760" cy="457200"/>
          </a:xfrm>
        </p:spPr>
        <p:txBody>
          <a:bodyPr/>
          <a:lstStyle>
            <a:lvl1pPr>
              <a:defRPr b="0" i="0">
                <a:latin typeface="+mj-lt"/>
              </a:defRPr>
            </a:lvl1pPr>
          </a:lstStyle>
          <a:p>
            <a:r>
              <a:rPr lang="en-GB"/>
              <a:t>Click to add title</a:t>
            </a:r>
          </a:p>
        </p:txBody>
      </p:sp>
      <p:sp>
        <p:nvSpPr>
          <p:cNvPr id="3" name="Content Placeholder 2"/>
          <p:cNvSpPr>
            <a:spLocks noGrp="1"/>
          </p:cNvSpPr>
          <p:nvPr>
            <p:ph idx="1" hasCustomPrompt="1"/>
          </p:nvPr>
        </p:nvSpPr>
        <p:spPr>
          <a:xfrm>
            <a:off x="358869" y="1663701"/>
            <a:ext cx="5500091" cy="4564800"/>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a:t>Use TAB and SHIFT+TAB to jump between text- and bullet-levels. Click ENTER and TAB for next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Picture Placeholder 3">
            <a:extLst>
              <a:ext uri="{FF2B5EF4-FFF2-40B4-BE49-F238E27FC236}">
                <a16:creationId xmlns:a16="http://schemas.microsoft.com/office/drawing/2014/main" id="{95F1344C-87E7-8976-FD97-AD217E0F97B3}"/>
              </a:ext>
            </a:extLst>
          </p:cNvPr>
          <p:cNvSpPr>
            <a:spLocks noGrp="1"/>
          </p:cNvSpPr>
          <p:nvPr>
            <p:ph type="pic" sz="quarter" idx="13" hasCustomPrompt="1"/>
          </p:nvPr>
        </p:nvSpPr>
        <p:spPr>
          <a:xfrm>
            <a:off x="6096000" y="0"/>
            <a:ext cx="6095999" cy="6858000"/>
          </a:xfrm>
          <a:prstGeom prst="rect">
            <a:avLst/>
          </a:prstGeom>
        </p:spPr>
        <p:txBody>
          <a:bodyPr lIns="0" tIns="36000" anchor="t" anchorCtr="0"/>
          <a:lstStyle>
            <a:lvl1pPr marL="0" indent="0" algn="ctr">
              <a:buFontTx/>
              <a:buNone/>
              <a:defRPr sz="1400" b="0" i="0">
                <a:latin typeface="+mn-lt"/>
              </a:defRPr>
            </a:lvl1pPr>
          </a:lstStyle>
          <a:p>
            <a:r>
              <a:rPr lang="en-GB"/>
              <a:t>Click on frame and select picture from Templafy Photos or click on icon in frame to insert picture from your device</a:t>
            </a:r>
          </a:p>
        </p:txBody>
      </p:sp>
      <p:sp>
        <p:nvSpPr>
          <p:cNvPr id="6" name="Slide Number Placeholder 5"/>
          <p:cNvSpPr>
            <a:spLocks noGrp="1"/>
          </p:cNvSpPr>
          <p:nvPr>
            <p:ph type="sldNum" sz="quarter" idx="12"/>
          </p:nvPr>
        </p:nvSpPr>
        <p:spPr/>
        <p:txBody>
          <a:bodyPr/>
          <a:lstStyle>
            <a:lvl1pPr>
              <a:defRPr b="0" i="0">
                <a:latin typeface="+mn-lt"/>
              </a:defRPr>
            </a:lvl1pPr>
          </a:lstStyle>
          <a:p>
            <a:fld id="{02B5E496-C20A-4259-82D6-EE90691934EF}" type="slidenum">
              <a:rPr lang="en-GB" smtClean="0"/>
              <a:pPr/>
              <a:t>‹#›</a:t>
            </a:fld>
            <a:endParaRPr lang="en-GB"/>
          </a:p>
        </p:txBody>
      </p:sp>
      <p:sp>
        <p:nvSpPr>
          <p:cNvPr id="2" name="Date_DateCustomA" hidden="1"/>
          <p:cNvSpPr>
            <a:spLocks noGrp="1"/>
          </p:cNvSpPr>
          <p:nvPr>
            <p:ph type="dt" sz="half" idx="14"/>
          </p:nvPr>
        </p:nvSpPr>
        <p:spPr/>
        <p:txBody>
          <a:bodyPr/>
          <a:lstStyle>
            <a:lvl1pPr>
              <a:defRPr b="0" i="0">
                <a:latin typeface="+mn-lt"/>
              </a:defRPr>
            </a:lvl1pPr>
          </a:lstStyle>
          <a:p>
            <a:endParaRPr lang="en-GB"/>
          </a:p>
        </p:txBody>
      </p:sp>
      <p:sp>
        <p:nvSpPr>
          <p:cNvPr id="5" name="FLD_Presentation"/>
          <p:cNvSpPr>
            <a:spLocks noGrp="1"/>
          </p:cNvSpPr>
          <p:nvPr>
            <p:ph type="ftr" sz="quarter" idx="15"/>
          </p:nvPr>
        </p:nvSpPr>
        <p:spPr>
          <a:xfrm>
            <a:off x="6168010" y="6361200"/>
            <a:ext cx="5661590" cy="241200"/>
          </a:xfrm>
        </p:spPr>
        <p:txBody>
          <a:bodyPr/>
          <a:lstStyle>
            <a:lvl1pPr>
              <a:defRPr b="0" i="0">
                <a:latin typeface="+mn-lt"/>
              </a:defRPr>
            </a:lvl1pPr>
          </a:lstStyle>
          <a:p>
            <a:endParaRPr lang="en-GB"/>
          </a:p>
        </p:txBody>
      </p:sp>
      <p:sp>
        <p:nvSpPr>
          <p:cNvPr id="7" name="Text Placeholder 10">
            <a:extLst>
              <a:ext uri="{FF2B5EF4-FFF2-40B4-BE49-F238E27FC236}">
                <a16:creationId xmlns:a16="http://schemas.microsoft.com/office/drawing/2014/main" id="{57ECA7FD-AE17-D846-4800-2BE88FB8DF85}"/>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2006949184"/>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Two Content">
    <p:bg>
      <p:bgPr>
        <a:solidFill>
          <a:srgbClr val="F2E1E1"/>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E9FB5085-59AC-F4C3-CFDE-779B10264185}"/>
              </a:ext>
            </a:extLst>
          </p:cNvPr>
          <p:cNvSpPr>
            <a:spLocks noGrp="1"/>
          </p:cNvSpPr>
          <p:nvPr>
            <p:ph type="subTitle" idx="16" hasCustomPrompt="1"/>
          </p:nvPr>
        </p:nvSpPr>
        <p:spPr>
          <a:xfrm>
            <a:off x="358870" y="323426"/>
            <a:ext cx="550080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9" name="Title 1">
            <a:extLst>
              <a:ext uri="{FF2B5EF4-FFF2-40B4-BE49-F238E27FC236}">
                <a16:creationId xmlns:a16="http://schemas.microsoft.com/office/drawing/2014/main" id="{0AAD172D-417E-1949-A9AE-1DA2E5DBD3A1}"/>
              </a:ext>
            </a:extLst>
          </p:cNvPr>
          <p:cNvSpPr>
            <a:spLocks noGrp="1"/>
          </p:cNvSpPr>
          <p:nvPr>
            <p:ph type="title" hasCustomPrompt="1"/>
          </p:nvPr>
        </p:nvSpPr>
        <p:spPr>
          <a:xfrm>
            <a:off x="349200" y="759600"/>
            <a:ext cx="5511600" cy="457200"/>
          </a:xfrm>
        </p:spPr>
        <p:txBody>
          <a:bodyPr/>
          <a:lstStyle>
            <a:lvl1pPr>
              <a:defRPr b="0" i="0">
                <a:latin typeface="+mj-lt"/>
              </a:defRPr>
            </a:lvl1pPr>
          </a:lstStyle>
          <a:p>
            <a:r>
              <a:rPr lang="en-GB"/>
              <a:t>Click to add title</a:t>
            </a:r>
          </a:p>
        </p:txBody>
      </p:sp>
      <p:sp>
        <p:nvSpPr>
          <p:cNvPr id="3" name="Content Placeholder 2"/>
          <p:cNvSpPr>
            <a:spLocks noGrp="1"/>
          </p:cNvSpPr>
          <p:nvPr>
            <p:ph idx="1" hasCustomPrompt="1"/>
          </p:nvPr>
        </p:nvSpPr>
        <p:spPr>
          <a:xfrm>
            <a:off x="358870" y="1663701"/>
            <a:ext cx="5500800" cy="4564800"/>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a:t>Use TAB and SHIFT+TAB to jump between text- and bullet-levels. Click ENTER and TAB for next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Picture Placeholder 3">
            <a:extLst>
              <a:ext uri="{FF2B5EF4-FFF2-40B4-BE49-F238E27FC236}">
                <a16:creationId xmlns:a16="http://schemas.microsoft.com/office/drawing/2014/main" id="{95F1344C-87E7-8976-FD97-AD217E0F97B3}"/>
              </a:ext>
            </a:extLst>
          </p:cNvPr>
          <p:cNvSpPr>
            <a:spLocks noGrp="1"/>
          </p:cNvSpPr>
          <p:nvPr>
            <p:ph type="pic" sz="quarter" idx="13" hasCustomPrompt="1"/>
          </p:nvPr>
        </p:nvSpPr>
        <p:spPr>
          <a:xfrm>
            <a:off x="6096000" y="0"/>
            <a:ext cx="6095999" cy="6858000"/>
          </a:xfrm>
          <a:prstGeom prst="rect">
            <a:avLst/>
          </a:prstGeom>
        </p:spPr>
        <p:txBody>
          <a:bodyPr lIns="0" tIns="36000" anchor="t" anchorCtr="0"/>
          <a:lstStyle>
            <a:lvl1pPr marL="0" indent="0" algn="ctr">
              <a:buFontTx/>
              <a:buNone/>
              <a:defRPr sz="1400" b="0" i="0">
                <a:latin typeface="+mn-lt"/>
              </a:defRPr>
            </a:lvl1pPr>
          </a:lstStyle>
          <a:p>
            <a:r>
              <a:rPr lang="en-GB"/>
              <a:t>Click on frame and select picture from Templafy Photos or click on icon in frame to insert picture from your device</a:t>
            </a:r>
          </a:p>
        </p:txBody>
      </p:sp>
      <p:sp>
        <p:nvSpPr>
          <p:cNvPr id="6" name="Slide Number Placeholder 5"/>
          <p:cNvSpPr>
            <a:spLocks noGrp="1"/>
          </p:cNvSpPr>
          <p:nvPr>
            <p:ph type="sldNum" sz="quarter" idx="12"/>
          </p:nvPr>
        </p:nvSpPr>
        <p:spPr/>
        <p:txBody>
          <a:bodyPr/>
          <a:lstStyle>
            <a:lvl1pPr>
              <a:defRPr b="0" i="0">
                <a:latin typeface="+mn-lt"/>
              </a:defRPr>
            </a:lvl1pPr>
          </a:lstStyle>
          <a:p>
            <a:fld id="{02B5E496-C20A-4259-82D6-EE90691934EF}" type="slidenum">
              <a:rPr lang="en-GB" smtClean="0"/>
              <a:pPr/>
              <a:t>‹#›</a:t>
            </a:fld>
            <a:endParaRPr lang="en-GB"/>
          </a:p>
        </p:txBody>
      </p:sp>
      <p:sp>
        <p:nvSpPr>
          <p:cNvPr id="2" name="Date_DateCustomA" hidden="1"/>
          <p:cNvSpPr>
            <a:spLocks noGrp="1"/>
          </p:cNvSpPr>
          <p:nvPr>
            <p:ph type="dt" sz="half" idx="14"/>
          </p:nvPr>
        </p:nvSpPr>
        <p:spPr/>
        <p:txBody>
          <a:bodyPr/>
          <a:lstStyle>
            <a:lvl1pPr>
              <a:defRPr b="0" i="0">
                <a:latin typeface="+mn-lt"/>
              </a:defRPr>
            </a:lvl1pPr>
          </a:lstStyle>
          <a:p>
            <a:endParaRPr lang="en-GB"/>
          </a:p>
        </p:txBody>
      </p:sp>
      <p:sp>
        <p:nvSpPr>
          <p:cNvPr id="5" name="FLD_Presentation"/>
          <p:cNvSpPr>
            <a:spLocks noGrp="1"/>
          </p:cNvSpPr>
          <p:nvPr>
            <p:ph type="ftr" sz="quarter" idx="15"/>
          </p:nvPr>
        </p:nvSpPr>
        <p:spPr>
          <a:xfrm>
            <a:off x="6166800" y="6361200"/>
            <a:ext cx="5662800" cy="241200"/>
          </a:xfrm>
        </p:spPr>
        <p:txBody>
          <a:bodyPr/>
          <a:lstStyle>
            <a:lvl1pPr>
              <a:defRPr b="0" i="0">
                <a:latin typeface="+mn-lt"/>
              </a:defRPr>
            </a:lvl1pPr>
          </a:lstStyle>
          <a:p>
            <a:endParaRPr lang="en-GB"/>
          </a:p>
        </p:txBody>
      </p:sp>
      <p:sp>
        <p:nvSpPr>
          <p:cNvPr id="7" name="Text Placeholder 10">
            <a:extLst>
              <a:ext uri="{FF2B5EF4-FFF2-40B4-BE49-F238E27FC236}">
                <a16:creationId xmlns:a16="http://schemas.microsoft.com/office/drawing/2014/main" id="{70F79F37-2DD9-64A6-186D-50777992991D}"/>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2780640001"/>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3_Two Content">
    <p:bg>
      <p:bgPr>
        <a:solidFill>
          <a:srgbClr val="EDF0F5"/>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E9FB5085-59AC-F4C3-CFDE-779B10264185}"/>
              </a:ext>
            </a:extLst>
          </p:cNvPr>
          <p:cNvSpPr>
            <a:spLocks noGrp="1"/>
          </p:cNvSpPr>
          <p:nvPr>
            <p:ph type="subTitle" idx="16" hasCustomPrompt="1"/>
          </p:nvPr>
        </p:nvSpPr>
        <p:spPr>
          <a:xfrm>
            <a:off x="358870" y="323426"/>
            <a:ext cx="550080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9" name="Title 1">
            <a:extLst>
              <a:ext uri="{FF2B5EF4-FFF2-40B4-BE49-F238E27FC236}">
                <a16:creationId xmlns:a16="http://schemas.microsoft.com/office/drawing/2014/main" id="{0AAD172D-417E-1949-A9AE-1DA2E5DBD3A1}"/>
              </a:ext>
            </a:extLst>
          </p:cNvPr>
          <p:cNvSpPr>
            <a:spLocks noGrp="1"/>
          </p:cNvSpPr>
          <p:nvPr>
            <p:ph type="title" hasCustomPrompt="1"/>
          </p:nvPr>
        </p:nvSpPr>
        <p:spPr>
          <a:xfrm>
            <a:off x="349200" y="759600"/>
            <a:ext cx="5510470" cy="457200"/>
          </a:xfrm>
        </p:spPr>
        <p:txBody>
          <a:bodyPr/>
          <a:lstStyle>
            <a:lvl1pPr>
              <a:defRPr b="0" i="0">
                <a:latin typeface="+mj-lt"/>
              </a:defRPr>
            </a:lvl1pPr>
          </a:lstStyle>
          <a:p>
            <a:r>
              <a:rPr lang="en-GB"/>
              <a:t>Click to add title</a:t>
            </a:r>
          </a:p>
        </p:txBody>
      </p:sp>
      <p:sp>
        <p:nvSpPr>
          <p:cNvPr id="3" name="Content Placeholder 2"/>
          <p:cNvSpPr>
            <a:spLocks noGrp="1"/>
          </p:cNvSpPr>
          <p:nvPr>
            <p:ph idx="1" hasCustomPrompt="1"/>
          </p:nvPr>
        </p:nvSpPr>
        <p:spPr>
          <a:xfrm>
            <a:off x="358870" y="1663701"/>
            <a:ext cx="5500800" cy="4564800"/>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a:t>Use TAB and SHIFT+TAB to jump between text- and bullet-levels. Click ENTER and TAB for next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Picture Placeholder 3">
            <a:extLst>
              <a:ext uri="{FF2B5EF4-FFF2-40B4-BE49-F238E27FC236}">
                <a16:creationId xmlns:a16="http://schemas.microsoft.com/office/drawing/2014/main" id="{95F1344C-87E7-8976-FD97-AD217E0F97B3}"/>
              </a:ext>
            </a:extLst>
          </p:cNvPr>
          <p:cNvSpPr>
            <a:spLocks noGrp="1"/>
          </p:cNvSpPr>
          <p:nvPr>
            <p:ph type="pic" sz="quarter" idx="13" hasCustomPrompt="1"/>
          </p:nvPr>
        </p:nvSpPr>
        <p:spPr>
          <a:xfrm>
            <a:off x="6096000" y="0"/>
            <a:ext cx="6095999" cy="6858000"/>
          </a:xfrm>
          <a:prstGeom prst="rect">
            <a:avLst/>
          </a:prstGeom>
        </p:spPr>
        <p:txBody>
          <a:bodyPr lIns="0" tIns="36000" anchor="t" anchorCtr="0"/>
          <a:lstStyle>
            <a:lvl1pPr marL="0" indent="0" algn="ctr">
              <a:buFontTx/>
              <a:buNone/>
              <a:defRPr sz="1400" b="0" i="0">
                <a:latin typeface="+mn-lt"/>
              </a:defRPr>
            </a:lvl1pPr>
          </a:lstStyle>
          <a:p>
            <a:r>
              <a:rPr lang="en-GB"/>
              <a:t>Click on frame and select picture from Templafy Photos or click on icon in frame to insert picture from your device</a:t>
            </a:r>
          </a:p>
        </p:txBody>
      </p:sp>
      <p:sp>
        <p:nvSpPr>
          <p:cNvPr id="6" name="Slide Number Placeholder 5"/>
          <p:cNvSpPr>
            <a:spLocks noGrp="1"/>
          </p:cNvSpPr>
          <p:nvPr>
            <p:ph type="sldNum" sz="quarter" idx="12"/>
          </p:nvPr>
        </p:nvSpPr>
        <p:spPr/>
        <p:txBody>
          <a:bodyPr/>
          <a:lstStyle>
            <a:lvl1pPr>
              <a:defRPr b="0" i="0">
                <a:latin typeface="+mn-lt"/>
              </a:defRPr>
            </a:lvl1pPr>
          </a:lstStyle>
          <a:p>
            <a:fld id="{02B5E496-C20A-4259-82D6-EE90691934EF}" type="slidenum">
              <a:rPr lang="en-GB" smtClean="0"/>
              <a:pPr/>
              <a:t>‹#›</a:t>
            </a:fld>
            <a:endParaRPr lang="en-GB"/>
          </a:p>
        </p:txBody>
      </p:sp>
      <p:sp>
        <p:nvSpPr>
          <p:cNvPr id="2" name="Date_DateCustomA" hidden="1"/>
          <p:cNvSpPr>
            <a:spLocks noGrp="1"/>
          </p:cNvSpPr>
          <p:nvPr>
            <p:ph type="dt" sz="half" idx="14"/>
          </p:nvPr>
        </p:nvSpPr>
        <p:spPr/>
        <p:txBody>
          <a:bodyPr/>
          <a:lstStyle>
            <a:lvl1pPr>
              <a:defRPr b="0" i="0">
                <a:latin typeface="+mn-lt"/>
              </a:defRPr>
            </a:lvl1pPr>
          </a:lstStyle>
          <a:p>
            <a:endParaRPr lang="en-GB"/>
          </a:p>
        </p:txBody>
      </p:sp>
      <p:sp>
        <p:nvSpPr>
          <p:cNvPr id="5" name="FLD_Presentation"/>
          <p:cNvSpPr>
            <a:spLocks noGrp="1"/>
          </p:cNvSpPr>
          <p:nvPr>
            <p:ph type="ftr" sz="quarter" idx="15"/>
          </p:nvPr>
        </p:nvSpPr>
        <p:spPr>
          <a:xfrm>
            <a:off x="6166800" y="6361200"/>
            <a:ext cx="5662800" cy="241200"/>
          </a:xfrm>
        </p:spPr>
        <p:txBody>
          <a:bodyPr/>
          <a:lstStyle>
            <a:lvl1pPr>
              <a:defRPr b="0" i="0">
                <a:latin typeface="+mn-lt"/>
              </a:defRPr>
            </a:lvl1pPr>
          </a:lstStyle>
          <a:p>
            <a:endParaRPr lang="en-GB"/>
          </a:p>
        </p:txBody>
      </p:sp>
      <p:sp>
        <p:nvSpPr>
          <p:cNvPr id="7" name="Text Placeholder 10">
            <a:extLst>
              <a:ext uri="{FF2B5EF4-FFF2-40B4-BE49-F238E27FC236}">
                <a16:creationId xmlns:a16="http://schemas.microsoft.com/office/drawing/2014/main" id="{35AFCD85-C88F-B368-55C6-F3BD2F5BB13A}"/>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961887064"/>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rgbClr val="D9E1E0"/>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E9FB5085-59AC-F4C3-CFDE-779B10264185}"/>
              </a:ext>
            </a:extLst>
          </p:cNvPr>
          <p:cNvSpPr>
            <a:spLocks noGrp="1"/>
          </p:cNvSpPr>
          <p:nvPr>
            <p:ph type="subTitle" idx="16" hasCustomPrompt="1"/>
          </p:nvPr>
        </p:nvSpPr>
        <p:spPr>
          <a:xfrm>
            <a:off x="358870" y="323426"/>
            <a:ext cx="550080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9" name="Title 1">
            <a:extLst>
              <a:ext uri="{FF2B5EF4-FFF2-40B4-BE49-F238E27FC236}">
                <a16:creationId xmlns:a16="http://schemas.microsoft.com/office/drawing/2014/main" id="{0AAD172D-417E-1949-A9AE-1DA2E5DBD3A1}"/>
              </a:ext>
            </a:extLst>
          </p:cNvPr>
          <p:cNvSpPr>
            <a:spLocks noGrp="1"/>
          </p:cNvSpPr>
          <p:nvPr>
            <p:ph type="title" hasCustomPrompt="1"/>
          </p:nvPr>
        </p:nvSpPr>
        <p:spPr>
          <a:xfrm>
            <a:off x="349200" y="759600"/>
            <a:ext cx="5510470" cy="457200"/>
          </a:xfrm>
        </p:spPr>
        <p:txBody>
          <a:bodyPr/>
          <a:lstStyle>
            <a:lvl1pPr>
              <a:defRPr b="0" i="0">
                <a:latin typeface="+mj-lt"/>
              </a:defRPr>
            </a:lvl1pPr>
          </a:lstStyle>
          <a:p>
            <a:r>
              <a:rPr lang="en-GB"/>
              <a:t>Click to add title</a:t>
            </a:r>
          </a:p>
        </p:txBody>
      </p:sp>
      <p:sp>
        <p:nvSpPr>
          <p:cNvPr id="3" name="Content Placeholder 2"/>
          <p:cNvSpPr>
            <a:spLocks noGrp="1"/>
          </p:cNvSpPr>
          <p:nvPr>
            <p:ph idx="1" hasCustomPrompt="1"/>
          </p:nvPr>
        </p:nvSpPr>
        <p:spPr>
          <a:xfrm>
            <a:off x="358870" y="1663701"/>
            <a:ext cx="5500800" cy="4564800"/>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a:t>Use TAB and SHIFT+TAB to jump between text- and bullet-levels. Click ENTER and TAB for next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Picture Placeholder 3">
            <a:extLst>
              <a:ext uri="{FF2B5EF4-FFF2-40B4-BE49-F238E27FC236}">
                <a16:creationId xmlns:a16="http://schemas.microsoft.com/office/drawing/2014/main" id="{95F1344C-87E7-8976-FD97-AD217E0F97B3}"/>
              </a:ext>
            </a:extLst>
          </p:cNvPr>
          <p:cNvSpPr>
            <a:spLocks noGrp="1"/>
          </p:cNvSpPr>
          <p:nvPr>
            <p:ph type="pic" sz="quarter" idx="13" hasCustomPrompt="1"/>
          </p:nvPr>
        </p:nvSpPr>
        <p:spPr>
          <a:xfrm>
            <a:off x="6096000" y="0"/>
            <a:ext cx="6095999" cy="6858000"/>
          </a:xfrm>
          <a:prstGeom prst="rect">
            <a:avLst/>
          </a:prstGeom>
        </p:spPr>
        <p:txBody>
          <a:bodyPr lIns="0" tIns="36000" anchor="t" anchorCtr="0"/>
          <a:lstStyle>
            <a:lvl1pPr marL="0" indent="0" algn="ctr">
              <a:buFontTx/>
              <a:buNone/>
              <a:defRPr sz="1400" b="0" i="0">
                <a:latin typeface="+mn-lt"/>
              </a:defRPr>
            </a:lvl1pPr>
          </a:lstStyle>
          <a:p>
            <a:r>
              <a:rPr lang="en-GB"/>
              <a:t>Click on frame and select picture from Templafy Photos or click on icon in frame to insert picture from your device</a:t>
            </a:r>
          </a:p>
        </p:txBody>
      </p:sp>
      <p:sp>
        <p:nvSpPr>
          <p:cNvPr id="6" name="Slide Number Placeholder 5"/>
          <p:cNvSpPr>
            <a:spLocks noGrp="1"/>
          </p:cNvSpPr>
          <p:nvPr>
            <p:ph type="sldNum" sz="quarter" idx="12"/>
          </p:nvPr>
        </p:nvSpPr>
        <p:spPr/>
        <p:txBody>
          <a:bodyPr/>
          <a:lstStyle>
            <a:lvl1pPr>
              <a:defRPr b="0" i="0">
                <a:latin typeface="+mn-lt"/>
              </a:defRPr>
            </a:lvl1pPr>
          </a:lstStyle>
          <a:p>
            <a:fld id="{02B5E496-C20A-4259-82D6-EE90691934EF}" type="slidenum">
              <a:rPr lang="en-GB" smtClean="0"/>
              <a:pPr/>
              <a:t>‹#›</a:t>
            </a:fld>
            <a:endParaRPr lang="en-GB"/>
          </a:p>
        </p:txBody>
      </p:sp>
      <p:sp>
        <p:nvSpPr>
          <p:cNvPr id="2" name="Date_DateCustomA" hidden="1"/>
          <p:cNvSpPr>
            <a:spLocks noGrp="1"/>
          </p:cNvSpPr>
          <p:nvPr>
            <p:ph type="dt" sz="half" idx="14"/>
          </p:nvPr>
        </p:nvSpPr>
        <p:spPr/>
        <p:txBody>
          <a:bodyPr/>
          <a:lstStyle>
            <a:lvl1pPr>
              <a:defRPr b="0" i="0">
                <a:latin typeface="+mn-lt"/>
              </a:defRPr>
            </a:lvl1pPr>
          </a:lstStyle>
          <a:p>
            <a:endParaRPr lang="en-GB"/>
          </a:p>
        </p:txBody>
      </p:sp>
      <p:sp>
        <p:nvSpPr>
          <p:cNvPr id="5" name="FLD_Presentation"/>
          <p:cNvSpPr>
            <a:spLocks noGrp="1"/>
          </p:cNvSpPr>
          <p:nvPr>
            <p:ph type="ftr" sz="quarter" idx="15"/>
          </p:nvPr>
        </p:nvSpPr>
        <p:spPr>
          <a:xfrm>
            <a:off x="6166800" y="6361200"/>
            <a:ext cx="5662800" cy="241200"/>
          </a:xfrm>
        </p:spPr>
        <p:txBody>
          <a:bodyPr/>
          <a:lstStyle>
            <a:lvl1pPr>
              <a:defRPr b="0" i="0">
                <a:latin typeface="+mn-lt"/>
              </a:defRPr>
            </a:lvl1pPr>
          </a:lstStyle>
          <a:p>
            <a:endParaRPr lang="en-GB"/>
          </a:p>
        </p:txBody>
      </p:sp>
      <p:sp>
        <p:nvSpPr>
          <p:cNvPr id="7" name="Text Placeholder 10">
            <a:extLst>
              <a:ext uri="{FF2B5EF4-FFF2-40B4-BE49-F238E27FC236}">
                <a16:creationId xmlns:a16="http://schemas.microsoft.com/office/drawing/2014/main" id="{AD049F69-60B0-21DA-4221-E93CD331C47E}"/>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2278730991"/>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5_Two Content">
    <p:bg>
      <p:bgPr>
        <a:solidFill>
          <a:srgbClr val="F9EEDD"/>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E9FB5085-59AC-F4C3-CFDE-779B10264185}"/>
              </a:ext>
            </a:extLst>
          </p:cNvPr>
          <p:cNvSpPr>
            <a:spLocks noGrp="1"/>
          </p:cNvSpPr>
          <p:nvPr>
            <p:ph type="subTitle" idx="16" hasCustomPrompt="1"/>
          </p:nvPr>
        </p:nvSpPr>
        <p:spPr>
          <a:xfrm>
            <a:off x="358870" y="323426"/>
            <a:ext cx="550080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9" name="Title 1">
            <a:extLst>
              <a:ext uri="{FF2B5EF4-FFF2-40B4-BE49-F238E27FC236}">
                <a16:creationId xmlns:a16="http://schemas.microsoft.com/office/drawing/2014/main" id="{0AAD172D-417E-1949-A9AE-1DA2E5DBD3A1}"/>
              </a:ext>
            </a:extLst>
          </p:cNvPr>
          <p:cNvSpPr>
            <a:spLocks noGrp="1"/>
          </p:cNvSpPr>
          <p:nvPr>
            <p:ph type="title" hasCustomPrompt="1"/>
          </p:nvPr>
        </p:nvSpPr>
        <p:spPr>
          <a:xfrm>
            <a:off x="349200" y="759600"/>
            <a:ext cx="5510470" cy="457200"/>
          </a:xfrm>
        </p:spPr>
        <p:txBody>
          <a:bodyPr/>
          <a:lstStyle>
            <a:lvl1pPr>
              <a:defRPr b="0" i="0">
                <a:latin typeface="+mj-lt"/>
              </a:defRPr>
            </a:lvl1pPr>
          </a:lstStyle>
          <a:p>
            <a:r>
              <a:rPr lang="en-GB"/>
              <a:t>Click to add title</a:t>
            </a:r>
          </a:p>
        </p:txBody>
      </p:sp>
      <p:sp>
        <p:nvSpPr>
          <p:cNvPr id="3" name="Content Placeholder 2"/>
          <p:cNvSpPr>
            <a:spLocks noGrp="1"/>
          </p:cNvSpPr>
          <p:nvPr>
            <p:ph idx="1" hasCustomPrompt="1"/>
          </p:nvPr>
        </p:nvSpPr>
        <p:spPr>
          <a:xfrm>
            <a:off x="358870" y="1663701"/>
            <a:ext cx="5500800" cy="4564800"/>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a:t>Use TAB and SHIFT+TAB to jump between text- and bullet-levels. Click ENTER and TAB for next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Picture Placeholder 3">
            <a:extLst>
              <a:ext uri="{FF2B5EF4-FFF2-40B4-BE49-F238E27FC236}">
                <a16:creationId xmlns:a16="http://schemas.microsoft.com/office/drawing/2014/main" id="{95F1344C-87E7-8976-FD97-AD217E0F97B3}"/>
              </a:ext>
            </a:extLst>
          </p:cNvPr>
          <p:cNvSpPr>
            <a:spLocks noGrp="1"/>
          </p:cNvSpPr>
          <p:nvPr>
            <p:ph type="pic" sz="quarter" idx="13" hasCustomPrompt="1"/>
          </p:nvPr>
        </p:nvSpPr>
        <p:spPr>
          <a:xfrm>
            <a:off x="6096000" y="0"/>
            <a:ext cx="6095999" cy="6858000"/>
          </a:xfrm>
          <a:prstGeom prst="rect">
            <a:avLst/>
          </a:prstGeom>
        </p:spPr>
        <p:txBody>
          <a:bodyPr lIns="0" tIns="36000" anchor="t" anchorCtr="0"/>
          <a:lstStyle>
            <a:lvl1pPr marL="0" indent="0" algn="ctr">
              <a:buFontTx/>
              <a:buNone/>
              <a:defRPr sz="1400" b="0" i="0">
                <a:latin typeface="+mn-lt"/>
              </a:defRPr>
            </a:lvl1pPr>
          </a:lstStyle>
          <a:p>
            <a:r>
              <a:rPr lang="en-GB"/>
              <a:t>Click on frame and select picture from Templafy Photos or click on icon in frame to insert picture from your device</a:t>
            </a:r>
          </a:p>
        </p:txBody>
      </p:sp>
      <p:sp>
        <p:nvSpPr>
          <p:cNvPr id="6" name="Slide Number Placeholder 5"/>
          <p:cNvSpPr>
            <a:spLocks noGrp="1"/>
          </p:cNvSpPr>
          <p:nvPr>
            <p:ph type="sldNum" sz="quarter" idx="12"/>
          </p:nvPr>
        </p:nvSpPr>
        <p:spPr/>
        <p:txBody>
          <a:bodyPr/>
          <a:lstStyle>
            <a:lvl1pPr>
              <a:defRPr b="0" i="0">
                <a:latin typeface="+mn-lt"/>
              </a:defRPr>
            </a:lvl1pPr>
          </a:lstStyle>
          <a:p>
            <a:fld id="{02B5E496-C20A-4259-82D6-EE90691934EF}" type="slidenum">
              <a:rPr lang="en-GB" smtClean="0"/>
              <a:pPr/>
              <a:t>‹#›</a:t>
            </a:fld>
            <a:endParaRPr lang="en-GB"/>
          </a:p>
        </p:txBody>
      </p:sp>
      <p:sp>
        <p:nvSpPr>
          <p:cNvPr id="2" name="Date_DateCustomA" hidden="1"/>
          <p:cNvSpPr>
            <a:spLocks noGrp="1"/>
          </p:cNvSpPr>
          <p:nvPr>
            <p:ph type="dt" sz="half" idx="14"/>
          </p:nvPr>
        </p:nvSpPr>
        <p:spPr/>
        <p:txBody>
          <a:bodyPr/>
          <a:lstStyle>
            <a:lvl1pPr>
              <a:defRPr b="0" i="0">
                <a:latin typeface="+mn-lt"/>
              </a:defRPr>
            </a:lvl1pPr>
          </a:lstStyle>
          <a:p>
            <a:endParaRPr lang="en-GB"/>
          </a:p>
        </p:txBody>
      </p:sp>
      <p:sp>
        <p:nvSpPr>
          <p:cNvPr id="5" name="FLD_Presentation"/>
          <p:cNvSpPr>
            <a:spLocks noGrp="1"/>
          </p:cNvSpPr>
          <p:nvPr>
            <p:ph type="ftr" sz="quarter" idx="15"/>
          </p:nvPr>
        </p:nvSpPr>
        <p:spPr>
          <a:xfrm>
            <a:off x="6166800" y="6361200"/>
            <a:ext cx="5662800" cy="241200"/>
          </a:xfrm>
        </p:spPr>
        <p:txBody>
          <a:bodyPr/>
          <a:lstStyle>
            <a:lvl1pPr>
              <a:defRPr b="0" i="0">
                <a:latin typeface="+mn-lt"/>
              </a:defRPr>
            </a:lvl1pPr>
          </a:lstStyle>
          <a:p>
            <a:endParaRPr lang="en-GB"/>
          </a:p>
        </p:txBody>
      </p:sp>
      <p:sp>
        <p:nvSpPr>
          <p:cNvPr id="7" name="Text Placeholder 10">
            <a:extLst>
              <a:ext uri="{FF2B5EF4-FFF2-40B4-BE49-F238E27FC236}">
                <a16:creationId xmlns:a16="http://schemas.microsoft.com/office/drawing/2014/main" id="{0263B296-091B-FA90-79B9-0B9CDCC42B28}"/>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575051523"/>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F73D1-6AB9-CF4D-6852-E99CAAD885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K"/>
          </a:p>
        </p:txBody>
      </p:sp>
      <p:sp>
        <p:nvSpPr>
          <p:cNvPr id="3" name="Picture Placeholder 2">
            <a:extLst>
              <a:ext uri="{FF2B5EF4-FFF2-40B4-BE49-F238E27FC236}">
                <a16:creationId xmlns:a16="http://schemas.microsoft.com/office/drawing/2014/main" id="{30F03360-491C-B30E-08F2-54801F8565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K"/>
          </a:p>
        </p:txBody>
      </p:sp>
      <p:sp>
        <p:nvSpPr>
          <p:cNvPr id="4" name="Text Placeholder 3">
            <a:extLst>
              <a:ext uri="{FF2B5EF4-FFF2-40B4-BE49-F238E27FC236}">
                <a16:creationId xmlns:a16="http://schemas.microsoft.com/office/drawing/2014/main" id="{810E0CFD-B03D-8B32-2258-6BAB6DEEAF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2F2A14-858A-D0AE-88A3-FA0C9EE8A4D0}"/>
              </a:ext>
            </a:extLst>
          </p:cNvPr>
          <p:cNvSpPr>
            <a:spLocks noGrp="1"/>
          </p:cNvSpPr>
          <p:nvPr>
            <p:ph type="dt" sz="half" idx="10"/>
          </p:nvPr>
        </p:nvSpPr>
        <p:spPr/>
        <p:txBody>
          <a:bodyPr/>
          <a:lstStyle/>
          <a:p>
            <a:fld id="{49BCD960-5E15-42C6-AED5-730CE002C058}" type="datetimeFigureOut">
              <a:rPr lang="en-DK" smtClean="0"/>
              <a:t>09/16/2024</a:t>
            </a:fld>
            <a:endParaRPr lang="en-DK"/>
          </a:p>
        </p:txBody>
      </p:sp>
      <p:sp>
        <p:nvSpPr>
          <p:cNvPr id="6" name="Footer Placeholder 5">
            <a:extLst>
              <a:ext uri="{FF2B5EF4-FFF2-40B4-BE49-F238E27FC236}">
                <a16:creationId xmlns:a16="http://schemas.microsoft.com/office/drawing/2014/main" id="{27541577-85B4-4316-F85C-34DFC93DB5C6}"/>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3B21A4A6-08F3-7554-E62A-18E58FE7E444}"/>
              </a:ext>
            </a:extLst>
          </p:cNvPr>
          <p:cNvSpPr>
            <a:spLocks noGrp="1"/>
          </p:cNvSpPr>
          <p:nvPr>
            <p:ph type="sldNum" sz="quarter" idx="12"/>
          </p:nvPr>
        </p:nvSpPr>
        <p:spPr/>
        <p:txBody>
          <a:bodyPr/>
          <a:lstStyle/>
          <a:p>
            <a:fld id="{25F00214-24D6-4975-80E9-2844F98D39DD}" type="slidenum">
              <a:rPr lang="en-DK" smtClean="0"/>
              <a:t>‹#›</a:t>
            </a:fld>
            <a:endParaRPr lang="en-DK"/>
          </a:p>
        </p:txBody>
      </p:sp>
    </p:spTree>
    <p:extLst>
      <p:ext uri="{BB962C8B-B14F-4D97-AF65-F5344CB8AC3E}">
        <p14:creationId xmlns:p14="http://schemas.microsoft.com/office/powerpoint/2010/main" val="14427850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6_Two Content">
    <p:bg>
      <p:bgPr>
        <a:solidFill>
          <a:srgbClr val="E3E2EC"/>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E9FB5085-59AC-F4C3-CFDE-779B10264185}"/>
              </a:ext>
            </a:extLst>
          </p:cNvPr>
          <p:cNvSpPr>
            <a:spLocks noGrp="1"/>
          </p:cNvSpPr>
          <p:nvPr>
            <p:ph type="subTitle" idx="16" hasCustomPrompt="1"/>
          </p:nvPr>
        </p:nvSpPr>
        <p:spPr>
          <a:xfrm>
            <a:off x="358870" y="323426"/>
            <a:ext cx="550080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9" name="Title 1">
            <a:extLst>
              <a:ext uri="{FF2B5EF4-FFF2-40B4-BE49-F238E27FC236}">
                <a16:creationId xmlns:a16="http://schemas.microsoft.com/office/drawing/2014/main" id="{0AAD172D-417E-1949-A9AE-1DA2E5DBD3A1}"/>
              </a:ext>
            </a:extLst>
          </p:cNvPr>
          <p:cNvSpPr>
            <a:spLocks noGrp="1"/>
          </p:cNvSpPr>
          <p:nvPr>
            <p:ph type="title" hasCustomPrompt="1"/>
          </p:nvPr>
        </p:nvSpPr>
        <p:spPr>
          <a:xfrm>
            <a:off x="349200" y="759600"/>
            <a:ext cx="5510470" cy="457200"/>
          </a:xfrm>
        </p:spPr>
        <p:txBody>
          <a:bodyPr/>
          <a:lstStyle>
            <a:lvl1pPr>
              <a:defRPr b="0" i="0">
                <a:latin typeface="+mj-lt"/>
              </a:defRPr>
            </a:lvl1pPr>
          </a:lstStyle>
          <a:p>
            <a:r>
              <a:rPr lang="en-GB"/>
              <a:t>Click to add title</a:t>
            </a:r>
          </a:p>
        </p:txBody>
      </p:sp>
      <p:sp>
        <p:nvSpPr>
          <p:cNvPr id="3" name="Content Placeholder 2"/>
          <p:cNvSpPr>
            <a:spLocks noGrp="1"/>
          </p:cNvSpPr>
          <p:nvPr>
            <p:ph idx="1" hasCustomPrompt="1"/>
          </p:nvPr>
        </p:nvSpPr>
        <p:spPr>
          <a:xfrm>
            <a:off x="358870" y="1663701"/>
            <a:ext cx="5500800" cy="4564800"/>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a:t>Use TAB and SHIFT+TAB to jump between text- and bullet-levels. Click ENTER and TAB for next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Picture Placeholder 3">
            <a:extLst>
              <a:ext uri="{FF2B5EF4-FFF2-40B4-BE49-F238E27FC236}">
                <a16:creationId xmlns:a16="http://schemas.microsoft.com/office/drawing/2014/main" id="{95F1344C-87E7-8976-FD97-AD217E0F97B3}"/>
              </a:ext>
            </a:extLst>
          </p:cNvPr>
          <p:cNvSpPr>
            <a:spLocks noGrp="1"/>
          </p:cNvSpPr>
          <p:nvPr>
            <p:ph type="pic" sz="quarter" idx="13" hasCustomPrompt="1"/>
          </p:nvPr>
        </p:nvSpPr>
        <p:spPr>
          <a:xfrm>
            <a:off x="6096000" y="0"/>
            <a:ext cx="6095999" cy="6858000"/>
          </a:xfrm>
          <a:prstGeom prst="rect">
            <a:avLst/>
          </a:prstGeom>
        </p:spPr>
        <p:txBody>
          <a:bodyPr lIns="0" tIns="36000" anchor="t" anchorCtr="0"/>
          <a:lstStyle>
            <a:lvl1pPr marL="0" indent="0" algn="ctr">
              <a:buFontTx/>
              <a:buNone/>
              <a:defRPr sz="1400" b="0" i="0">
                <a:latin typeface="+mn-lt"/>
              </a:defRPr>
            </a:lvl1pPr>
          </a:lstStyle>
          <a:p>
            <a:r>
              <a:rPr lang="en-GB"/>
              <a:t>Click on frame and select picture from Templafy Photos or click on icon in frame to insert picture from your device</a:t>
            </a:r>
          </a:p>
        </p:txBody>
      </p:sp>
      <p:sp>
        <p:nvSpPr>
          <p:cNvPr id="6" name="Slide Number Placeholder 5"/>
          <p:cNvSpPr>
            <a:spLocks noGrp="1"/>
          </p:cNvSpPr>
          <p:nvPr>
            <p:ph type="sldNum" sz="quarter" idx="12"/>
          </p:nvPr>
        </p:nvSpPr>
        <p:spPr/>
        <p:txBody>
          <a:bodyPr/>
          <a:lstStyle>
            <a:lvl1pPr>
              <a:defRPr b="0" i="0">
                <a:latin typeface="+mn-lt"/>
              </a:defRPr>
            </a:lvl1pPr>
          </a:lstStyle>
          <a:p>
            <a:fld id="{02B5E496-C20A-4259-82D6-EE90691934EF}" type="slidenum">
              <a:rPr lang="en-GB" smtClean="0"/>
              <a:pPr/>
              <a:t>‹#›</a:t>
            </a:fld>
            <a:endParaRPr lang="en-GB"/>
          </a:p>
        </p:txBody>
      </p:sp>
      <p:sp>
        <p:nvSpPr>
          <p:cNvPr id="2" name="Date_DateCustomA" hidden="1"/>
          <p:cNvSpPr>
            <a:spLocks noGrp="1"/>
          </p:cNvSpPr>
          <p:nvPr>
            <p:ph type="dt" sz="half" idx="14"/>
          </p:nvPr>
        </p:nvSpPr>
        <p:spPr/>
        <p:txBody>
          <a:bodyPr/>
          <a:lstStyle>
            <a:lvl1pPr>
              <a:defRPr b="0" i="0">
                <a:latin typeface="+mn-lt"/>
              </a:defRPr>
            </a:lvl1pPr>
          </a:lstStyle>
          <a:p>
            <a:endParaRPr lang="en-GB"/>
          </a:p>
        </p:txBody>
      </p:sp>
      <p:sp>
        <p:nvSpPr>
          <p:cNvPr id="5" name="FLD_Presentation"/>
          <p:cNvSpPr>
            <a:spLocks noGrp="1"/>
          </p:cNvSpPr>
          <p:nvPr>
            <p:ph type="ftr" sz="quarter" idx="15"/>
          </p:nvPr>
        </p:nvSpPr>
        <p:spPr>
          <a:xfrm>
            <a:off x="6166800" y="6361200"/>
            <a:ext cx="5662800" cy="241200"/>
          </a:xfrm>
        </p:spPr>
        <p:txBody>
          <a:bodyPr/>
          <a:lstStyle>
            <a:lvl1pPr>
              <a:defRPr b="0" i="0">
                <a:latin typeface="+mn-lt"/>
              </a:defRPr>
            </a:lvl1pPr>
          </a:lstStyle>
          <a:p>
            <a:endParaRPr lang="en-GB"/>
          </a:p>
        </p:txBody>
      </p:sp>
      <p:sp>
        <p:nvSpPr>
          <p:cNvPr id="7" name="Text Placeholder 10">
            <a:extLst>
              <a:ext uri="{FF2B5EF4-FFF2-40B4-BE49-F238E27FC236}">
                <a16:creationId xmlns:a16="http://schemas.microsoft.com/office/drawing/2014/main" id="{9888F753-B81F-6CC6-0823-566C363E7DC7}"/>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2752324919"/>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bg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2F5A4F-CFE9-E590-8F88-4D54FBAADFA2}"/>
              </a:ext>
            </a:extLst>
          </p:cNvPr>
          <p:cNvSpPr txBox="1"/>
          <p:nvPr userDrawn="1"/>
        </p:nvSpPr>
        <p:spPr>
          <a:xfrm>
            <a:off x="767260" y="1220148"/>
            <a:ext cx="1584220" cy="30777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0" b="0" i="0" u="none" strike="noStrike" kern="1200" cap="none" spc="0" normalizeH="0" baseline="0" noProof="0" dirty="0">
                <a:ln>
                  <a:noFill/>
                </a:ln>
                <a:solidFill>
                  <a:srgbClr val="28231F"/>
                </a:solidFill>
                <a:effectLst/>
                <a:uLnTx/>
                <a:uFillTx/>
                <a:latin typeface="VELUX Transform" pitchFamily="50" charset="0"/>
                <a:ea typeface="+mn-ea"/>
                <a:cs typeface="+mn-cs"/>
              </a:rPr>
              <a:t>“</a:t>
            </a:r>
          </a:p>
        </p:txBody>
      </p:sp>
      <p:sp>
        <p:nvSpPr>
          <p:cNvPr id="14" name="Subtitle 2">
            <a:extLst>
              <a:ext uri="{FF2B5EF4-FFF2-40B4-BE49-F238E27FC236}">
                <a16:creationId xmlns:a16="http://schemas.microsoft.com/office/drawing/2014/main" id="{655FE38D-21BE-DEC5-6EB6-7059B3B2AC4E}"/>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8" name="Text Placeholder 3"/>
          <p:cNvSpPr>
            <a:spLocks noGrp="1"/>
          </p:cNvSpPr>
          <p:nvPr>
            <p:ph type="body" sz="quarter" idx="13" hasCustomPrompt="1"/>
          </p:nvPr>
        </p:nvSpPr>
        <p:spPr>
          <a:xfrm>
            <a:off x="1834356" y="1663698"/>
            <a:ext cx="8035727" cy="4564800"/>
          </a:xfrm>
        </p:spPr>
        <p:txBody>
          <a:bodyPr/>
          <a:lstStyle>
            <a:lvl1pPr>
              <a:defRPr b="0" i="0">
                <a:latin typeface="+mn-lt"/>
              </a:defRPr>
            </a:lvl1pPr>
            <a:lvl2pPr marL="180000" indent="-180000" algn="r">
              <a:buFont typeface="Arial" panose="020B0604020202020204" pitchFamily="34" charset="0"/>
              <a:buChar char="​"/>
              <a:defRPr sz="2000" b="0" i="0">
                <a:latin typeface="+mn-lt"/>
              </a:defRPr>
            </a:lvl2pPr>
          </a:lstStyle>
          <a:p>
            <a:pPr lvl="0"/>
            <a:r>
              <a:rPr lang="en-GB"/>
              <a:t>Click to add quotation text, click ENTER and then TAB to insert name of source</a:t>
            </a:r>
          </a:p>
          <a:p>
            <a:pPr lvl="1"/>
            <a:r>
              <a:rPr lang="en-GB"/>
              <a:t>Second level</a:t>
            </a:r>
          </a:p>
        </p:txBody>
      </p:sp>
      <p:sp>
        <p:nvSpPr>
          <p:cNvPr id="3" name="Slide Number Placeholder 2"/>
          <p:cNvSpPr>
            <a:spLocks noGrp="1"/>
          </p:cNvSpPr>
          <p:nvPr>
            <p:ph type="sldNum" sz="quarter" idx="10"/>
          </p:nvPr>
        </p:nvSpPr>
        <p:spPr/>
        <p:txBody>
          <a:bodyPr/>
          <a:lstStyle>
            <a:lvl1pPr>
              <a:defRPr b="0" i="0">
                <a:latin typeface="+mn-lt"/>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lvl1pPr>
              <a:defRPr b="0" i="0">
                <a:latin typeface="+mn-lt"/>
              </a:defRPr>
            </a:lvl1pPr>
          </a:lstStyle>
          <a:p>
            <a:endParaRPr lang="en-GB"/>
          </a:p>
        </p:txBody>
      </p:sp>
      <p:sp>
        <p:nvSpPr>
          <p:cNvPr id="5" name="FLD_Presentation"/>
          <p:cNvSpPr>
            <a:spLocks noGrp="1"/>
          </p:cNvSpPr>
          <p:nvPr>
            <p:ph type="ftr" sz="quarter" idx="12"/>
          </p:nvPr>
        </p:nvSpPr>
        <p:spPr/>
        <p:txBody>
          <a:bodyPr/>
          <a:lstStyle>
            <a:lvl1pPr>
              <a:defRPr b="0" i="0">
                <a:latin typeface="+mn-lt"/>
              </a:defRPr>
            </a:lvl1pPr>
          </a:lstStyle>
          <a:p>
            <a:endParaRPr lang="en-GB"/>
          </a:p>
        </p:txBody>
      </p:sp>
      <p:sp>
        <p:nvSpPr>
          <p:cNvPr id="2" name="Text Placeholder 10">
            <a:extLst>
              <a:ext uri="{FF2B5EF4-FFF2-40B4-BE49-F238E27FC236}">
                <a16:creationId xmlns:a16="http://schemas.microsoft.com/office/drawing/2014/main" id="{242F1A15-C5F8-F203-19FE-1FD85301147D}"/>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475289991"/>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Quote">
    <p:bg>
      <p:bgPr>
        <a:solidFill>
          <a:srgbClr val="F2E1E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C99CA8-56E7-CC7E-2320-81C9FFA05004}"/>
              </a:ext>
            </a:extLst>
          </p:cNvPr>
          <p:cNvSpPr txBox="1"/>
          <p:nvPr userDrawn="1"/>
        </p:nvSpPr>
        <p:spPr>
          <a:xfrm>
            <a:off x="767260" y="1220148"/>
            <a:ext cx="1584220" cy="30777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0" b="0" i="0" u="none" strike="noStrike" kern="1200" cap="none" spc="0" normalizeH="0" baseline="0" noProof="0" dirty="0">
                <a:ln>
                  <a:noFill/>
                </a:ln>
                <a:solidFill>
                  <a:srgbClr val="28231F"/>
                </a:solidFill>
                <a:effectLst/>
                <a:uLnTx/>
                <a:uFillTx/>
                <a:latin typeface="VELUX Transform" pitchFamily="50" charset="0"/>
                <a:ea typeface="+mn-ea"/>
                <a:cs typeface="+mn-cs"/>
              </a:rPr>
              <a:t>“</a:t>
            </a:r>
          </a:p>
        </p:txBody>
      </p:sp>
      <p:sp>
        <p:nvSpPr>
          <p:cNvPr id="14" name="Subtitle 2">
            <a:extLst>
              <a:ext uri="{FF2B5EF4-FFF2-40B4-BE49-F238E27FC236}">
                <a16:creationId xmlns:a16="http://schemas.microsoft.com/office/drawing/2014/main" id="{655FE38D-21BE-DEC5-6EB6-7059B3B2AC4E}"/>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8" name="Text Placeholder 3"/>
          <p:cNvSpPr>
            <a:spLocks noGrp="1"/>
          </p:cNvSpPr>
          <p:nvPr>
            <p:ph type="body" sz="quarter" idx="13" hasCustomPrompt="1"/>
          </p:nvPr>
        </p:nvSpPr>
        <p:spPr>
          <a:xfrm>
            <a:off x="1834356" y="1663698"/>
            <a:ext cx="8035727" cy="4564800"/>
          </a:xfrm>
        </p:spPr>
        <p:txBody>
          <a:bodyPr/>
          <a:lstStyle>
            <a:lvl1pPr>
              <a:defRPr b="0" i="0">
                <a:latin typeface="+mn-lt"/>
              </a:defRPr>
            </a:lvl1pPr>
            <a:lvl2pPr marL="180000" indent="-180000" algn="r">
              <a:buFont typeface="Arial" panose="020B0604020202020204" pitchFamily="34" charset="0"/>
              <a:buChar char="​"/>
              <a:defRPr sz="2000" b="0" i="0">
                <a:latin typeface="+mn-lt"/>
              </a:defRPr>
            </a:lvl2pPr>
          </a:lstStyle>
          <a:p>
            <a:pPr lvl="0"/>
            <a:r>
              <a:rPr lang="en-GB"/>
              <a:t>Click to add quotation text, click ENTER and then TAB to insert name of source</a:t>
            </a:r>
          </a:p>
          <a:p>
            <a:pPr lvl="1"/>
            <a:r>
              <a:rPr lang="en-GB"/>
              <a:t>Second level</a:t>
            </a:r>
          </a:p>
        </p:txBody>
      </p:sp>
      <p:sp>
        <p:nvSpPr>
          <p:cNvPr id="3" name="Slide Number Placeholder 2"/>
          <p:cNvSpPr>
            <a:spLocks noGrp="1"/>
          </p:cNvSpPr>
          <p:nvPr>
            <p:ph type="sldNum" sz="quarter" idx="10"/>
          </p:nvPr>
        </p:nvSpPr>
        <p:spPr/>
        <p:txBody>
          <a:bodyPr/>
          <a:lstStyle>
            <a:lvl1pPr>
              <a:defRPr b="0" i="0">
                <a:latin typeface="+mn-lt"/>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lvl1pPr>
              <a:defRPr b="0" i="0">
                <a:latin typeface="+mn-lt"/>
              </a:defRPr>
            </a:lvl1pPr>
          </a:lstStyle>
          <a:p>
            <a:endParaRPr lang="en-GB"/>
          </a:p>
        </p:txBody>
      </p:sp>
      <p:sp>
        <p:nvSpPr>
          <p:cNvPr id="5" name="FLD_Presentation"/>
          <p:cNvSpPr>
            <a:spLocks noGrp="1"/>
          </p:cNvSpPr>
          <p:nvPr>
            <p:ph type="ftr" sz="quarter" idx="12"/>
          </p:nvPr>
        </p:nvSpPr>
        <p:spPr/>
        <p:txBody>
          <a:bodyPr/>
          <a:lstStyle>
            <a:lvl1pPr>
              <a:defRPr b="0" i="0">
                <a:latin typeface="+mn-lt"/>
              </a:defRPr>
            </a:lvl1pPr>
          </a:lstStyle>
          <a:p>
            <a:endParaRPr lang="en-GB"/>
          </a:p>
        </p:txBody>
      </p:sp>
      <p:sp>
        <p:nvSpPr>
          <p:cNvPr id="2" name="Text Placeholder 10">
            <a:extLst>
              <a:ext uri="{FF2B5EF4-FFF2-40B4-BE49-F238E27FC236}">
                <a16:creationId xmlns:a16="http://schemas.microsoft.com/office/drawing/2014/main" id="{28C9E033-9E7B-974E-DA33-B61020775689}"/>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334042369"/>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3_Quote">
    <p:bg>
      <p:bgPr>
        <a:solidFill>
          <a:srgbClr val="EDF0F5"/>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929236-5352-277D-FB9D-3E3DF31D12AB}"/>
              </a:ext>
            </a:extLst>
          </p:cNvPr>
          <p:cNvSpPr txBox="1"/>
          <p:nvPr userDrawn="1"/>
        </p:nvSpPr>
        <p:spPr>
          <a:xfrm>
            <a:off x="767260" y="1220148"/>
            <a:ext cx="1584220" cy="30777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0" b="0" i="0" u="none" strike="noStrike" kern="1200" cap="none" spc="0" normalizeH="0" baseline="0" noProof="0" dirty="0">
                <a:ln>
                  <a:noFill/>
                </a:ln>
                <a:solidFill>
                  <a:srgbClr val="28231F"/>
                </a:solidFill>
                <a:effectLst/>
                <a:uLnTx/>
                <a:uFillTx/>
                <a:latin typeface="VELUX Transform" pitchFamily="50" charset="0"/>
                <a:ea typeface="+mn-ea"/>
                <a:cs typeface="+mn-cs"/>
              </a:rPr>
              <a:t>“</a:t>
            </a:r>
          </a:p>
        </p:txBody>
      </p:sp>
      <p:sp>
        <p:nvSpPr>
          <p:cNvPr id="14" name="Subtitle 2">
            <a:extLst>
              <a:ext uri="{FF2B5EF4-FFF2-40B4-BE49-F238E27FC236}">
                <a16:creationId xmlns:a16="http://schemas.microsoft.com/office/drawing/2014/main" id="{655FE38D-21BE-DEC5-6EB6-7059B3B2AC4E}"/>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8" name="Text Placeholder 3"/>
          <p:cNvSpPr>
            <a:spLocks noGrp="1"/>
          </p:cNvSpPr>
          <p:nvPr>
            <p:ph type="body" sz="quarter" idx="13" hasCustomPrompt="1"/>
          </p:nvPr>
        </p:nvSpPr>
        <p:spPr>
          <a:xfrm>
            <a:off x="1834356" y="1663698"/>
            <a:ext cx="8035727" cy="4564800"/>
          </a:xfrm>
        </p:spPr>
        <p:txBody>
          <a:bodyPr/>
          <a:lstStyle>
            <a:lvl1pPr>
              <a:defRPr b="0" i="0">
                <a:latin typeface="+mn-lt"/>
              </a:defRPr>
            </a:lvl1pPr>
            <a:lvl2pPr marL="180000" indent="-180000" algn="r">
              <a:buFont typeface="Arial" panose="020B0604020202020204" pitchFamily="34" charset="0"/>
              <a:buChar char="​"/>
              <a:defRPr sz="2000" b="0" i="0">
                <a:latin typeface="+mn-lt"/>
              </a:defRPr>
            </a:lvl2pPr>
          </a:lstStyle>
          <a:p>
            <a:pPr lvl="0"/>
            <a:r>
              <a:rPr lang="en-GB"/>
              <a:t>Click to add quotation text, click ENTER and then TAB to insert name of source</a:t>
            </a:r>
          </a:p>
          <a:p>
            <a:pPr lvl="1"/>
            <a:r>
              <a:rPr lang="en-GB"/>
              <a:t>Second level</a:t>
            </a:r>
          </a:p>
        </p:txBody>
      </p:sp>
      <p:sp>
        <p:nvSpPr>
          <p:cNvPr id="3" name="Slide Number Placeholder 2"/>
          <p:cNvSpPr>
            <a:spLocks noGrp="1"/>
          </p:cNvSpPr>
          <p:nvPr>
            <p:ph type="sldNum" sz="quarter" idx="10"/>
          </p:nvPr>
        </p:nvSpPr>
        <p:spPr/>
        <p:txBody>
          <a:bodyPr/>
          <a:lstStyle>
            <a:lvl1pPr>
              <a:defRPr b="0" i="0">
                <a:latin typeface="+mn-lt"/>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lvl1pPr>
              <a:defRPr b="0" i="0">
                <a:latin typeface="+mn-lt"/>
              </a:defRPr>
            </a:lvl1pPr>
          </a:lstStyle>
          <a:p>
            <a:endParaRPr lang="en-GB"/>
          </a:p>
        </p:txBody>
      </p:sp>
      <p:sp>
        <p:nvSpPr>
          <p:cNvPr id="5" name="FLD_Presentation"/>
          <p:cNvSpPr>
            <a:spLocks noGrp="1"/>
          </p:cNvSpPr>
          <p:nvPr>
            <p:ph type="ftr" sz="quarter" idx="12"/>
          </p:nvPr>
        </p:nvSpPr>
        <p:spPr/>
        <p:txBody>
          <a:bodyPr/>
          <a:lstStyle>
            <a:lvl1pPr>
              <a:defRPr b="0" i="0">
                <a:latin typeface="+mn-lt"/>
              </a:defRPr>
            </a:lvl1pPr>
          </a:lstStyle>
          <a:p>
            <a:endParaRPr lang="en-GB"/>
          </a:p>
        </p:txBody>
      </p:sp>
      <p:sp>
        <p:nvSpPr>
          <p:cNvPr id="2" name="Text Placeholder 10">
            <a:extLst>
              <a:ext uri="{FF2B5EF4-FFF2-40B4-BE49-F238E27FC236}">
                <a16:creationId xmlns:a16="http://schemas.microsoft.com/office/drawing/2014/main" id="{DC7183A1-27E3-95CE-8AD9-C5E3E62F6492}"/>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1264282020"/>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4_Quote">
    <p:bg>
      <p:bgPr>
        <a:solidFill>
          <a:srgbClr val="D9E1E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67CC26-9B4F-5091-0418-4D89166BA0B6}"/>
              </a:ext>
            </a:extLst>
          </p:cNvPr>
          <p:cNvSpPr txBox="1"/>
          <p:nvPr userDrawn="1"/>
        </p:nvSpPr>
        <p:spPr>
          <a:xfrm>
            <a:off x="767260" y="1220148"/>
            <a:ext cx="1584220" cy="30777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0" b="0" i="0" u="none" strike="noStrike" kern="1200" cap="none" spc="0" normalizeH="0" baseline="0" noProof="0" dirty="0">
                <a:ln>
                  <a:noFill/>
                </a:ln>
                <a:solidFill>
                  <a:srgbClr val="28231F"/>
                </a:solidFill>
                <a:effectLst/>
                <a:uLnTx/>
                <a:uFillTx/>
                <a:latin typeface="VELUX Transform" pitchFamily="50" charset="0"/>
                <a:ea typeface="+mn-ea"/>
                <a:cs typeface="+mn-cs"/>
              </a:rPr>
              <a:t>“</a:t>
            </a:r>
          </a:p>
        </p:txBody>
      </p:sp>
      <p:sp>
        <p:nvSpPr>
          <p:cNvPr id="14" name="Subtitle 2">
            <a:extLst>
              <a:ext uri="{FF2B5EF4-FFF2-40B4-BE49-F238E27FC236}">
                <a16:creationId xmlns:a16="http://schemas.microsoft.com/office/drawing/2014/main" id="{655FE38D-21BE-DEC5-6EB6-7059B3B2AC4E}"/>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8" name="Text Placeholder 3"/>
          <p:cNvSpPr>
            <a:spLocks noGrp="1"/>
          </p:cNvSpPr>
          <p:nvPr>
            <p:ph type="body" sz="quarter" idx="13" hasCustomPrompt="1"/>
          </p:nvPr>
        </p:nvSpPr>
        <p:spPr>
          <a:xfrm>
            <a:off x="1834356" y="1663698"/>
            <a:ext cx="8035727" cy="4564800"/>
          </a:xfrm>
        </p:spPr>
        <p:txBody>
          <a:bodyPr/>
          <a:lstStyle>
            <a:lvl1pPr>
              <a:defRPr b="0" i="0">
                <a:latin typeface="+mn-lt"/>
              </a:defRPr>
            </a:lvl1pPr>
            <a:lvl2pPr marL="180000" indent="-180000" algn="r">
              <a:buFont typeface="Arial" panose="020B0604020202020204" pitchFamily="34" charset="0"/>
              <a:buChar char="​"/>
              <a:defRPr sz="2000" b="0" i="0">
                <a:latin typeface="+mn-lt"/>
              </a:defRPr>
            </a:lvl2pPr>
          </a:lstStyle>
          <a:p>
            <a:pPr lvl="0"/>
            <a:r>
              <a:rPr lang="en-GB"/>
              <a:t>Click to add quotation text, click ENTER and then TAB to insert name of source</a:t>
            </a:r>
          </a:p>
          <a:p>
            <a:pPr lvl="1"/>
            <a:r>
              <a:rPr lang="en-GB"/>
              <a:t>Second level</a:t>
            </a:r>
          </a:p>
        </p:txBody>
      </p:sp>
      <p:sp>
        <p:nvSpPr>
          <p:cNvPr id="3" name="Slide Number Placeholder 2"/>
          <p:cNvSpPr>
            <a:spLocks noGrp="1"/>
          </p:cNvSpPr>
          <p:nvPr>
            <p:ph type="sldNum" sz="quarter" idx="10"/>
          </p:nvPr>
        </p:nvSpPr>
        <p:spPr/>
        <p:txBody>
          <a:bodyPr/>
          <a:lstStyle>
            <a:lvl1pPr>
              <a:defRPr b="0" i="0">
                <a:latin typeface="+mn-lt"/>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lvl1pPr>
              <a:defRPr b="0" i="0">
                <a:latin typeface="+mn-lt"/>
              </a:defRPr>
            </a:lvl1pPr>
          </a:lstStyle>
          <a:p>
            <a:endParaRPr lang="en-GB"/>
          </a:p>
        </p:txBody>
      </p:sp>
      <p:sp>
        <p:nvSpPr>
          <p:cNvPr id="5" name="FLD_Presentation"/>
          <p:cNvSpPr>
            <a:spLocks noGrp="1"/>
          </p:cNvSpPr>
          <p:nvPr>
            <p:ph type="ftr" sz="quarter" idx="12"/>
          </p:nvPr>
        </p:nvSpPr>
        <p:spPr/>
        <p:txBody>
          <a:bodyPr/>
          <a:lstStyle>
            <a:lvl1pPr>
              <a:defRPr b="0" i="0">
                <a:latin typeface="+mn-lt"/>
              </a:defRPr>
            </a:lvl1pPr>
          </a:lstStyle>
          <a:p>
            <a:endParaRPr lang="en-GB"/>
          </a:p>
        </p:txBody>
      </p:sp>
      <p:sp>
        <p:nvSpPr>
          <p:cNvPr id="2" name="Text Placeholder 10">
            <a:extLst>
              <a:ext uri="{FF2B5EF4-FFF2-40B4-BE49-F238E27FC236}">
                <a16:creationId xmlns:a16="http://schemas.microsoft.com/office/drawing/2014/main" id="{37F27FAB-7066-2953-BCC7-B4D50B518525}"/>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4180411894"/>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5_Quote">
    <p:bg>
      <p:bgPr>
        <a:solidFill>
          <a:srgbClr val="F9EEDD"/>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3E4540-340A-1BE8-CE83-0011981E32AC}"/>
              </a:ext>
            </a:extLst>
          </p:cNvPr>
          <p:cNvSpPr txBox="1"/>
          <p:nvPr userDrawn="1"/>
        </p:nvSpPr>
        <p:spPr>
          <a:xfrm>
            <a:off x="767260" y="1220148"/>
            <a:ext cx="1584220" cy="30777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0" b="0" i="0" u="none" strike="noStrike" kern="1200" cap="none" spc="0" normalizeH="0" baseline="0" noProof="0" dirty="0">
                <a:ln>
                  <a:noFill/>
                </a:ln>
                <a:solidFill>
                  <a:srgbClr val="28231F"/>
                </a:solidFill>
                <a:effectLst/>
                <a:uLnTx/>
                <a:uFillTx/>
                <a:latin typeface="VELUX Transform" pitchFamily="50" charset="0"/>
                <a:ea typeface="+mn-ea"/>
                <a:cs typeface="+mn-cs"/>
              </a:rPr>
              <a:t>“</a:t>
            </a:r>
          </a:p>
        </p:txBody>
      </p:sp>
      <p:sp>
        <p:nvSpPr>
          <p:cNvPr id="14" name="Subtitle 2">
            <a:extLst>
              <a:ext uri="{FF2B5EF4-FFF2-40B4-BE49-F238E27FC236}">
                <a16:creationId xmlns:a16="http://schemas.microsoft.com/office/drawing/2014/main" id="{655FE38D-21BE-DEC5-6EB6-7059B3B2AC4E}"/>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8" name="Text Placeholder 3"/>
          <p:cNvSpPr>
            <a:spLocks noGrp="1"/>
          </p:cNvSpPr>
          <p:nvPr>
            <p:ph type="body" sz="quarter" idx="13" hasCustomPrompt="1"/>
          </p:nvPr>
        </p:nvSpPr>
        <p:spPr>
          <a:xfrm>
            <a:off x="1834356" y="1663698"/>
            <a:ext cx="8035727" cy="4564800"/>
          </a:xfrm>
        </p:spPr>
        <p:txBody>
          <a:bodyPr/>
          <a:lstStyle>
            <a:lvl1pPr>
              <a:defRPr b="0" i="0">
                <a:latin typeface="+mn-lt"/>
              </a:defRPr>
            </a:lvl1pPr>
            <a:lvl2pPr marL="180000" indent="-180000" algn="r">
              <a:buFont typeface="Arial" panose="020B0604020202020204" pitchFamily="34" charset="0"/>
              <a:buChar char="​"/>
              <a:defRPr sz="2000" b="0" i="0">
                <a:latin typeface="+mn-lt"/>
              </a:defRPr>
            </a:lvl2pPr>
          </a:lstStyle>
          <a:p>
            <a:pPr lvl="0"/>
            <a:r>
              <a:rPr lang="en-GB"/>
              <a:t>Click to add quotation text, click ENTER and then TAB to insert name of source</a:t>
            </a:r>
          </a:p>
          <a:p>
            <a:pPr lvl="1"/>
            <a:r>
              <a:rPr lang="en-GB"/>
              <a:t>Second level</a:t>
            </a:r>
          </a:p>
        </p:txBody>
      </p:sp>
      <p:sp>
        <p:nvSpPr>
          <p:cNvPr id="3" name="Slide Number Placeholder 2"/>
          <p:cNvSpPr>
            <a:spLocks noGrp="1"/>
          </p:cNvSpPr>
          <p:nvPr>
            <p:ph type="sldNum" sz="quarter" idx="10"/>
          </p:nvPr>
        </p:nvSpPr>
        <p:spPr/>
        <p:txBody>
          <a:bodyPr/>
          <a:lstStyle>
            <a:lvl1pPr>
              <a:defRPr b="0" i="0">
                <a:latin typeface="+mn-lt"/>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lvl1pPr>
              <a:defRPr b="0" i="0">
                <a:latin typeface="+mn-lt"/>
              </a:defRPr>
            </a:lvl1pPr>
          </a:lstStyle>
          <a:p>
            <a:endParaRPr lang="en-GB"/>
          </a:p>
        </p:txBody>
      </p:sp>
      <p:sp>
        <p:nvSpPr>
          <p:cNvPr id="5" name="FLD_Presentation"/>
          <p:cNvSpPr>
            <a:spLocks noGrp="1"/>
          </p:cNvSpPr>
          <p:nvPr>
            <p:ph type="ftr" sz="quarter" idx="12"/>
          </p:nvPr>
        </p:nvSpPr>
        <p:spPr/>
        <p:txBody>
          <a:bodyPr/>
          <a:lstStyle>
            <a:lvl1pPr>
              <a:defRPr b="0" i="0">
                <a:latin typeface="+mn-lt"/>
              </a:defRPr>
            </a:lvl1pPr>
          </a:lstStyle>
          <a:p>
            <a:endParaRPr lang="en-GB"/>
          </a:p>
        </p:txBody>
      </p:sp>
      <p:sp>
        <p:nvSpPr>
          <p:cNvPr id="2" name="Text Placeholder 10">
            <a:extLst>
              <a:ext uri="{FF2B5EF4-FFF2-40B4-BE49-F238E27FC236}">
                <a16:creationId xmlns:a16="http://schemas.microsoft.com/office/drawing/2014/main" id="{77CF7EC6-25FA-1643-A07B-81C24D1421EC}"/>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984724353"/>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6_Quote">
    <p:bg>
      <p:bgPr>
        <a:solidFill>
          <a:srgbClr val="E3E2E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039BB-3489-6657-2D2E-64758C31E207}"/>
              </a:ext>
            </a:extLst>
          </p:cNvPr>
          <p:cNvSpPr txBox="1"/>
          <p:nvPr userDrawn="1"/>
        </p:nvSpPr>
        <p:spPr>
          <a:xfrm>
            <a:off x="767260" y="1220148"/>
            <a:ext cx="1584220" cy="30777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0" b="0" i="0" u="none" strike="noStrike" kern="1200" cap="none" spc="0" normalizeH="0" baseline="0" noProof="0" dirty="0">
                <a:ln>
                  <a:noFill/>
                </a:ln>
                <a:solidFill>
                  <a:srgbClr val="28231F"/>
                </a:solidFill>
                <a:effectLst/>
                <a:uLnTx/>
                <a:uFillTx/>
                <a:latin typeface="VELUX Transform" pitchFamily="50" charset="0"/>
                <a:ea typeface="+mn-ea"/>
                <a:cs typeface="+mn-cs"/>
              </a:rPr>
              <a:t>“</a:t>
            </a:r>
          </a:p>
        </p:txBody>
      </p:sp>
      <p:sp>
        <p:nvSpPr>
          <p:cNvPr id="14" name="Subtitle 2">
            <a:extLst>
              <a:ext uri="{FF2B5EF4-FFF2-40B4-BE49-F238E27FC236}">
                <a16:creationId xmlns:a16="http://schemas.microsoft.com/office/drawing/2014/main" id="{655FE38D-21BE-DEC5-6EB6-7059B3B2AC4E}"/>
              </a:ext>
            </a:extLst>
          </p:cNvPr>
          <p:cNvSpPr>
            <a:spLocks noGrp="1"/>
          </p:cNvSpPr>
          <p:nvPr>
            <p:ph type="subTitle" idx="15" hasCustomPrompt="1"/>
          </p:nvPr>
        </p:nvSpPr>
        <p:spPr>
          <a:xfrm>
            <a:off x="358870" y="323426"/>
            <a:ext cx="9508730" cy="302018"/>
          </a:xfrm>
        </p:spPr>
        <p:txBody>
          <a:bodyPr anchor="t" anchorCtr="0"/>
          <a:lstStyle>
            <a:lvl1pPr marL="0" indent="0" algn="l">
              <a:lnSpc>
                <a:spcPct val="100000"/>
              </a:lnSpc>
              <a:buNone/>
              <a:defRPr sz="1500" b="0" i="0" cap="none"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8" name="Text Placeholder 3"/>
          <p:cNvSpPr>
            <a:spLocks noGrp="1"/>
          </p:cNvSpPr>
          <p:nvPr>
            <p:ph type="body" sz="quarter" idx="13" hasCustomPrompt="1"/>
          </p:nvPr>
        </p:nvSpPr>
        <p:spPr>
          <a:xfrm>
            <a:off x="1834356" y="1663698"/>
            <a:ext cx="8035727" cy="4564800"/>
          </a:xfrm>
        </p:spPr>
        <p:txBody>
          <a:bodyPr/>
          <a:lstStyle>
            <a:lvl1pPr>
              <a:defRPr b="0" i="0">
                <a:latin typeface="+mn-lt"/>
              </a:defRPr>
            </a:lvl1pPr>
            <a:lvl2pPr marL="180000" indent="-180000" algn="r">
              <a:buFont typeface="Arial" panose="020B0604020202020204" pitchFamily="34" charset="0"/>
              <a:buChar char="​"/>
              <a:defRPr sz="2000" b="0" i="0">
                <a:latin typeface="+mn-lt"/>
              </a:defRPr>
            </a:lvl2pPr>
          </a:lstStyle>
          <a:p>
            <a:pPr lvl="0"/>
            <a:r>
              <a:rPr lang="en-GB"/>
              <a:t>Click to add quotation text, click ENTER and then TAB to insert name of source</a:t>
            </a:r>
          </a:p>
          <a:p>
            <a:pPr lvl="1"/>
            <a:r>
              <a:rPr lang="en-GB"/>
              <a:t>Second level</a:t>
            </a:r>
          </a:p>
        </p:txBody>
      </p:sp>
      <p:sp>
        <p:nvSpPr>
          <p:cNvPr id="3" name="Slide Number Placeholder 2"/>
          <p:cNvSpPr>
            <a:spLocks noGrp="1"/>
          </p:cNvSpPr>
          <p:nvPr>
            <p:ph type="sldNum" sz="quarter" idx="10"/>
          </p:nvPr>
        </p:nvSpPr>
        <p:spPr/>
        <p:txBody>
          <a:bodyPr/>
          <a:lstStyle>
            <a:lvl1pPr>
              <a:defRPr b="0" i="0">
                <a:latin typeface="+mn-lt"/>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lvl1pPr>
              <a:defRPr b="0" i="0">
                <a:latin typeface="+mn-lt"/>
              </a:defRPr>
            </a:lvl1pPr>
          </a:lstStyle>
          <a:p>
            <a:endParaRPr lang="en-GB"/>
          </a:p>
        </p:txBody>
      </p:sp>
      <p:sp>
        <p:nvSpPr>
          <p:cNvPr id="5" name="FLD_Presentation"/>
          <p:cNvSpPr>
            <a:spLocks noGrp="1"/>
          </p:cNvSpPr>
          <p:nvPr>
            <p:ph type="ftr" sz="quarter" idx="12"/>
          </p:nvPr>
        </p:nvSpPr>
        <p:spPr/>
        <p:txBody>
          <a:bodyPr/>
          <a:lstStyle>
            <a:lvl1pPr>
              <a:defRPr b="0" i="0">
                <a:latin typeface="+mn-lt"/>
              </a:defRPr>
            </a:lvl1pPr>
          </a:lstStyle>
          <a:p>
            <a:endParaRPr lang="en-GB"/>
          </a:p>
        </p:txBody>
      </p:sp>
      <p:sp>
        <p:nvSpPr>
          <p:cNvPr id="6" name="Text Placeholder 10">
            <a:extLst>
              <a:ext uri="{FF2B5EF4-FFF2-40B4-BE49-F238E27FC236}">
                <a16:creationId xmlns:a16="http://schemas.microsoft.com/office/drawing/2014/main" id="{70DF162A-27DC-9A13-2385-73AA6E2EEFD0}"/>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2758379272"/>
      </p:ext>
    </p:extLst>
  </p:cSld>
  <p:clrMapOvr>
    <a:masterClrMapping/>
  </p:clrMapOvr>
  <p:extLst>
    <p:ext uri="{DCECCB84-F9BA-43D5-87BE-67443E8EF086}">
      <p15:sldGuideLst xmlns:p15="http://schemas.microsoft.com/office/powerpoint/2012/main">
        <p15:guide id="1" orient="horz" pos="1047">
          <p15:clr>
            <a:srgbClr val="A4A3A4"/>
          </p15:clr>
        </p15:guide>
        <p15:guide id="2" orient="horz" pos="3923">
          <p15:clr>
            <a:srgbClr val="A4A3A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Video + text">
    <p:spTree>
      <p:nvGrpSpPr>
        <p:cNvPr id="1" name=""/>
        <p:cNvGrpSpPr/>
        <p:nvPr/>
      </p:nvGrpSpPr>
      <p:grpSpPr>
        <a:xfrm>
          <a:off x="0" y="0"/>
          <a:ext cx="0" cy="0"/>
          <a:chOff x="0" y="0"/>
          <a:chExt cx="0" cy="0"/>
        </a:xfrm>
      </p:grpSpPr>
      <p:sp>
        <p:nvSpPr>
          <p:cNvPr id="7" name="Media Placeholder 2"/>
          <p:cNvSpPr>
            <a:spLocks noGrp="1"/>
          </p:cNvSpPr>
          <p:nvPr>
            <p:ph type="media" sz="quarter" idx="13"/>
          </p:nvPr>
        </p:nvSpPr>
        <p:spPr>
          <a:xfrm>
            <a:off x="-10800" y="-3600"/>
            <a:ext cx="12200400" cy="6865200"/>
          </a:xfrm>
        </p:spPr>
        <p:txBody>
          <a:bodyPr tIns="900000" anchor="ctr" anchorCtr="0">
            <a:normAutofit/>
          </a:bodyPr>
          <a:lstStyle>
            <a:lvl1pPr marL="0" indent="0" algn="ctr">
              <a:buFontTx/>
              <a:buNone/>
              <a:defRPr sz="2100"/>
            </a:lvl1pPr>
          </a:lstStyle>
          <a:p>
            <a:r>
              <a:rPr lang="en-US"/>
              <a:t>Click icon to add media</a:t>
            </a:r>
            <a:endParaRPr lang="en-GB"/>
          </a:p>
        </p:txBody>
      </p:sp>
      <p:sp>
        <p:nvSpPr>
          <p:cNvPr id="8" name="Text Placeholder 10"/>
          <p:cNvSpPr>
            <a:spLocks noGrp="1"/>
          </p:cNvSpPr>
          <p:nvPr>
            <p:ph type="body" sz="quarter" idx="15" hasCustomPrompt="1"/>
          </p:nvPr>
        </p:nvSpPr>
        <p:spPr>
          <a:xfrm>
            <a:off x="10662981" y="370800"/>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
        <p:nvSpPr>
          <p:cNvPr id="2" name="Title 1"/>
          <p:cNvSpPr>
            <a:spLocks noGrp="1"/>
          </p:cNvSpPr>
          <p:nvPr>
            <p:ph type="title" hasCustomPrompt="1"/>
          </p:nvPr>
        </p:nvSpPr>
        <p:spPr/>
        <p:txBody>
          <a:bodyPr/>
          <a:lstStyle>
            <a:lvl1pPr>
              <a:defRPr/>
            </a:lvl1pPr>
          </a:lstStyle>
          <a:p>
            <a:r>
              <a:rPr lang="en-GB"/>
              <a:t>Click to add title</a:t>
            </a:r>
          </a:p>
        </p:txBody>
      </p:sp>
      <p:sp>
        <p:nvSpPr>
          <p:cNvPr id="3" name="Slide Number Placeholder 2" hidden="1"/>
          <p:cNvSpPr>
            <a:spLocks noGrp="1"/>
          </p:cNvSpPr>
          <p:nvPr>
            <p:ph type="sldNum" sz="quarter" idx="10"/>
          </p:nvPr>
        </p:nvSpPr>
        <p:spPr>
          <a:xfrm>
            <a:off x="0" y="6912000"/>
            <a:ext cx="0" cy="0"/>
          </a:xfrm>
        </p:spPr>
        <p:txBody>
          <a:bodyPr/>
          <a:lstStyle>
            <a:lvl1pPr>
              <a:defRPr>
                <a:noFill/>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a:p>
        </p:txBody>
      </p:sp>
      <p:sp>
        <p:nvSpPr>
          <p:cNvPr id="5" name="FLD_Presentation"/>
          <p:cNvSpPr>
            <a:spLocks noGrp="1"/>
          </p:cNvSpPr>
          <p:nvPr>
            <p:ph type="ftr" sz="quarter" idx="12"/>
          </p:nvPr>
        </p:nvSpPr>
        <p:spPr/>
        <p:txBody>
          <a:bodyPr/>
          <a:lstStyle/>
          <a:p>
            <a:endParaRPr lang="en-GB"/>
          </a:p>
        </p:txBody>
      </p:sp>
      <p:sp>
        <p:nvSpPr>
          <p:cNvPr id="11" name="Subtitle 2"/>
          <p:cNvSpPr>
            <a:spLocks noGrp="1"/>
          </p:cNvSpPr>
          <p:nvPr>
            <p:ph type="subTitle" idx="1" hasCustomPrompt="1"/>
          </p:nvPr>
        </p:nvSpPr>
        <p:spPr>
          <a:xfrm>
            <a:off x="358870" y="324000"/>
            <a:ext cx="9507442"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21076944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Video only">
    <p:spTree>
      <p:nvGrpSpPr>
        <p:cNvPr id="1" name=""/>
        <p:cNvGrpSpPr/>
        <p:nvPr/>
      </p:nvGrpSpPr>
      <p:grpSpPr>
        <a:xfrm>
          <a:off x="0" y="0"/>
          <a:ext cx="0" cy="0"/>
          <a:chOff x="0" y="0"/>
          <a:chExt cx="0" cy="0"/>
        </a:xfrm>
      </p:grpSpPr>
      <p:sp>
        <p:nvSpPr>
          <p:cNvPr id="7" name="Media Placeholder 2"/>
          <p:cNvSpPr>
            <a:spLocks noGrp="1"/>
          </p:cNvSpPr>
          <p:nvPr>
            <p:ph type="media" sz="quarter" idx="13"/>
          </p:nvPr>
        </p:nvSpPr>
        <p:spPr>
          <a:xfrm>
            <a:off x="-10800" y="-3600"/>
            <a:ext cx="12200400" cy="6865200"/>
          </a:xfrm>
        </p:spPr>
        <p:txBody>
          <a:bodyPr tIns="900000" anchor="ctr" anchorCtr="0">
            <a:normAutofit/>
          </a:bodyPr>
          <a:lstStyle>
            <a:lvl1pPr marL="0" indent="0" algn="ctr">
              <a:buFontTx/>
              <a:buNone/>
              <a:defRPr sz="2100"/>
            </a:lvl1pPr>
          </a:lstStyle>
          <a:p>
            <a:r>
              <a:rPr lang="en-US"/>
              <a:t>Click icon to add media</a:t>
            </a:r>
            <a:endParaRPr lang="en-GB"/>
          </a:p>
        </p:txBody>
      </p:sp>
      <p:sp>
        <p:nvSpPr>
          <p:cNvPr id="3" name="Slide Number Placeholder 2" hidden="1"/>
          <p:cNvSpPr>
            <a:spLocks noGrp="1"/>
          </p:cNvSpPr>
          <p:nvPr>
            <p:ph type="sldNum" sz="quarter" idx="10"/>
          </p:nvPr>
        </p:nvSpPr>
        <p:spPr>
          <a:xfrm>
            <a:off x="0" y="6912000"/>
            <a:ext cx="0" cy="0"/>
          </a:xfrm>
        </p:spPr>
        <p:txBody>
          <a:bodyPr/>
          <a:lstStyle>
            <a:lvl1pPr>
              <a:defRPr>
                <a:noFill/>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a:p>
        </p:txBody>
      </p:sp>
      <p:sp>
        <p:nvSpPr>
          <p:cNvPr id="2" name="Text Placeholder 10">
            <a:extLst>
              <a:ext uri="{FF2B5EF4-FFF2-40B4-BE49-F238E27FC236}">
                <a16:creationId xmlns:a16="http://schemas.microsoft.com/office/drawing/2014/main" id="{E214F079-5A05-4B34-628C-130F87D7D76A}"/>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
        <p:nvSpPr>
          <p:cNvPr id="5" name="Footer Placeholder 4">
            <a:extLst>
              <a:ext uri="{FF2B5EF4-FFF2-40B4-BE49-F238E27FC236}">
                <a16:creationId xmlns:a16="http://schemas.microsoft.com/office/drawing/2014/main" id="{96C2024C-A6B1-19DD-92AE-3AF70F8C6F87}"/>
              </a:ext>
            </a:extLst>
          </p:cNvPr>
          <p:cNvSpPr>
            <a:spLocks noGrp="1"/>
          </p:cNvSpPr>
          <p:nvPr>
            <p:ph type="ftr" sz="quarter" idx="18"/>
          </p:nvPr>
        </p:nvSpPr>
        <p:spPr/>
        <p:txBody>
          <a:bodyPr/>
          <a:lstStyle/>
          <a:p>
            <a:endParaRPr lang="en-GB"/>
          </a:p>
        </p:txBody>
      </p:sp>
    </p:spTree>
    <p:extLst>
      <p:ext uri="{BB962C8B-B14F-4D97-AF65-F5344CB8AC3E}">
        <p14:creationId xmlns:p14="http://schemas.microsoft.com/office/powerpoint/2010/main" val="30211882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ackground picture + text">
    <p:spTree>
      <p:nvGrpSpPr>
        <p:cNvPr id="1" name=""/>
        <p:cNvGrpSpPr/>
        <p:nvPr/>
      </p:nvGrpSpPr>
      <p:grpSpPr>
        <a:xfrm>
          <a:off x="0" y="0"/>
          <a:ext cx="0" cy="0"/>
          <a:chOff x="0" y="0"/>
          <a:chExt cx="0" cy="0"/>
        </a:xfrm>
      </p:grpSpPr>
      <p:sp>
        <p:nvSpPr>
          <p:cNvPr id="7" name="Picture Placeholder 3"/>
          <p:cNvSpPr>
            <a:spLocks noGrp="1"/>
          </p:cNvSpPr>
          <p:nvPr>
            <p:ph type="pic" sz="quarter" idx="13" hasCustomPrompt="1"/>
          </p:nvPr>
        </p:nvSpPr>
        <p:spPr>
          <a:xfrm>
            <a:off x="1" y="0"/>
            <a:ext cx="12192000" cy="6858000"/>
          </a:xfrm>
          <a:noFill/>
        </p:spPr>
        <p:txBody>
          <a:bodyPr lIns="0" tIns="36000" anchor="t" anchorCtr="0">
            <a:normAutofit/>
          </a:bodyPr>
          <a:lstStyle>
            <a:lvl1pPr marL="0" indent="0" algn="ctr">
              <a:buFontTx/>
              <a:buNone/>
              <a:defRPr sz="1400"/>
            </a:lvl1pPr>
          </a:lstStyle>
          <a:p>
            <a:r>
              <a:rPr lang="en-GB"/>
              <a:t>Click on frame and select background picture from Templafy Photos or click on icon in frame to insert picture from your device</a:t>
            </a:r>
          </a:p>
        </p:txBody>
      </p:sp>
      <p:sp>
        <p:nvSpPr>
          <p:cNvPr id="2" name="Title 1"/>
          <p:cNvSpPr>
            <a:spLocks noGrp="1"/>
          </p:cNvSpPr>
          <p:nvPr>
            <p:ph type="title" hasCustomPrompt="1"/>
          </p:nvPr>
        </p:nvSpPr>
        <p:spPr/>
        <p:txBody>
          <a:bodyPr/>
          <a:lstStyle>
            <a:lvl1pPr>
              <a:defRPr/>
            </a:lvl1pPr>
          </a:lstStyle>
          <a:p>
            <a:r>
              <a:rPr lang="en-GB"/>
              <a:t>Click to add title</a:t>
            </a:r>
          </a:p>
        </p:txBody>
      </p:sp>
      <p:sp>
        <p:nvSpPr>
          <p:cNvPr id="8" name="Text Placeholder 2"/>
          <p:cNvSpPr>
            <a:spLocks noGrp="1"/>
          </p:cNvSpPr>
          <p:nvPr>
            <p:ph type="body" sz="quarter" idx="14" hasCustomPrompt="1"/>
          </p:nvPr>
        </p:nvSpPr>
        <p:spPr>
          <a:xfrm>
            <a:off x="358869" y="1663700"/>
            <a:ext cx="5618038" cy="4560807"/>
          </a:xfrm>
        </p:spPr>
        <p:txBody>
          <a:bodyPr/>
          <a:lstStyle>
            <a:lvl1pPr marL="0" indent="0">
              <a:buSzPct val="100000"/>
              <a:buFont typeface="Arial" panose="020B0604020202020204" pitchFamily="34" charset="0"/>
              <a:buChar char="​"/>
              <a:defRPr sz="3200"/>
            </a:lvl1pPr>
            <a:lvl2pPr marL="180000">
              <a:defRPr sz="3200"/>
            </a:lvl2pPr>
            <a:lvl3pPr marL="360000">
              <a:defRPr sz="2100"/>
            </a:lvl3pPr>
            <a:lvl4pPr marL="540000">
              <a:defRPr sz="1800"/>
            </a:lvl4pPr>
          </a:lstStyle>
          <a:p>
            <a:pPr lvl="0"/>
            <a:r>
              <a:rPr lang="en-GB" noProof="0"/>
              <a:t>Use TAB and SHIFT+TAB to jump between text- and bullet-levels. Click ENTER and TAB for next level</a:t>
            </a:r>
            <a:endParaRPr lang="en-GB"/>
          </a:p>
          <a:p>
            <a:pPr lvl="1"/>
            <a:r>
              <a:rPr lang="en-GB"/>
              <a:t>Second level</a:t>
            </a:r>
          </a:p>
          <a:p>
            <a:pPr lvl="2"/>
            <a:r>
              <a:rPr lang="en-GB"/>
              <a:t>Third level</a:t>
            </a:r>
          </a:p>
          <a:p>
            <a:pPr lvl="3"/>
            <a:r>
              <a:rPr lang="en-GB"/>
              <a:t>Fourth level</a:t>
            </a:r>
          </a:p>
          <a:p>
            <a:pPr lvl="4"/>
            <a:r>
              <a:rPr lang="en-GB"/>
              <a:t>Fifth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a:p>
        </p:txBody>
      </p:sp>
      <p:sp>
        <p:nvSpPr>
          <p:cNvPr id="10" name="Date_DateCustomA" hidden="1"/>
          <p:cNvSpPr>
            <a:spLocks noGrp="1"/>
          </p:cNvSpPr>
          <p:nvPr>
            <p:ph type="dt" sz="half" idx="26"/>
          </p:nvPr>
        </p:nvSpPr>
        <p:spPr>
          <a:xfrm>
            <a:off x="848152" y="6361200"/>
            <a:ext cx="2200643" cy="240868"/>
          </a:xfrm>
        </p:spPr>
        <p:txBody>
          <a:bodyPr/>
          <a:lstStyle/>
          <a:p>
            <a:endParaRPr lang="en-GB"/>
          </a:p>
        </p:txBody>
      </p:sp>
      <p:sp>
        <p:nvSpPr>
          <p:cNvPr id="5" name="FLD_Presentation"/>
          <p:cNvSpPr>
            <a:spLocks noGrp="1"/>
          </p:cNvSpPr>
          <p:nvPr>
            <p:ph type="ftr" sz="quarter" idx="12"/>
          </p:nvPr>
        </p:nvSpPr>
        <p:spPr/>
        <p:txBody>
          <a:bodyPr/>
          <a:lstStyle/>
          <a:p>
            <a:endParaRPr lang="en-GB"/>
          </a:p>
        </p:txBody>
      </p:sp>
      <p:sp>
        <p:nvSpPr>
          <p:cNvPr id="12" name="Subtitle 2"/>
          <p:cNvSpPr>
            <a:spLocks noGrp="1"/>
          </p:cNvSpPr>
          <p:nvPr>
            <p:ph type="subTitle" idx="1" hasCustomPrompt="1"/>
          </p:nvPr>
        </p:nvSpPr>
        <p:spPr>
          <a:xfrm>
            <a:off x="358870" y="324000"/>
            <a:ext cx="9507442" cy="302018"/>
          </a:xfrm>
        </p:spPr>
        <p:txBody>
          <a:bodyPr anchor="t" anchorCtr="0"/>
          <a:lstStyle>
            <a:lvl1pPr marL="0" indent="0" algn="l">
              <a:lnSpc>
                <a:spcPct val="100000"/>
              </a:lnSpc>
              <a:buNone/>
              <a:defRPr sz="1500" i="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
        <p:nvSpPr>
          <p:cNvPr id="4" name="Text Placeholder 10">
            <a:extLst>
              <a:ext uri="{FF2B5EF4-FFF2-40B4-BE49-F238E27FC236}">
                <a16:creationId xmlns:a16="http://schemas.microsoft.com/office/drawing/2014/main" id="{35826393-D3AB-1AC0-F743-81F5C569CD01}"/>
              </a:ext>
            </a:extLst>
          </p:cNvPr>
          <p:cNvSpPr>
            <a:spLocks noGrp="1"/>
          </p:cNvSpPr>
          <p:nvPr>
            <p:ph type="body" sz="quarter" idx="17" hasCustomPrompt="1"/>
          </p:nvPr>
        </p:nvSpPr>
        <p:spPr>
          <a:xfrm>
            <a:off x="10662983" y="370804"/>
            <a:ext cx="1166619" cy="391911"/>
          </a:xfrm>
          <a:blipFill>
            <a:blip r:embed="rId2">
              <a:extLst>
                <a:ext uri="{96DAC541-7B7A-43D3-8B79-37D633B846F1}">
                  <asvg:svgBlip xmlns:asvg="http://schemas.microsoft.com/office/drawing/2016/SVG/main" r:embed="rId3"/>
                </a:ext>
              </a:extLst>
            </a:blip>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1672972119"/>
      </p:ext>
    </p:extLst>
  </p:cSld>
  <p:clrMapOvr>
    <a:masterClrMapping/>
  </p:clrMapOvr>
  <p:extLst>
    <p:ext uri="{DCECCB84-F9BA-43D5-87BE-67443E8EF086}">
      <p15:sldGuideLst xmlns:p15="http://schemas.microsoft.com/office/powerpoint/2012/main">
        <p15:guide id="1" orient="horz" pos="3923">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image" Target="../media/image3.emf"/><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54"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image" Target="../media/image2.svg"/><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image" Target="../media/image1.png"/><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slideLayout" Target="../slideLayouts/slideLayout116.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41" Type="http://schemas.openxmlformats.org/officeDocument/2006/relationships/slideLayout" Target="../slideLayouts/slideLayout107.xml"/><Relationship Id="rId54" Type="http://schemas.openxmlformats.org/officeDocument/2006/relationships/image" Target="../media/image2.sv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3" Type="http://schemas.openxmlformats.org/officeDocument/2006/relationships/image" Target="../media/image1.png"/><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52" Type="http://schemas.openxmlformats.org/officeDocument/2006/relationships/theme" Target="../theme/theme3.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8" Type="http://schemas.openxmlformats.org/officeDocument/2006/relationships/slideLayout" Target="../slideLayouts/slideLayout74.xml"/><Relationship Id="rId51"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A5DB75-51BF-F07C-CF9E-C0849B11E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DK"/>
          </a:p>
        </p:txBody>
      </p:sp>
      <p:sp>
        <p:nvSpPr>
          <p:cNvPr id="3" name="Text Placeholder 2">
            <a:extLst>
              <a:ext uri="{FF2B5EF4-FFF2-40B4-BE49-F238E27FC236}">
                <a16:creationId xmlns:a16="http://schemas.microsoft.com/office/drawing/2014/main" id="{0587EA10-7B19-5061-AF75-FDA9822AE9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Date Placeholder 3">
            <a:extLst>
              <a:ext uri="{FF2B5EF4-FFF2-40B4-BE49-F238E27FC236}">
                <a16:creationId xmlns:a16="http://schemas.microsoft.com/office/drawing/2014/main" id="{A01F38F8-468F-6890-BD41-4E061B4ABB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BCD960-5E15-42C6-AED5-730CE002C058}" type="datetimeFigureOut">
              <a:rPr lang="en-DK" smtClean="0"/>
              <a:t>09/16/2024</a:t>
            </a:fld>
            <a:endParaRPr lang="en-DK"/>
          </a:p>
        </p:txBody>
      </p:sp>
      <p:sp>
        <p:nvSpPr>
          <p:cNvPr id="5" name="Footer Placeholder 4">
            <a:extLst>
              <a:ext uri="{FF2B5EF4-FFF2-40B4-BE49-F238E27FC236}">
                <a16:creationId xmlns:a16="http://schemas.microsoft.com/office/drawing/2014/main" id="{B9C44A9A-6487-160A-7754-90C7E79673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K"/>
          </a:p>
        </p:txBody>
      </p:sp>
      <p:sp>
        <p:nvSpPr>
          <p:cNvPr id="6" name="Slide Number Placeholder 5">
            <a:extLst>
              <a:ext uri="{FF2B5EF4-FFF2-40B4-BE49-F238E27FC236}">
                <a16:creationId xmlns:a16="http://schemas.microsoft.com/office/drawing/2014/main" id="{C78C740B-0787-FF52-4991-FB474CD008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F00214-24D6-4975-80E9-2844F98D39DD}" type="slidenum">
              <a:rPr lang="en-DK" smtClean="0"/>
              <a:t>‹#›</a:t>
            </a:fld>
            <a:endParaRPr lang="en-DK"/>
          </a:p>
        </p:txBody>
      </p:sp>
    </p:spTree>
    <p:extLst>
      <p:ext uri="{BB962C8B-B14F-4D97-AF65-F5344CB8AC3E}">
        <p14:creationId xmlns:p14="http://schemas.microsoft.com/office/powerpoint/2010/main" val="921292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 id="214748371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199" y="759600"/>
            <a:ext cx="8843145" cy="457200"/>
          </a:xfrm>
          <a:prstGeom prst="rect">
            <a:avLst/>
          </a:prstGeom>
        </p:spPr>
        <p:txBody>
          <a:bodyPr vert="horz" lIns="0" tIns="0" rIns="0" bIns="0" rtlCol="0" anchor="t"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360000" y="1663200"/>
            <a:ext cx="11469600" cy="4564800"/>
          </a:xfrm>
          <a:prstGeom prst="rect">
            <a:avLst/>
          </a:prstGeom>
        </p:spPr>
        <p:txBody>
          <a:bodyPr vert="horz" lIns="0" tIns="0" rIns="0" bIns="0" rtlCol="0">
            <a:noAutofit/>
          </a:bodyPr>
          <a:lstStyle/>
          <a:p>
            <a:pPr lvl="0"/>
            <a:r>
              <a:rPr lang="en-GB" noProof="0"/>
              <a:t>Level 1                                                                                                                                                 Press ENTER then TAB to view next text style                                                                                     Press SHIFT+TAB to view previous text style</a:t>
            </a:r>
          </a:p>
          <a:p>
            <a:pPr lvl="1"/>
            <a:r>
              <a:rPr lang="en-GB" noProof="0"/>
              <a:t>Level 2</a:t>
            </a:r>
          </a:p>
          <a:p>
            <a:pPr lvl="2"/>
            <a:r>
              <a:rPr lang="en-GB" noProof="0"/>
              <a:t>Level 3</a:t>
            </a:r>
          </a:p>
          <a:p>
            <a:pPr lvl="3"/>
            <a:r>
              <a:rPr lang="en-GB" noProof="0"/>
              <a:t>Level 4, Header</a:t>
            </a:r>
          </a:p>
          <a:p>
            <a:pPr lvl="4"/>
            <a:r>
              <a:rPr lang="en-GB" noProof="0"/>
              <a:t>Level 5, Body</a:t>
            </a:r>
          </a:p>
          <a:p>
            <a:pPr lvl="5"/>
            <a:r>
              <a:rPr lang="en-GB" noProof="0"/>
              <a:t>Level 6</a:t>
            </a:r>
          </a:p>
          <a:p>
            <a:pPr lvl="6"/>
            <a:r>
              <a:rPr lang="en-GB" noProof="0"/>
              <a:t>Level 7, Small Header</a:t>
            </a:r>
          </a:p>
          <a:p>
            <a:pPr lvl="7"/>
            <a:r>
              <a:rPr lang="en-GB" noProof="0"/>
              <a:t>Level 8, Small Body</a:t>
            </a:r>
          </a:p>
          <a:p>
            <a:pPr lvl="8"/>
            <a:r>
              <a:rPr lang="en-GB" noProof="0"/>
              <a:t>Level 9, Infographic</a:t>
            </a:r>
          </a:p>
        </p:txBody>
      </p:sp>
      <p:sp>
        <p:nvSpPr>
          <p:cNvPr id="4" name="Date_DateCustomA"/>
          <p:cNvSpPr>
            <a:spLocks noGrp="1"/>
          </p:cNvSpPr>
          <p:nvPr>
            <p:ph type="dt" sz="half" idx="2"/>
          </p:nvPr>
        </p:nvSpPr>
        <p:spPr>
          <a:xfrm>
            <a:off x="849600" y="6361200"/>
            <a:ext cx="2199600" cy="241200"/>
          </a:xfrm>
          <a:prstGeom prst="rect">
            <a:avLst/>
          </a:prstGeom>
        </p:spPr>
        <p:txBody>
          <a:bodyPr vert="horz" lIns="0" tIns="0" rIns="0" bIns="0" rtlCol="0" anchor="t" anchorCtr="0"/>
          <a:lstStyle>
            <a:lvl1pPr algn="l">
              <a:defRPr sz="1000" b="0" i="0" cap="none" baseline="0">
                <a:solidFill>
                  <a:schemeClr val="tx1"/>
                </a:solidFill>
                <a:latin typeface="+mn-lt"/>
              </a:defRPr>
            </a:lvl1pPr>
          </a:lstStyle>
          <a:p>
            <a:endParaRPr lang="en-GB"/>
          </a:p>
        </p:txBody>
      </p:sp>
      <p:sp>
        <p:nvSpPr>
          <p:cNvPr id="5" name="FLD_Presentation"/>
          <p:cNvSpPr>
            <a:spLocks noGrp="1"/>
          </p:cNvSpPr>
          <p:nvPr>
            <p:ph type="ftr" sz="quarter" idx="3"/>
          </p:nvPr>
        </p:nvSpPr>
        <p:spPr>
          <a:xfrm>
            <a:off x="4262400" y="6361200"/>
            <a:ext cx="7567200" cy="241200"/>
          </a:xfrm>
          <a:prstGeom prst="rect">
            <a:avLst/>
          </a:prstGeom>
        </p:spPr>
        <p:txBody>
          <a:bodyPr vert="horz" lIns="0" tIns="0" rIns="0" bIns="0" rtlCol="0" anchor="t" anchorCtr="0"/>
          <a:lstStyle>
            <a:lvl1pPr algn="r">
              <a:defRPr sz="1000" b="0" i="0" cap="none" baseline="0">
                <a:solidFill>
                  <a:schemeClr val="tx1"/>
                </a:solidFill>
                <a:latin typeface="+mn-lt"/>
              </a:defRPr>
            </a:lvl1pPr>
          </a:lstStyle>
          <a:p>
            <a:endParaRPr lang="en-GB"/>
          </a:p>
        </p:txBody>
      </p:sp>
      <p:sp>
        <p:nvSpPr>
          <p:cNvPr id="6" name="Slide Number Placeholder 5"/>
          <p:cNvSpPr>
            <a:spLocks noGrp="1"/>
          </p:cNvSpPr>
          <p:nvPr>
            <p:ph type="sldNum" sz="quarter" idx="4"/>
          </p:nvPr>
        </p:nvSpPr>
        <p:spPr>
          <a:xfrm>
            <a:off x="360000" y="6361200"/>
            <a:ext cx="489600" cy="241200"/>
          </a:xfrm>
          <a:prstGeom prst="rect">
            <a:avLst/>
          </a:prstGeom>
        </p:spPr>
        <p:txBody>
          <a:bodyPr vert="horz" lIns="0" tIns="0" rIns="0" bIns="0" rtlCol="0" anchor="t" anchorCtr="0"/>
          <a:lstStyle>
            <a:lvl1pPr algn="l">
              <a:defRPr sz="1000" b="0" i="0">
                <a:solidFill>
                  <a:schemeClr val="tx1"/>
                </a:solidFill>
                <a:latin typeface="+mn-lt"/>
              </a:defRPr>
            </a:lvl1pPr>
          </a:lstStyle>
          <a:p>
            <a:fld id="{24C8C45C-947F-4981-8B3F-4F32E973C901}" type="slidenum">
              <a:rPr lang="en-GB" smtClean="0"/>
              <a:pPr/>
              <a:t>‹#›</a:t>
            </a:fld>
            <a:endParaRPr lang="en-GB"/>
          </a:p>
        </p:txBody>
      </p:sp>
      <p:pic>
        <p:nvPicPr>
          <p:cNvPr id="9" name="Picture 8">
            <a:extLst>
              <a:ext uri="{FF2B5EF4-FFF2-40B4-BE49-F238E27FC236}">
                <a16:creationId xmlns:a16="http://schemas.microsoft.com/office/drawing/2014/main" id="{630EC6A1-2DF5-ED0C-B8BE-C3E13981289D}"/>
              </a:ext>
            </a:extLst>
          </p:cNvPr>
          <p:cNvPicPr>
            <a:picLocks noChangeAspect="1"/>
          </p:cNvPicPr>
          <p:nvPr userDrawn="1"/>
        </p:nvPicPr>
        <p:blipFill>
          <a:blip r:embed="rId55">
            <a:extLst>
              <a:ext uri="{28A0092B-C50C-407E-A947-70E740481C1C}">
                <a14:useLocalDpi xmlns:a14="http://schemas.microsoft.com/office/drawing/2010/main" val="0"/>
              </a:ext>
            </a:extLst>
          </a:blip>
          <a:stretch>
            <a:fillRect/>
          </a:stretch>
        </p:blipFill>
        <p:spPr>
          <a:xfrm>
            <a:off x="11150478" y="368728"/>
            <a:ext cx="679122" cy="612000"/>
          </a:xfrm>
          <a:prstGeom prst="rect">
            <a:avLst/>
          </a:prstGeom>
        </p:spPr>
      </p:pic>
      <p:sp>
        <p:nvSpPr>
          <p:cNvPr id="10" name="Text Placeholder 10">
            <a:extLst>
              <a:ext uri="{FF2B5EF4-FFF2-40B4-BE49-F238E27FC236}">
                <a16:creationId xmlns:a16="http://schemas.microsoft.com/office/drawing/2014/main" id="{9F6B4435-38ED-A741-CFE8-45E48463BD03}"/>
              </a:ext>
            </a:extLst>
          </p:cNvPr>
          <p:cNvSpPr txBox="1">
            <a:spLocks noChangeAspect="1"/>
          </p:cNvSpPr>
          <p:nvPr userDrawn="1"/>
        </p:nvSpPr>
        <p:spPr>
          <a:xfrm>
            <a:off x="9792000" y="597600"/>
            <a:ext cx="1125210" cy="378000"/>
          </a:xfrm>
          <a:prstGeom prst="rect">
            <a:avLst/>
          </a:prstGeom>
          <a:blipFill>
            <a:blip r:embed="rId56">
              <a:extLst>
                <a:ext uri="{96DAC541-7B7A-43D3-8B79-37D633B846F1}">
                  <asvg:svgBlip xmlns:asvg="http://schemas.microsoft.com/office/drawing/2016/SVG/main" r:embed="rId57"/>
                </a:ext>
              </a:extLst>
            </a:blip>
            <a:stretch>
              <a:fillRect/>
            </a:stretch>
          </a:blipFill>
        </p:spPr>
        <p:txBody>
          <a:bodyPr bIns="7200">
            <a:normAutofit/>
          </a:bodyPr>
          <a:lstStyle>
            <a:lvl1pPr marL="0" indent="0" algn="l" defTabSz="914400" rtl="0" eaLnBrk="1" latinLnBrk="0" hangingPunct="1">
              <a:lnSpc>
                <a:spcPct val="90000"/>
              </a:lnSpc>
              <a:spcBef>
                <a:spcPts val="0"/>
              </a:spcBef>
              <a:spcAft>
                <a:spcPts val="600"/>
              </a:spcAft>
              <a:buFontTx/>
              <a:buNone/>
              <a:defRPr sz="100" b="0" i="0" kern="1200">
                <a:noFill/>
                <a:latin typeface="+mn-lt"/>
                <a:ea typeface="+mn-ea"/>
                <a:cs typeface="+mn-cs"/>
              </a:defRPr>
            </a:lvl1pPr>
            <a:lvl2pPr marL="360000" indent="-180000" algn="l" defTabSz="914400" rtl="0" eaLnBrk="1" latinLnBrk="0" hangingPunct="1">
              <a:lnSpc>
                <a:spcPct val="90000"/>
              </a:lnSpc>
              <a:spcBef>
                <a:spcPts val="0"/>
              </a:spcBef>
              <a:spcAft>
                <a:spcPts val="600"/>
              </a:spcAft>
              <a:buFont typeface="Arial" panose="020B0604020202020204" pitchFamily="34" charset="0"/>
              <a:buChar char="•"/>
              <a:defRPr sz="1800" b="0" i="0" kern="1200">
                <a:solidFill>
                  <a:schemeClr val="tx1"/>
                </a:solidFill>
                <a:latin typeface="+mn-lt"/>
                <a:ea typeface="+mn-ea"/>
                <a:cs typeface="+mn-cs"/>
              </a:defRPr>
            </a:lvl2pPr>
            <a:lvl3pPr marL="540000" indent="-180000" algn="l" defTabSz="914400" rtl="0" eaLnBrk="1" latinLnBrk="0" hangingPunct="1">
              <a:lnSpc>
                <a:spcPct val="90000"/>
              </a:lnSpc>
              <a:spcBef>
                <a:spcPts val="0"/>
              </a:spcBef>
              <a:spcAft>
                <a:spcPts val="600"/>
              </a:spcAft>
              <a:buFont typeface="Arial" panose="020B0604020202020204" pitchFamily="34" charset="0"/>
              <a:buChar char="•"/>
              <a:defRPr sz="1600" b="0" i="0"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Consolas" panose="020B0609020204030204" pitchFamily="49" charset="0"/>
              <a:buChar char="​"/>
              <a:defRPr sz="2200" b="1" i="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Consolas" panose="020B0609020204030204" pitchFamily="49" charset="0"/>
              <a:buChar char="​"/>
              <a:defRPr sz="2200" b="0" i="0" kern="1200">
                <a:solidFill>
                  <a:schemeClr val="tx1"/>
                </a:solidFill>
                <a:latin typeface="+mn-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200" b="0" i="0"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600"/>
              </a:spcAft>
              <a:buFont typeface="Consolas" panose="020B0609020204030204" pitchFamily="49" charset="0"/>
              <a:buChar char="​"/>
              <a:defRPr sz="1200" b="1" i="0" kern="1200" baseline="0">
                <a:solidFill>
                  <a:schemeClr val="tx1"/>
                </a:solidFill>
                <a:latin typeface="+mn-lt"/>
                <a:ea typeface="+mn-ea"/>
                <a:cs typeface="+mn-cs"/>
              </a:defRPr>
            </a:lvl7pPr>
            <a:lvl8pPr marL="0" indent="0" algn="l" defTabSz="914400" rtl="0" eaLnBrk="1" latinLnBrk="0" hangingPunct="1">
              <a:lnSpc>
                <a:spcPct val="90000"/>
              </a:lnSpc>
              <a:spcBef>
                <a:spcPts val="0"/>
              </a:spcBef>
              <a:spcAft>
                <a:spcPts val="600"/>
              </a:spcAft>
              <a:buFont typeface="Consolas" panose="020B0609020204030204" pitchFamily="49" charset="0"/>
              <a:buChar char="​"/>
              <a:defRPr sz="1200" b="0" i="0"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600"/>
              </a:spcAft>
              <a:buFont typeface="Consolas" panose="020B0609020204030204" pitchFamily="49" charset="0"/>
              <a:buChar char="​"/>
              <a:defRPr sz="4400" b="1" i="0" kern="1200" baseline="0">
                <a:solidFill>
                  <a:schemeClr val="tx1"/>
                </a:solidFill>
                <a:latin typeface="+mn-lt"/>
                <a:ea typeface="+mn-ea"/>
                <a:cs typeface="+mn-cs"/>
              </a:defRPr>
            </a:lvl9pPr>
          </a:lstStyle>
          <a:p>
            <a:r>
              <a:rPr lang="en-GB"/>
              <a:t>.</a:t>
            </a:r>
          </a:p>
        </p:txBody>
      </p:sp>
    </p:spTree>
    <p:extLst>
      <p:ext uri="{BB962C8B-B14F-4D97-AF65-F5344CB8AC3E}">
        <p14:creationId xmlns:p14="http://schemas.microsoft.com/office/powerpoint/2010/main" val="212553661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5" r:id="rId52"/>
    <p:sldLayoutId id="2147483719" r:id="rId53"/>
  </p:sldLayoutIdLst>
  <p:hf hdr="0" dt="0"/>
  <p:txStyles>
    <p:titleStyle>
      <a:lvl1pPr algn="l" defTabSz="914400" rtl="0" eaLnBrk="1" latinLnBrk="0" hangingPunct="1">
        <a:lnSpc>
          <a:spcPct val="90000"/>
        </a:lnSpc>
        <a:spcBef>
          <a:spcPct val="0"/>
        </a:spcBef>
        <a:buNone/>
        <a:defRPr sz="3200" b="0" i="0" kern="1200" cap="none" baseline="0">
          <a:solidFill>
            <a:schemeClr val="tx1"/>
          </a:solidFill>
          <a:latin typeface="+mj-lt"/>
          <a:ea typeface="+mj-ea"/>
          <a:cs typeface="+mj-cs"/>
        </a:defRPr>
      </a:lvl1pPr>
    </p:titleStyle>
    <p:bodyStyle>
      <a:lvl1pPr marL="180000" indent="-180000" algn="l" defTabSz="914400" rtl="0" eaLnBrk="1" latinLnBrk="0" hangingPunct="1">
        <a:lnSpc>
          <a:spcPct val="90000"/>
        </a:lnSpc>
        <a:spcBef>
          <a:spcPts val="0"/>
        </a:spcBef>
        <a:spcAft>
          <a:spcPts val="600"/>
        </a:spcAft>
        <a:buFont typeface="Arial" panose="020B0604020202020204" pitchFamily="34" charset="0"/>
        <a:buChar char="•"/>
        <a:defRPr sz="2200" b="0" i="0" kern="1200">
          <a:solidFill>
            <a:schemeClr val="tx1"/>
          </a:solidFill>
          <a:latin typeface="+mn-lt"/>
          <a:ea typeface="+mn-ea"/>
          <a:cs typeface="+mn-cs"/>
        </a:defRPr>
      </a:lvl1pPr>
      <a:lvl2pPr marL="360000" indent="-180000" algn="l" defTabSz="914400" rtl="0" eaLnBrk="1" latinLnBrk="0" hangingPunct="1">
        <a:lnSpc>
          <a:spcPct val="90000"/>
        </a:lnSpc>
        <a:spcBef>
          <a:spcPts val="0"/>
        </a:spcBef>
        <a:spcAft>
          <a:spcPts val="600"/>
        </a:spcAft>
        <a:buFont typeface="Arial" panose="020B0604020202020204" pitchFamily="34" charset="0"/>
        <a:buChar char="•"/>
        <a:defRPr sz="1800" b="0" i="0" kern="1200">
          <a:solidFill>
            <a:schemeClr val="tx1"/>
          </a:solidFill>
          <a:latin typeface="+mn-lt"/>
          <a:ea typeface="+mn-ea"/>
          <a:cs typeface="+mn-cs"/>
        </a:defRPr>
      </a:lvl2pPr>
      <a:lvl3pPr marL="540000" indent="-180000" algn="l" defTabSz="914400" rtl="0" eaLnBrk="1" latinLnBrk="0" hangingPunct="1">
        <a:lnSpc>
          <a:spcPct val="90000"/>
        </a:lnSpc>
        <a:spcBef>
          <a:spcPts val="0"/>
        </a:spcBef>
        <a:spcAft>
          <a:spcPts val="600"/>
        </a:spcAft>
        <a:buFont typeface="Arial" panose="020B0604020202020204" pitchFamily="34" charset="0"/>
        <a:buChar char="•"/>
        <a:defRPr sz="1600" b="0" i="0"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Consolas" panose="020B0609020204030204" pitchFamily="49" charset="0"/>
        <a:buChar char="​"/>
        <a:defRPr sz="2200" b="1" i="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Consolas" panose="020B0609020204030204" pitchFamily="49" charset="0"/>
        <a:buChar char="​"/>
        <a:defRPr sz="2200" b="0" i="0" kern="1200">
          <a:solidFill>
            <a:schemeClr val="tx1"/>
          </a:solidFill>
          <a:latin typeface="+mn-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200" b="0" i="0"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600"/>
        </a:spcAft>
        <a:buFont typeface="Consolas" panose="020B0609020204030204" pitchFamily="49" charset="0"/>
        <a:buChar char="​"/>
        <a:defRPr sz="1200" b="1" i="0" kern="1200" baseline="0">
          <a:solidFill>
            <a:schemeClr val="tx1"/>
          </a:solidFill>
          <a:latin typeface="+mn-lt"/>
          <a:ea typeface="+mn-ea"/>
          <a:cs typeface="+mn-cs"/>
        </a:defRPr>
      </a:lvl7pPr>
      <a:lvl8pPr marL="0" indent="0" algn="l" defTabSz="914400" rtl="0" eaLnBrk="1" latinLnBrk="0" hangingPunct="1">
        <a:lnSpc>
          <a:spcPct val="90000"/>
        </a:lnSpc>
        <a:spcBef>
          <a:spcPts val="0"/>
        </a:spcBef>
        <a:spcAft>
          <a:spcPts val="600"/>
        </a:spcAft>
        <a:buFont typeface="Consolas" panose="020B0609020204030204" pitchFamily="49" charset="0"/>
        <a:buChar char="​"/>
        <a:defRPr sz="1200" b="0" i="0"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600"/>
        </a:spcAft>
        <a:buFont typeface="Consolas" panose="020B0609020204030204" pitchFamily="49" charset="0"/>
        <a:buChar char="​"/>
        <a:defRPr sz="4400" b="1" i="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215">
          <p15:clr>
            <a:srgbClr val="A4A3A4"/>
          </p15:clr>
        </p15:guide>
        <p15:guide id="3" orient="horz" pos="478">
          <p15:clr>
            <a:srgbClr val="A4A3A4"/>
          </p15:clr>
        </p15:guide>
        <p15:guide id="4" orient="horz" pos="766">
          <p15:clr>
            <a:srgbClr val="A4A3A4"/>
          </p15:clr>
        </p15:guide>
        <p15:guide id="5" pos="226">
          <p15:clr>
            <a:srgbClr val="A4A3A4"/>
          </p15:clr>
        </p15:guide>
        <p15:guide id="6" pos="745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199" y="759600"/>
            <a:ext cx="9517113" cy="457200"/>
          </a:xfrm>
          <a:prstGeom prst="rect">
            <a:avLst/>
          </a:prstGeom>
        </p:spPr>
        <p:txBody>
          <a:bodyPr vert="horz" lIns="0" tIns="0" rIns="0" bIns="0" rtlCol="0" anchor="t"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360000" y="1663200"/>
            <a:ext cx="11469600" cy="45648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_DateCustomA"/>
          <p:cNvSpPr>
            <a:spLocks noGrp="1"/>
          </p:cNvSpPr>
          <p:nvPr>
            <p:ph type="dt" sz="half" idx="2"/>
          </p:nvPr>
        </p:nvSpPr>
        <p:spPr>
          <a:xfrm>
            <a:off x="849600" y="6361200"/>
            <a:ext cx="2199600" cy="241200"/>
          </a:xfrm>
          <a:prstGeom prst="rect">
            <a:avLst/>
          </a:prstGeom>
        </p:spPr>
        <p:txBody>
          <a:bodyPr vert="horz" lIns="0" tIns="0" rIns="0" bIns="0" rtlCol="0" anchor="t" anchorCtr="0"/>
          <a:lstStyle>
            <a:lvl1pPr algn="l">
              <a:defRPr sz="1000" b="0" i="0" cap="none" baseline="0">
                <a:solidFill>
                  <a:schemeClr val="tx1"/>
                </a:solidFill>
                <a:latin typeface="+mn-lt"/>
              </a:defRPr>
            </a:lvl1pPr>
          </a:lstStyle>
          <a:p>
            <a:endParaRPr lang="en-GB"/>
          </a:p>
        </p:txBody>
      </p:sp>
      <p:sp>
        <p:nvSpPr>
          <p:cNvPr id="5" name="FLD_Presentation"/>
          <p:cNvSpPr>
            <a:spLocks noGrp="1"/>
          </p:cNvSpPr>
          <p:nvPr>
            <p:ph type="ftr" sz="quarter" idx="3"/>
          </p:nvPr>
        </p:nvSpPr>
        <p:spPr>
          <a:xfrm>
            <a:off x="4262400" y="6361200"/>
            <a:ext cx="7567200" cy="241200"/>
          </a:xfrm>
          <a:prstGeom prst="rect">
            <a:avLst/>
          </a:prstGeom>
        </p:spPr>
        <p:txBody>
          <a:bodyPr vert="horz" lIns="0" tIns="0" rIns="0" bIns="0" rtlCol="0" anchor="t" anchorCtr="0"/>
          <a:lstStyle>
            <a:lvl1pPr algn="r">
              <a:defRPr sz="1000" b="0" i="0" cap="none" baseline="0">
                <a:solidFill>
                  <a:schemeClr val="tx1"/>
                </a:solidFill>
                <a:latin typeface="+mn-lt"/>
              </a:defRPr>
            </a:lvl1pPr>
          </a:lstStyle>
          <a:p>
            <a:endParaRPr lang="en-GB"/>
          </a:p>
        </p:txBody>
      </p:sp>
      <p:sp>
        <p:nvSpPr>
          <p:cNvPr id="6" name="Slide Number Placeholder 5"/>
          <p:cNvSpPr>
            <a:spLocks noGrp="1"/>
          </p:cNvSpPr>
          <p:nvPr>
            <p:ph type="sldNum" sz="quarter" idx="4"/>
          </p:nvPr>
        </p:nvSpPr>
        <p:spPr>
          <a:xfrm>
            <a:off x="360000" y="6361200"/>
            <a:ext cx="489600" cy="241200"/>
          </a:xfrm>
          <a:prstGeom prst="rect">
            <a:avLst/>
          </a:prstGeom>
        </p:spPr>
        <p:txBody>
          <a:bodyPr vert="horz" lIns="0" tIns="0" rIns="0" bIns="0" rtlCol="0" anchor="t" anchorCtr="0"/>
          <a:lstStyle>
            <a:lvl1pPr algn="l">
              <a:defRPr sz="1000" b="0" i="0">
                <a:solidFill>
                  <a:schemeClr val="tx1"/>
                </a:solidFill>
                <a:latin typeface="+mn-lt"/>
              </a:defRPr>
            </a:lvl1pPr>
          </a:lstStyle>
          <a:p>
            <a:fld id="{24C8C45C-947F-4981-8B3F-4F32E973C901}" type="slidenum">
              <a:rPr lang="en-GB" smtClean="0"/>
              <a:pPr/>
              <a:t>‹#›</a:t>
            </a:fld>
            <a:endParaRPr lang="en-GB"/>
          </a:p>
        </p:txBody>
      </p:sp>
      <p:pic>
        <p:nvPicPr>
          <p:cNvPr id="8" name="Logo">
            <a:extLst>
              <a:ext uri="{FF2B5EF4-FFF2-40B4-BE49-F238E27FC236}">
                <a16:creationId xmlns:a16="http://schemas.microsoft.com/office/drawing/2014/main" id="{0C81FEC0-884D-3120-3AA6-420FACD3CC1D}"/>
              </a:ext>
            </a:extLst>
          </p:cNvPr>
          <p:cNvPicPr>
            <a:picLocks noChangeAspect="1"/>
          </p:cNvPicPr>
          <p:nvPr userDrawn="1"/>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10663499" y="370800"/>
            <a:ext cx="1166619" cy="391911"/>
          </a:xfrm>
          <a:prstGeom prst="rect">
            <a:avLst/>
          </a:prstGeom>
        </p:spPr>
      </p:pic>
    </p:spTree>
    <p:extLst>
      <p:ext uri="{BB962C8B-B14F-4D97-AF65-F5344CB8AC3E}">
        <p14:creationId xmlns:p14="http://schemas.microsoft.com/office/powerpoint/2010/main" val="239945930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62" r:id="rId41"/>
    <p:sldLayoutId id="2147483763" r:id="rId42"/>
    <p:sldLayoutId id="2147483764" r:id="rId43"/>
    <p:sldLayoutId id="2147483765" r:id="rId44"/>
    <p:sldLayoutId id="2147483766" r:id="rId45"/>
    <p:sldLayoutId id="2147483767" r:id="rId46"/>
    <p:sldLayoutId id="2147483768" r:id="rId47"/>
    <p:sldLayoutId id="2147483769" r:id="rId48"/>
    <p:sldLayoutId id="2147483770" r:id="rId49"/>
    <p:sldLayoutId id="2147483771" r:id="rId50"/>
    <p:sldLayoutId id="2147483772" r:id="rId51"/>
  </p:sldLayoutIdLst>
  <p:hf hdr="0" dt="0"/>
  <p:txStyles>
    <p:titleStyle>
      <a:lvl1pPr algn="l" defTabSz="914400" rtl="0" eaLnBrk="1" latinLnBrk="0" hangingPunct="1">
        <a:lnSpc>
          <a:spcPct val="90000"/>
        </a:lnSpc>
        <a:spcBef>
          <a:spcPct val="0"/>
        </a:spcBef>
        <a:buNone/>
        <a:defRPr sz="3200" b="0" i="0" kern="1200" cap="none" baseline="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Char char="​"/>
        <a:defRPr sz="2800" b="0" i="0" kern="120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600"/>
        </a:spcAft>
        <a:buFont typeface="Arial" panose="020B0604020202020204" pitchFamily="34" charset="0"/>
        <a:buChar char="•"/>
        <a:defRPr sz="2800" b="0" i="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600"/>
        </a:spcAft>
        <a:buFont typeface="Arial" panose="020B0604020202020204" pitchFamily="34" charset="0"/>
        <a:buChar char="•"/>
        <a:defRPr sz="2100" b="0" i="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600"/>
        </a:spcAft>
        <a:buFont typeface="Arial" panose="020B0604020202020204" pitchFamily="34" charset="0"/>
        <a:buChar char="•"/>
        <a:defRPr sz="1800" b="0" i="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 typeface="Arial" panose="020B0604020202020204" pitchFamily="34" charset="0"/>
        <a:buChar char="•"/>
        <a:defRPr sz="1600" b="0" i="0" kern="1200">
          <a:solidFill>
            <a:schemeClr val="tx1"/>
          </a:solidFill>
          <a:latin typeface="+mn-lt"/>
          <a:ea typeface="+mn-ea"/>
          <a:cs typeface="+mn-cs"/>
        </a:defRPr>
      </a:lvl5pPr>
      <a:lvl6pPr marL="900000" indent="-180000" algn="l" defTabSz="914400" rtl="0" eaLnBrk="1" latinLnBrk="0" hangingPunct="1">
        <a:lnSpc>
          <a:spcPct val="90000"/>
        </a:lnSpc>
        <a:spcBef>
          <a:spcPts val="0"/>
        </a:spcBef>
        <a:spcAft>
          <a:spcPts val="600"/>
        </a:spcAft>
        <a:buFont typeface="Arial" panose="020B0604020202020204" pitchFamily="34" charset="0"/>
        <a:buChar char="•"/>
        <a:defRPr sz="1400" b="0" i="0"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 typeface="Arial" panose="020B0604020202020204" pitchFamily="34" charset="0"/>
        <a:buChar char="•"/>
        <a:defRPr sz="1400" b="0" i="0"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 typeface="Arial" panose="020B0604020202020204" pitchFamily="34" charset="0"/>
        <a:buChar char="•"/>
        <a:defRPr sz="1400" b="0" i="0"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 typeface="Arial" panose="020B0604020202020204" pitchFamily="34" charset="0"/>
        <a:buChar char="•"/>
        <a:defRPr sz="1400" b="0" i="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215">
          <p15:clr>
            <a:srgbClr val="A4A3A4"/>
          </p15:clr>
        </p15:guide>
        <p15:guide id="3" orient="horz" pos="478">
          <p15:clr>
            <a:srgbClr val="A4A3A4"/>
          </p15:clr>
        </p15:guide>
        <p15:guide id="4" orient="horz" pos="766">
          <p15:clr>
            <a:srgbClr val="A4A3A4"/>
          </p15:clr>
        </p15:guide>
        <p15:guide id="5" pos="226">
          <p15:clr>
            <a:srgbClr val="A4A3A4"/>
          </p15:clr>
        </p15:guide>
        <p15:guide id="6" pos="745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9.xml"/><Relationship Id="rId1" Type="http://schemas.openxmlformats.org/officeDocument/2006/relationships/tags" Target="../tags/tag5.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3.xml"/><Relationship Id="rId1" Type="http://schemas.openxmlformats.org/officeDocument/2006/relationships/tags" Target="../tags/tag6.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13.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hyperlink" Target="mailto:Julie.Kjestrup@velux.com" TargetMode="External"/><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notesSlide" Target="../notesSlides/notesSlide3.xml"/><Relationship Id="rId7" Type="http://schemas.openxmlformats.org/officeDocument/2006/relationships/image" Target="../media/image25.emf"/><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4.xml"/><Relationship Id="rId7" Type="http://schemas.openxmlformats.org/officeDocument/2006/relationships/image" Target="../media/image30.emf"/><Relationship Id="rId2" Type="http://schemas.openxmlformats.org/officeDocument/2006/relationships/slideLayout" Target="../slideLayouts/slideLayout57.xml"/><Relationship Id="rId1" Type="http://schemas.openxmlformats.org/officeDocument/2006/relationships/tags" Target="../tags/tag3.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5.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notesSlide" Target="../notesSlides/notesSlide9.xml"/><Relationship Id="rId7" Type="http://schemas.openxmlformats.org/officeDocument/2006/relationships/image" Target="../media/image1.png"/><Relationship Id="rId2" Type="http://schemas.openxmlformats.org/officeDocument/2006/relationships/slideLayout" Target="../slideLayouts/slideLayout66.xml"/><Relationship Id="rId1" Type="http://schemas.openxmlformats.org/officeDocument/2006/relationships/tags" Target="../tags/tag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group of people riding bicycles on a street&#10;&#10;Description automatically generated">
            <a:extLst>
              <a:ext uri="{FF2B5EF4-FFF2-40B4-BE49-F238E27FC236}">
                <a16:creationId xmlns:a16="http://schemas.microsoft.com/office/drawing/2014/main" id="{66690DB1-CC4D-D14F-8FEC-A24EC3F78EB7}"/>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7816" b="7816"/>
          <a:stretch>
            <a:fillRect/>
          </a:stretch>
        </p:blipFill>
        <p:spPr>
          <a:xfrm>
            <a:off x="0" y="0"/>
            <a:ext cx="12192000" cy="6874125"/>
          </a:xfrm>
        </p:spPr>
      </p:pic>
      <p:sp>
        <p:nvSpPr>
          <p:cNvPr id="3" name="Title 2">
            <a:extLst>
              <a:ext uri="{FF2B5EF4-FFF2-40B4-BE49-F238E27FC236}">
                <a16:creationId xmlns:a16="http://schemas.microsoft.com/office/drawing/2014/main" id="{C6A772CF-D2F1-C0D2-B71E-0993511F0C69}"/>
              </a:ext>
            </a:extLst>
          </p:cNvPr>
          <p:cNvSpPr>
            <a:spLocks noGrp="1"/>
          </p:cNvSpPr>
          <p:nvPr>
            <p:ph type="title"/>
          </p:nvPr>
        </p:nvSpPr>
        <p:spPr>
          <a:xfrm>
            <a:off x="0" y="0"/>
            <a:ext cx="5886752" cy="6868885"/>
          </a:xfrm>
        </p:spPr>
        <p:txBody>
          <a:bodyPr/>
          <a:lstStyle/>
          <a:p>
            <a:r>
              <a:rPr lang="en-GB" sz="3200" b="1" dirty="0">
                <a:latin typeface="VELUX Transform Office" pitchFamily="2" charset="0"/>
              </a:rPr>
              <a:t>Turning holistic sustainability goals into practical building solutions</a:t>
            </a:r>
            <a:endParaRPr lang="en-GB" b="1" dirty="0">
              <a:latin typeface="VELUX Transform Office" pitchFamily="2" charset="0"/>
            </a:endParaRPr>
          </a:p>
        </p:txBody>
      </p:sp>
      <p:sp>
        <p:nvSpPr>
          <p:cNvPr id="5" name="Subtitle 4">
            <a:extLst>
              <a:ext uri="{FF2B5EF4-FFF2-40B4-BE49-F238E27FC236}">
                <a16:creationId xmlns:a16="http://schemas.microsoft.com/office/drawing/2014/main" id="{B0A29B8F-CBC0-7AED-4EA6-58F496B2EE8A}"/>
              </a:ext>
            </a:extLst>
          </p:cNvPr>
          <p:cNvSpPr>
            <a:spLocks noGrp="1"/>
          </p:cNvSpPr>
          <p:nvPr>
            <p:ph type="subTitle" idx="1"/>
          </p:nvPr>
        </p:nvSpPr>
        <p:spPr>
          <a:xfrm>
            <a:off x="250895" y="3549199"/>
            <a:ext cx="5201638" cy="1113408"/>
          </a:xfrm>
        </p:spPr>
        <p:txBody>
          <a:bodyPr>
            <a:normAutofit lnSpcReduction="10000"/>
          </a:bodyPr>
          <a:lstStyle/>
          <a:p>
            <a:pPr marL="342900" indent="-342900">
              <a:buFont typeface="VELUX Transform Office" pitchFamily="2" charset="0"/>
              <a:buChar char="–"/>
            </a:pPr>
            <a:r>
              <a:rPr lang="en-GB" sz="2400" dirty="0">
                <a:latin typeface="VELUX Transform Office"/>
              </a:rPr>
              <a:t>Theory: Healthy Homes Barometer 2024</a:t>
            </a:r>
          </a:p>
          <a:p>
            <a:pPr marL="342900" indent="-342900">
              <a:buFont typeface="VELUX Transform Office" pitchFamily="2" charset="0"/>
              <a:buChar char="–"/>
            </a:pPr>
            <a:r>
              <a:rPr lang="en-GB" sz="2400" dirty="0">
                <a:latin typeface="VELUX Transform Office"/>
              </a:rPr>
              <a:t>Practice: Living Places</a:t>
            </a:r>
          </a:p>
        </p:txBody>
      </p:sp>
      <p:sp>
        <p:nvSpPr>
          <p:cNvPr id="6" name="Text Placeholder 5">
            <a:extLst>
              <a:ext uri="{FF2B5EF4-FFF2-40B4-BE49-F238E27FC236}">
                <a16:creationId xmlns:a16="http://schemas.microsoft.com/office/drawing/2014/main" id="{CFA5613C-1220-713A-8A7B-8BB6490D2765}"/>
              </a:ext>
            </a:extLst>
          </p:cNvPr>
          <p:cNvSpPr>
            <a:spLocks noGrp="1"/>
          </p:cNvSpPr>
          <p:nvPr>
            <p:ph type="body" sz="quarter" idx="16"/>
          </p:nvPr>
        </p:nvSpPr>
        <p:spPr>
          <a:xfrm>
            <a:off x="169333" y="257733"/>
            <a:ext cx="4873010" cy="310731"/>
          </a:xfrm>
        </p:spPr>
        <p:txBody>
          <a:bodyPr>
            <a:normAutofit/>
          </a:bodyPr>
          <a:lstStyle/>
          <a:p>
            <a:r>
              <a:rPr lang="en-GB" sz="1200">
                <a:latin typeface="VELUX Transform Office" pitchFamily="2" charset="0"/>
              </a:rPr>
              <a:t>Julie Kjestrup, Head of Policy and Thought Leadership, VELUX</a:t>
            </a:r>
          </a:p>
        </p:txBody>
      </p:sp>
      <p:sp>
        <p:nvSpPr>
          <p:cNvPr id="8" name="Text Placeholder 7">
            <a:extLst>
              <a:ext uri="{FF2B5EF4-FFF2-40B4-BE49-F238E27FC236}">
                <a16:creationId xmlns:a16="http://schemas.microsoft.com/office/drawing/2014/main" id="{2ECF0B34-8FBB-C5DD-C666-75C3DB4CFE73}"/>
              </a:ext>
            </a:extLst>
          </p:cNvPr>
          <p:cNvSpPr>
            <a:spLocks noGrp="1"/>
          </p:cNvSpPr>
          <p:nvPr>
            <p:ph type="body" sz="quarter" idx="15"/>
          </p:nvPr>
        </p:nvSpPr>
        <p:spPr>
          <a:xfrm>
            <a:off x="4372533" y="5460587"/>
            <a:ext cx="2160000" cy="725625"/>
          </a:xfrm>
        </p:spPr>
        <p:txBody>
          <a:bodyPr/>
          <a:lstStyle/>
          <a:p>
            <a:endParaRPr lang="en-GB"/>
          </a:p>
        </p:txBody>
      </p:sp>
      <p:sp>
        <p:nvSpPr>
          <p:cNvPr id="23" name="Text Placeholder 5">
            <a:extLst>
              <a:ext uri="{FF2B5EF4-FFF2-40B4-BE49-F238E27FC236}">
                <a16:creationId xmlns:a16="http://schemas.microsoft.com/office/drawing/2014/main" id="{CD2B5CB1-5CFD-1A2E-62DD-F303CCA32BBA}"/>
              </a:ext>
            </a:extLst>
          </p:cNvPr>
          <p:cNvSpPr txBox="1">
            <a:spLocks/>
          </p:cNvSpPr>
          <p:nvPr/>
        </p:nvSpPr>
        <p:spPr>
          <a:xfrm>
            <a:off x="169335" y="567222"/>
            <a:ext cx="4873010" cy="310731"/>
          </a:xfrm>
          <a:prstGeom prst="rect">
            <a:avLst/>
          </a:prstGeom>
        </p:spPr>
        <p:txBody>
          <a:bodyPr vert="horz" lIns="91440" tIns="45720" rIns="91440" bIns="45720" rtlCol="0" anchor="b" anchorCtr="0">
            <a:normAutofit/>
          </a:bodyPr>
          <a:lstStyle>
            <a:lvl1pPr marL="0" indent="0" algn="l" defTabSz="914400" rtl="0" eaLnBrk="1" latinLnBrk="0" hangingPunct="1">
              <a:lnSpc>
                <a:spcPct val="100000"/>
              </a:lnSpc>
              <a:spcBef>
                <a:spcPts val="1000"/>
              </a:spcBef>
              <a:buFont typeface="Arial" panose="020B0604020202020204" pitchFamily="34" charset="0"/>
              <a:buNone/>
              <a:defRPr sz="1500" b="0" i="0" kern="1200" cap="none" baseline="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500" kern="1200" cap="all" baseline="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500" kern="1200" cap="all" baseline="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500" kern="1200" cap="all" baseline="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500" kern="1200" cap="all"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latin typeface="VELUX Transform Office" pitchFamily="2" charset="0"/>
              </a:rPr>
              <a:t>State of Green webinar 18</a:t>
            </a:r>
            <a:r>
              <a:rPr lang="en-GB" sz="1400" b="1" baseline="30000" dirty="0">
                <a:latin typeface="VELUX Transform Office" pitchFamily="2" charset="0"/>
              </a:rPr>
              <a:t>th</a:t>
            </a:r>
            <a:r>
              <a:rPr lang="en-GB" sz="1400" b="1" dirty="0">
                <a:latin typeface="VELUX Transform Office" pitchFamily="2" charset="0"/>
              </a:rPr>
              <a:t> September</a:t>
            </a:r>
          </a:p>
        </p:txBody>
      </p:sp>
    </p:spTree>
    <p:extLst>
      <p:ext uri="{BB962C8B-B14F-4D97-AF65-F5344CB8AC3E}">
        <p14:creationId xmlns:p14="http://schemas.microsoft.com/office/powerpoint/2010/main" val="2748947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B29FEE31-DCF0-134A-73CB-6FE29BA1AF65}"/>
              </a:ext>
            </a:extLst>
          </p:cNvPr>
          <p:cNvPicPr/>
          <p:nvPr/>
        </p:nvPicPr>
        <p:blipFill>
          <a:blip r:embed="rId4" cstate="screen">
            <a:extLst>
              <a:ext uri="{28A0092B-C50C-407E-A947-70E740481C1C}">
                <a14:useLocalDpi xmlns:a14="http://schemas.microsoft.com/office/drawing/2010/main"/>
              </a:ext>
            </a:extLst>
          </a:blip>
          <a:stretch>
            <a:fillRect/>
          </a:stretch>
        </p:blipFill>
        <p:spPr>
          <a:xfrm>
            <a:off x="-12968" y="0"/>
            <a:ext cx="12243417" cy="6858000"/>
          </a:xfrm>
          <a:prstGeom prst="rect">
            <a:avLst/>
          </a:prstGeom>
        </p:spPr>
      </p:pic>
      <p:sp>
        <p:nvSpPr>
          <p:cNvPr id="3" name="Pladsholder til slidenummer 2">
            <a:extLst>
              <a:ext uri="{FF2B5EF4-FFF2-40B4-BE49-F238E27FC236}">
                <a16:creationId xmlns:a16="http://schemas.microsoft.com/office/drawing/2014/main" id="{03B4E0FA-4969-A96C-8967-5F90C41D3617}"/>
              </a:ext>
            </a:extLst>
          </p:cNvPr>
          <p:cNvSpPr>
            <a:spLocks noGrp="1"/>
          </p:cNvSpPr>
          <p:nvPr>
            <p:ph type="sldNum" sz="quarter" idx="12"/>
          </p:nvPr>
        </p:nvSpPr>
        <p:spPr/>
        <p:txBody>
          <a:bodyPr/>
          <a:lstStyle/>
          <a:p>
            <a:fld id="{02B5E496-C20A-4259-82D6-EE90691934EF}" type="slidenum">
              <a:rPr lang="en-GB" smtClean="0"/>
              <a:pPr/>
              <a:t>10</a:t>
            </a:fld>
            <a:endParaRPr lang="en-GB"/>
          </a:p>
        </p:txBody>
      </p:sp>
      <p:sp>
        <p:nvSpPr>
          <p:cNvPr id="2" name="FLD_Presentation">
            <a:extLst>
              <a:ext uri="{FF2B5EF4-FFF2-40B4-BE49-F238E27FC236}">
                <a16:creationId xmlns:a16="http://schemas.microsoft.com/office/drawing/2014/main" id="{53AFAF43-EA39-9286-9DC6-C6187A1B0B65}"/>
              </a:ext>
            </a:extLst>
          </p:cNvPr>
          <p:cNvSpPr>
            <a:spLocks noGrp="1"/>
          </p:cNvSpPr>
          <p:nvPr>
            <p:ph type="ftr" sz="quarter" idx="15"/>
          </p:nvPr>
        </p:nvSpPr>
        <p:spPr/>
        <p:txBody>
          <a:bodyPr/>
          <a:lstStyle/>
          <a:p>
            <a:endParaRPr lang="en-GB"/>
          </a:p>
        </p:txBody>
      </p:sp>
      <p:sp>
        <p:nvSpPr>
          <p:cNvPr id="5" name="Text Placeholder 4">
            <a:extLst>
              <a:ext uri="{FF2B5EF4-FFF2-40B4-BE49-F238E27FC236}">
                <a16:creationId xmlns:a16="http://schemas.microsoft.com/office/drawing/2014/main" id="{C1B1B085-865D-7653-BF7E-A30AE0B84000}"/>
              </a:ext>
            </a:extLst>
          </p:cNvPr>
          <p:cNvSpPr>
            <a:spLocks noGrp="1"/>
          </p:cNvSpPr>
          <p:nvPr>
            <p:ph type="body" sz="quarter" idx="17"/>
          </p:nvPr>
        </p:nvSpPr>
        <p:spPr/>
        <p:txBody>
          <a:bodyPr/>
          <a:lstStyle/>
          <a:p>
            <a:endParaRPr lang="en-GB"/>
          </a:p>
        </p:txBody>
      </p:sp>
      <p:sp>
        <p:nvSpPr>
          <p:cNvPr id="9" name="object 7">
            <a:extLst>
              <a:ext uri="{FF2B5EF4-FFF2-40B4-BE49-F238E27FC236}">
                <a16:creationId xmlns:a16="http://schemas.microsoft.com/office/drawing/2014/main" id="{0FA25453-02BD-638E-95E5-0E2DF6FE6630}"/>
              </a:ext>
            </a:extLst>
          </p:cNvPr>
          <p:cNvSpPr txBox="1"/>
          <p:nvPr/>
        </p:nvSpPr>
        <p:spPr>
          <a:xfrm>
            <a:off x="693501" y="2433781"/>
            <a:ext cx="6986675" cy="1605949"/>
          </a:xfrm>
          <a:prstGeom prst="rect">
            <a:avLst/>
          </a:prstGeom>
        </p:spPr>
        <p:txBody>
          <a:bodyPr vert="horz" wrap="square" lIns="0" tIns="276476" rIns="0" bIns="0" rtlCol="0">
            <a:spAutoFit/>
          </a:bodyPr>
          <a:lstStyle/>
          <a:p>
            <a:pPr marR="10012">
              <a:lnSpc>
                <a:spcPct val="70000"/>
              </a:lnSpc>
            </a:pPr>
            <a:r>
              <a:rPr lang="en-GB" sz="6852" spc="-91">
                <a:solidFill>
                  <a:srgbClr val="FFFFFF"/>
                </a:solidFill>
                <a:cs typeface="Helvetica"/>
              </a:rPr>
              <a:t>Living Places</a:t>
            </a:r>
            <a:endParaRPr lang="en-GB" sz="2183" spc="-18">
              <a:solidFill>
                <a:srgbClr val="FFFFFF"/>
              </a:solidFill>
              <a:cs typeface="Helvetica"/>
            </a:endParaRPr>
          </a:p>
          <a:p>
            <a:pPr marL="0" marR="10012"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LUX Transform" pitchFamily="50" charset="0"/>
              </a:rPr>
              <a:t>More sustainable living environments for </a:t>
            </a:r>
          </a:p>
          <a:p>
            <a:pPr marL="0" marR="10012"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LUX Transform" pitchFamily="50" charset="0"/>
              </a:rPr>
              <a:t>people and planet. </a:t>
            </a:r>
            <a:endParaRPr kumimoji="0" lang="en-GB" sz="1800" b="0" i="0" u="none" strike="noStrike" kern="1200" cap="none" spc="0" normalizeH="0" baseline="0" noProof="0">
              <a:ln>
                <a:noFill/>
              </a:ln>
              <a:solidFill>
                <a:srgbClr val="FFFFFF"/>
              </a:solidFill>
              <a:effectLst/>
              <a:uLnTx/>
              <a:uFillTx/>
              <a:latin typeface="VELUX Transform" pitchFamily="50" charset="0"/>
              <a:cs typeface="Helvetica"/>
            </a:endParaRPr>
          </a:p>
        </p:txBody>
      </p:sp>
    </p:spTree>
    <p:custDataLst>
      <p:tags r:id="rId1"/>
    </p:custDataLst>
    <p:extLst>
      <p:ext uri="{BB962C8B-B14F-4D97-AF65-F5344CB8AC3E}">
        <p14:creationId xmlns:p14="http://schemas.microsoft.com/office/powerpoint/2010/main" val="273954459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1F072701-59EB-4B25-84F4-E2BF25FEC0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9592"/>
          <a:stretch/>
        </p:blipFill>
        <p:spPr>
          <a:xfrm>
            <a:off x="0" y="1343648"/>
            <a:ext cx="12192000" cy="5514352"/>
          </a:xfrm>
          <a:prstGeom prst="rect">
            <a:avLst/>
          </a:prstGeom>
        </p:spPr>
      </p:pic>
      <p:cxnSp>
        <p:nvCxnSpPr>
          <p:cNvPr id="2" name="Straight Connector 1">
            <a:extLst>
              <a:ext uri="{FF2B5EF4-FFF2-40B4-BE49-F238E27FC236}">
                <a16:creationId xmlns:a16="http://schemas.microsoft.com/office/drawing/2014/main" id="{AB014DA5-BE5C-45ED-9E81-01D4758507F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FEF6F3FD-63F1-40E3-B942-3EE1F298030F}"/>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DK" sz="1000" b="0" i="0" u="none" strike="noStrike" kern="1200" cap="none" spc="0" normalizeH="0" baseline="0" noProof="0" smtClean="0">
                <a:ln>
                  <a:noFill/>
                </a:ln>
                <a:solidFill>
                  <a:srgbClr val="000000">
                    <a:tint val="75000"/>
                  </a:srgbClr>
                </a:solidFill>
                <a:effectLst/>
                <a:uLnTx/>
                <a:uFillTx/>
                <a:latin typeface="VeluxFor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DK" sz="1000" b="0" i="0" u="none" strike="noStrike" kern="1200" cap="none" spc="0" normalizeH="0" baseline="0" noProof="0">
              <a:ln>
                <a:noFill/>
              </a:ln>
              <a:solidFill>
                <a:srgbClr val="000000">
                  <a:tint val="75000"/>
                </a:srgbClr>
              </a:solidFill>
              <a:effectLst/>
              <a:uLnTx/>
              <a:uFillTx/>
              <a:latin typeface="VeluxForOffice"/>
              <a:ea typeface="+mn-ea"/>
              <a:cs typeface="+mn-cs"/>
            </a:endParaRPr>
          </a:p>
        </p:txBody>
      </p:sp>
      <p:sp>
        <p:nvSpPr>
          <p:cNvPr id="8" name="object 41">
            <a:extLst>
              <a:ext uri="{FF2B5EF4-FFF2-40B4-BE49-F238E27FC236}">
                <a16:creationId xmlns:a16="http://schemas.microsoft.com/office/drawing/2014/main" id="{B119BEA0-FEC2-2819-1FAF-48915A9E8162}"/>
              </a:ext>
            </a:extLst>
          </p:cNvPr>
          <p:cNvSpPr txBox="1">
            <a:spLocks/>
          </p:cNvSpPr>
          <p:nvPr/>
        </p:nvSpPr>
        <p:spPr>
          <a:xfrm>
            <a:off x="587889" y="778714"/>
            <a:ext cx="2380469" cy="466734"/>
          </a:xfrm>
          <a:prstGeom prst="rect">
            <a:avLst/>
          </a:prstGeom>
        </p:spPr>
        <p:txBody>
          <a:bodyPr vert="horz" wrap="square" lIns="0" tIns="30420" rIns="0" bIns="0" rtlCol="0">
            <a:spAutoFit/>
          </a:bodyPr>
          <a:lstStyle>
            <a:lvl1pPr algn="l" defTabSz="914400" rtl="0" eaLnBrk="1" latinLnBrk="0" hangingPunct="1">
              <a:lnSpc>
                <a:spcPct val="90000"/>
              </a:lnSpc>
              <a:spcBef>
                <a:spcPct val="0"/>
              </a:spcBef>
              <a:buNone/>
              <a:defRPr sz="3200" b="0" i="0" kern="1200" cap="none" baseline="0">
                <a:solidFill>
                  <a:schemeClr val="tx1"/>
                </a:solidFill>
                <a:latin typeface="+mj-lt"/>
                <a:ea typeface="+mj-ea"/>
                <a:cs typeface="+mj-cs"/>
              </a:defRPr>
            </a:lvl1pPr>
          </a:lstStyle>
          <a:p>
            <a:pPr marL="10397" marR="3081">
              <a:lnSpc>
                <a:spcPts val="1649"/>
              </a:lnSpc>
              <a:spcBef>
                <a:spcPts val="240"/>
              </a:spcBef>
            </a:pPr>
            <a:r>
              <a:rPr lang="en-US" sz="1500" b="1" spc="-6"/>
              <a:t>Principles for </a:t>
            </a:r>
          </a:p>
          <a:p>
            <a:pPr marL="10397" marR="3081">
              <a:lnSpc>
                <a:spcPts val="1649"/>
              </a:lnSpc>
              <a:spcBef>
                <a:spcPts val="240"/>
              </a:spcBef>
            </a:pPr>
            <a:r>
              <a:rPr lang="en-US" sz="1500" b="1" spc="-6"/>
              <a:t>Living Places</a:t>
            </a:r>
          </a:p>
        </p:txBody>
      </p:sp>
    </p:spTree>
    <p:extLst>
      <p:ext uri="{BB962C8B-B14F-4D97-AF65-F5344CB8AC3E}">
        <p14:creationId xmlns:p14="http://schemas.microsoft.com/office/powerpoint/2010/main" val="259548362"/>
      </p:ext>
    </p:extLst>
  </p:cSld>
  <p:clrMapOvr>
    <a:masterClrMapping/>
  </p:clrMapOvr>
  <p:transition spd="slow" advTm="2000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D5F75F3-2A76-357E-D6FD-054D3DC8984F}"/>
              </a:ext>
            </a:extLst>
          </p:cNvPr>
          <p:cNvSpPr>
            <a:spLocks noGrp="1"/>
          </p:cNvSpPr>
          <p:nvPr>
            <p:ph type="title"/>
          </p:nvPr>
        </p:nvSpPr>
        <p:spPr>
          <a:xfrm>
            <a:off x="349200" y="759600"/>
            <a:ext cx="9518400" cy="457200"/>
          </a:xfrm>
        </p:spPr>
        <p:txBody>
          <a:bodyPr anchor="t">
            <a:normAutofit/>
          </a:bodyPr>
          <a:lstStyle/>
          <a:p>
            <a:r>
              <a:rPr lang="en-GB" sz="2800" b="0" dirty="0">
                <a:latin typeface="+mj-lt"/>
                <a:cs typeface="+mj-cs"/>
              </a:rPr>
              <a:t>3x lower carbon footprint &amp; healthy indoor climate</a:t>
            </a:r>
          </a:p>
        </p:txBody>
      </p:sp>
      <p:pic>
        <p:nvPicPr>
          <p:cNvPr id="6" name="Picture 5" descr="A diagram of different climate zones&#10;&#10;Description automatically generated">
            <a:extLst>
              <a:ext uri="{FF2B5EF4-FFF2-40B4-BE49-F238E27FC236}">
                <a16:creationId xmlns:a16="http://schemas.microsoft.com/office/drawing/2014/main" id="{C6151A3D-95AB-C662-7DCF-62FC786560ED}"/>
              </a:ext>
            </a:extLst>
          </p:cNvPr>
          <p:cNvPicPr>
            <a:picLocks noChangeAspect="1"/>
          </p:cNvPicPr>
          <p:nvPr/>
        </p:nvPicPr>
        <p:blipFill>
          <a:blip r:embed="rId4"/>
          <a:stretch>
            <a:fillRect/>
          </a:stretch>
        </p:blipFill>
        <p:spPr>
          <a:xfrm>
            <a:off x="4989182" y="1677940"/>
            <a:ext cx="6591769" cy="4564800"/>
          </a:xfrm>
          <a:prstGeom prst="rect">
            <a:avLst/>
          </a:prstGeom>
          <a:noFill/>
        </p:spPr>
      </p:pic>
      <p:sp>
        <p:nvSpPr>
          <p:cNvPr id="3" name="Pladsholder til slidenummer 2" hidden="1">
            <a:extLst>
              <a:ext uri="{FF2B5EF4-FFF2-40B4-BE49-F238E27FC236}">
                <a16:creationId xmlns:a16="http://schemas.microsoft.com/office/drawing/2014/main" id="{03B4E0FA-4969-A96C-8967-5F90C41D3617}"/>
              </a:ext>
            </a:extLst>
          </p:cNvPr>
          <p:cNvSpPr>
            <a:spLocks noGrp="1"/>
          </p:cNvSpPr>
          <p:nvPr>
            <p:ph type="sldNum" sz="quarter" idx="12"/>
          </p:nvPr>
        </p:nvSpPr>
        <p:spPr/>
        <p:txBody>
          <a:bodyPr/>
          <a:lstStyle/>
          <a:p>
            <a:pPr>
              <a:spcAft>
                <a:spcPts val="600"/>
              </a:spcAft>
            </a:pPr>
            <a:fld id="{02B5E496-C20A-4259-82D6-EE90691934EF}" type="slidenum">
              <a:rPr lang="en-GB" smtClean="0"/>
              <a:pPr>
                <a:spcAft>
                  <a:spcPts val="600"/>
                </a:spcAft>
              </a:pPr>
              <a:t>12</a:t>
            </a:fld>
            <a:endParaRPr lang="en-GB"/>
          </a:p>
        </p:txBody>
      </p:sp>
      <p:pic>
        <p:nvPicPr>
          <p:cNvPr id="10" name="Picture 9" descr="Map&#10;&#10;Description automatically generated with medium confidence">
            <a:extLst>
              <a:ext uri="{FF2B5EF4-FFF2-40B4-BE49-F238E27FC236}">
                <a16:creationId xmlns:a16="http://schemas.microsoft.com/office/drawing/2014/main" id="{09CACA38-82D6-F54A-245B-170F77BDC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710" y="2313681"/>
            <a:ext cx="5013793" cy="2822055"/>
          </a:xfrm>
          <a:prstGeom prst="rect">
            <a:avLst/>
          </a:prstGeom>
        </p:spPr>
      </p:pic>
    </p:spTree>
    <p:custDataLst>
      <p:tags r:id="rId1"/>
    </p:custDataLst>
    <p:extLst>
      <p:ext uri="{BB962C8B-B14F-4D97-AF65-F5344CB8AC3E}">
        <p14:creationId xmlns:p14="http://schemas.microsoft.com/office/powerpoint/2010/main" val="4022647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DC74F3-0326-A710-5FC7-BD48DCF282EB}"/>
              </a:ext>
            </a:extLst>
          </p:cNvPr>
          <p:cNvSpPr>
            <a:spLocks noGrp="1"/>
          </p:cNvSpPr>
          <p:nvPr>
            <p:ph type="body" idx="1"/>
          </p:nvPr>
        </p:nvSpPr>
        <p:spPr/>
        <p:txBody>
          <a:bodyPr vert="horz" lIns="0" tIns="0" rIns="0" bIns="0" rtlCol="0" anchor="t">
            <a:noAutofit/>
          </a:bodyPr>
          <a:lstStyle/>
          <a:p>
            <a:pPr>
              <a:buNone/>
            </a:pPr>
            <a:r>
              <a:rPr lang="en-GB" dirty="0"/>
              <a:t>First partnership agreement with </a:t>
            </a:r>
            <a:r>
              <a:rPr lang="en-GB" dirty="0" err="1"/>
              <a:t>Bouwgroup</a:t>
            </a:r>
            <a:r>
              <a:rPr lang="en-GB" dirty="0"/>
              <a:t> Dijkstra (NL)</a:t>
            </a:r>
            <a:endParaRPr lang="en-US" dirty="0"/>
          </a:p>
          <a:p>
            <a:pPr>
              <a:buNone/>
            </a:pPr>
            <a:r>
              <a:rPr lang="en-GB" dirty="0"/>
              <a:t>Children’s Living Places in Ukraine with SOS Children’s Villages</a:t>
            </a:r>
          </a:p>
          <a:p>
            <a:pPr>
              <a:buNone/>
            </a:pPr>
            <a:r>
              <a:rPr lang="en-GB" dirty="0"/>
              <a:t>Living Places Book explaining the 'recipes’</a:t>
            </a:r>
          </a:p>
          <a:p>
            <a:pPr>
              <a:buNone/>
            </a:pPr>
            <a:r>
              <a:rPr lang="en-GB" dirty="0"/>
              <a:t>Living Places Living to collect ‘lived in’ data</a:t>
            </a:r>
          </a:p>
          <a:p>
            <a:pPr>
              <a:buFont typeface="Calibri" panose="020B0604020202020204" pitchFamily="34" charset="0"/>
              <a:buChar char="-"/>
            </a:pPr>
            <a:endParaRPr lang="en-GB" dirty="0"/>
          </a:p>
          <a:p>
            <a:pPr>
              <a:buFont typeface="Calibri" panose="020B0604020202020204" pitchFamily="34" charset="0"/>
              <a:buChar char="-"/>
            </a:pPr>
            <a:endParaRPr lang="en-GB" dirty="0"/>
          </a:p>
          <a:p>
            <a:pPr>
              <a:buFont typeface="Calibri" panose="020B0604020202020204" pitchFamily="34" charset="0"/>
              <a:buChar char="-"/>
            </a:pPr>
            <a:endParaRPr lang="en-GB" dirty="0"/>
          </a:p>
          <a:p>
            <a:pPr>
              <a:buFont typeface="Calibri" panose="020B0604020202020204" pitchFamily="34" charset="0"/>
              <a:buChar char="-"/>
            </a:pPr>
            <a:endParaRPr lang="en-BE" dirty="0"/>
          </a:p>
        </p:txBody>
      </p:sp>
      <p:sp>
        <p:nvSpPr>
          <p:cNvPr id="4" name="Footer Placeholder 3">
            <a:extLst>
              <a:ext uri="{FF2B5EF4-FFF2-40B4-BE49-F238E27FC236}">
                <a16:creationId xmlns:a16="http://schemas.microsoft.com/office/drawing/2014/main" id="{7F76AB81-FAD2-8F6C-7BC2-FD43DE6B12CE}"/>
              </a:ext>
            </a:extLst>
          </p:cNvPr>
          <p:cNvSpPr>
            <a:spLocks noGrp="1"/>
          </p:cNvSpPr>
          <p:nvPr>
            <p:ph type="ftr" sz="quarter" idx="5"/>
          </p:nvPr>
        </p:nvSpPr>
        <p:spPr/>
        <p:txBody>
          <a:bodyPr/>
          <a:lstStyle/>
          <a:p>
            <a:endParaRPr lang="en-BE"/>
          </a:p>
        </p:txBody>
      </p:sp>
      <p:sp>
        <p:nvSpPr>
          <p:cNvPr id="5" name="Slide Number Placeholder 4">
            <a:extLst>
              <a:ext uri="{FF2B5EF4-FFF2-40B4-BE49-F238E27FC236}">
                <a16:creationId xmlns:a16="http://schemas.microsoft.com/office/drawing/2014/main" id="{5E3FCFCC-996F-63DE-A058-06E8CF3FAEFB}"/>
              </a:ext>
            </a:extLst>
          </p:cNvPr>
          <p:cNvSpPr>
            <a:spLocks noGrp="1"/>
          </p:cNvSpPr>
          <p:nvPr>
            <p:ph type="sldNum" sz="quarter" idx="7"/>
          </p:nvPr>
        </p:nvSpPr>
        <p:spPr/>
        <p:txBody>
          <a:bodyPr/>
          <a:lstStyle/>
          <a:p>
            <a:fld id="{B6F15528-21DE-4FAA-801E-634DDDAF4B2B}" type="slidenum">
              <a:rPr lang="en-BE" smtClean="0"/>
              <a:t>13</a:t>
            </a:fld>
            <a:endParaRPr lang="en-BE"/>
          </a:p>
        </p:txBody>
      </p:sp>
      <p:pic>
        <p:nvPicPr>
          <p:cNvPr id="1026" name="Picture 2" descr="See the source image">
            <a:extLst>
              <a:ext uri="{FF2B5EF4-FFF2-40B4-BE49-F238E27FC236}">
                <a16:creationId xmlns:a16="http://schemas.microsoft.com/office/drawing/2014/main" id="{5F96AB26-E93D-F98F-E1F4-C4A39D5B3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4036496"/>
            <a:ext cx="3594700" cy="212605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7E3241E-DE99-57D2-EE99-1BC44417B737}"/>
              </a:ext>
            </a:extLst>
          </p:cNvPr>
          <p:cNvSpPr txBox="1"/>
          <p:nvPr/>
        </p:nvSpPr>
        <p:spPr>
          <a:xfrm>
            <a:off x="360000" y="627796"/>
            <a:ext cx="9330410" cy="430887"/>
          </a:xfrm>
          <a:prstGeom prst="rect">
            <a:avLst/>
          </a:prstGeom>
          <a:noFill/>
        </p:spPr>
        <p:txBody>
          <a:bodyPr wrap="square" lIns="0" tIns="0" rIns="0" bIns="0" rtlCol="0">
            <a:spAutoFit/>
          </a:bodyPr>
          <a:lstStyle/>
          <a:p>
            <a:r>
              <a:rPr lang="en-GB" sz="2800" dirty="0"/>
              <a:t>Beyond a prototype</a:t>
            </a:r>
            <a:endParaRPr lang="en-BE" sz="2800" dirty="0" err="1"/>
          </a:p>
        </p:txBody>
      </p:sp>
      <p:pic>
        <p:nvPicPr>
          <p:cNvPr id="7" name="Picture 6">
            <a:extLst>
              <a:ext uri="{FF2B5EF4-FFF2-40B4-BE49-F238E27FC236}">
                <a16:creationId xmlns:a16="http://schemas.microsoft.com/office/drawing/2014/main" id="{FE33F509-87C9-E4ED-DF37-8545065699D6}"/>
              </a:ext>
            </a:extLst>
          </p:cNvPr>
          <p:cNvPicPr>
            <a:picLocks noChangeAspect="1"/>
          </p:cNvPicPr>
          <p:nvPr/>
        </p:nvPicPr>
        <p:blipFill>
          <a:blip r:embed="rId4"/>
          <a:srcRect l="25542" t="35772" r="26999" b="11458"/>
          <a:stretch/>
        </p:blipFill>
        <p:spPr>
          <a:xfrm>
            <a:off x="4387944" y="4040395"/>
            <a:ext cx="3127978" cy="2122153"/>
          </a:xfrm>
          <a:prstGeom prst="rect">
            <a:avLst/>
          </a:prstGeom>
        </p:spPr>
      </p:pic>
      <p:pic>
        <p:nvPicPr>
          <p:cNvPr id="11" name="Picture 10">
            <a:extLst>
              <a:ext uri="{FF2B5EF4-FFF2-40B4-BE49-F238E27FC236}">
                <a16:creationId xmlns:a16="http://schemas.microsoft.com/office/drawing/2014/main" id="{1AEDC005-C31D-5705-E6AD-238700F7A70B}"/>
              </a:ext>
            </a:extLst>
          </p:cNvPr>
          <p:cNvPicPr>
            <a:picLocks noChangeAspect="1"/>
          </p:cNvPicPr>
          <p:nvPr/>
        </p:nvPicPr>
        <p:blipFill>
          <a:blip r:embed="rId5"/>
          <a:srcRect l="33290" t="20650" r="34512" b="9187"/>
          <a:stretch/>
        </p:blipFill>
        <p:spPr>
          <a:xfrm>
            <a:off x="8428684" y="3323458"/>
            <a:ext cx="2319041" cy="3158342"/>
          </a:xfrm>
          <a:prstGeom prst="rect">
            <a:avLst/>
          </a:prstGeom>
        </p:spPr>
      </p:pic>
    </p:spTree>
    <p:extLst>
      <p:ext uri="{BB962C8B-B14F-4D97-AF65-F5344CB8AC3E}">
        <p14:creationId xmlns:p14="http://schemas.microsoft.com/office/powerpoint/2010/main" val="1996815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51358-D47C-4248-FC7C-7884B3BD9C52}"/>
              </a:ext>
            </a:extLst>
          </p:cNvPr>
          <p:cNvSpPr>
            <a:spLocks noGrp="1"/>
          </p:cNvSpPr>
          <p:nvPr>
            <p:ph type="sldNum" sz="quarter" idx="10"/>
          </p:nvPr>
        </p:nvSpPr>
        <p:spPr/>
        <p:txBody>
          <a:bodyPr/>
          <a:lstStyle/>
          <a:p>
            <a:fld id="{10292E62-ABCD-4E1A-9CD4-1F4D24B7AC52}" type="slidenum">
              <a:rPr lang="en-GB" smtClean="0"/>
              <a:pPr/>
              <a:t>14</a:t>
            </a:fld>
            <a:endParaRPr lang="en-GB"/>
          </a:p>
        </p:txBody>
      </p:sp>
      <p:sp>
        <p:nvSpPr>
          <p:cNvPr id="3" name="Footer Placeholder 2">
            <a:extLst>
              <a:ext uri="{FF2B5EF4-FFF2-40B4-BE49-F238E27FC236}">
                <a16:creationId xmlns:a16="http://schemas.microsoft.com/office/drawing/2014/main" id="{A0819559-8D37-BA39-CA58-C369BB3D78BD}"/>
              </a:ext>
            </a:extLst>
          </p:cNvPr>
          <p:cNvSpPr>
            <a:spLocks noGrp="1"/>
          </p:cNvSpPr>
          <p:nvPr>
            <p:ph type="ftr" sz="quarter" idx="12"/>
          </p:nvPr>
        </p:nvSpPr>
        <p:spPr/>
        <p:txBody>
          <a:bodyPr/>
          <a:lstStyle/>
          <a:p>
            <a:endParaRPr lang="en-GB"/>
          </a:p>
        </p:txBody>
      </p:sp>
      <p:sp>
        <p:nvSpPr>
          <p:cNvPr id="4" name="Text Placeholder 3">
            <a:extLst>
              <a:ext uri="{FF2B5EF4-FFF2-40B4-BE49-F238E27FC236}">
                <a16:creationId xmlns:a16="http://schemas.microsoft.com/office/drawing/2014/main" id="{218CC690-3238-131D-5ED1-6DC5C8F360E4}"/>
              </a:ext>
            </a:extLst>
          </p:cNvPr>
          <p:cNvSpPr>
            <a:spLocks noGrp="1"/>
          </p:cNvSpPr>
          <p:nvPr>
            <p:ph type="body" sz="quarter" idx="23"/>
          </p:nvPr>
        </p:nvSpPr>
        <p:spPr>
          <a:xfrm>
            <a:off x="366266" y="5595437"/>
            <a:ext cx="5398913" cy="202213"/>
          </a:xfrm>
        </p:spPr>
        <p:txBody>
          <a:bodyPr/>
          <a:lstStyle/>
          <a:p>
            <a:r>
              <a:rPr lang="en-GB" dirty="0"/>
              <a:t>Julie Kjestrup, Head of Policy and Thought Leadership </a:t>
            </a:r>
          </a:p>
        </p:txBody>
      </p:sp>
      <p:sp>
        <p:nvSpPr>
          <p:cNvPr id="5" name="Text Placeholder 4">
            <a:extLst>
              <a:ext uri="{FF2B5EF4-FFF2-40B4-BE49-F238E27FC236}">
                <a16:creationId xmlns:a16="http://schemas.microsoft.com/office/drawing/2014/main" id="{B9BB818B-2334-00A7-823D-557C449D8BFF}"/>
              </a:ext>
            </a:extLst>
          </p:cNvPr>
          <p:cNvSpPr>
            <a:spLocks noGrp="1"/>
          </p:cNvSpPr>
          <p:nvPr>
            <p:ph type="body" sz="quarter" idx="24"/>
          </p:nvPr>
        </p:nvSpPr>
        <p:spPr/>
        <p:txBody>
          <a:bodyPr/>
          <a:lstStyle/>
          <a:p>
            <a:r>
              <a:rPr lang="en-GB" dirty="0">
                <a:hlinkClick r:id="rId2"/>
              </a:rPr>
              <a:t>Julie.Kjestrup@velux.com</a:t>
            </a:r>
            <a:endParaRPr lang="en-GB" dirty="0"/>
          </a:p>
          <a:p>
            <a:endParaRPr lang="en-GB" dirty="0"/>
          </a:p>
        </p:txBody>
      </p:sp>
      <p:sp>
        <p:nvSpPr>
          <p:cNvPr id="6" name="Text Placeholder 5">
            <a:extLst>
              <a:ext uri="{FF2B5EF4-FFF2-40B4-BE49-F238E27FC236}">
                <a16:creationId xmlns:a16="http://schemas.microsoft.com/office/drawing/2014/main" id="{2B10BDA7-2ED4-37DC-F949-F393466AEBCC}"/>
              </a:ext>
            </a:extLst>
          </p:cNvPr>
          <p:cNvSpPr>
            <a:spLocks noGrp="1"/>
          </p:cNvSpPr>
          <p:nvPr>
            <p:ph type="body" sz="quarter" idx="25"/>
          </p:nvPr>
        </p:nvSpPr>
        <p:spPr/>
        <p:txBody>
          <a:bodyPr/>
          <a:lstStyle/>
          <a:p>
            <a:r>
              <a:rPr lang="en-GB" dirty="0"/>
              <a:t>www.velux.com</a:t>
            </a:r>
          </a:p>
        </p:txBody>
      </p:sp>
    </p:spTree>
    <p:extLst>
      <p:ext uri="{BB962C8B-B14F-4D97-AF65-F5344CB8AC3E}">
        <p14:creationId xmlns:p14="http://schemas.microsoft.com/office/powerpoint/2010/main" val="394144048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57619B8-9767-4ED6-8EC7-8D0D901A08AB}"/>
              </a:ext>
            </a:extLst>
          </p:cNvPr>
          <p:cNvSpPr>
            <a:spLocks noGrp="1"/>
          </p:cNvSpPr>
          <p:nvPr>
            <p:ph type="dt" sz="half"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28231F"/>
              </a:solidFill>
              <a:effectLst/>
              <a:uLnTx/>
              <a:uFillTx/>
              <a:latin typeface="VELUX Transform Office"/>
              <a:ea typeface="+mn-ea"/>
              <a:cs typeface="+mn-cs"/>
            </a:endParaRPr>
          </a:p>
        </p:txBody>
      </p:sp>
      <p:sp>
        <p:nvSpPr>
          <p:cNvPr id="15" name="Subtitle 14">
            <a:extLst>
              <a:ext uri="{FF2B5EF4-FFF2-40B4-BE49-F238E27FC236}">
                <a16:creationId xmlns:a16="http://schemas.microsoft.com/office/drawing/2014/main" id="{3DA0ECA0-25DE-4678-9AB0-25D6C73056E5}"/>
              </a:ext>
            </a:extLst>
          </p:cNvPr>
          <p:cNvSpPr>
            <a:spLocks noGrp="1"/>
          </p:cNvSpPr>
          <p:nvPr>
            <p:ph type="subTitle" idx="15"/>
          </p:nvPr>
        </p:nvSpPr>
        <p:spPr/>
        <p:txBody>
          <a:bodyPr>
            <a:normAutofit lnSpcReduction="10000"/>
          </a:bodyPr>
          <a:lstStyle/>
          <a:p>
            <a:endParaRPr lang="da-DK"/>
          </a:p>
        </p:txBody>
      </p:sp>
      <p:sp>
        <p:nvSpPr>
          <p:cNvPr id="12" name="TextBox 11">
            <a:extLst>
              <a:ext uri="{FF2B5EF4-FFF2-40B4-BE49-F238E27FC236}">
                <a16:creationId xmlns:a16="http://schemas.microsoft.com/office/drawing/2014/main" id="{F8FC16A1-1985-426D-8BC6-9F39FC625124}"/>
              </a:ext>
            </a:extLst>
          </p:cNvPr>
          <p:cNvSpPr txBox="1"/>
          <p:nvPr/>
        </p:nvSpPr>
        <p:spPr>
          <a:xfrm>
            <a:off x="358870" y="1412776"/>
            <a:ext cx="2758536" cy="3939540"/>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8231F">
                    <a:lumMod val="90000"/>
                    <a:lumOff val="10000"/>
                  </a:srgbClr>
                </a:solidFill>
                <a:effectLst/>
                <a:uLnTx/>
                <a:uFillTx/>
                <a:latin typeface="VELUX Transform Office"/>
                <a:ea typeface="+mn-ea"/>
                <a:cs typeface="+mn-cs"/>
              </a:rPr>
              <a:t>We create well-being </a:t>
            </a:r>
            <a:br>
              <a:rPr kumimoji="0" lang="en-US" sz="3200" b="0" i="0" u="none" strike="noStrike" kern="1200" cap="none" spc="0" normalizeH="0" baseline="0" noProof="0" dirty="0">
                <a:ln>
                  <a:noFill/>
                </a:ln>
                <a:solidFill>
                  <a:srgbClr val="28231F">
                    <a:lumMod val="90000"/>
                    <a:lumOff val="10000"/>
                  </a:srgbClr>
                </a:solidFill>
                <a:effectLst/>
                <a:uLnTx/>
                <a:uFillTx/>
                <a:latin typeface="VELUX Transform Office"/>
                <a:ea typeface="+mn-ea"/>
                <a:cs typeface="+mn-cs"/>
              </a:rPr>
            </a:br>
            <a:r>
              <a:rPr kumimoji="0" lang="en-US" sz="3200" b="0" i="0" u="none" strike="noStrike" kern="1200" cap="none" spc="0" normalizeH="0" baseline="0" noProof="0" dirty="0">
                <a:ln>
                  <a:noFill/>
                </a:ln>
                <a:solidFill>
                  <a:srgbClr val="28231F">
                    <a:lumMod val="90000"/>
                    <a:lumOff val="10000"/>
                  </a:srgbClr>
                </a:solidFill>
                <a:effectLst/>
                <a:uLnTx/>
                <a:uFillTx/>
                <a:latin typeface="VELUX Transform Office"/>
                <a:ea typeface="+mn-ea"/>
                <a:cs typeface="+mn-cs"/>
              </a:rPr>
              <a:t>for people </a:t>
            </a:r>
            <a:br>
              <a:rPr kumimoji="0" lang="en-US" sz="3200" b="0" i="0" u="none" strike="noStrike" kern="1200" cap="none" spc="0" normalizeH="0" baseline="0" noProof="0" dirty="0">
                <a:ln>
                  <a:noFill/>
                </a:ln>
                <a:solidFill>
                  <a:srgbClr val="28231F">
                    <a:lumMod val="90000"/>
                    <a:lumOff val="10000"/>
                  </a:srgbClr>
                </a:solidFill>
                <a:effectLst/>
                <a:uLnTx/>
                <a:uFillTx/>
                <a:latin typeface="VELUX Transform Office"/>
                <a:ea typeface="+mn-ea"/>
                <a:cs typeface="+mn-cs"/>
              </a:rPr>
            </a:br>
            <a:r>
              <a:rPr kumimoji="0" lang="en-US" sz="3200" b="0" i="0" u="none" strike="noStrike" kern="1200" cap="none" spc="0" normalizeH="0" baseline="0" noProof="0" dirty="0">
                <a:ln>
                  <a:noFill/>
                </a:ln>
                <a:solidFill>
                  <a:srgbClr val="28231F">
                    <a:lumMod val="90000"/>
                    <a:lumOff val="10000"/>
                  </a:srgbClr>
                </a:solidFill>
                <a:effectLst/>
                <a:uLnTx/>
                <a:uFillTx/>
                <a:latin typeface="VELUX Transform Office"/>
                <a:ea typeface="+mn-ea"/>
                <a:cs typeface="+mn-cs"/>
              </a:rPr>
              <a:t>and planet by transforming spaces using daylight and fresh air</a:t>
            </a:r>
          </a:p>
        </p:txBody>
      </p:sp>
      <p:pic>
        <p:nvPicPr>
          <p:cNvPr id="2" name="Picture Placeholder 9" descr="A person sitting on a bed&#10;&#10;Description automatically generated">
            <a:extLst>
              <a:ext uri="{FF2B5EF4-FFF2-40B4-BE49-F238E27FC236}">
                <a16:creationId xmlns:a16="http://schemas.microsoft.com/office/drawing/2014/main" id="{C0DEF678-F137-7D72-B3CC-760D725EDD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35179"/>
          <a:stretch/>
        </p:blipFill>
        <p:spPr>
          <a:xfrm>
            <a:off x="9448439" y="1830444"/>
            <a:ext cx="2381161" cy="1936750"/>
          </a:xfrm>
          <a:prstGeom prst="rect">
            <a:avLst/>
          </a:prstGeom>
        </p:spPr>
      </p:pic>
      <p:pic>
        <p:nvPicPr>
          <p:cNvPr id="3" name="Picture Placeholder 10" descr="A person standing in a room&#10;&#10;Description automatically generated">
            <a:extLst>
              <a:ext uri="{FF2B5EF4-FFF2-40B4-BE49-F238E27FC236}">
                <a16:creationId xmlns:a16="http://schemas.microsoft.com/office/drawing/2014/main" id="{51D7AC25-6B4A-BD6E-2A5C-DC3EDD9B90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489" r="39183"/>
          <a:stretch/>
        </p:blipFill>
        <p:spPr>
          <a:xfrm>
            <a:off x="4374479" y="1758934"/>
            <a:ext cx="1993220" cy="2008260"/>
          </a:xfrm>
          <a:prstGeom prst="rect">
            <a:avLst/>
          </a:prstGeom>
        </p:spPr>
      </p:pic>
      <p:pic>
        <p:nvPicPr>
          <p:cNvPr id="4" name="Picture Placeholder 9" descr="A picture containing indoor&#10;&#10;Description automatically generated">
            <a:extLst>
              <a:ext uri="{FF2B5EF4-FFF2-40B4-BE49-F238E27FC236}">
                <a16:creationId xmlns:a16="http://schemas.microsoft.com/office/drawing/2014/main" id="{E3F17846-435E-E536-8E52-04DC3A55AE9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0792" t="21714" r="36670" b="2312"/>
          <a:stretch/>
        </p:blipFill>
        <p:spPr>
          <a:xfrm>
            <a:off x="6489910" y="1095065"/>
            <a:ext cx="2840066" cy="2672129"/>
          </a:xfrm>
          <a:prstGeom prst="rect">
            <a:avLst/>
          </a:prstGeom>
        </p:spPr>
      </p:pic>
      <p:pic>
        <p:nvPicPr>
          <p:cNvPr id="8" name="Picture Placeholder 10" descr="A person sitting at a table in front of a mirror&#10;&#10;Description automatically generated">
            <a:extLst>
              <a:ext uri="{FF2B5EF4-FFF2-40B4-BE49-F238E27FC236}">
                <a16:creationId xmlns:a16="http://schemas.microsoft.com/office/drawing/2014/main" id="{66144147-A7E9-8BEC-1B45-CC1D787481E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645" r="13949"/>
          <a:stretch/>
        </p:blipFill>
        <p:spPr>
          <a:xfrm>
            <a:off x="8787871" y="3908486"/>
            <a:ext cx="2579236" cy="1711117"/>
          </a:xfrm>
          <a:prstGeom prst="rect">
            <a:avLst/>
          </a:prstGeom>
        </p:spPr>
      </p:pic>
      <p:pic>
        <p:nvPicPr>
          <p:cNvPr id="9" name="Picture Placeholder 23" descr="A person standing on a table&#10;&#10;Description automatically generated">
            <a:extLst>
              <a:ext uri="{FF2B5EF4-FFF2-40B4-BE49-F238E27FC236}">
                <a16:creationId xmlns:a16="http://schemas.microsoft.com/office/drawing/2014/main" id="{F6F817F9-348D-21D4-BB78-ECF41DB792A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3579" t="12448" r="30091" b="1587"/>
          <a:stretch/>
        </p:blipFill>
        <p:spPr>
          <a:xfrm>
            <a:off x="6274290" y="3908486"/>
            <a:ext cx="2381161" cy="2328826"/>
          </a:xfrm>
          <a:prstGeom prst="rect">
            <a:avLst/>
          </a:prstGeom>
        </p:spPr>
      </p:pic>
      <p:pic>
        <p:nvPicPr>
          <p:cNvPr id="10" name="Picture Placeholder 17" descr="A person and person preparing food in a kitchen&#10;&#10;Description automatically generated">
            <a:extLst>
              <a:ext uri="{FF2B5EF4-FFF2-40B4-BE49-F238E27FC236}">
                <a16:creationId xmlns:a16="http://schemas.microsoft.com/office/drawing/2014/main" id="{96D499E7-BCC9-B00F-BFD1-0B1ABA33C13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9594"/>
          <a:stretch/>
        </p:blipFill>
        <p:spPr>
          <a:xfrm>
            <a:off x="3494443" y="3908486"/>
            <a:ext cx="2647427" cy="1735488"/>
          </a:xfrm>
          <a:prstGeom prst="rect">
            <a:avLst/>
          </a:prstGeom>
        </p:spPr>
      </p:pic>
    </p:spTree>
    <p:extLst>
      <p:ext uri="{BB962C8B-B14F-4D97-AF65-F5344CB8AC3E}">
        <p14:creationId xmlns:p14="http://schemas.microsoft.com/office/powerpoint/2010/main" val="4036487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4E6ED-88B9-FE78-44BD-9BD441AB8575}"/>
              </a:ext>
            </a:extLst>
          </p:cNvPr>
          <p:cNvSpPr>
            <a:spLocks noGrp="1"/>
          </p:cNvSpPr>
          <p:nvPr>
            <p:ph type="title"/>
          </p:nvPr>
        </p:nvSpPr>
        <p:spPr>
          <a:xfrm>
            <a:off x="349199" y="759600"/>
            <a:ext cx="9507600" cy="457200"/>
          </a:xfrm>
        </p:spPr>
        <p:txBody>
          <a:bodyPr/>
          <a:lstStyle/>
          <a:p>
            <a:r>
              <a:rPr lang="en-GB" dirty="0"/>
              <a:t>Healthy Buildings Barometer 2024</a:t>
            </a:r>
          </a:p>
        </p:txBody>
      </p:sp>
      <p:sp>
        <p:nvSpPr>
          <p:cNvPr id="3" name="Content Placeholder 2">
            <a:extLst>
              <a:ext uri="{FF2B5EF4-FFF2-40B4-BE49-F238E27FC236}">
                <a16:creationId xmlns:a16="http://schemas.microsoft.com/office/drawing/2014/main" id="{C394EE23-F199-28BA-E990-5B5A327BF5BA}"/>
              </a:ext>
            </a:extLst>
          </p:cNvPr>
          <p:cNvSpPr>
            <a:spLocks noGrp="1"/>
          </p:cNvSpPr>
          <p:nvPr>
            <p:ph idx="1"/>
          </p:nvPr>
        </p:nvSpPr>
        <p:spPr>
          <a:xfrm>
            <a:off x="366704" y="2176048"/>
            <a:ext cx="6385203" cy="4564800"/>
          </a:xfrm>
        </p:spPr>
        <p:txBody>
          <a:bodyPr>
            <a:noAutofit/>
          </a:bodyPr>
          <a:lstStyle/>
          <a:p>
            <a:pPr marL="0" indent="0">
              <a:lnSpc>
                <a:spcPts val="1600"/>
              </a:lnSpc>
              <a:buNone/>
            </a:pPr>
            <a:r>
              <a:rPr lang="en-GB" sz="1400" b="1" dirty="0"/>
              <a:t>What</a:t>
            </a:r>
          </a:p>
          <a:p>
            <a:pPr>
              <a:lnSpc>
                <a:spcPts val="1600"/>
              </a:lnSpc>
            </a:pPr>
            <a:r>
              <a:rPr lang="en-GB" sz="1400" dirty="0"/>
              <a:t>The latest in a series that track the state of European buildings to shine a light on how the European building stock can better benefit people, society and the planet. </a:t>
            </a:r>
          </a:p>
          <a:p>
            <a:pPr>
              <a:lnSpc>
                <a:spcPts val="1600"/>
              </a:lnSpc>
            </a:pPr>
            <a:r>
              <a:rPr lang="en-GB" sz="1400" dirty="0"/>
              <a:t>BPIE researched and wrote the report</a:t>
            </a:r>
          </a:p>
          <a:p>
            <a:pPr marL="0" indent="0">
              <a:lnSpc>
                <a:spcPts val="1600"/>
              </a:lnSpc>
              <a:buNone/>
            </a:pPr>
            <a:endParaRPr lang="en-GB" sz="1400" dirty="0"/>
          </a:p>
          <a:p>
            <a:pPr marL="0" indent="0">
              <a:lnSpc>
                <a:spcPts val="1600"/>
              </a:lnSpc>
              <a:buNone/>
            </a:pPr>
            <a:r>
              <a:rPr lang="en-GB" sz="1400" b="1" dirty="0"/>
              <a:t>Why</a:t>
            </a:r>
          </a:p>
          <a:p>
            <a:pPr>
              <a:lnSpc>
                <a:spcPts val="1600"/>
              </a:lnSpc>
            </a:pPr>
            <a:r>
              <a:rPr lang="en-GB" sz="1400" dirty="0"/>
              <a:t>Healthy buildings should be the only kind of buildings in which people live, learn, work, play or recover. </a:t>
            </a:r>
          </a:p>
          <a:p>
            <a:pPr>
              <a:lnSpc>
                <a:spcPts val="1600"/>
              </a:lnSpc>
            </a:pPr>
            <a:r>
              <a:rPr lang="en-GB" sz="1400" dirty="0"/>
              <a:t>Today,  one in four Europeans live in buildings where indoor air quality falls below national standards. </a:t>
            </a:r>
          </a:p>
          <a:p>
            <a:pPr>
              <a:lnSpc>
                <a:spcPts val="1600"/>
              </a:lnSpc>
            </a:pPr>
            <a:r>
              <a:rPr lang="en-GB" sz="1400" dirty="0"/>
              <a:t>Ensuring all Europeans have access to healthy buildings should be a political priority </a:t>
            </a:r>
          </a:p>
          <a:p>
            <a:pPr marL="0" indent="0">
              <a:lnSpc>
                <a:spcPts val="1600"/>
              </a:lnSpc>
              <a:buNone/>
            </a:pPr>
            <a:endParaRPr lang="en-GB" sz="1400" dirty="0"/>
          </a:p>
          <a:p>
            <a:pPr marL="0" indent="0">
              <a:lnSpc>
                <a:spcPts val="1600"/>
              </a:lnSpc>
              <a:buNone/>
            </a:pPr>
            <a:r>
              <a:rPr lang="en-GB" sz="1400" b="1" dirty="0"/>
              <a:t>How</a:t>
            </a:r>
          </a:p>
          <a:p>
            <a:pPr>
              <a:lnSpc>
                <a:spcPts val="1600"/>
              </a:lnSpc>
            </a:pPr>
            <a:r>
              <a:rPr lang="en-GB" sz="1400" dirty="0"/>
              <a:t>By substantiating and measuring the benefits of healthy buildings as part of an overall, holistic approach and provide a concrete path forward with a set of recommendations ready to apply  as part of EPBD implementation</a:t>
            </a:r>
          </a:p>
        </p:txBody>
      </p:sp>
      <p:sp>
        <p:nvSpPr>
          <p:cNvPr id="4" name="Pladsholder til slidenummer 3">
            <a:extLst>
              <a:ext uri="{FF2B5EF4-FFF2-40B4-BE49-F238E27FC236}">
                <a16:creationId xmlns:a16="http://schemas.microsoft.com/office/drawing/2014/main" id="{C05078BD-B13A-1CB0-A342-80EDCB3D3691}"/>
              </a:ext>
            </a:extLst>
          </p:cNvPr>
          <p:cNvSpPr>
            <a:spLocks noGrp="1"/>
          </p:cNvSpPr>
          <p:nvPr>
            <p:ph type="sldNum" sz="quarter" idx="12"/>
          </p:nvPr>
        </p:nvSpPr>
        <p:spPr>
          <a:xfrm>
            <a:off x="360000" y="6361200"/>
            <a:ext cx="489600" cy="241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B5E496-C20A-4259-82D6-EE90691934EF}" type="slidenum">
              <a:rPr kumimoji="0" lang="en-GB" sz="1000" b="0" i="0" u="none" strike="noStrike" kern="1200" cap="none" spc="0" normalizeH="0" baseline="0" noProof="0" smtClean="0">
                <a:ln>
                  <a:noFill/>
                </a:ln>
                <a:solidFill>
                  <a:srgbClr val="28231F"/>
                </a:solidFill>
                <a:effectLst/>
                <a:uLnTx/>
                <a:uFillTx/>
                <a:latin typeface="VELUX Transform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a:ln>
                <a:noFill/>
              </a:ln>
              <a:solidFill>
                <a:srgbClr val="28231F"/>
              </a:solidFill>
              <a:effectLst/>
              <a:uLnTx/>
              <a:uFillTx/>
              <a:latin typeface="VELUX Transform Office"/>
              <a:ea typeface="+mn-ea"/>
              <a:cs typeface="+mn-cs"/>
            </a:endParaRPr>
          </a:p>
        </p:txBody>
      </p:sp>
      <p:sp>
        <p:nvSpPr>
          <p:cNvPr id="7" name="Subtitle 6">
            <a:extLst>
              <a:ext uri="{FF2B5EF4-FFF2-40B4-BE49-F238E27FC236}">
                <a16:creationId xmlns:a16="http://schemas.microsoft.com/office/drawing/2014/main" id="{B6E53191-F408-0500-CD74-75CC45830BA7}"/>
              </a:ext>
            </a:extLst>
          </p:cNvPr>
          <p:cNvSpPr>
            <a:spLocks noGrp="1"/>
          </p:cNvSpPr>
          <p:nvPr>
            <p:ph type="subTitle" idx="15"/>
          </p:nvPr>
        </p:nvSpPr>
        <p:spPr/>
        <p:txBody>
          <a:bodyPr/>
          <a:lstStyle/>
          <a:p>
            <a:endParaRPr lang="en-BE"/>
          </a:p>
        </p:txBody>
      </p:sp>
      <p:pic>
        <p:nvPicPr>
          <p:cNvPr id="13" name="Picture 12">
            <a:extLst>
              <a:ext uri="{FF2B5EF4-FFF2-40B4-BE49-F238E27FC236}">
                <a16:creationId xmlns:a16="http://schemas.microsoft.com/office/drawing/2014/main" id="{EDBBDFF4-E8F6-CF02-D2BC-44A6CB68C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0478" y="368728"/>
            <a:ext cx="679122" cy="612000"/>
          </a:xfrm>
          <a:prstGeom prst="rect">
            <a:avLst/>
          </a:prstGeom>
        </p:spPr>
      </p:pic>
      <p:sp>
        <p:nvSpPr>
          <p:cNvPr id="14" name="Text Placeholder 10">
            <a:extLst>
              <a:ext uri="{FF2B5EF4-FFF2-40B4-BE49-F238E27FC236}">
                <a16:creationId xmlns:a16="http://schemas.microsoft.com/office/drawing/2014/main" id="{506548D6-2688-6932-F573-B71B95366F55}"/>
              </a:ext>
            </a:extLst>
          </p:cNvPr>
          <p:cNvSpPr txBox="1">
            <a:spLocks noChangeAspect="1"/>
          </p:cNvSpPr>
          <p:nvPr/>
        </p:nvSpPr>
        <p:spPr>
          <a:xfrm>
            <a:off x="9792000" y="597600"/>
            <a:ext cx="1125210" cy="378000"/>
          </a:xfrm>
          <a:prstGeom prst="rect">
            <a:avLst/>
          </a:prstGeom>
          <a:blipFill>
            <a:blip r:embed="rId5">
              <a:extLst>
                <a:ext uri="{96DAC541-7B7A-43D3-8B79-37D633B846F1}">
                  <asvg:svgBlip xmlns:asvg="http://schemas.microsoft.com/office/drawing/2016/SVG/main" r:embed="rId6"/>
                </a:ext>
              </a:extLst>
            </a:blip>
            <a:stretch>
              <a:fillRect/>
            </a:stretch>
          </a:blipFill>
        </p:spPr>
        <p:txBody>
          <a:bodyPr bIns="7200">
            <a:normAutofit/>
          </a:bodyPr>
          <a:lstStyle>
            <a:lvl1pPr marL="0" indent="0" algn="l" defTabSz="914400" rtl="0" eaLnBrk="1" latinLnBrk="0" hangingPunct="1">
              <a:lnSpc>
                <a:spcPct val="90000"/>
              </a:lnSpc>
              <a:spcBef>
                <a:spcPts val="0"/>
              </a:spcBef>
              <a:spcAft>
                <a:spcPts val="600"/>
              </a:spcAft>
              <a:buFontTx/>
              <a:buNone/>
              <a:defRPr sz="100" b="0" i="0" kern="1200">
                <a:noFill/>
                <a:latin typeface="+mn-lt"/>
                <a:ea typeface="+mn-ea"/>
                <a:cs typeface="+mn-cs"/>
              </a:defRPr>
            </a:lvl1pPr>
            <a:lvl2pPr marL="360000" indent="-180000" algn="l" defTabSz="914400" rtl="0" eaLnBrk="1" latinLnBrk="0" hangingPunct="1">
              <a:lnSpc>
                <a:spcPct val="90000"/>
              </a:lnSpc>
              <a:spcBef>
                <a:spcPts val="0"/>
              </a:spcBef>
              <a:spcAft>
                <a:spcPts val="600"/>
              </a:spcAft>
              <a:buFont typeface="Arial" panose="020B0604020202020204" pitchFamily="34" charset="0"/>
              <a:buChar char="•"/>
              <a:defRPr sz="1800" b="0" i="0" kern="1200">
                <a:solidFill>
                  <a:schemeClr val="tx1"/>
                </a:solidFill>
                <a:latin typeface="+mn-lt"/>
                <a:ea typeface="+mn-ea"/>
                <a:cs typeface="+mn-cs"/>
              </a:defRPr>
            </a:lvl2pPr>
            <a:lvl3pPr marL="540000" indent="-180000" algn="l" defTabSz="914400" rtl="0" eaLnBrk="1" latinLnBrk="0" hangingPunct="1">
              <a:lnSpc>
                <a:spcPct val="90000"/>
              </a:lnSpc>
              <a:spcBef>
                <a:spcPts val="0"/>
              </a:spcBef>
              <a:spcAft>
                <a:spcPts val="600"/>
              </a:spcAft>
              <a:buFont typeface="Arial" panose="020B0604020202020204" pitchFamily="34" charset="0"/>
              <a:buChar char="•"/>
              <a:defRPr sz="1600" b="0" i="0"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Consolas" panose="020B0609020204030204" pitchFamily="49" charset="0"/>
              <a:buChar char="​"/>
              <a:defRPr sz="2200" b="1" i="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Consolas" panose="020B0609020204030204" pitchFamily="49" charset="0"/>
              <a:buChar char="​"/>
              <a:defRPr sz="2200" b="0" i="0" kern="1200">
                <a:solidFill>
                  <a:schemeClr val="tx1"/>
                </a:solidFill>
                <a:latin typeface="+mn-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200" b="0" i="0"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600"/>
              </a:spcAft>
              <a:buFont typeface="Consolas" panose="020B0609020204030204" pitchFamily="49" charset="0"/>
              <a:buChar char="​"/>
              <a:defRPr sz="1200" b="1" i="0" kern="1200" baseline="0">
                <a:solidFill>
                  <a:schemeClr val="tx1"/>
                </a:solidFill>
                <a:latin typeface="+mn-lt"/>
                <a:ea typeface="+mn-ea"/>
                <a:cs typeface="+mn-cs"/>
              </a:defRPr>
            </a:lvl7pPr>
            <a:lvl8pPr marL="0" indent="0" algn="l" defTabSz="914400" rtl="0" eaLnBrk="1" latinLnBrk="0" hangingPunct="1">
              <a:lnSpc>
                <a:spcPct val="90000"/>
              </a:lnSpc>
              <a:spcBef>
                <a:spcPts val="0"/>
              </a:spcBef>
              <a:spcAft>
                <a:spcPts val="600"/>
              </a:spcAft>
              <a:buFont typeface="Consolas" panose="020B0609020204030204" pitchFamily="49" charset="0"/>
              <a:buChar char="​"/>
              <a:defRPr sz="1200" b="0" i="0"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600"/>
              </a:spcAft>
              <a:buFont typeface="Consolas" panose="020B0609020204030204" pitchFamily="49" charset="0"/>
              <a:buChar char="​"/>
              <a:defRPr sz="4400" b="1" i="0" kern="1200" baseline="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00" b="0" i="0" u="none" strike="noStrike" kern="1200" cap="none" spc="0" normalizeH="0" baseline="0" noProof="0">
                <a:ln>
                  <a:noFill/>
                </a:ln>
                <a:noFill/>
                <a:effectLst/>
                <a:uLnTx/>
                <a:uFillTx/>
                <a:latin typeface="VELUX Transform Office"/>
                <a:ea typeface="+mn-ea"/>
                <a:cs typeface="+mn-cs"/>
              </a:rPr>
              <a:t>.</a:t>
            </a:r>
          </a:p>
        </p:txBody>
      </p:sp>
      <p:pic>
        <p:nvPicPr>
          <p:cNvPr id="6" name="Picture 5">
            <a:extLst>
              <a:ext uri="{FF2B5EF4-FFF2-40B4-BE49-F238E27FC236}">
                <a16:creationId xmlns:a16="http://schemas.microsoft.com/office/drawing/2014/main" id="{B5DBB4EE-98C3-A407-3428-85016D2AFFE6}"/>
              </a:ext>
            </a:extLst>
          </p:cNvPr>
          <p:cNvPicPr>
            <a:picLocks noChangeAspect="1"/>
          </p:cNvPicPr>
          <p:nvPr/>
        </p:nvPicPr>
        <p:blipFill>
          <a:blip r:embed="rId7"/>
          <a:stretch>
            <a:fillRect/>
          </a:stretch>
        </p:blipFill>
        <p:spPr>
          <a:xfrm>
            <a:off x="8167849" y="2708920"/>
            <a:ext cx="1960599" cy="3478958"/>
          </a:xfrm>
          <a:prstGeom prst="rect">
            <a:avLst/>
          </a:prstGeom>
        </p:spPr>
      </p:pic>
      <p:pic>
        <p:nvPicPr>
          <p:cNvPr id="8" name="Picture 7">
            <a:extLst>
              <a:ext uri="{FF2B5EF4-FFF2-40B4-BE49-F238E27FC236}">
                <a16:creationId xmlns:a16="http://schemas.microsoft.com/office/drawing/2014/main" id="{9D0C2816-C769-451C-57E7-97EE86F66D0E}"/>
              </a:ext>
            </a:extLst>
          </p:cNvPr>
          <p:cNvPicPr>
            <a:picLocks noChangeAspect="1"/>
          </p:cNvPicPr>
          <p:nvPr/>
        </p:nvPicPr>
        <p:blipFill>
          <a:blip r:embed="rId8"/>
          <a:stretch>
            <a:fillRect/>
          </a:stretch>
        </p:blipFill>
        <p:spPr>
          <a:xfrm>
            <a:off x="10446322" y="4955421"/>
            <a:ext cx="1125210" cy="1179656"/>
          </a:xfrm>
          <a:prstGeom prst="rect">
            <a:avLst/>
          </a:prstGeom>
        </p:spPr>
      </p:pic>
      <p:sp>
        <p:nvSpPr>
          <p:cNvPr id="9" name="TextBox 8">
            <a:extLst>
              <a:ext uri="{FF2B5EF4-FFF2-40B4-BE49-F238E27FC236}">
                <a16:creationId xmlns:a16="http://schemas.microsoft.com/office/drawing/2014/main" id="{34314237-41E0-F376-FBF2-B88621C00A28}"/>
              </a:ext>
            </a:extLst>
          </p:cNvPr>
          <p:cNvSpPr txBox="1"/>
          <p:nvPr/>
        </p:nvSpPr>
        <p:spPr>
          <a:xfrm>
            <a:off x="358869" y="1389529"/>
            <a:ext cx="11089060" cy="564257"/>
          </a:xfrm>
          <a:prstGeom prst="rect">
            <a:avLst/>
          </a:prstGeom>
          <a:noFill/>
        </p:spPr>
        <p:txBody>
          <a:bodyPr wrap="square" lIns="0" tIns="0" rIns="0" bIns="0" rtlCol="0">
            <a:spAutoFit/>
          </a:bodyPr>
          <a:lstStyle/>
          <a:p>
            <a:pPr>
              <a:lnSpc>
                <a:spcPts val="2200"/>
              </a:lnSpc>
            </a:pPr>
            <a:r>
              <a:rPr lang="en-GB" sz="2400" dirty="0"/>
              <a:t>How to deliver healthy, sustainable, and resilient buildings for people </a:t>
            </a:r>
            <a:br>
              <a:rPr lang="en-GB" sz="2400" dirty="0"/>
            </a:br>
            <a:endParaRPr lang="en-GB" sz="2400" dirty="0"/>
          </a:p>
        </p:txBody>
      </p:sp>
    </p:spTree>
    <p:custDataLst>
      <p:tags r:id="rId1"/>
    </p:custDataLst>
    <p:extLst>
      <p:ext uri="{BB962C8B-B14F-4D97-AF65-F5344CB8AC3E}">
        <p14:creationId xmlns:p14="http://schemas.microsoft.com/office/powerpoint/2010/main" val="89391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49199" y="759600"/>
            <a:ext cx="8843145" cy="457200"/>
          </a:xfrm>
        </p:spPr>
        <p:txBody>
          <a:bodyPr/>
          <a:lstStyle/>
          <a:p>
            <a:r>
              <a:rPr lang="en-GB"/>
              <a:t>Why does it matter?</a:t>
            </a:r>
          </a:p>
        </p:txBody>
      </p:sp>
      <p:sp>
        <p:nvSpPr>
          <p:cNvPr id="2" name="Slide Number Placeholder 1">
            <a:extLst>
              <a:ext uri="{FF2B5EF4-FFF2-40B4-BE49-F238E27FC236}">
                <a16:creationId xmlns:a16="http://schemas.microsoft.com/office/drawing/2014/main" id="{0ADE73C3-8CDB-4AD7-AC6D-E6BD0830856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55262B-9132-48AD-BC67-88205EB81349}" type="slidenum">
              <a:rPr kumimoji="0" lang="en-GB" sz="1000" b="0" i="0" u="none" strike="noStrike" kern="1200" cap="none" spc="0" normalizeH="0" baseline="0" noProof="0">
                <a:ln>
                  <a:noFill/>
                </a:ln>
                <a:solidFill>
                  <a:srgbClr val="28231F"/>
                </a:solidFill>
                <a:effectLst/>
                <a:uLnTx/>
                <a:uFillTx/>
                <a:latin typeface="VELUX Transform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1000" b="0" i="0" u="none" strike="noStrike" kern="1200" cap="none" spc="0" normalizeH="0" baseline="0" noProof="0">
              <a:ln>
                <a:noFill/>
              </a:ln>
              <a:solidFill>
                <a:srgbClr val="28231F"/>
              </a:solidFill>
              <a:effectLst/>
              <a:uLnTx/>
              <a:uFillTx/>
              <a:latin typeface="VELUX Transform Office"/>
              <a:ea typeface="+mn-ea"/>
              <a:cs typeface="+mn-cs"/>
            </a:endParaRPr>
          </a:p>
        </p:txBody>
      </p:sp>
      <p:sp>
        <p:nvSpPr>
          <p:cNvPr id="4" name="Footer Placeholder 3">
            <a:extLst>
              <a:ext uri="{FF2B5EF4-FFF2-40B4-BE49-F238E27FC236}">
                <a16:creationId xmlns:a16="http://schemas.microsoft.com/office/drawing/2014/main" id="{CC733085-BC74-4DF9-8A4B-22AE3BBE1D04}"/>
              </a:ext>
            </a:extLst>
          </p:cNvPr>
          <p:cNvSpPr>
            <a:spLocks noGrp="1"/>
          </p:cNvSpPr>
          <p:nvPr>
            <p:ph type="ftr"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28231F"/>
              </a:solidFill>
              <a:effectLst/>
              <a:uLnTx/>
              <a:uFillTx/>
              <a:latin typeface="VELUX Transform Office"/>
              <a:ea typeface="+mn-ea"/>
              <a:cs typeface="+mn-cs"/>
            </a:endParaRPr>
          </a:p>
        </p:txBody>
      </p:sp>
      <p:sp>
        <p:nvSpPr>
          <p:cNvPr id="10" name="TextBox 9">
            <a:extLst>
              <a:ext uri="{FF2B5EF4-FFF2-40B4-BE49-F238E27FC236}">
                <a16:creationId xmlns:a16="http://schemas.microsoft.com/office/drawing/2014/main" id="{5844D70F-E3F5-7AE8-ABBA-2398964A93F0}"/>
              </a:ext>
            </a:extLst>
          </p:cNvPr>
          <p:cNvSpPr txBox="1"/>
          <p:nvPr/>
        </p:nvSpPr>
        <p:spPr>
          <a:xfrm>
            <a:off x="349199" y="1527051"/>
            <a:ext cx="705678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1600" b="0" i="0" u="none" strike="noStrike" kern="1200" cap="none" spc="0" normalizeH="0" baseline="0" noProof="0">
                <a:ln>
                  <a:noFill/>
                </a:ln>
                <a:solidFill>
                  <a:srgbClr val="5E8ED6"/>
                </a:solidFill>
                <a:effectLst/>
                <a:uLnTx/>
                <a:uFillTx/>
                <a:latin typeface="VELUX Transform Office"/>
                <a:ea typeface="+mn-ea"/>
                <a:cs typeface="+mn-cs"/>
              </a:rPr>
              <a:t>Benefits of healthy buildings for the EU across four building types</a:t>
            </a:r>
          </a:p>
        </p:txBody>
      </p:sp>
      <p:pic>
        <p:nvPicPr>
          <p:cNvPr id="13" name="Picture 12">
            <a:extLst>
              <a:ext uri="{FF2B5EF4-FFF2-40B4-BE49-F238E27FC236}">
                <a16:creationId xmlns:a16="http://schemas.microsoft.com/office/drawing/2014/main" id="{47EBD4D4-6AEC-B0CD-C926-DB52D061FB73}"/>
              </a:ext>
            </a:extLst>
          </p:cNvPr>
          <p:cNvPicPr>
            <a:picLocks noChangeAspect="1"/>
          </p:cNvPicPr>
          <p:nvPr/>
        </p:nvPicPr>
        <p:blipFill>
          <a:blip r:embed="rId4"/>
          <a:stretch>
            <a:fillRect/>
          </a:stretch>
        </p:blipFill>
        <p:spPr>
          <a:xfrm>
            <a:off x="868286" y="2079959"/>
            <a:ext cx="1422400" cy="721360"/>
          </a:xfrm>
          <a:prstGeom prst="rect">
            <a:avLst/>
          </a:prstGeom>
        </p:spPr>
      </p:pic>
      <p:pic>
        <p:nvPicPr>
          <p:cNvPr id="14" name="Picture 13">
            <a:extLst>
              <a:ext uri="{FF2B5EF4-FFF2-40B4-BE49-F238E27FC236}">
                <a16:creationId xmlns:a16="http://schemas.microsoft.com/office/drawing/2014/main" id="{092B0052-B710-F4A4-7623-8C54C11DCEE7}"/>
              </a:ext>
            </a:extLst>
          </p:cNvPr>
          <p:cNvPicPr>
            <a:picLocks noChangeAspect="1"/>
          </p:cNvPicPr>
          <p:nvPr/>
        </p:nvPicPr>
        <p:blipFill>
          <a:blip r:embed="rId5"/>
          <a:stretch>
            <a:fillRect/>
          </a:stretch>
        </p:blipFill>
        <p:spPr>
          <a:xfrm>
            <a:off x="3679157" y="2029159"/>
            <a:ext cx="1879600" cy="772160"/>
          </a:xfrm>
          <a:prstGeom prst="rect">
            <a:avLst/>
          </a:prstGeom>
        </p:spPr>
      </p:pic>
      <p:pic>
        <p:nvPicPr>
          <p:cNvPr id="15" name="Picture 14">
            <a:extLst>
              <a:ext uri="{FF2B5EF4-FFF2-40B4-BE49-F238E27FC236}">
                <a16:creationId xmlns:a16="http://schemas.microsoft.com/office/drawing/2014/main" id="{D5291D98-6C0B-EFA3-D4B3-290520C7FE10}"/>
              </a:ext>
            </a:extLst>
          </p:cNvPr>
          <p:cNvPicPr>
            <a:picLocks noChangeAspect="1"/>
          </p:cNvPicPr>
          <p:nvPr/>
        </p:nvPicPr>
        <p:blipFill>
          <a:blip r:embed="rId6"/>
          <a:stretch>
            <a:fillRect/>
          </a:stretch>
        </p:blipFill>
        <p:spPr>
          <a:xfrm>
            <a:off x="6726520" y="1825959"/>
            <a:ext cx="1889760" cy="975360"/>
          </a:xfrm>
          <a:prstGeom prst="rect">
            <a:avLst/>
          </a:prstGeom>
        </p:spPr>
      </p:pic>
      <p:pic>
        <p:nvPicPr>
          <p:cNvPr id="16" name="Picture 15">
            <a:extLst>
              <a:ext uri="{FF2B5EF4-FFF2-40B4-BE49-F238E27FC236}">
                <a16:creationId xmlns:a16="http://schemas.microsoft.com/office/drawing/2014/main" id="{A696159E-47B5-2861-8EE9-A580B560B90C}"/>
              </a:ext>
            </a:extLst>
          </p:cNvPr>
          <p:cNvPicPr>
            <a:picLocks noChangeAspect="1"/>
          </p:cNvPicPr>
          <p:nvPr/>
        </p:nvPicPr>
        <p:blipFill>
          <a:blip r:embed="rId7"/>
          <a:stretch>
            <a:fillRect/>
          </a:stretch>
        </p:blipFill>
        <p:spPr>
          <a:xfrm>
            <a:off x="10164752" y="1768809"/>
            <a:ext cx="1259840" cy="1026160"/>
          </a:xfrm>
          <a:prstGeom prst="rect">
            <a:avLst/>
          </a:prstGeom>
        </p:spPr>
      </p:pic>
      <p:cxnSp>
        <p:nvCxnSpPr>
          <p:cNvPr id="18" name="Straight Connector 17">
            <a:extLst>
              <a:ext uri="{FF2B5EF4-FFF2-40B4-BE49-F238E27FC236}">
                <a16:creationId xmlns:a16="http://schemas.microsoft.com/office/drawing/2014/main" id="{B8187A59-B1C4-6D7F-C6E3-B77971718DC7}"/>
              </a:ext>
            </a:extLst>
          </p:cNvPr>
          <p:cNvCxnSpPr>
            <a:cxnSpLocks/>
          </p:cNvCxnSpPr>
          <p:nvPr/>
        </p:nvCxnSpPr>
        <p:spPr>
          <a:xfrm>
            <a:off x="349199" y="2790000"/>
            <a:ext cx="11480401"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2" name="Picture 21" descr="A screenshot of a white and blue chart&#10;&#10;Description automatically generated">
            <a:extLst>
              <a:ext uri="{FF2B5EF4-FFF2-40B4-BE49-F238E27FC236}">
                <a16:creationId xmlns:a16="http://schemas.microsoft.com/office/drawing/2014/main" id="{AC3E7B87-8E77-1AA7-BE90-F9CEAF5E6F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950" y="3108006"/>
            <a:ext cx="11467650" cy="3047880"/>
          </a:xfrm>
          <a:prstGeom prst="rect">
            <a:avLst/>
          </a:prstGeom>
        </p:spPr>
      </p:pic>
    </p:spTree>
    <p:custDataLst>
      <p:tags r:id="rId1"/>
    </p:custDataLst>
    <p:extLst>
      <p:ext uri="{BB962C8B-B14F-4D97-AF65-F5344CB8AC3E}">
        <p14:creationId xmlns:p14="http://schemas.microsoft.com/office/powerpoint/2010/main" val="2045651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9B8E9C-45E2-5380-7147-AA8FF6F888F3}"/>
              </a:ext>
            </a:extLst>
          </p:cNvPr>
          <p:cNvSpPr>
            <a:spLocks noGrp="1"/>
          </p:cNvSpPr>
          <p:nvPr>
            <p:ph type="sldNum" sz="quarter" idx="12"/>
          </p:nvPr>
        </p:nvSpPr>
        <p:spPr/>
        <p:txBody>
          <a:bodyPr/>
          <a:lstStyle/>
          <a:p>
            <a:fld id="{C33A9F1D-818C-492D-8052-E644F8D86124}" type="slidenum">
              <a:rPr lang="en-GB" noProof="0" smtClean="0"/>
              <a:pPr/>
              <a:t>5</a:t>
            </a:fld>
            <a:endParaRPr lang="en-GB" noProof="0"/>
          </a:p>
        </p:txBody>
      </p:sp>
      <p:sp>
        <p:nvSpPr>
          <p:cNvPr id="3" name="Title 2">
            <a:extLst>
              <a:ext uri="{FF2B5EF4-FFF2-40B4-BE49-F238E27FC236}">
                <a16:creationId xmlns:a16="http://schemas.microsoft.com/office/drawing/2014/main" id="{A3CF01CC-AC25-20AC-15C6-25E73FDA1B1B}"/>
              </a:ext>
            </a:extLst>
          </p:cNvPr>
          <p:cNvSpPr>
            <a:spLocks noGrp="1"/>
          </p:cNvSpPr>
          <p:nvPr>
            <p:ph type="title"/>
          </p:nvPr>
        </p:nvSpPr>
        <p:spPr/>
        <p:txBody>
          <a:bodyPr/>
          <a:lstStyle/>
          <a:p>
            <a:r>
              <a:rPr lang="en-GB"/>
              <a:t>The EU is not on track </a:t>
            </a:r>
            <a:endParaRPr lang="en-BE"/>
          </a:p>
        </p:txBody>
      </p:sp>
      <p:sp>
        <p:nvSpPr>
          <p:cNvPr id="4" name="Footer Placeholder 3">
            <a:extLst>
              <a:ext uri="{FF2B5EF4-FFF2-40B4-BE49-F238E27FC236}">
                <a16:creationId xmlns:a16="http://schemas.microsoft.com/office/drawing/2014/main" id="{A7852265-C486-B213-14E8-774D0476DC91}"/>
              </a:ext>
            </a:extLst>
          </p:cNvPr>
          <p:cNvSpPr>
            <a:spLocks noGrp="1"/>
          </p:cNvSpPr>
          <p:nvPr>
            <p:ph type="ftr" sz="quarter" idx="14"/>
          </p:nvPr>
        </p:nvSpPr>
        <p:spPr/>
        <p:txBody>
          <a:bodyPr/>
          <a:lstStyle/>
          <a:p>
            <a:endParaRPr lang="en-GB"/>
          </a:p>
        </p:txBody>
      </p:sp>
      <p:sp>
        <p:nvSpPr>
          <p:cNvPr id="5" name="Subtitle 4">
            <a:extLst>
              <a:ext uri="{FF2B5EF4-FFF2-40B4-BE49-F238E27FC236}">
                <a16:creationId xmlns:a16="http://schemas.microsoft.com/office/drawing/2014/main" id="{164035AF-ACDE-0BCE-D791-445A68538F7E}"/>
              </a:ext>
            </a:extLst>
          </p:cNvPr>
          <p:cNvSpPr>
            <a:spLocks noGrp="1"/>
          </p:cNvSpPr>
          <p:nvPr>
            <p:ph type="subTitle" idx="1"/>
          </p:nvPr>
        </p:nvSpPr>
        <p:spPr/>
        <p:txBody>
          <a:bodyPr/>
          <a:lstStyle/>
          <a:p>
            <a:r>
              <a:rPr lang="da-DK"/>
              <a:t>EU Data highlights</a:t>
            </a:r>
            <a:endParaRPr lang="en-BE"/>
          </a:p>
        </p:txBody>
      </p:sp>
      <p:cxnSp>
        <p:nvCxnSpPr>
          <p:cNvPr id="12" name="Straight Connector 11">
            <a:extLst>
              <a:ext uri="{FF2B5EF4-FFF2-40B4-BE49-F238E27FC236}">
                <a16:creationId xmlns:a16="http://schemas.microsoft.com/office/drawing/2014/main" id="{D1D063C8-EC46-0611-CF92-983AB40DDDF6}"/>
              </a:ext>
            </a:extLst>
          </p:cNvPr>
          <p:cNvCxnSpPr>
            <a:cxnSpLocks/>
          </p:cNvCxnSpPr>
          <p:nvPr/>
        </p:nvCxnSpPr>
        <p:spPr>
          <a:xfrm>
            <a:off x="358870" y="4005064"/>
            <a:ext cx="1147073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72DA7D6-B8A7-7C0A-8B9D-BBE72D437835}"/>
              </a:ext>
            </a:extLst>
          </p:cNvPr>
          <p:cNvCxnSpPr>
            <a:cxnSpLocks/>
          </p:cNvCxnSpPr>
          <p:nvPr/>
        </p:nvCxnSpPr>
        <p:spPr>
          <a:xfrm flipV="1">
            <a:off x="6312024" y="1644476"/>
            <a:ext cx="0" cy="211287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341C32-482B-D9EA-E1DE-096D5E42204B}"/>
              </a:ext>
            </a:extLst>
          </p:cNvPr>
          <p:cNvCxnSpPr>
            <a:cxnSpLocks/>
          </p:cNvCxnSpPr>
          <p:nvPr/>
        </p:nvCxnSpPr>
        <p:spPr>
          <a:xfrm flipV="1">
            <a:off x="4470423" y="4293096"/>
            <a:ext cx="0" cy="180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4F7617E-2BF5-492D-515D-7CABEBA1FD2E}"/>
              </a:ext>
            </a:extLst>
          </p:cNvPr>
          <p:cNvSpPr txBox="1"/>
          <p:nvPr/>
        </p:nvSpPr>
        <p:spPr>
          <a:xfrm>
            <a:off x="4513973" y="1575846"/>
            <a:ext cx="461665" cy="430887"/>
          </a:xfrm>
          <a:prstGeom prst="rect">
            <a:avLst/>
          </a:prstGeom>
          <a:noFill/>
        </p:spPr>
        <p:txBody>
          <a:bodyPr wrap="none" lIns="0" tIns="0" rIns="0" bIns="0" rtlCol="0">
            <a:spAutoFit/>
          </a:bodyPr>
          <a:lstStyle/>
          <a:p>
            <a:pPr algn="l"/>
            <a:r>
              <a:rPr lang="en-DK" sz="2800" b="1">
                <a:solidFill>
                  <a:schemeClr val="accent3"/>
                </a:solidFill>
              </a:rPr>
              <a:t>3</a:t>
            </a:r>
            <a:r>
              <a:rPr lang="en-DK" sz="2000" b="1">
                <a:solidFill>
                  <a:schemeClr val="accent3"/>
                </a:solidFill>
              </a:rPr>
              <a:t>%</a:t>
            </a:r>
          </a:p>
        </p:txBody>
      </p:sp>
      <p:sp>
        <p:nvSpPr>
          <p:cNvPr id="32" name="TextBox 31">
            <a:extLst>
              <a:ext uri="{FF2B5EF4-FFF2-40B4-BE49-F238E27FC236}">
                <a16:creationId xmlns:a16="http://schemas.microsoft.com/office/drawing/2014/main" id="{C17F269D-B369-26C0-6606-07CBF4F86335}"/>
              </a:ext>
            </a:extLst>
          </p:cNvPr>
          <p:cNvSpPr txBox="1"/>
          <p:nvPr/>
        </p:nvSpPr>
        <p:spPr>
          <a:xfrm>
            <a:off x="4513973" y="3173202"/>
            <a:ext cx="756617" cy="430887"/>
          </a:xfrm>
          <a:prstGeom prst="rect">
            <a:avLst/>
          </a:prstGeom>
          <a:noFill/>
        </p:spPr>
        <p:txBody>
          <a:bodyPr wrap="none" lIns="0" tIns="0" rIns="0" bIns="0" rtlCol="0">
            <a:spAutoFit/>
          </a:bodyPr>
          <a:lstStyle/>
          <a:p>
            <a:pPr algn="l"/>
            <a:r>
              <a:rPr lang="en-DK" sz="2800" b="1">
                <a:solidFill>
                  <a:schemeClr val="accent3"/>
                </a:solidFill>
              </a:rPr>
              <a:t>0.2</a:t>
            </a:r>
            <a:r>
              <a:rPr lang="en-DK" sz="2000" b="1">
                <a:solidFill>
                  <a:schemeClr val="accent3"/>
                </a:solidFill>
              </a:rPr>
              <a:t>%</a:t>
            </a:r>
          </a:p>
        </p:txBody>
      </p:sp>
      <p:sp>
        <p:nvSpPr>
          <p:cNvPr id="33" name="TextBox 32">
            <a:extLst>
              <a:ext uri="{FF2B5EF4-FFF2-40B4-BE49-F238E27FC236}">
                <a16:creationId xmlns:a16="http://schemas.microsoft.com/office/drawing/2014/main" id="{5B6D4D56-FBEB-D357-3719-5A3B38EBA2D1}"/>
              </a:ext>
            </a:extLst>
          </p:cNvPr>
          <p:cNvSpPr txBox="1"/>
          <p:nvPr/>
        </p:nvSpPr>
        <p:spPr>
          <a:xfrm>
            <a:off x="1132142" y="2249846"/>
            <a:ext cx="1671933" cy="615553"/>
          </a:xfrm>
          <a:prstGeom prst="rect">
            <a:avLst/>
          </a:prstGeom>
          <a:noFill/>
        </p:spPr>
        <p:txBody>
          <a:bodyPr wrap="none" lIns="0" tIns="0" rIns="0" bIns="0" rtlCol="0">
            <a:spAutoFit/>
          </a:bodyPr>
          <a:lstStyle/>
          <a:p>
            <a:pPr algn="l"/>
            <a:r>
              <a:rPr lang="en-DK" sz="2800" b="1">
                <a:solidFill>
                  <a:schemeClr val="accent3"/>
                </a:solidFill>
              </a:rPr>
              <a:t>+</a:t>
            </a:r>
            <a:r>
              <a:rPr lang="en-DK" sz="4000" b="1">
                <a:solidFill>
                  <a:schemeClr val="accent3"/>
                </a:solidFill>
              </a:rPr>
              <a:t>1400</a:t>
            </a:r>
            <a:r>
              <a:rPr lang="en-DK" sz="2000" b="1">
                <a:solidFill>
                  <a:schemeClr val="accent3"/>
                </a:solidFill>
              </a:rPr>
              <a:t>%</a:t>
            </a:r>
          </a:p>
        </p:txBody>
      </p:sp>
      <p:sp>
        <p:nvSpPr>
          <p:cNvPr id="36" name="TextBox 35">
            <a:extLst>
              <a:ext uri="{FF2B5EF4-FFF2-40B4-BE49-F238E27FC236}">
                <a16:creationId xmlns:a16="http://schemas.microsoft.com/office/drawing/2014/main" id="{63368544-E47C-678D-FFFB-792FDEDDF31D}"/>
              </a:ext>
            </a:extLst>
          </p:cNvPr>
          <p:cNvSpPr txBox="1"/>
          <p:nvPr/>
        </p:nvSpPr>
        <p:spPr>
          <a:xfrm>
            <a:off x="4513973" y="2008108"/>
            <a:ext cx="1219886" cy="215444"/>
          </a:xfrm>
          <a:prstGeom prst="rect">
            <a:avLst/>
          </a:prstGeom>
          <a:noFill/>
        </p:spPr>
        <p:txBody>
          <a:bodyPr wrap="none" lIns="0" tIns="0" rIns="0" bIns="0" rtlCol="0">
            <a:spAutoFit/>
          </a:bodyPr>
          <a:lstStyle/>
          <a:p>
            <a:pPr algn="l"/>
            <a:r>
              <a:rPr lang="en-DK" sz="1400">
                <a:solidFill>
                  <a:schemeClr val="accent3"/>
                </a:solidFill>
              </a:rPr>
              <a:t>recommended</a:t>
            </a:r>
          </a:p>
        </p:txBody>
      </p:sp>
      <p:sp>
        <p:nvSpPr>
          <p:cNvPr id="37" name="TextBox 36">
            <a:extLst>
              <a:ext uri="{FF2B5EF4-FFF2-40B4-BE49-F238E27FC236}">
                <a16:creationId xmlns:a16="http://schemas.microsoft.com/office/drawing/2014/main" id="{5BB701DA-A97B-8014-FAA5-FA8A7FB4FE06}"/>
              </a:ext>
            </a:extLst>
          </p:cNvPr>
          <p:cNvSpPr txBox="1"/>
          <p:nvPr/>
        </p:nvSpPr>
        <p:spPr>
          <a:xfrm>
            <a:off x="4513973" y="3573596"/>
            <a:ext cx="652423" cy="215444"/>
          </a:xfrm>
          <a:prstGeom prst="rect">
            <a:avLst/>
          </a:prstGeom>
          <a:noFill/>
        </p:spPr>
        <p:txBody>
          <a:bodyPr wrap="none" lIns="0" tIns="0" rIns="0" bIns="0" rtlCol="0">
            <a:spAutoFit/>
          </a:bodyPr>
          <a:lstStyle/>
          <a:p>
            <a:pPr algn="l"/>
            <a:r>
              <a:rPr lang="en-GB" sz="1400">
                <a:solidFill>
                  <a:schemeClr val="accent3"/>
                </a:solidFill>
              </a:rPr>
              <a:t>I</a:t>
            </a:r>
            <a:r>
              <a:rPr lang="en-DK" sz="1400">
                <a:solidFill>
                  <a:schemeClr val="accent3"/>
                </a:solidFill>
              </a:rPr>
              <a:t>n 2019</a:t>
            </a:r>
          </a:p>
        </p:txBody>
      </p:sp>
      <p:sp>
        <p:nvSpPr>
          <p:cNvPr id="38" name="TextBox 37">
            <a:extLst>
              <a:ext uri="{FF2B5EF4-FFF2-40B4-BE49-F238E27FC236}">
                <a16:creationId xmlns:a16="http://schemas.microsoft.com/office/drawing/2014/main" id="{34C935B0-6AB5-85A8-0DCB-782CFDD36E85}"/>
              </a:ext>
            </a:extLst>
          </p:cNvPr>
          <p:cNvSpPr txBox="1"/>
          <p:nvPr/>
        </p:nvSpPr>
        <p:spPr>
          <a:xfrm>
            <a:off x="1331245" y="2853516"/>
            <a:ext cx="745397" cy="215444"/>
          </a:xfrm>
          <a:prstGeom prst="rect">
            <a:avLst/>
          </a:prstGeom>
          <a:noFill/>
        </p:spPr>
        <p:txBody>
          <a:bodyPr wrap="none" lIns="0" tIns="0" rIns="0" bIns="0" rtlCol="0">
            <a:spAutoFit/>
          </a:bodyPr>
          <a:lstStyle/>
          <a:p>
            <a:pPr algn="l"/>
            <a:r>
              <a:rPr lang="en-DK" sz="1400" b="1">
                <a:solidFill>
                  <a:schemeClr val="accent3"/>
                </a:solidFill>
              </a:rPr>
              <a:t>required</a:t>
            </a:r>
          </a:p>
        </p:txBody>
      </p:sp>
      <p:sp>
        <p:nvSpPr>
          <p:cNvPr id="40" name="TextBox 39">
            <a:extLst>
              <a:ext uri="{FF2B5EF4-FFF2-40B4-BE49-F238E27FC236}">
                <a16:creationId xmlns:a16="http://schemas.microsoft.com/office/drawing/2014/main" id="{0C57449D-5EA6-CF2D-38F3-A8E7A7C14B1F}"/>
              </a:ext>
            </a:extLst>
          </p:cNvPr>
          <p:cNvSpPr txBox="1"/>
          <p:nvPr/>
        </p:nvSpPr>
        <p:spPr>
          <a:xfrm>
            <a:off x="1331245" y="1989420"/>
            <a:ext cx="1384995" cy="215444"/>
          </a:xfrm>
          <a:prstGeom prst="rect">
            <a:avLst/>
          </a:prstGeom>
          <a:noFill/>
        </p:spPr>
        <p:txBody>
          <a:bodyPr wrap="none" lIns="0" tIns="0" rIns="0" bIns="0" rtlCol="0">
            <a:spAutoFit/>
          </a:bodyPr>
          <a:lstStyle/>
          <a:p>
            <a:pPr algn="l"/>
            <a:r>
              <a:rPr lang="en-DK" sz="1400" b="1">
                <a:solidFill>
                  <a:schemeClr val="accent3"/>
                </a:solidFill>
              </a:rPr>
              <a:t>Renovation rate</a:t>
            </a:r>
          </a:p>
        </p:txBody>
      </p:sp>
      <p:pic>
        <p:nvPicPr>
          <p:cNvPr id="44" name="Picture 43">
            <a:extLst>
              <a:ext uri="{FF2B5EF4-FFF2-40B4-BE49-F238E27FC236}">
                <a16:creationId xmlns:a16="http://schemas.microsoft.com/office/drawing/2014/main" id="{95AE1076-1F7C-67AB-E281-3B714A0ACCB2}"/>
              </a:ext>
            </a:extLst>
          </p:cNvPr>
          <p:cNvPicPr>
            <a:picLocks noChangeAspect="1"/>
          </p:cNvPicPr>
          <p:nvPr/>
        </p:nvPicPr>
        <p:blipFill>
          <a:blip r:embed="rId3"/>
          <a:stretch>
            <a:fillRect/>
          </a:stretch>
        </p:blipFill>
        <p:spPr>
          <a:xfrm>
            <a:off x="3066459" y="1731136"/>
            <a:ext cx="1310852" cy="1931782"/>
          </a:xfrm>
          <a:prstGeom prst="rect">
            <a:avLst/>
          </a:prstGeom>
        </p:spPr>
      </p:pic>
      <p:sp>
        <p:nvSpPr>
          <p:cNvPr id="50" name="TextBox 49">
            <a:extLst>
              <a:ext uri="{FF2B5EF4-FFF2-40B4-BE49-F238E27FC236}">
                <a16:creationId xmlns:a16="http://schemas.microsoft.com/office/drawing/2014/main" id="{3D34A616-5491-4088-C630-E87752DD9B27}"/>
              </a:ext>
            </a:extLst>
          </p:cNvPr>
          <p:cNvSpPr txBox="1"/>
          <p:nvPr/>
        </p:nvSpPr>
        <p:spPr>
          <a:xfrm>
            <a:off x="6983794" y="2003797"/>
            <a:ext cx="3887372" cy="215444"/>
          </a:xfrm>
          <a:prstGeom prst="rect">
            <a:avLst/>
          </a:prstGeom>
          <a:noFill/>
        </p:spPr>
        <p:txBody>
          <a:bodyPr wrap="square" lIns="0" tIns="0" rIns="0" bIns="0" rtlCol="0" anchor="t">
            <a:spAutoFit/>
          </a:bodyPr>
          <a:lstStyle/>
          <a:p>
            <a:r>
              <a:rPr lang="en-DK" sz="1400" b="1">
                <a:solidFill>
                  <a:schemeClr val="accent3"/>
                </a:solidFill>
              </a:rPr>
              <a:t>Investments in renovation is insufficient</a:t>
            </a:r>
          </a:p>
        </p:txBody>
      </p:sp>
      <p:sp>
        <p:nvSpPr>
          <p:cNvPr id="51" name="TextBox 50">
            <a:extLst>
              <a:ext uri="{FF2B5EF4-FFF2-40B4-BE49-F238E27FC236}">
                <a16:creationId xmlns:a16="http://schemas.microsoft.com/office/drawing/2014/main" id="{73B6FB2A-127D-507B-2EA1-9F994C495120}"/>
              </a:ext>
            </a:extLst>
          </p:cNvPr>
          <p:cNvSpPr txBox="1"/>
          <p:nvPr/>
        </p:nvSpPr>
        <p:spPr>
          <a:xfrm>
            <a:off x="9854793" y="2251760"/>
            <a:ext cx="1233518" cy="615553"/>
          </a:xfrm>
          <a:prstGeom prst="rect">
            <a:avLst/>
          </a:prstGeom>
          <a:noFill/>
        </p:spPr>
        <p:txBody>
          <a:bodyPr wrap="square" lIns="0" tIns="0" rIns="0" bIns="0" rtlCol="0">
            <a:spAutoFit/>
          </a:bodyPr>
          <a:lstStyle/>
          <a:p>
            <a:pPr algn="l"/>
            <a:r>
              <a:rPr lang="en-DK" sz="2800" b="1">
                <a:solidFill>
                  <a:schemeClr val="accent3"/>
                </a:solidFill>
              </a:rPr>
              <a:t>-</a:t>
            </a:r>
            <a:r>
              <a:rPr lang="en-DK" sz="4000" b="1">
                <a:solidFill>
                  <a:schemeClr val="accent3"/>
                </a:solidFill>
              </a:rPr>
              <a:t>40</a:t>
            </a:r>
            <a:r>
              <a:rPr lang="en-DK" sz="2000" b="1">
                <a:solidFill>
                  <a:schemeClr val="accent3"/>
                </a:solidFill>
              </a:rPr>
              <a:t>%</a:t>
            </a:r>
          </a:p>
        </p:txBody>
      </p:sp>
      <p:pic>
        <p:nvPicPr>
          <p:cNvPr id="56" name="Picture 55">
            <a:extLst>
              <a:ext uri="{FF2B5EF4-FFF2-40B4-BE49-F238E27FC236}">
                <a16:creationId xmlns:a16="http://schemas.microsoft.com/office/drawing/2014/main" id="{DEB726F8-F0D2-2B12-175E-C08091F62BA5}"/>
              </a:ext>
            </a:extLst>
          </p:cNvPr>
          <p:cNvPicPr>
            <a:picLocks noChangeAspect="1"/>
          </p:cNvPicPr>
          <p:nvPr/>
        </p:nvPicPr>
        <p:blipFill>
          <a:blip r:embed="rId4"/>
          <a:stretch>
            <a:fillRect/>
          </a:stretch>
        </p:blipFill>
        <p:spPr>
          <a:xfrm>
            <a:off x="1175245" y="5467895"/>
            <a:ext cx="2455279" cy="625401"/>
          </a:xfrm>
          <a:prstGeom prst="rect">
            <a:avLst/>
          </a:prstGeom>
        </p:spPr>
      </p:pic>
      <p:sp>
        <p:nvSpPr>
          <p:cNvPr id="57" name="TextBox 56">
            <a:extLst>
              <a:ext uri="{FF2B5EF4-FFF2-40B4-BE49-F238E27FC236}">
                <a16:creationId xmlns:a16="http://schemas.microsoft.com/office/drawing/2014/main" id="{7F1E477A-5BE5-B438-B851-6FE947780300}"/>
              </a:ext>
            </a:extLst>
          </p:cNvPr>
          <p:cNvSpPr txBox="1"/>
          <p:nvPr/>
        </p:nvSpPr>
        <p:spPr>
          <a:xfrm>
            <a:off x="1733630" y="4293096"/>
            <a:ext cx="1338508" cy="615553"/>
          </a:xfrm>
          <a:prstGeom prst="rect">
            <a:avLst/>
          </a:prstGeom>
          <a:noFill/>
        </p:spPr>
        <p:txBody>
          <a:bodyPr wrap="none" lIns="0" tIns="0" rIns="0" bIns="0" rtlCol="0">
            <a:spAutoFit/>
          </a:bodyPr>
          <a:lstStyle/>
          <a:p>
            <a:pPr algn="ctr"/>
            <a:r>
              <a:rPr lang="en-DK" sz="4000" b="1">
                <a:solidFill>
                  <a:schemeClr val="accent3"/>
                </a:solidFill>
              </a:rPr>
              <a:t>1 in 4</a:t>
            </a:r>
            <a:endParaRPr lang="en-DK" sz="2000" b="1">
              <a:solidFill>
                <a:schemeClr val="accent3"/>
              </a:solidFill>
            </a:endParaRPr>
          </a:p>
        </p:txBody>
      </p:sp>
      <p:sp>
        <p:nvSpPr>
          <p:cNvPr id="58" name="TextBox 57">
            <a:extLst>
              <a:ext uri="{FF2B5EF4-FFF2-40B4-BE49-F238E27FC236}">
                <a16:creationId xmlns:a16="http://schemas.microsoft.com/office/drawing/2014/main" id="{CCB04A5A-8826-B502-C690-B4F3F7ECDF3B}"/>
              </a:ext>
            </a:extLst>
          </p:cNvPr>
          <p:cNvSpPr txBox="1"/>
          <p:nvPr/>
        </p:nvSpPr>
        <p:spPr>
          <a:xfrm>
            <a:off x="1429060" y="5085184"/>
            <a:ext cx="1947649" cy="215444"/>
          </a:xfrm>
          <a:prstGeom prst="rect">
            <a:avLst/>
          </a:prstGeom>
          <a:noFill/>
        </p:spPr>
        <p:txBody>
          <a:bodyPr wrap="none" lIns="0" tIns="0" rIns="0" bIns="0" rtlCol="0">
            <a:spAutoFit/>
          </a:bodyPr>
          <a:lstStyle/>
          <a:p>
            <a:pPr algn="ctr"/>
            <a:r>
              <a:rPr lang="en-DK" sz="1400" b="1">
                <a:solidFill>
                  <a:schemeClr val="accent3"/>
                </a:solidFill>
              </a:rPr>
              <a:t>Indoor air quality falls</a:t>
            </a:r>
          </a:p>
        </p:txBody>
      </p:sp>
      <p:sp>
        <p:nvSpPr>
          <p:cNvPr id="59" name="TextBox 58">
            <a:extLst>
              <a:ext uri="{FF2B5EF4-FFF2-40B4-BE49-F238E27FC236}">
                <a16:creationId xmlns:a16="http://schemas.microsoft.com/office/drawing/2014/main" id="{85BCCE01-2775-CD2D-1285-4ABB15C41B1D}"/>
              </a:ext>
            </a:extLst>
          </p:cNvPr>
          <p:cNvSpPr txBox="1"/>
          <p:nvPr/>
        </p:nvSpPr>
        <p:spPr>
          <a:xfrm>
            <a:off x="983432" y="4869160"/>
            <a:ext cx="2838919" cy="215444"/>
          </a:xfrm>
          <a:prstGeom prst="rect">
            <a:avLst/>
          </a:prstGeom>
          <a:noFill/>
        </p:spPr>
        <p:txBody>
          <a:bodyPr wrap="none" lIns="0" tIns="0" rIns="0" bIns="0" rtlCol="0">
            <a:spAutoFit/>
          </a:bodyPr>
          <a:lstStyle/>
          <a:p>
            <a:pPr algn="ctr"/>
            <a:r>
              <a:rPr lang="en-DK" sz="1400">
                <a:solidFill>
                  <a:schemeClr val="accent3"/>
                </a:solidFill>
              </a:rPr>
              <a:t>Europeans live in buildings where</a:t>
            </a:r>
          </a:p>
        </p:txBody>
      </p:sp>
      <p:pic>
        <p:nvPicPr>
          <p:cNvPr id="61" name="Picture 60">
            <a:extLst>
              <a:ext uri="{FF2B5EF4-FFF2-40B4-BE49-F238E27FC236}">
                <a16:creationId xmlns:a16="http://schemas.microsoft.com/office/drawing/2014/main" id="{7A902180-A7E9-F309-3C37-D9B588BC3A85}"/>
              </a:ext>
            </a:extLst>
          </p:cNvPr>
          <p:cNvPicPr>
            <a:picLocks noChangeAspect="1"/>
          </p:cNvPicPr>
          <p:nvPr/>
        </p:nvPicPr>
        <p:blipFill>
          <a:blip r:embed="rId5"/>
          <a:stretch>
            <a:fillRect/>
          </a:stretch>
        </p:blipFill>
        <p:spPr>
          <a:xfrm>
            <a:off x="5118495" y="4388161"/>
            <a:ext cx="1756333" cy="1129071"/>
          </a:xfrm>
          <a:prstGeom prst="rect">
            <a:avLst/>
          </a:prstGeom>
        </p:spPr>
      </p:pic>
      <p:sp>
        <p:nvSpPr>
          <p:cNvPr id="62" name="TextBox 61">
            <a:extLst>
              <a:ext uri="{FF2B5EF4-FFF2-40B4-BE49-F238E27FC236}">
                <a16:creationId xmlns:a16="http://schemas.microsoft.com/office/drawing/2014/main" id="{5D8834E7-5EC8-40F9-F140-6B978FC1BC47}"/>
              </a:ext>
            </a:extLst>
          </p:cNvPr>
          <p:cNvSpPr txBox="1"/>
          <p:nvPr/>
        </p:nvSpPr>
        <p:spPr>
          <a:xfrm>
            <a:off x="5430126" y="4742861"/>
            <a:ext cx="1046761" cy="615553"/>
          </a:xfrm>
          <a:prstGeom prst="rect">
            <a:avLst/>
          </a:prstGeom>
          <a:noFill/>
        </p:spPr>
        <p:txBody>
          <a:bodyPr wrap="none" lIns="0" tIns="0" rIns="0" bIns="0" rtlCol="0">
            <a:spAutoFit/>
          </a:bodyPr>
          <a:lstStyle/>
          <a:p>
            <a:pPr algn="l"/>
            <a:r>
              <a:rPr lang="en-DK" sz="2800" b="1">
                <a:solidFill>
                  <a:schemeClr val="accent3"/>
                </a:solidFill>
              </a:rPr>
              <a:t>+</a:t>
            </a:r>
            <a:r>
              <a:rPr lang="en-DK" sz="4000" b="1">
                <a:solidFill>
                  <a:schemeClr val="accent3"/>
                </a:solidFill>
              </a:rPr>
              <a:t>18</a:t>
            </a:r>
            <a:r>
              <a:rPr lang="en-DK" sz="2000" b="1">
                <a:solidFill>
                  <a:schemeClr val="accent3"/>
                </a:solidFill>
              </a:rPr>
              <a:t>%</a:t>
            </a:r>
          </a:p>
        </p:txBody>
      </p:sp>
      <p:sp>
        <p:nvSpPr>
          <p:cNvPr id="63" name="TextBox 62">
            <a:extLst>
              <a:ext uri="{FF2B5EF4-FFF2-40B4-BE49-F238E27FC236}">
                <a16:creationId xmlns:a16="http://schemas.microsoft.com/office/drawing/2014/main" id="{3AE0D0D3-2E25-6708-3169-824EC80A09C5}"/>
              </a:ext>
            </a:extLst>
          </p:cNvPr>
          <p:cNvSpPr txBox="1"/>
          <p:nvPr/>
        </p:nvSpPr>
        <p:spPr>
          <a:xfrm>
            <a:off x="5374798" y="5658544"/>
            <a:ext cx="1284006" cy="215444"/>
          </a:xfrm>
          <a:prstGeom prst="rect">
            <a:avLst/>
          </a:prstGeom>
          <a:noFill/>
        </p:spPr>
        <p:txBody>
          <a:bodyPr wrap="none" lIns="0" tIns="0" rIns="0" bIns="0" rtlCol="0">
            <a:spAutoFit/>
          </a:bodyPr>
          <a:lstStyle/>
          <a:p>
            <a:pPr algn="ctr"/>
            <a:r>
              <a:rPr lang="en-DK" sz="1400" b="1">
                <a:solidFill>
                  <a:schemeClr val="accent3"/>
                </a:solidFill>
              </a:rPr>
              <a:t>CO</a:t>
            </a:r>
            <a:r>
              <a:rPr lang="en-DK" sz="1400" b="1" baseline="-25000">
                <a:solidFill>
                  <a:schemeClr val="accent3"/>
                </a:solidFill>
              </a:rPr>
              <a:t>2</a:t>
            </a:r>
            <a:r>
              <a:rPr lang="en-DK" sz="1400" b="1">
                <a:solidFill>
                  <a:schemeClr val="accent3"/>
                </a:solidFill>
              </a:rPr>
              <a:t> emissions</a:t>
            </a:r>
          </a:p>
        </p:txBody>
      </p:sp>
      <p:cxnSp>
        <p:nvCxnSpPr>
          <p:cNvPr id="66" name="Straight Connector 65">
            <a:extLst>
              <a:ext uri="{FF2B5EF4-FFF2-40B4-BE49-F238E27FC236}">
                <a16:creationId xmlns:a16="http://schemas.microsoft.com/office/drawing/2014/main" id="{55C26F9E-33A3-10DB-CC8D-F5796AC06F20}"/>
              </a:ext>
            </a:extLst>
          </p:cNvPr>
          <p:cNvCxnSpPr>
            <a:cxnSpLocks/>
          </p:cNvCxnSpPr>
          <p:nvPr/>
        </p:nvCxnSpPr>
        <p:spPr>
          <a:xfrm flipV="1">
            <a:off x="7494759" y="4293096"/>
            <a:ext cx="0" cy="180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7" name="Picture 66">
            <a:extLst>
              <a:ext uri="{FF2B5EF4-FFF2-40B4-BE49-F238E27FC236}">
                <a16:creationId xmlns:a16="http://schemas.microsoft.com/office/drawing/2014/main" id="{F56CE8BA-73EF-3DBD-EF7E-AAC256F9BB3F}"/>
              </a:ext>
            </a:extLst>
          </p:cNvPr>
          <p:cNvPicPr>
            <a:picLocks noChangeAspect="1"/>
          </p:cNvPicPr>
          <p:nvPr/>
        </p:nvPicPr>
        <p:blipFill>
          <a:blip r:embed="rId6"/>
          <a:stretch>
            <a:fillRect/>
          </a:stretch>
        </p:blipFill>
        <p:spPr>
          <a:xfrm>
            <a:off x="10183297" y="4506200"/>
            <a:ext cx="1252861" cy="1515088"/>
          </a:xfrm>
          <a:prstGeom prst="rect">
            <a:avLst/>
          </a:prstGeom>
        </p:spPr>
      </p:pic>
      <p:sp>
        <p:nvSpPr>
          <p:cNvPr id="68" name="TextBox 67">
            <a:extLst>
              <a:ext uri="{FF2B5EF4-FFF2-40B4-BE49-F238E27FC236}">
                <a16:creationId xmlns:a16="http://schemas.microsoft.com/office/drawing/2014/main" id="{17B9F138-3AF6-936A-4DF4-B898B611D635}"/>
              </a:ext>
            </a:extLst>
          </p:cNvPr>
          <p:cNvSpPr txBox="1"/>
          <p:nvPr/>
        </p:nvSpPr>
        <p:spPr>
          <a:xfrm>
            <a:off x="8074120" y="4469631"/>
            <a:ext cx="1875513" cy="615553"/>
          </a:xfrm>
          <a:prstGeom prst="rect">
            <a:avLst/>
          </a:prstGeom>
          <a:noFill/>
        </p:spPr>
        <p:txBody>
          <a:bodyPr wrap="none" lIns="0" tIns="0" rIns="0" bIns="0" rtlCol="0">
            <a:spAutoFit/>
          </a:bodyPr>
          <a:lstStyle/>
          <a:p>
            <a:pPr algn="l"/>
            <a:r>
              <a:rPr lang="en-DK" sz="4000" b="1">
                <a:solidFill>
                  <a:schemeClr val="accent3"/>
                </a:solidFill>
              </a:rPr>
              <a:t>30</a:t>
            </a:r>
            <a:r>
              <a:rPr lang="en-DK" sz="2000" b="1">
                <a:solidFill>
                  <a:schemeClr val="accent3"/>
                </a:solidFill>
              </a:rPr>
              <a:t>m citizens</a:t>
            </a:r>
          </a:p>
        </p:txBody>
      </p:sp>
      <p:sp>
        <p:nvSpPr>
          <p:cNvPr id="70" name="TextBox 69">
            <a:extLst>
              <a:ext uri="{FF2B5EF4-FFF2-40B4-BE49-F238E27FC236}">
                <a16:creationId xmlns:a16="http://schemas.microsoft.com/office/drawing/2014/main" id="{E6E60BBC-1EE4-6F87-9519-2249C88ECCA4}"/>
              </a:ext>
            </a:extLst>
          </p:cNvPr>
          <p:cNvSpPr txBox="1"/>
          <p:nvPr/>
        </p:nvSpPr>
        <p:spPr>
          <a:xfrm>
            <a:off x="8070823" y="5287709"/>
            <a:ext cx="1807341" cy="646331"/>
          </a:xfrm>
          <a:prstGeom prst="rect">
            <a:avLst/>
          </a:prstGeom>
          <a:noFill/>
        </p:spPr>
        <p:txBody>
          <a:bodyPr wrap="square" lIns="0" tIns="0" rIns="0" bIns="0" rtlCol="0">
            <a:spAutoFit/>
          </a:bodyPr>
          <a:lstStyle/>
          <a:p>
            <a:r>
              <a:rPr lang="en-GB" sz="1400">
                <a:solidFill>
                  <a:schemeClr val="accent3"/>
                </a:solidFill>
              </a:rPr>
              <a:t>A</a:t>
            </a:r>
            <a:r>
              <a:rPr lang="en-DK" sz="1400">
                <a:solidFill>
                  <a:schemeClr val="accent3"/>
                </a:solidFill>
              </a:rPr>
              <a:t>ffected by</a:t>
            </a:r>
            <a:endParaRPr lang="en-GB" sz="1400" b="1">
              <a:solidFill>
                <a:schemeClr val="accent3"/>
              </a:solidFill>
            </a:endParaRPr>
          </a:p>
          <a:p>
            <a:r>
              <a:rPr lang="en-GB" sz="1400" b="1" err="1">
                <a:solidFill>
                  <a:schemeClr val="accent3"/>
                </a:solidFill>
              </a:rPr>
              <a:t>i</a:t>
            </a:r>
            <a:r>
              <a:rPr lang="en-DK" sz="1400" b="1">
                <a:solidFill>
                  <a:schemeClr val="accent3"/>
                </a:solidFill>
              </a:rPr>
              <a:t>nsufficient daylight </a:t>
            </a:r>
            <a:r>
              <a:rPr lang="en-DK" sz="1400">
                <a:solidFill>
                  <a:schemeClr val="accent3"/>
                </a:solidFill>
              </a:rPr>
              <a:t>in their homes</a:t>
            </a:r>
          </a:p>
        </p:txBody>
      </p:sp>
      <p:pic>
        <p:nvPicPr>
          <p:cNvPr id="73" name="Picture 72">
            <a:extLst>
              <a:ext uri="{FF2B5EF4-FFF2-40B4-BE49-F238E27FC236}">
                <a16:creationId xmlns:a16="http://schemas.microsoft.com/office/drawing/2014/main" id="{56920864-F578-31FE-1E1D-540C3FD35F94}"/>
              </a:ext>
            </a:extLst>
          </p:cNvPr>
          <p:cNvPicPr>
            <a:picLocks noChangeAspect="1"/>
          </p:cNvPicPr>
          <p:nvPr/>
        </p:nvPicPr>
        <p:blipFill>
          <a:blip r:embed="rId7"/>
          <a:stretch>
            <a:fillRect/>
          </a:stretch>
        </p:blipFill>
        <p:spPr>
          <a:xfrm>
            <a:off x="6982971" y="2901035"/>
            <a:ext cx="4156680" cy="831336"/>
          </a:xfrm>
          <a:prstGeom prst="rect">
            <a:avLst/>
          </a:prstGeom>
        </p:spPr>
      </p:pic>
    </p:spTree>
    <p:extLst>
      <p:ext uri="{BB962C8B-B14F-4D97-AF65-F5344CB8AC3E}">
        <p14:creationId xmlns:p14="http://schemas.microsoft.com/office/powerpoint/2010/main" val="1083410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9B8E9C-45E2-5380-7147-AA8FF6F888F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3A9F1D-818C-492D-8052-E644F8D86124}" type="slidenum">
              <a:rPr kumimoji="0" lang="en-GB" sz="1000" b="0" i="0" u="none" strike="noStrike" kern="1200" cap="none" spc="0" normalizeH="0" baseline="0" noProof="0" smtClean="0">
                <a:ln>
                  <a:noFill/>
                </a:ln>
                <a:solidFill>
                  <a:srgbClr val="28231F"/>
                </a:solidFill>
                <a:effectLst/>
                <a:uLnTx/>
                <a:uFillTx/>
                <a:latin typeface="VELUX Transform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1000" b="0" i="0" u="none" strike="noStrike" kern="1200" cap="none" spc="0" normalizeH="0" baseline="0" noProof="0">
              <a:ln>
                <a:noFill/>
              </a:ln>
              <a:solidFill>
                <a:srgbClr val="28231F"/>
              </a:solidFill>
              <a:effectLst/>
              <a:uLnTx/>
              <a:uFillTx/>
              <a:latin typeface="VELUX Transform Office"/>
              <a:ea typeface="+mn-ea"/>
              <a:cs typeface="+mn-cs"/>
            </a:endParaRPr>
          </a:p>
        </p:txBody>
      </p:sp>
      <p:sp>
        <p:nvSpPr>
          <p:cNvPr id="3" name="Title 2">
            <a:extLst>
              <a:ext uri="{FF2B5EF4-FFF2-40B4-BE49-F238E27FC236}">
                <a16:creationId xmlns:a16="http://schemas.microsoft.com/office/drawing/2014/main" id="{A3CF01CC-AC25-20AC-15C6-25E73FDA1B1B}"/>
              </a:ext>
            </a:extLst>
          </p:cNvPr>
          <p:cNvSpPr>
            <a:spLocks noGrp="1"/>
          </p:cNvSpPr>
          <p:nvPr>
            <p:ph type="title"/>
          </p:nvPr>
        </p:nvSpPr>
        <p:spPr/>
        <p:txBody>
          <a:bodyPr/>
          <a:lstStyle/>
          <a:p>
            <a:pPr algn="l"/>
            <a:r>
              <a:rPr lang="en-DK" sz="3200">
                <a:solidFill>
                  <a:schemeClr val="tx1">
                    <a:lumMod val="90000"/>
                    <a:lumOff val="10000"/>
                  </a:schemeClr>
                </a:solidFill>
              </a:rPr>
              <a:t>A holistic framework that puts people first</a:t>
            </a:r>
          </a:p>
        </p:txBody>
      </p:sp>
      <p:sp>
        <p:nvSpPr>
          <p:cNvPr id="4" name="Footer Placeholder 3">
            <a:extLst>
              <a:ext uri="{FF2B5EF4-FFF2-40B4-BE49-F238E27FC236}">
                <a16:creationId xmlns:a16="http://schemas.microsoft.com/office/drawing/2014/main" id="{A7852265-C486-B213-14E8-774D0476DC91}"/>
              </a:ext>
            </a:extLst>
          </p:cNvPr>
          <p:cNvSpPr>
            <a:spLocks noGrp="1"/>
          </p:cNvSpPr>
          <p:nvPr>
            <p:ph type="ftr"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28231F"/>
              </a:solidFill>
              <a:effectLst/>
              <a:uLnTx/>
              <a:uFillTx/>
              <a:latin typeface="VELUX Transform Office"/>
              <a:ea typeface="+mn-ea"/>
              <a:cs typeface="+mn-cs"/>
            </a:endParaRPr>
          </a:p>
        </p:txBody>
      </p:sp>
      <p:sp>
        <p:nvSpPr>
          <p:cNvPr id="5" name="Subtitle 4">
            <a:extLst>
              <a:ext uri="{FF2B5EF4-FFF2-40B4-BE49-F238E27FC236}">
                <a16:creationId xmlns:a16="http://schemas.microsoft.com/office/drawing/2014/main" id="{164035AF-ACDE-0BCE-D791-445A68538F7E}"/>
              </a:ext>
            </a:extLst>
          </p:cNvPr>
          <p:cNvSpPr>
            <a:spLocks noGrp="1"/>
          </p:cNvSpPr>
          <p:nvPr>
            <p:ph type="subTitle" idx="1"/>
          </p:nvPr>
        </p:nvSpPr>
        <p:spPr/>
        <p:txBody>
          <a:bodyPr/>
          <a:lstStyle/>
          <a:p>
            <a:r>
              <a:rPr lang="da-DK"/>
              <a:t>The HBB 2024 framework </a:t>
            </a:r>
            <a:endParaRPr lang="en-BE"/>
          </a:p>
        </p:txBody>
      </p:sp>
      <p:pic>
        <p:nvPicPr>
          <p:cNvPr id="13" name="Picture 12" descr="A screenshot of a cell phone&#10;&#10;Description automatically generated">
            <a:extLst>
              <a:ext uri="{FF2B5EF4-FFF2-40B4-BE49-F238E27FC236}">
                <a16:creationId xmlns:a16="http://schemas.microsoft.com/office/drawing/2014/main" id="{F36FFDBB-050C-972E-12F0-353C8951B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952" y="1742084"/>
            <a:ext cx="3090097" cy="4639244"/>
          </a:xfrm>
          <a:prstGeom prst="rect">
            <a:avLst/>
          </a:prstGeom>
        </p:spPr>
      </p:pic>
      <p:sp>
        <p:nvSpPr>
          <p:cNvPr id="6" name="TextBox 5">
            <a:extLst>
              <a:ext uri="{FF2B5EF4-FFF2-40B4-BE49-F238E27FC236}">
                <a16:creationId xmlns:a16="http://schemas.microsoft.com/office/drawing/2014/main" id="{B5B9CE87-3E11-A426-34FC-08978A1EAF03}"/>
              </a:ext>
            </a:extLst>
          </p:cNvPr>
          <p:cNvSpPr txBox="1"/>
          <p:nvPr/>
        </p:nvSpPr>
        <p:spPr>
          <a:xfrm>
            <a:off x="349199" y="3212976"/>
            <a:ext cx="2722465"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76995"/>
                </a:solidFill>
                <a:effectLst/>
                <a:uLnTx/>
                <a:uFillTx/>
                <a:latin typeface="VELUX Transform Office"/>
                <a:ea typeface="+mn-ea"/>
                <a:cs typeface="+mn-cs"/>
              </a:rPr>
              <a:t>Improving mental and physical health</a:t>
            </a:r>
          </a:p>
        </p:txBody>
      </p:sp>
      <p:sp>
        <p:nvSpPr>
          <p:cNvPr id="7" name="TextBox 6">
            <a:extLst>
              <a:ext uri="{FF2B5EF4-FFF2-40B4-BE49-F238E27FC236}">
                <a16:creationId xmlns:a16="http://schemas.microsoft.com/office/drawing/2014/main" id="{AA06B353-C0FE-24D7-68E0-6EFE0F255E45}"/>
              </a:ext>
            </a:extLst>
          </p:cNvPr>
          <p:cNvSpPr txBox="1"/>
          <p:nvPr/>
        </p:nvSpPr>
        <p:spPr>
          <a:xfrm>
            <a:off x="349198" y="4148502"/>
            <a:ext cx="380258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16B63"/>
                </a:solidFill>
                <a:effectLst/>
                <a:uLnTx/>
                <a:uFillTx/>
                <a:latin typeface="VELUX Transform Office"/>
                <a:ea typeface="+mn-ea"/>
                <a:cs typeface="+mn-cs"/>
              </a:rPr>
              <a:t>Sustainably built and managed</a:t>
            </a:r>
          </a:p>
        </p:txBody>
      </p:sp>
      <p:sp>
        <p:nvSpPr>
          <p:cNvPr id="10" name="TextBox 9">
            <a:extLst>
              <a:ext uri="{FF2B5EF4-FFF2-40B4-BE49-F238E27FC236}">
                <a16:creationId xmlns:a16="http://schemas.microsoft.com/office/drawing/2014/main" id="{F6453F90-8E60-E422-BF3A-490A7351F089}"/>
              </a:ext>
            </a:extLst>
          </p:cNvPr>
          <p:cNvSpPr txBox="1"/>
          <p:nvPr/>
        </p:nvSpPr>
        <p:spPr>
          <a:xfrm>
            <a:off x="349198" y="4777407"/>
            <a:ext cx="293848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78716B"/>
                </a:solidFill>
                <a:effectLst/>
                <a:uLnTx/>
                <a:uFillTx/>
                <a:latin typeface="VELUX Transform Office"/>
                <a:ea typeface="+mn-ea"/>
                <a:cs typeface="+mn-cs"/>
              </a:rPr>
              <a:t>Empowering people</a:t>
            </a:r>
          </a:p>
        </p:txBody>
      </p:sp>
      <p:sp>
        <p:nvSpPr>
          <p:cNvPr id="15" name="TextBox 14">
            <a:extLst>
              <a:ext uri="{FF2B5EF4-FFF2-40B4-BE49-F238E27FC236}">
                <a16:creationId xmlns:a16="http://schemas.microsoft.com/office/drawing/2014/main" id="{25AB08C0-ECCA-F571-B12C-02F8A13E2ED9}"/>
              </a:ext>
            </a:extLst>
          </p:cNvPr>
          <p:cNvSpPr txBox="1"/>
          <p:nvPr/>
        </p:nvSpPr>
        <p:spPr>
          <a:xfrm>
            <a:off x="8626928" y="2924944"/>
            <a:ext cx="344573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2C242"/>
                </a:solidFill>
                <a:effectLst/>
                <a:uLnTx/>
                <a:uFillTx/>
                <a:latin typeface="VELUX Transform Office"/>
                <a:ea typeface="+mn-ea"/>
                <a:cs typeface="+mn-cs"/>
              </a:rPr>
              <a:t>Designed for human needs</a:t>
            </a:r>
            <a:endParaRPr kumimoji="0" lang="en-GB" sz="2000" b="0" i="0" u="none" strike="noStrike" kern="1200" cap="none" spc="0" normalizeH="0" baseline="0" noProof="0">
              <a:ln>
                <a:noFill/>
              </a:ln>
              <a:solidFill>
                <a:srgbClr val="F2C242"/>
              </a:solidFill>
              <a:effectLst/>
              <a:uLnTx/>
              <a:uFillTx/>
              <a:latin typeface="VELUX Transform Office"/>
              <a:ea typeface="+mn-ea"/>
              <a:cs typeface="+mn-cs"/>
            </a:endParaRPr>
          </a:p>
        </p:txBody>
      </p:sp>
      <p:sp>
        <p:nvSpPr>
          <p:cNvPr id="16" name="TextBox 15">
            <a:extLst>
              <a:ext uri="{FF2B5EF4-FFF2-40B4-BE49-F238E27FC236}">
                <a16:creationId xmlns:a16="http://schemas.microsoft.com/office/drawing/2014/main" id="{ADE19593-AEE7-6EFD-2E6A-B0472A5C495F}"/>
              </a:ext>
            </a:extLst>
          </p:cNvPr>
          <p:cNvSpPr txBox="1"/>
          <p:nvPr/>
        </p:nvSpPr>
        <p:spPr>
          <a:xfrm>
            <a:off x="8626928" y="3551586"/>
            <a:ext cx="293848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716DA2"/>
                </a:solidFill>
                <a:effectLst/>
                <a:uLnTx/>
                <a:uFillTx/>
                <a:latin typeface="VELUX Transform Office"/>
                <a:ea typeface="+mn-ea"/>
                <a:cs typeface="+mn-cs"/>
              </a:rPr>
              <a:t>Resilient and adaptive</a:t>
            </a:r>
          </a:p>
        </p:txBody>
      </p:sp>
      <p:cxnSp>
        <p:nvCxnSpPr>
          <p:cNvPr id="41" name="Elbow Connector 40">
            <a:extLst>
              <a:ext uri="{FF2B5EF4-FFF2-40B4-BE49-F238E27FC236}">
                <a16:creationId xmlns:a16="http://schemas.microsoft.com/office/drawing/2014/main" id="{2B7CF10B-E6B8-8E8D-5305-C339EA2C4CB7}"/>
              </a:ext>
            </a:extLst>
          </p:cNvPr>
          <p:cNvCxnSpPr>
            <a:cxnSpLocks/>
          </p:cNvCxnSpPr>
          <p:nvPr/>
        </p:nvCxnSpPr>
        <p:spPr>
          <a:xfrm flipV="1">
            <a:off x="7032104" y="3705474"/>
            <a:ext cx="1440160" cy="726846"/>
          </a:xfrm>
          <a:prstGeom prst="bentConnector3">
            <a:avLst>
              <a:gd name="adj1" fmla="val 62240"/>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2C9870B-0E73-72E8-EA29-2A32D4263C35}"/>
              </a:ext>
            </a:extLst>
          </p:cNvPr>
          <p:cNvCxnSpPr>
            <a:cxnSpLocks/>
          </p:cNvCxnSpPr>
          <p:nvPr/>
        </p:nvCxnSpPr>
        <p:spPr>
          <a:xfrm>
            <a:off x="6816080" y="3068960"/>
            <a:ext cx="1656184" cy="0"/>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4F423E-B512-019B-53C3-3B9A31721FAB}"/>
              </a:ext>
            </a:extLst>
          </p:cNvPr>
          <p:cNvCxnSpPr>
            <a:cxnSpLocks/>
          </p:cNvCxnSpPr>
          <p:nvPr/>
        </p:nvCxnSpPr>
        <p:spPr>
          <a:xfrm>
            <a:off x="2639616" y="3376737"/>
            <a:ext cx="2472975"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95828998-6640-0793-189C-49D71A8ABC2F}"/>
              </a:ext>
            </a:extLst>
          </p:cNvPr>
          <p:cNvCxnSpPr>
            <a:cxnSpLocks/>
          </p:cNvCxnSpPr>
          <p:nvPr/>
        </p:nvCxnSpPr>
        <p:spPr>
          <a:xfrm flipV="1">
            <a:off x="4262400" y="3931409"/>
            <a:ext cx="1368672" cy="370981"/>
          </a:xfrm>
          <a:prstGeom prst="bentConnector3">
            <a:avLst>
              <a:gd name="adj1" fmla="val 25852"/>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2" name="Elbow Connector 41">
            <a:extLst>
              <a:ext uri="{FF2B5EF4-FFF2-40B4-BE49-F238E27FC236}">
                <a16:creationId xmlns:a16="http://schemas.microsoft.com/office/drawing/2014/main" id="{0A69E5F1-A8D1-A443-E547-4CCDA412515B}"/>
              </a:ext>
            </a:extLst>
          </p:cNvPr>
          <p:cNvCxnSpPr>
            <a:cxnSpLocks/>
          </p:cNvCxnSpPr>
          <p:nvPr/>
        </p:nvCxnSpPr>
        <p:spPr>
          <a:xfrm flipV="1">
            <a:off x="2927648" y="4724623"/>
            <a:ext cx="2339867" cy="216545"/>
          </a:xfrm>
          <a:prstGeom prst="bentConnector3">
            <a:avLst>
              <a:gd name="adj1" fmla="val 72129"/>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18C3127-378B-DD89-D020-29DC19F2CF41}"/>
              </a:ext>
            </a:extLst>
          </p:cNvPr>
          <p:cNvSpPr txBox="1"/>
          <p:nvPr/>
        </p:nvSpPr>
        <p:spPr>
          <a:xfrm>
            <a:off x="349198" y="1887213"/>
            <a:ext cx="4201753"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2400" b="0" i="0" u="none" strike="noStrike" kern="1200" cap="none" spc="0" normalizeH="0" baseline="0" noProof="0">
                <a:ln>
                  <a:noFill/>
                </a:ln>
                <a:solidFill>
                  <a:srgbClr val="28231F">
                    <a:lumMod val="90000"/>
                    <a:lumOff val="10000"/>
                  </a:srgbClr>
                </a:solidFill>
                <a:effectLst/>
                <a:uLnTx/>
                <a:uFillTx/>
                <a:latin typeface="VELUX Transform Office"/>
                <a:ea typeface="+mn-ea"/>
                <a:cs typeface="+mn-cs"/>
              </a:rPr>
              <a:t>Five interrelated dimensions of healthy buildings</a:t>
            </a:r>
          </a:p>
        </p:txBody>
      </p:sp>
    </p:spTree>
    <p:extLst>
      <p:ext uri="{BB962C8B-B14F-4D97-AF65-F5344CB8AC3E}">
        <p14:creationId xmlns:p14="http://schemas.microsoft.com/office/powerpoint/2010/main" val="1275891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9B8E9C-45E2-5380-7147-AA8FF6F888F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3A9F1D-818C-492D-8052-E644F8D86124}" type="slidenum">
              <a:rPr kumimoji="0" lang="en-GB" sz="1000" b="0" i="0" u="none" strike="noStrike" kern="1200" cap="none" spc="0" normalizeH="0" baseline="0" noProof="0" smtClean="0">
                <a:ln>
                  <a:noFill/>
                </a:ln>
                <a:solidFill>
                  <a:srgbClr val="28231F"/>
                </a:solidFill>
                <a:effectLst/>
                <a:uLnTx/>
                <a:uFillTx/>
                <a:latin typeface="VELUX Transform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1000" b="0" i="0" u="none" strike="noStrike" kern="1200" cap="none" spc="0" normalizeH="0" baseline="0" noProof="0">
              <a:ln>
                <a:noFill/>
              </a:ln>
              <a:solidFill>
                <a:srgbClr val="28231F"/>
              </a:solidFill>
              <a:effectLst/>
              <a:uLnTx/>
              <a:uFillTx/>
              <a:latin typeface="VELUX Transform Office"/>
              <a:ea typeface="+mn-ea"/>
              <a:cs typeface="+mn-cs"/>
            </a:endParaRPr>
          </a:p>
        </p:txBody>
      </p:sp>
      <p:sp>
        <p:nvSpPr>
          <p:cNvPr id="3" name="Title 2">
            <a:extLst>
              <a:ext uri="{FF2B5EF4-FFF2-40B4-BE49-F238E27FC236}">
                <a16:creationId xmlns:a16="http://schemas.microsoft.com/office/drawing/2014/main" id="{A3CF01CC-AC25-20AC-15C6-25E73FDA1B1B}"/>
              </a:ext>
            </a:extLst>
          </p:cNvPr>
          <p:cNvSpPr>
            <a:spLocks noGrp="1"/>
          </p:cNvSpPr>
          <p:nvPr>
            <p:ph type="title"/>
          </p:nvPr>
        </p:nvSpPr>
        <p:spPr/>
        <p:txBody>
          <a:bodyPr/>
          <a:lstStyle/>
          <a:p>
            <a:r>
              <a:rPr lang="en-GB"/>
              <a:t>Focus on five areas of action</a:t>
            </a:r>
            <a:endParaRPr lang="en-BE"/>
          </a:p>
        </p:txBody>
      </p:sp>
      <p:sp>
        <p:nvSpPr>
          <p:cNvPr id="4" name="Footer Placeholder 3">
            <a:extLst>
              <a:ext uri="{FF2B5EF4-FFF2-40B4-BE49-F238E27FC236}">
                <a16:creationId xmlns:a16="http://schemas.microsoft.com/office/drawing/2014/main" id="{A7852265-C486-B213-14E8-774D0476DC91}"/>
              </a:ext>
            </a:extLst>
          </p:cNvPr>
          <p:cNvSpPr>
            <a:spLocks noGrp="1"/>
          </p:cNvSpPr>
          <p:nvPr>
            <p:ph type="ftr"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28231F"/>
              </a:solidFill>
              <a:effectLst/>
              <a:uLnTx/>
              <a:uFillTx/>
              <a:latin typeface="VELUX Transform Office"/>
              <a:ea typeface="+mn-ea"/>
              <a:cs typeface="+mn-cs"/>
            </a:endParaRPr>
          </a:p>
        </p:txBody>
      </p:sp>
      <p:sp>
        <p:nvSpPr>
          <p:cNvPr id="5" name="Subtitle 4">
            <a:extLst>
              <a:ext uri="{FF2B5EF4-FFF2-40B4-BE49-F238E27FC236}">
                <a16:creationId xmlns:a16="http://schemas.microsoft.com/office/drawing/2014/main" id="{164035AF-ACDE-0BCE-D791-445A68538F7E}"/>
              </a:ext>
            </a:extLst>
          </p:cNvPr>
          <p:cNvSpPr>
            <a:spLocks noGrp="1"/>
          </p:cNvSpPr>
          <p:nvPr>
            <p:ph type="subTitle" idx="1"/>
          </p:nvPr>
        </p:nvSpPr>
        <p:spPr/>
        <p:txBody>
          <a:bodyPr/>
          <a:lstStyle/>
          <a:p>
            <a:r>
              <a:rPr lang="da-DK"/>
              <a:t>Policy </a:t>
            </a:r>
            <a:r>
              <a:rPr lang="da-DK" err="1"/>
              <a:t>recommendations</a:t>
            </a:r>
            <a:endParaRPr lang="en-BE"/>
          </a:p>
        </p:txBody>
      </p:sp>
      <p:sp>
        <p:nvSpPr>
          <p:cNvPr id="7" name="TextBox 6">
            <a:extLst>
              <a:ext uri="{FF2B5EF4-FFF2-40B4-BE49-F238E27FC236}">
                <a16:creationId xmlns:a16="http://schemas.microsoft.com/office/drawing/2014/main" id="{39ECA617-4FBA-B650-24F2-1409FF6D9F0E}"/>
              </a:ext>
            </a:extLst>
          </p:cNvPr>
          <p:cNvSpPr txBox="1">
            <a:spLocks/>
          </p:cNvSpPr>
          <p:nvPr/>
        </p:nvSpPr>
        <p:spPr>
          <a:xfrm>
            <a:off x="358869" y="3060489"/>
            <a:ext cx="1980000" cy="1679627"/>
          </a:xfrm>
          <a:prstGeom prst="rect">
            <a:avLst/>
          </a:prstGeom>
          <a:noFill/>
        </p:spPr>
        <p:txBody>
          <a:bodyPr wrap="square" lIns="0" tIns="0" rIns="0" bIns="0" rtlCol="0">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GB" sz="1800" b="1" i="0" u="none" strike="noStrike" kern="1200" cap="none" spc="0" normalizeH="0" baseline="0" noProof="0">
                <a:ln>
                  <a:noFill/>
                </a:ln>
                <a:solidFill>
                  <a:srgbClr val="5E8ED6"/>
                </a:solidFill>
                <a:effectLst/>
                <a:uLnTx/>
                <a:uFillTx/>
                <a:latin typeface="VELUX Transform Office"/>
                <a:ea typeface="+mn-ea"/>
                <a:cs typeface="+mn-cs"/>
              </a:rPr>
              <a:t>Broaden the regulatory focus </a:t>
            </a:r>
            <a:r>
              <a:rPr kumimoji="0" lang="en-GB" sz="1800" b="0" i="0" u="none" strike="noStrike" kern="1200" cap="none" spc="0" normalizeH="0" baseline="0" noProof="0">
                <a:ln>
                  <a:noFill/>
                </a:ln>
                <a:solidFill>
                  <a:srgbClr val="5E8ED6"/>
                </a:solidFill>
                <a:effectLst/>
                <a:uLnTx/>
                <a:uFillTx/>
                <a:latin typeface="VELUX Transform Office"/>
                <a:ea typeface="+mn-ea"/>
                <a:cs typeface="+mn-cs"/>
              </a:rPr>
              <a:t>to include the concept of healthy buildings and occupants.</a:t>
            </a:r>
            <a:endParaRPr kumimoji="0" lang="en-DK" sz="1800" b="0" i="0" u="none" strike="noStrike" kern="1200" cap="none" spc="0" normalizeH="0" baseline="0" noProof="0" err="1">
              <a:ln>
                <a:noFill/>
              </a:ln>
              <a:solidFill>
                <a:srgbClr val="5E8ED6"/>
              </a:solidFill>
              <a:effectLst/>
              <a:uLnTx/>
              <a:uFillTx/>
              <a:latin typeface="VELUX Transform Office"/>
              <a:ea typeface="+mn-ea"/>
              <a:cs typeface="+mn-cs"/>
            </a:endParaRPr>
          </a:p>
        </p:txBody>
      </p:sp>
      <p:cxnSp>
        <p:nvCxnSpPr>
          <p:cNvPr id="10" name="Straight Connector 9">
            <a:extLst>
              <a:ext uri="{FF2B5EF4-FFF2-40B4-BE49-F238E27FC236}">
                <a16:creationId xmlns:a16="http://schemas.microsoft.com/office/drawing/2014/main" id="{473A5EE3-9181-2A58-8CA4-B89497774643}"/>
              </a:ext>
            </a:extLst>
          </p:cNvPr>
          <p:cNvCxnSpPr>
            <a:cxnSpLocks/>
          </p:cNvCxnSpPr>
          <p:nvPr/>
        </p:nvCxnSpPr>
        <p:spPr>
          <a:xfrm>
            <a:off x="2535210" y="1991215"/>
            <a:ext cx="0" cy="360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05DB951-A9D8-6DBE-40AE-2C4E39173F38}"/>
              </a:ext>
            </a:extLst>
          </p:cNvPr>
          <p:cNvSpPr txBox="1"/>
          <p:nvPr/>
        </p:nvSpPr>
        <p:spPr>
          <a:xfrm>
            <a:off x="2731551" y="3060489"/>
            <a:ext cx="1980000" cy="1961755"/>
          </a:xfrm>
          <a:prstGeom prst="rect">
            <a:avLst/>
          </a:prstGeom>
          <a:noFill/>
        </p:spPr>
        <p:txBody>
          <a:bodyPr wrap="square" lIns="0" tIns="0" rIns="0" bIns="0" rtlCol="0">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GB" sz="1800" b="1" i="0" u="none" strike="noStrike" kern="1200" cap="none" spc="0" normalizeH="0" baseline="0" noProof="0">
                <a:ln>
                  <a:noFill/>
                </a:ln>
                <a:solidFill>
                  <a:srgbClr val="5E8ED6"/>
                </a:solidFill>
                <a:effectLst/>
                <a:uLnTx/>
                <a:uFillTx/>
                <a:latin typeface="VELUX Transform Office"/>
                <a:ea typeface="+mn-ea"/>
                <a:cs typeface="+mn-cs"/>
              </a:rPr>
              <a:t>Ensure access </a:t>
            </a: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GB" sz="1800" b="1" i="0" u="none" strike="noStrike" kern="1200" cap="none" spc="0" normalizeH="0" baseline="0" noProof="0">
                <a:ln>
                  <a:noFill/>
                </a:ln>
                <a:solidFill>
                  <a:srgbClr val="5E8ED6"/>
                </a:solidFill>
                <a:effectLst/>
                <a:uLnTx/>
                <a:uFillTx/>
                <a:latin typeface="VELUX Transform Office"/>
                <a:ea typeface="+mn-ea"/>
                <a:cs typeface="+mn-cs"/>
              </a:rPr>
              <a:t>to data </a:t>
            </a: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GB" sz="1800" b="0" i="0" u="none" strike="noStrike" kern="1200" cap="none" spc="0" normalizeH="0" baseline="0" noProof="0">
                <a:ln>
                  <a:noFill/>
                </a:ln>
                <a:solidFill>
                  <a:srgbClr val="5E8ED6"/>
                </a:solidFill>
                <a:effectLst/>
                <a:uLnTx/>
                <a:uFillTx/>
                <a:latin typeface="VELUX Transform Office"/>
                <a:ea typeface="+mn-ea"/>
                <a:cs typeface="+mn-cs"/>
              </a:rPr>
              <a:t>so that the buildings’ health, sustainability, and resilience can be tracked over time.</a:t>
            </a:r>
            <a:endParaRPr kumimoji="0" lang="en-DK" sz="1800" b="0" i="0" u="none" strike="noStrike" kern="1200" cap="none" spc="0" normalizeH="0" baseline="0" noProof="0" err="1">
              <a:ln>
                <a:noFill/>
              </a:ln>
              <a:solidFill>
                <a:srgbClr val="5E8ED6"/>
              </a:solidFill>
              <a:effectLst/>
              <a:uLnTx/>
              <a:uFillTx/>
              <a:latin typeface="VELUX Transform Office"/>
              <a:ea typeface="+mn-ea"/>
              <a:cs typeface="+mn-cs"/>
            </a:endParaRPr>
          </a:p>
        </p:txBody>
      </p:sp>
      <p:cxnSp>
        <p:nvCxnSpPr>
          <p:cNvPr id="16" name="Straight Connector 15">
            <a:extLst>
              <a:ext uri="{FF2B5EF4-FFF2-40B4-BE49-F238E27FC236}">
                <a16:creationId xmlns:a16="http://schemas.microsoft.com/office/drawing/2014/main" id="{A6350047-E896-8FA0-34BD-24AB44DFF443}"/>
              </a:ext>
            </a:extLst>
          </p:cNvPr>
          <p:cNvCxnSpPr>
            <a:cxnSpLocks/>
          </p:cNvCxnSpPr>
          <p:nvPr/>
        </p:nvCxnSpPr>
        <p:spPr>
          <a:xfrm>
            <a:off x="4907892" y="1991215"/>
            <a:ext cx="0" cy="360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06C6CF5-70C3-6A24-4BE5-404657D37F57}"/>
              </a:ext>
            </a:extLst>
          </p:cNvPr>
          <p:cNvSpPr txBox="1"/>
          <p:nvPr/>
        </p:nvSpPr>
        <p:spPr>
          <a:xfrm>
            <a:off x="5104233" y="3060489"/>
            <a:ext cx="1980000" cy="2526013"/>
          </a:xfrm>
          <a:prstGeom prst="rect">
            <a:avLst/>
          </a:prstGeom>
          <a:noFill/>
        </p:spPr>
        <p:txBody>
          <a:bodyPr wrap="square" lIns="0" tIns="0" rIns="0" bIns="0" rtlCol="0">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GB" sz="1800" b="1" i="0" u="none" strike="noStrike" kern="1200" cap="none" spc="0" normalizeH="0" baseline="0" noProof="0">
                <a:ln>
                  <a:noFill/>
                </a:ln>
                <a:solidFill>
                  <a:srgbClr val="5E8ED6"/>
                </a:solidFill>
                <a:effectLst/>
                <a:uLnTx/>
                <a:uFillTx/>
                <a:latin typeface="VELUX Transform Office"/>
                <a:ea typeface="+mn-ea"/>
                <a:cs typeface="+mn-cs"/>
              </a:rPr>
              <a:t>Increase cross-functional collaboration </a:t>
            </a: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GB" sz="1800" b="0" i="0" u="none" strike="noStrike" kern="1200" cap="none" spc="0" normalizeH="0" baseline="0" noProof="0">
                <a:ln>
                  <a:noFill/>
                </a:ln>
                <a:solidFill>
                  <a:srgbClr val="5E8ED6"/>
                </a:solidFill>
                <a:effectLst/>
                <a:uLnTx/>
                <a:uFillTx/>
                <a:latin typeface="VELUX Transform Office"/>
                <a:ea typeface="+mn-ea"/>
                <a:cs typeface="+mn-cs"/>
              </a:rPr>
              <a:t>and information-sharing between actors within and outside the construction sector.</a:t>
            </a:r>
            <a:endParaRPr kumimoji="0" lang="en-DK" sz="1800" b="0" i="0" u="none" strike="noStrike" kern="1200" cap="none" spc="0" normalizeH="0" baseline="0" noProof="0" err="1">
              <a:ln>
                <a:noFill/>
              </a:ln>
              <a:solidFill>
                <a:srgbClr val="5E8ED6"/>
              </a:solidFill>
              <a:effectLst/>
              <a:uLnTx/>
              <a:uFillTx/>
              <a:latin typeface="VELUX Transform Office"/>
              <a:ea typeface="+mn-ea"/>
              <a:cs typeface="+mn-cs"/>
            </a:endParaRPr>
          </a:p>
        </p:txBody>
      </p:sp>
      <p:cxnSp>
        <p:nvCxnSpPr>
          <p:cNvPr id="18" name="Straight Connector 17">
            <a:extLst>
              <a:ext uri="{FF2B5EF4-FFF2-40B4-BE49-F238E27FC236}">
                <a16:creationId xmlns:a16="http://schemas.microsoft.com/office/drawing/2014/main" id="{1B7201B4-8C99-2656-2B63-A466F2E5824F}"/>
              </a:ext>
            </a:extLst>
          </p:cNvPr>
          <p:cNvCxnSpPr>
            <a:cxnSpLocks/>
          </p:cNvCxnSpPr>
          <p:nvPr/>
        </p:nvCxnSpPr>
        <p:spPr>
          <a:xfrm>
            <a:off x="7280574" y="1991215"/>
            <a:ext cx="0" cy="360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242E380-D1F4-9DA2-87CB-E5404C64CA4C}"/>
              </a:ext>
            </a:extLst>
          </p:cNvPr>
          <p:cNvSpPr txBox="1"/>
          <p:nvPr/>
        </p:nvSpPr>
        <p:spPr>
          <a:xfrm>
            <a:off x="7476915" y="3060489"/>
            <a:ext cx="1980000" cy="2243884"/>
          </a:xfrm>
          <a:prstGeom prst="rect">
            <a:avLst/>
          </a:prstGeom>
          <a:noFill/>
        </p:spPr>
        <p:txBody>
          <a:bodyPr wrap="square" lIns="0" tIns="0" rIns="0" bIns="0" rtlCol="0">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GB" sz="1800" b="1" i="0" u="none" strike="noStrike" kern="1200" cap="none" spc="0" normalizeH="0" baseline="0" noProof="0">
                <a:ln>
                  <a:noFill/>
                </a:ln>
                <a:solidFill>
                  <a:srgbClr val="5E8ED6"/>
                </a:solidFill>
                <a:effectLst/>
                <a:uLnTx/>
                <a:uFillTx/>
                <a:latin typeface="VELUX Transform Office"/>
                <a:ea typeface="+mn-ea"/>
                <a:cs typeface="+mn-cs"/>
              </a:rPr>
              <a:t>Use decision-making tools effectively </a:t>
            </a: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GB" sz="1800" b="0" i="0" u="none" strike="noStrike" kern="1200" cap="none" spc="0" normalizeH="0" baseline="0" noProof="0">
                <a:ln>
                  <a:noFill/>
                </a:ln>
                <a:solidFill>
                  <a:srgbClr val="5E8ED6"/>
                </a:solidFill>
                <a:effectLst/>
                <a:uLnTx/>
                <a:uFillTx/>
                <a:latin typeface="VELUX Transform Office"/>
                <a:ea typeface="+mn-ea"/>
                <a:cs typeface="+mn-cs"/>
              </a:rPr>
              <a:t>for an integrated focus on sustainability, and resilience of buildings.</a:t>
            </a:r>
            <a:endParaRPr kumimoji="0" lang="en-DK" sz="1800" b="0" i="0" u="none" strike="noStrike" kern="1200" cap="none" spc="0" normalizeH="0" baseline="0" noProof="0" err="1">
              <a:ln>
                <a:noFill/>
              </a:ln>
              <a:solidFill>
                <a:srgbClr val="5E8ED6"/>
              </a:solidFill>
              <a:effectLst/>
              <a:uLnTx/>
              <a:uFillTx/>
              <a:latin typeface="VELUX Transform Office"/>
              <a:ea typeface="+mn-ea"/>
              <a:cs typeface="+mn-cs"/>
            </a:endParaRPr>
          </a:p>
        </p:txBody>
      </p:sp>
      <p:cxnSp>
        <p:nvCxnSpPr>
          <p:cNvPr id="20" name="Straight Connector 19">
            <a:extLst>
              <a:ext uri="{FF2B5EF4-FFF2-40B4-BE49-F238E27FC236}">
                <a16:creationId xmlns:a16="http://schemas.microsoft.com/office/drawing/2014/main" id="{7CE4AAE5-1270-4CCF-8611-622CB2C3322B}"/>
              </a:ext>
            </a:extLst>
          </p:cNvPr>
          <p:cNvCxnSpPr>
            <a:cxnSpLocks/>
          </p:cNvCxnSpPr>
          <p:nvPr/>
        </p:nvCxnSpPr>
        <p:spPr>
          <a:xfrm>
            <a:off x="9653256" y="1991215"/>
            <a:ext cx="0" cy="360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6887F7D-C66C-D53E-3B36-BEE8151D75AC}"/>
              </a:ext>
            </a:extLst>
          </p:cNvPr>
          <p:cNvSpPr txBox="1"/>
          <p:nvPr/>
        </p:nvSpPr>
        <p:spPr>
          <a:xfrm>
            <a:off x="9849600" y="3060488"/>
            <a:ext cx="1980000" cy="1681200"/>
          </a:xfrm>
          <a:prstGeom prst="rect">
            <a:avLst/>
          </a:prstGeom>
          <a:noFill/>
        </p:spPr>
        <p:txBody>
          <a:bodyPr wrap="square" lIns="0" tIns="0" rIns="0" bIns="0" rtlCol="0">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GB" sz="1800" b="1" i="0" u="none" strike="noStrike" kern="1200" cap="none" spc="0" normalizeH="0" baseline="0" noProof="0">
                <a:ln>
                  <a:noFill/>
                </a:ln>
                <a:solidFill>
                  <a:srgbClr val="5E8ED6"/>
                </a:solidFill>
                <a:effectLst/>
                <a:uLnTx/>
                <a:uFillTx/>
                <a:latin typeface="VELUX Transform Office"/>
                <a:ea typeface="+mn-ea"/>
                <a:cs typeface="+mn-cs"/>
              </a:rPr>
              <a:t>Put people </a:t>
            </a: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GB" sz="1800" b="1" i="0" u="none" strike="noStrike" kern="1200" cap="none" spc="0" normalizeH="0" baseline="0" noProof="0">
                <a:ln>
                  <a:noFill/>
                </a:ln>
                <a:solidFill>
                  <a:srgbClr val="5E8ED6"/>
                </a:solidFill>
                <a:effectLst/>
                <a:uLnTx/>
                <a:uFillTx/>
                <a:latin typeface="VELUX Transform Office"/>
                <a:ea typeface="+mn-ea"/>
                <a:cs typeface="+mn-cs"/>
              </a:rPr>
              <a:t>at the centre </a:t>
            </a: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GB" sz="1800" b="0" i="0" u="none" strike="noStrike" kern="1200" cap="none" spc="0" normalizeH="0" baseline="0" noProof="0">
                <a:ln>
                  <a:noFill/>
                </a:ln>
                <a:solidFill>
                  <a:srgbClr val="5E8ED6"/>
                </a:solidFill>
                <a:effectLst/>
                <a:uLnTx/>
                <a:uFillTx/>
                <a:latin typeface="VELUX Transform Office"/>
                <a:ea typeface="+mn-ea"/>
                <a:cs typeface="+mn-cs"/>
              </a:rPr>
              <a:t>and involve them throughout the lifecycle of buildings. </a:t>
            </a:r>
            <a:endParaRPr kumimoji="0" lang="en-DK" sz="1800" b="0" i="0" u="none" strike="noStrike" kern="1200" cap="none" spc="0" normalizeH="0" baseline="0" noProof="0" err="1">
              <a:ln>
                <a:noFill/>
              </a:ln>
              <a:solidFill>
                <a:srgbClr val="5E8ED6"/>
              </a:solidFill>
              <a:effectLst/>
              <a:uLnTx/>
              <a:uFillTx/>
              <a:latin typeface="VELUX Transform Office"/>
              <a:ea typeface="+mn-ea"/>
              <a:cs typeface="+mn-cs"/>
            </a:endParaRPr>
          </a:p>
        </p:txBody>
      </p:sp>
      <p:sp>
        <p:nvSpPr>
          <p:cNvPr id="11" name="Oval 10">
            <a:extLst>
              <a:ext uri="{FF2B5EF4-FFF2-40B4-BE49-F238E27FC236}">
                <a16:creationId xmlns:a16="http://schemas.microsoft.com/office/drawing/2014/main" id="{729943D2-7859-4A7A-002B-95B2EE5A304E}"/>
              </a:ext>
            </a:extLst>
          </p:cNvPr>
          <p:cNvSpPr>
            <a:spLocks noChangeAspect="1"/>
          </p:cNvSpPr>
          <p:nvPr/>
        </p:nvSpPr>
        <p:spPr>
          <a:xfrm>
            <a:off x="358869" y="2063303"/>
            <a:ext cx="720000" cy="7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3000" b="0" i="0" u="none" strike="noStrike" kern="1200" cap="none" spc="0" normalizeH="0" baseline="0" noProof="0">
                <a:ln>
                  <a:noFill/>
                </a:ln>
                <a:solidFill>
                  <a:srgbClr val="FFFFFF"/>
                </a:solidFill>
                <a:effectLst/>
                <a:uLnTx/>
                <a:uFillTx/>
                <a:latin typeface="VELUX Transform Office"/>
                <a:ea typeface="+mn-ea"/>
                <a:cs typeface="+mn-cs"/>
              </a:rPr>
              <a:t>1</a:t>
            </a:r>
          </a:p>
        </p:txBody>
      </p:sp>
      <p:sp>
        <p:nvSpPr>
          <p:cNvPr id="13" name="Oval 12">
            <a:extLst>
              <a:ext uri="{FF2B5EF4-FFF2-40B4-BE49-F238E27FC236}">
                <a16:creationId xmlns:a16="http://schemas.microsoft.com/office/drawing/2014/main" id="{8F23F6AB-CA93-707D-B47A-46E678AAA84A}"/>
              </a:ext>
            </a:extLst>
          </p:cNvPr>
          <p:cNvSpPr>
            <a:spLocks noChangeAspect="1"/>
          </p:cNvSpPr>
          <p:nvPr/>
        </p:nvSpPr>
        <p:spPr>
          <a:xfrm>
            <a:off x="2731551" y="2063303"/>
            <a:ext cx="720000" cy="7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3000" b="0" i="0" u="none" strike="noStrike" kern="1200" cap="none" spc="0" normalizeH="0" baseline="0" noProof="0">
                <a:ln>
                  <a:noFill/>
                </a:ln>
                <a:solidFill>
                  <a:srgbClr val="FFFFFF"/>
                </a:solidFill>
                <a:effectLst/>
                <a:uLnTx/>
                <a:uFillTx/>
                <a:latin typeface="VELUX Transform Office"/>
                <a:ea typeface="+mn-ea"/>
                <a:cs typeface="+mn-cs"/>
              </a:rPr>
              <a:t>2</a:t>
            </a:r>
          </a:p>
        </p:txBody>
      </p:sp>
      <p:sp>
        <p:nvSpPr>
          <p:cNvPr id="15" name="Oval 14">
            <a:extLst>
              <a:ext uri="{FF2B5EF4-FFF2-40B4-BE49-F238E27FC236}">
                <a16:creationId xmlns:a16="http://schemas.microsoft.com/office/drawing/2014/main" id="{590C270A-DB4E-892B-EBE2-A80BD3F50576}"/>
              </a:ext>
            </a:extLst>
          </p:cNvPr>
          <p:cNvSpPr>
            <a:spLocks noChangeAspect="1"/>
          </p:cNvSpPr>
          <p:nvPr/>
        </p:nvSpPr>
        <p:spPr>
          <a:xfrm>
            <a:off x="5104233" y="2063303"/>
            <a:ext cx="720000" cy="7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3000" b="0" i="0" u="none" strike="noStrike" kern="1200" cap="none" spc="0" normalizeH="0" baseline="0" noProof="0">
                <a:ln>
                  <a:noFill/>
                </a:ln>
                <a:solidFill>
                  <a:srgbClr val="FFFFFF"/>
                </a:solidFill>
                <a:effectLst/>
                <a:uLnTx/>
                <a:uFillTx/>
                <a:latin typeface="VELUX Transform Office"/>
                <a:ea typeface="+mn-ea"/>
                <a:cs typeface="+mn-cs"/>
              </a:rPr>
              <a:t>3</a:t>
            </a:r>
          </a:p>
        </p:txBody>
      </p:sp>
      <p:sp>
        <p:nvSpPr>
          <p:cNvPr id="22" name="Oval 21">
            <a:extLst>
              <a:ext uri="{FF2B5EF4-FFF2-40B4-BE49-F238E27FC236}">
                <a16:creationId xmlns:a16="http://schemas.microsoft.com/office/drawing/2014/main" id="{06284825-39FE-355F-1459-396E3FF38412}"/>
              </a:ext>
            </a:extLst>
          </p:cNvPr>
          <p:cNvSpPr>
            <a:spLocks noChangeAspect="1"/>
          </p:cNvSpPr>
          <p:nvPr/>
        </p:nvSpPr>
        <p:spPr>
          <a:xfrm>
            <a:off x="7476915" y="2063303"/>
            <a:ext cx="720000" cy="7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3000" b="0" i="0" u="none" strike="noStrike" kern="1200" cap="none" spc="0" normalizeH="0" baseline="0" noProof="0">
                <a:ln>
                  <a:noFill/>
                </a:ln>
                <a:solidFill>
                  <a:srgbClr val="FFFFFF"/>
                </a:solidFill>
                <a:effectLst/>
                <a:uLnTx/>
                <a:uFillTx/>
                <a:latin typeface="VELUX Transform Office"/>
                <a:ea typeface="+mn-ea"/>
                <a:cs typeface="+mn-cs"/>
              </a:rPr>
              <a:t>4</a:t>
            </a:r>
          </a:p>
        </p:txBody>
      </p:sp>
      <p:sp>
        <p:nvSpPr>
          <p:cNvPr id="23" name="Oval 22">
            <a:extLst>
              <a:ext uri="{FF2B5EF4-FFF2-40B4-BE49-F238E27FC236}">
                <a16:creationId xmlns:a16="http://schemas.microsoft.com/office/drawing/2014/main" id="{06382F2C-82DC-D019-EEE6-583A577E0190}"/>
              </a:ext>
            </a:extLst>
          </p:cNvPr>
          <p:cNvSpPr>
            <a:spLocks noChangeAspect="1"/>
          </p:cNvSpPr>
          <p:nvPr/>
        </p:nvSpPr>
        <p:spPr>
          <a:xfrm>
            <a:off x="9849600" y="2063303"/>
            <a:ext cx="720000" cy="7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K" sz="3000" b="0" i="0" u="none" strike="noStrike" kern="1200" cap="none" spc="0" normalizeH="0" baseline="0" noProof="0">
                <a:ln>
                  <a:noFill/>
                </a:ln>
                <a:solidFill>
                  <a:srgbClr val="FFFFFF"/>
                </a:solidFill>
                <a:effectLst/>
                <a:uLnTx/>
                <a:uFillTx/>
                <a:latin typeface="VELUX Transform Office"/>
                <a:ea typeface="+mn-ea"/>
                <a:cs typeface="+mn-cs"/>
              </a:rPr>
              <a:t>5</a:t>
            </a:r>
          </a:p>
        </p:txBody>
      </p:sp>
    </p:spTree>
    <p:extLst>
      <p:ext uri="{BB962C8B-B14F-4D97-AF65-F5344CB8AC3E}">
        <p14:creationId xmlns:p14="http://schemas.microsoft.com/office/powerpoint/2010/main" val="465048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198A45-E2CE-40D3-EC88-2604EB441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0" y="-27384"/>
            <a:ext cx="12309233" cy="6957392"/>
          </a:xfrm>
          <a:prstGeom prst="rect">
            <a:avLst/>
          </a:prstGeom>
        </p:spPr>
      </p:pic>
      <p:sp>
        <p:nvSpPr>
          <p:cNvPr id="2" name="Slide Number Placeholder 1">
            <a:extLst>
              <a:ext uri="{FF2B5EF4-FFF2-40B4-BE49-F238E27FC236}">
                <a16:creationId xmlns:a16="http://schemas.microsoft.com/office/drawing/2014/main" id="{E89B8E9C-45E2-5380-7147-AA8FF6F888F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3A9F1D-818C-492D-8052-E644F8D86124}" type="slidenum">
              <a:rPr kumimoji="0" lang="en-GB" sz="1000" b="0" i="0" u="none" strike="noStrike" kern="1200" cap="none" spc="0" normalizeH="0" baseline="0" noProof="0" smtClean="0">
                <a:ln>
                  <a:noFill/>
                </a:ln>
                <a:solidFill>
                  <a:srgbClr val="28231F"/>
                </a:solidFill>
                <a:effectLst/>
                <a:uLnTx/>
                <a:uFillTx/>
                <a:latin typeface="VELUX Transform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1000" b="0" i="0" u="none" strike="noStrike" kern="1200" cap="none" spc="0" normalizeH="0" baseline="0" noProof="0">
              <a:ln>
                <a:noFill/>
              </a:ln>
              <a:solidFill>
                <a:srgbClr val="28231F"/>
              </a:solidFill>
              <a:effectLst/>
              <a:uLnTx/>
              <a:uFillTx/>
              <a:latin typeface="VELUX Transform Office"/>
              <a:ea typeface="+mn-ea"/>
              <a:cs typeface="+mn-cs"/>
            </a:endParaRPr>
          </a:p>
        </p:txBody>
      </p:sp>
      <p:sp>
        <p:nvSpPr>
          <p:cNvPr id="3" name="Title 2">
            <a:extLst>
              <a:ext uri="{FF2B5EF4-FFF2-40B4-BE49-F238E27FC236}">
                <a16:creationId xmlns:a16="http://schemas.microsoft.com/office/drawing/2014/main" id="{A3CF01CC-AC25-20AC-15C6-25E73FDA1B1B}"/>
              </a:ext>
            </a:extLst>
          </p:cNvPr>
          <p:cNvSpPr>
            <a:spLocks noGrp="1"/>
          </p:cNvSpPr>
          <p:nvPr>
            <p:ph type="title"/>
          </p:nvPr>
        </p:nvSpPr>
        <p:spPr>
          <a:xfrm>
            <a:off x="349198" y="759600"/>
            <a:ext cx="11147401" cy="457200"/>
          </a:xfrm>
        </p:spPr>
        <p:txBody>
          <a:bodyPr/>
          <a:lstStyle/>
          <a:p>
            <a:r>
              <a:rPr lang="en-GB"/>
              <a:t>Healthy buildings in practice</a:t>
            </a:r>
            <a:endParaRPr lang="en-BE"/>
          </a:p>
        </p:txBody>
      </p:sp>
      <p:sp>
        <p:nvSpPr>
          <p:cNvPr id="4" name="Footer Placeholder 3">
            <a:extLst>
              <a:ext uri="{FF2B5EF4-FFF2-40B4-BE49-F238E27FC236}">
                <a16:creationId xmlns:a16="http://schemas.microsoft.com/office/drawing/2014/main" id="{A7852265-C486-B213-14E8-774D0476DC91}"/>
              </a:ext>
            </a:extLst>
          </p:cNvPr>
          <p:cNvSpPr>
            <a:spLocks noGrp="1"/>
          </p:cNvSpPr>
          <p:nvPr>
            <p:ph type="ftr" sz="quarter" idx="14"/>
          </p:nvPr>
        </p:nvSpPr>
        <p:spPr>
          <a:xfrm>
            <a:off x="4046376" y="6361200"/>
            <a:ext cx="7567200" cy="241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28231F"/>
              </a:solidFill>
              <a:effectLst/>
              <a:uLnTx/>
              <a:uFillTx/>
              <a:latin typeface="VELUX Transform Office"/>
              <a:ea typeface="+mn-ea"/>
              <a:cs typeface="+mn-cs"/>
            </a:endParaRPr>
          </a:p>
        </p:txBody>
      </p:sp>
      <p:cxnSp>
        <p:nvCxnSpPr>
          <p:cNvPr id="19" name="Straight Connector 18">
            <a:extLst>
              <a:ext uri="{FF2B5EF4-FFF2-40B4-BE49-F238E27FC236}">
                <a16:creationId xmlns:a16="http://schemas.microsoft.com/office/drawing/2014/main" id="{AB08BCC4-B954-4CEE-06E8-4172E6A56519}"/>
              </a:ext>
            </a:extLst>
          </p:cNvPr>
          <p:cNvCxnSpPr>
            <a:cxnSpLocks/>
          </p:cNvCxnSpPr>
          <p:nvPr/>
        </p:nvCxnSpPr>
        <p:spPr>
          <a:xfrm>
            <a:off x="5793892" y="3582308"/>
            <a:ext cx="2756603" cy="0"/>
          </a:xfrm>
          <a:prstGeom prst="line">
            <a:avLst/>
          </a:prstGeom>
          <a:ln w="63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8BC107F-8CDE-F586-FC59-66180A842356}"/>
              </a:ext>
            </a:extLst>
          </p:cNvPr>
          <p:cNvSpPr txBox="1"/>
          <p:nvPr/>
        </p:nvSpPr>
        <p:spPr>
          <a:xfrm>
            <a:off x="8688288" y="3501008"/>
            <a:ext cx="2736304"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8231F"/>
                </a:solidFill>
                <a:effectLst/>
                <a:uLnTx/>
                <a:uFillTx/>
                <a:latin typeface="VELUX Transform Office"/>
                <a:ea typeface="+mn-ea"/>
                <a:cs typeface="+mn-cs"/>
              </a:rPr>
              <a:t>Denmark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8231F"/>
                </a:solidFill>
                <a:effectLst/>
                <a:uLnTx/>
                <a:uFillTx/>
                <a:latin typeface="VELUX Transform Office"/>
                <a:ea typeface="+mn-ea"/>
                <a:cs typeface="+mn-cs"/>
              </a:rPr>
              <a:t>Case studies: </a:t>
            </a:r>
            <a:r>
              <a:rPr kumimoji="0" lang="en-GB" sz="1200" b="0" i="0" u="none" strike="noStrike" kern="1200" cap="none" spc="0" normalizeH="0" baseline="0" noProof="0" err="1">
                <a:ln>
                  <a:noFill/>
                </a:ln>
                <a:solidFill>
                  <a:srgbClr val="28231F"/>
                </a:solidFill>
                <a:effectLst/>
                <a:uLnTx/>
                <a:uFillTx/>
                <a:latin typeface="VELUX Transform Office"/>
                <a:ea typeface="+mn-ea"/>
                <a:cs typeface="+mn-cs"/>
              </a:rPr>
              <a:t>Langebjerg</a:t>
            </a:r>
            <a:r>
              <a:rPr kumimoji="0" lang="en-GB" sz="1200" b="0" i="0" u="none" strike="noStrike" kern="1200" cap="none" spc="0" normalizeH="0" baseline="0" noProof="0">
                <a:ln>
                  <a:noFill/>
                </a:ln>
                <a:solidFill>
                  <a:srgbClr val="28231F"/>
                </a:solidFill>
                <a:effectLst/>
                <a:uLnTx/>
                <a:uFillTx/>
                <a:latin typeface="VELUX Transform Office"/>
                <a:ea typeface="+mn-ea"/>
                <a:cs typeface="+mn-cs"/>
              </a:rPr>
              <a:t> School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8231F"/>
                </a:solidFill>
                <a:effectLst/>
                <a:uLnTx/>
                <a:uFillTx/>
                <a:latin typeface="VELUX Transform Office"/>
                <a:ea typeface="+mn-ea"/>
                <a:cs typeface="+mn-cs"/>
              </a:rPr>
              <a:t>Living Places Prototype</a:t>
            </a:r>
            <a:endParaRPr kumimoji="0" lang="en-DK" sz="1200" b="0" i="0" u="none" strike="noStrike" kern="1200" cap="none" spc="0" normalizeH="0" baseline="0" noProof="0" err="1">
              <a:ln>
                <a:noFill/>
              </a:ln>
              <a:solidFill>
                <a:srgbClr val="28231F"/>
              </a:solidFill>
              <a:effectLst/>
              <a:uLnTx/>
              <a:uFillTx/>
              <a:latin typeface="VELUX Transform Office"/>
              <a:ea typeface="+mn-ea"/>
              <a:cs typeface="+mn-cs"/>
            </a:endParaRPr>
          </a:p>
        </p:txBody>
      </p:sp>
      <p:sp>
        <p:nvSpPr>
          <p:cNvPr id="22" name="TextBox 21">
            <a:extLst>
              <a:ext uri="{FF2B5EF4-FFF2-40B4-BE49-F238E27FC236}">
                <a16:creationId xmlns:a16="http://schemas.microsoft.com/office/drawing/2014/main" id="{A05F3C50-193E-4466-B52A-E4C46AF9522A}"/>
              </a:ext>
            </a:extLst>
          </p:cNvPr>
          <p:cNvSpPr txBox="1"/>
          <p:nvPr/>
        </p:nvSpPr>
        <p:spPr>
          <a:xfrm>
            <a:off x="8688288" y="2483604"/>
            <a:ext cx="2736304"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8231F"/>
                </a:solidFill>
                <a:effectLst/>
                <a:uLnTx/>
                <a:uFillTx/>
                <a:latin typeface="VELUX Transform Office"/>
                <a:ea typeface="+mn-ea"/>
                <a:cs typeface="+mn-cs"/>
              </a:rPr>
              <a:t>Sweden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8231F"/>
                </a:solidFill>
                <a:effectLst/>
                <a:uLnTx/>
                <a:uFillTx/>
                <a:latin typeface="VELUX Transform Office"/>
                <a:ea typeface="+mn-ea"/>
                <a:cs typeface="+mn-cs"/>
              </a:rPr>
              <a:t>Case study: </a:t>
            </a:r>
            <a:r>
              <a:rPr kumimoji="0" lang="en-GB" sz="1200" b="0" i="0" u="none" strike="noStrike" kern="1200" cap="none" spc="0" normalizeH="0" baseline="0" noProof="0" err="1">
                <a:ln>
                  <a:noFill/>
                </a:ln>
                <a:solidFill>
                  <a:srgbClr val="28231F"/>
                </a:solidFill>
                <a:effectLst/>
                <a:uLnTx/>
                <a:uFillTx/>
                <a:latin typeface="VELUX Transform Office"/>
                <a:ea typeface="+mn-ea"/>
                <a:cs typeface="+mn-cs"/>
              </a:rPr>
              <a:t>Kvartetten</a:t>
            </a:r>
            <a:r>
              <a:rPr kumimoji="0" lang="en-GB" sz="1200" b="0" i="0" u="none" strike="noStrike" kern="1200" cap="none" spc="0" normalizeH="0" baseline="0" noProof="0">
                <a:ln>
                  <a:noFill/>
                </a:ln>
                <a:solidFill>
                  <a:srgbClr val="28231F"/>
                </a:solidFill>
                <a:effectLst/>
                <a:uLnTx/>
                <a:uFillTx/>
                <a:latin typeface="VELUX Transform Office"/>
                <a:ea typeface="+mn-ea"/>
                <a:cs typeface="+mn-cs"/>
              </a:rPr>
              <a:t> office complex</a:t>
            </a:r>
            <a:endParaRPr kumimoji="0" lang="en-DK" sz="1200" b="0" i="0" u="none" strike="noStrike" kern="1200" cap="none" spc="0" normalizeH="0" baseline="0" noProof="0" err="1">
              <a:ln>
                <a:noFill/>
              </a:ln>
              <a:solidFill>
                <a:srgbClr val="28231F"/>
              </a:solidFill>
              <a:effectLst/>
              <a:uLnTx/>
              <a:uFillTx/>
              <a:latin typeface="VELUX Transform Office"/>
              <a:ea typeface="+mn-ea"/>
              <a:cs typeface="+mn-cs"/>
            </a:endParaRPr>
          </a:p>
        </p:txBody>
      </p:sp>
      <p:sp>
        <p:nvSpPr>
          <p:cNvPr id="25" name="TextBox 24">
            <a:extLst>
              <a:ext uri="{FF2B5EF4-FFF2-40B4-BE49-F238E27FC236}">
                <a16:creationId xmlns:a16="http://schemas.microsoft.com/office/drawing/2014/main" id="{189875A4-6344-FD13-FB02-63FDD4020601}"/>
              </a:ext>
            </a:extLst>
          </p:cNvPr>
          <p:cNvSpPr txBox="1"/>
          <p:nvPr/>
        </p:nvSpPr>
        <p:spPr>
          <a:xfrm>
            <a:off x="8688288" y="4427820"/>
            <a:ext cx="2736304"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8231F"/>
                </a:solidFill>
                <a:effectLst/>
                <a:uLnTx/>
                <a:uFillTx/>
                <a:latin typeface="VELUX Transform Office"/>
                <a:ea typeface="+mn-ea"/>
                <a:cs typeface="+mn-cs"/>
              </a:rPr>
              <a:t>Slovakia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8231F"/>
                </a:solidFill>
                <a:effectLst/>
                <a:uLnTx/>
                <a:uFillTx/>
                <a:latin typeface="VELUX Transform Office"/>
                <a:ea typeface="+mn-ea"/>
                <a:cs typeface="+mn-cs"/>
              </a:rPr>
              <a:t>Case study: Sala single-family home</a:t>
            </a:r>
            <a:endParaRPr kumimoji="0" lang="en-DK" sz="1200" b="0" i="0" u="none" strike="noStrike" kern="1200" cap="none" spc="0" normalizeH="0" baseline="0" noProof="0" err="1">
              <a:ln>
                <a:noFill/>
              </a:ln>
              <a:solidFill>
                <a:srgbClr val="28231F"/>
              </a:solidFill>
              <a:effectLst/>
              <a:uLnTx/>
              <a:uFillTx/>
              <a:latin typeface="VELUX Transform Office"/>
              <a:ea typeface="+mn-ea"/>
              <a:cs typeface="+mn-cs"/>
            </a:endParaRPr>
          </a:p>
        </p:txBody>
      </p:sp>
      <p:sp>
        <p:nvSpPr>
          <p:cNvPr id="28" name="TextBox 27">
            <a:extLst>
              <a:ext uri="{FF2B5EF4-FFF2-40B4-BE49-F238E27FC236}">
                <a16:creationId xmlns:a16="http://schemas.microsoft.com/office/drawing/2014/main" id="{E24A6874-B2FD-7727-98E7-20FF49AD2138}"/>
              </a:ext>
            </a:extLst>
          </p:cNvPr>
          <p:cNvSpPr txBox="1"/>
          <p:nvPr/>
        </p:nvSpPr>
        <p:spPr>
          <a:xfrm>
            <a:off x="355659" y="5417594"/>
            <a:ext cx="2736304"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8231F"/>
                </a:solidFill>
                <a:effectLst/>
                <a:uLnTx/>
                <a:uFillTx/>
                <a:latin typeface="VELUX Transform Office"/>
                <a:ea typeface="+mn-ea"/>
                <a:cs typeface="+mn-cs"/>
              </a:rPr>
              <a:t>Spain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8231F"/>
                </a:solidFill>
                <a:effectLst/>
                <a:uLnTx/>
                <a:uFillTx/>
                <a:latin typeface="VELUX Transform Office"/>
                <a:ea typeface="+mn-ea"/>
                <a:cs typeface="+mn-cs"/>
              </a:rPr>
              <a:t>Case study: Valladolid market</a:t>
            </a:r>
            <a:endParaRPr kumimoji="0" lang="en-DK" sz="1200" b="0" i="0" u="none" strike="noStrike" kern="1200" cap="none" spc="0" normalizeH="0" baseline="0" noProof="0">
              <a:ln>
                <a:noFill/>
              </a:ln>
              <a:solidFill>
                <a:srgbClr val="28231F"/>
              </a:solidFill>
              <a:effectLst/>
              <a:uLnTx/>
              <a:uFillTx/>
              <a:latin typeface="VELUX Transform Office"/>
              <a:ea typeface="+mn-ea"/>
              <a:cs typeface="+mn-cs"/>
            </a:endParaRPr>
          </a:p>
        </p:txBody>
      </p:sp>
      <p:cxnSp>
        <p:nvCxnSpPr>
          <p:cNvPr id="33" name="Straight Connector 32">
            <a:extLst>
              <a:ext uri="{FF2B5EF4-FFF2-40B4-BE49-F238E27FC236}">
                <a16:creationId xmlns:a16="http://schemas.microsoft.com/office/drawing/2014/main" id="{A86FF012-1ED0-0FAB-8837-221E12A98F2B}"/>
              </a:ext>
            </a:extLst>
          </p:cNvPr>
          <p:cNvCxnSpPr>
            <a:cxnSpLocks/>
          </p:cNvCxnSpPr>
          <p:nvPr/>
        </p:nvCxnSpPr>
        <p:spPr>
          <a:xfrm>
            <a:off x="983432" y="4619945"/>
            <a:ext cx="3960440" cy="0"/>
          </a:xfrm>
          <a:prstGeom prst="line">
            <a:avLst/>
          </a:prstGeom>
          <a:ln w="63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05C55DB-2A55-D6B1-0638-85C64B55AC30}"/>
              </a:ext>
            </a:extLst>
          </p:cNvPr>
          <p:cNvSpPr txBox="1"/>
          <p:nvPr/>
        </p:nvSpPr>
        <p:spPr>
          <a:xfrm>
            <a:off x="355658" y="4531186"/>
            <a:ext cx="3436085" cy="9079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8231F"/>
                </a:solidFill>
                <a:effectLst/>
                <a:uLnTx/>
                <a:uFillTx/>
                <a:latin typeface="VELUX Transform Office"/>
                <a:ea typeface="+mn-ea"/>
                <a:cs typeface="+mn-cs"/>
              </a:rPr>
              <a:t>France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8231F"/>
                </a:solidFill>
                <a:effectLst/>
                <a:uLnTx/>
                <a:uFillTx/>
                <a:latin typeface="VELUX Transform Office"/>
                <a:ea typeface="+mn-ea"/>
                <a:cs typeface="+mn-cs"/>
              </a:rPr>
              <a:t>Case studies: Malakoff raise-the-roof apartments &amp; </a:t>
            </a:r>
            <a:r>
              <a:rPr kumimoji="0" lang="en-US" sz="1200" b="0" i="0" u="none" strike="noStrike" kern="1200" cap="none" spc="0" normalizeH="0" baseline="0" noProof="0">
                <a:ln>
                  <a:noFill/>
                </a:ln>
                <a:solidFill>
                  <a:srgbClr val="28231F"/>
                </a:solidFill>
                <a:effectLst/>
                <a:uLnTx/>
                <a:uFillTx/>
                <a:latin typeface="VELUX Transform Office"/>
                <a:ea typeface="+mn-ea"/>
                <a:cs typeface="+mn-cs"/>
              </a:rPr>
              <a:t>Marcey-les-</a:t>
            </a:r>
            <a:r>
              <a:rPr kumimoji="0" lang="en-US" sz="1200" b="0" i="0" u="none" strike="noStrike" kern="1200" cap="none" spc="0" normalizeH="0" baseline="0" noProof="0" err="1">
                <a:ln>
                  <a:noFill/>
                </a:ln>
                <a:solidFill>
                  <a:srgbClr val="28231F"/>
                </a:solidFill>
                <a:effectLst/>
                <a:uLnTx/>
                <a:uFillTx/>
                <a:latin typeface="VELUX Transform Office"/>
                <a:ea typeface="+mn-ea"/>
                <a:cs typeface="+mn-cs"/>
              </a:rPr>
              <a:t>Grèves</a:t>
            </a:r>
            <a:r>
              <a:rPr kumimoji="0" lang="en-US" sz="1200" b="0" i="0" u="none" strike="noStrike" kern="1200" cap="none" spc="0" normalizeH="0" baseline="0" noProof="0">
                <a:ln>
                  <a:noFill/>
                </a:ln>
                <a:solidFill>
                  <a:srgbClr val="28231F"/>
                </a:solidFill>
                <a:effectLst/>
                <a:uLnTx/>
                <a:uFillTx/>
                <a:latin typeface="VELUX Transform Office"/>
                <a:ea typeface="+mn-ea"/>
                <a:cs typeface="+mn-cs"/>
              </a:rPr>
              <a:t> </a:t>
            </a:r>
            <a:r>
              <a:rPr kumimoji="0" lang="en-US" sz="1200" b="0" i="0" u="none" strike="noStrike" kern="1200" cap="none" spc="0" normalizeH="0" baseline="0" noProof="0" err="1">
                <a:ln>
                  <a:noFill/>
                </a:ln>
                <a:solidFill>
                  <a:srgbClr val="28231F"/>
                </a:solidFill>
                <a:effectLst/>
                <a:uLnTx/>
                <a:uFillTx/>
                <a:latin typeface="VELUX Transform Office"/>
                <a:ea typeface="+mn-ea"/>
                <a:cs typeface="+mn-cs"/>
              </a:rPr>
              <a:t>kindergarden</a:t>
            </a:r>
            <a:r>
              <a:rPr kumimoji="0" lang="en-US" sz="1200" b="0" i="0" u="none" strike="noStrike" kern="1200" cap="none" spc="0" normalizeH="0" baseline="0" noProof="0">
                <a:ln>
                  <a:noFill/>
                </a:ln>
                <a:solidFill>
                  <a:srgbClr val="28231F"/>
                </a:solidFill>
                <a:effectLst/>
                <a:uLnTx/>
                <a:uFillTx/>
                <a:latin typeface="VELUX Transform Office"/>
                <a:ea typeface="+mn-ea"/>
                <a:cs typeface="+mn-cs"/>
              </a:rPr>
              <a:t> extension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a:ln>
                <a:noFill/>
              </a:ln>
              <a:solidFill>
                <a:srgbClr val="28231F"/>
              </a:solidFill>
              <a:effectLst/>
              <a:uLnTx/>
              <a:uFillTx/>
              <a:latin typeface="VELUX Transform Office"/>
              <a:ea typeface="+mn-ea"/>
              <a:cs typeface="+mn-cs"/>
            </a:endParaRPr>
          </a:p>
        </p:txBody>
      </p:sp>
      <p:sp>
        <p:nvSpPr>
          <p:cNvPr id="38" name="TextBox 37">
            <a:extLst>
              <a:ext uri="{FF2B5EF4-FFF2-40B4-BE49-F238E27FC236}">
                <a16:creationId xmlns:a16="http://schemas.microsoft.com/office/drawing/2014/main" id="{115101CF-7474-391D-75C8-06F05370D4FF}"/>
              </a:ext>
            </a:extLst>
          </p:cNvPr>
          <p:cNvSpPr txBox="1"/>
          <p:nvPr/>
        </p:nvSpPr>
        <p:spPr>
          <a:xfrm>
            <a:off x="355659" y="2679843"/>
            <a:ext cx="2602666"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8231F"/>
                </a:solidFill>
                <a:effectLst/>
                <a:uLnTx/>
                <a:uFillTx/>
                <a:latin typeface="VELUX Transform Office"/>
                <a:ea typeface="+mn-ea"/>
                <a:cs typeface="+mn-cs"/>
              </a:rPr>
              <a:t>The Netherlands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8231F"/>
                </a:solidFill>
                <a:effectLst/>
                <a:uLnTx/>
                <a:uFillTx/>
                <a:latin typeface="VELUX Transform Office"/>
                <a:ea typeface="+mn-ea"/>
                <a:cs typeface="+mn-cs"/>
              </a:rPr>
              <a:t>Case studies: Nijverdal social housing apartments &amp; new city hall</a:t>
            </a:r>
            <a:endParaRPr kumimoji="0" lang="en-DK" sz="1200" b="0" i="0" u="none" strike="noStrike" kern="1200" cap="none" spc="0" normalizeH="0" baseline="0" noProof="0" err="1">
              <a:ln>
                <a:noFill/>
              </a:ln>
              <a:solidFill>
                <a:srgbClr val="28231F"/>
              </a:solidFill>
              <a:effectLst/>
              <a:uLnTx/>
              <a:uFillTx/>
              <a:latin typeface="VELUX Transform Office"/>
              <a:ea typeface="+mn-ea"/>
              <a:cs typeface="+mn-cs"/>
            </a:endParaRPr>
          </a:p>
        </p:txBody>
      </p:sp>
      <p:cxnSp>
        <p:nvCxnSpPr>
          <p:cNvPr id="44" name="Straight Connector 43">
            <a:extLst>
              <a:ext uri="{FF2B5EF4-FFF2-40B4-BE49-F238E27FC236}">
                <a16:creationId xmlns:a16="http://schemas.microsoft.com/office/drawing/2014/main" id="{5E072C3C-A413-A34F-A6AF-07182C77BDA6}"/>
              </a:ext>
            </a:extLst>
          </p:cNvPr>
          <p:cNvCxnSpPr>
            <a:cxnSpLocks/>
          </p:cNvCxnSpPr>
          <p:nvPr/>
        </p:nvCxnSpPr>
        <p:spPr>
          <a:xfrm>
            <a:off x="6600056" y="4499828"/>
            <a:ext cx="1950439" cy="0"/>
          </a:xfrm>
          <a:prstGeom prst="line">
            <a:avLst/>
          </a:prstGeom>
          <a:ln w="63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8E7EC40-5143-2DAA-C2DE-6D1A1B77A33B}"/>
              </a:ext>
            </a:extLst>
          </p:cNvPr>
          <p:cNvSpPr txBox="1"/>
          <p:nvPr/>
        </p:nvSpPr>
        <p:spPr>
          <a:xfrm>
            <a:off x="8688289" y="5296753"/>
            <a:ext cx="2925288"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8231F"/>
                </a:solidFill>
                <a:effectLst/>
                <a:uLnTx/>
                <a:uFillTx/>
                <a:latin typeface="VELUX Transform Office"/>
                <a:ea typeface="+mn-ea"/>
                <a:cs typeface="+mn-cs"/>
              </a:rPr>
              <a:t>Germany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8231F"/>
                </a:solidFill>
                <a:effectLst/>
                <a:uLnTx/>
                <a:uFillTx/>
                <a:latin typeface="VELUX Transform Office"/>
                <a:ea typeface="+mn-ea"/>
                <a:cs typeface="+mn-cs"/>
              </a:rPr>
              <a:t>Case studies: </a:t>
            </a:r>
            <a:r>
              <a:rPr kumimoji="0" lang="en-GB" sz="1200" b="0" i="0" u="none" strike="noStrike" kern="1200" cap="none" spc="0" normalizeH="0" baseline="0" noProof="0" err="1">
                <a:ln>
                  <a:noFill/>
                </a:ln>
                <a:solidFill>
                  <a:srgbClr val="28231F"/>
                </a:solidFill>
                <a:effectLst/>
                <a:uLnTx/>
                <a:uFillTx/>
                <a:latin typeface="VELUX Transform Office"/>
                <a:ea typeface="+mn-ea"/>
                <a:cs typeface="+mn-cs"/>
              </a:rPr>
              <a:t>Dortmannhof</a:t>
            </a:r>
            <a:r>
              <a:rPr kumimoji="0" lang="en-GB" sz="1200" b="0" i="0" u="none" strike="noStrike" kern="1200" cap="none" spc="0" normalizeH="0" baseline="0" noProof="0">
                <a:ln>
                  <a:noFill/>
                </a:ln>
                <a:solidFill>
                  <a:srgbClr val="28231F"/>
                </a:solidFill>
                <a:effectLst/>
                <a:uLnTx/>
                <a:uFillTx/>
                <a:latin typeface="VELUX Transform Office"/>
                <a:ea typeface="+mn-ea"/>
                <a:cs typeface="+mn-cs"/>
              </a:rPr>
              <a:t> &amp; </a:t>
            </a:r>
            <a:r>
              <a:rPr kumimoji="0" lang="en-GB" sz="1200" b="0" i="0" u="none" strike="noStrike" kern="1200" cap="none" spc="0" normalizeH="0" baseline="0" noProof="0" err="1">
                <a:ln>
                  <a:noFill/>
                </a:ln>
                <a:solidFill>
                  <a:srgbClr val="28231F"/>
                </a:solidFill>
                <a:effectLst/>
                <a:uLnTx/>
                <a:uFillTx/>
                <a:latin typeface="VELUX Transform Office"/>
                <a:ea typeface="+mn-ea"/>
                <a:cs typeface="+mn-cs"/>
              </a:rPr>
              <a:t>Hammelburg</a:t>
            </a:r>
            <a:r>
              <a:rPr kumimoji="0" lang="en-GB" sz="1200" b="0" i="0" u="none" strike="noStrike" kern="1200" cap="none" spc="0" normalizeH="0" baseline="0" noProof="0">
                <a:ln>
                  <a:noFill/>
                </a:ln>
                <a:solidFill>
                  <a:srgbClr val="28231F"/>
                </a:solidFill>
                <a:effectLst/>
                <a:uLnTx/>
                <a:uFillTx/>
                <a:latin typeface="VELUX Transform Office"/>
                <a:ea typeface="+mn-ea"/>
                <a:cs typeface="+mn-cs"/>
              </a:rPr>
              <a:t> </a:t>
            </a:r>
            <a:r>
              <a:rPr kumimoji="0" lang="en-GB" sz="1200" b="0" i="0" u="none" strike="noStrike" kern="1200" cap="none" spc="0" normalizeH="0" baseline="0" noProof="0" err="1">
                <a:ln>
                  <a:noFill/>
                </a:ln>
                <a:solidFill>
                  <a:srgbClr val="28231F"/>
                </a:solidFill>
                <a:effectLst/>
                <a:uLnTx/>
                <a:uFillTx/>
                <a:latin typeface="VELUX Transform Office"/>
                <a:ea typeface="+mn-ea"/>
                <a:cs typeface="+mn-cs"/>
              </a:rPr>
              <a:t>Musikakademie</a:t>
            </a:r>
            <a:endParaRPr kumimoji="0" lang="en-DK" sz="1200" b="0" i="0" u="none" strike="noStrike" kern="1200" cap="none" spc="0" normalizeH="0" baseline="0" noProof="0" err="1">
              <a:ln>
                <a:noFill/>
              </a:ln>
              <a:solidFill>
                <a:srgbClr val="28231F"/>
              </a:solidFill>
              <a:effectLst/>
              <a:uLnTx/>
              <a:uFillTx/>
              <a:latin typeface="VELUX Transform Office"/>
              <a:ea typeface="+mn-ea"/>
              <a:cs typeface="+mn-cs"/>
            </a:endParaRPr>
          </a:p>
        </p:txBody>
      </p:sp>
      <p:cxnSp>
        <p:nvCxnSpPr>
          <p:cNvPr id="47" name="Elbow Connector 46">
            <a:extLst>
              <a:ext uri="{FF2B5EF4-FFF2-40B4-BE49-F238E27FC236}">
                <a16:creationId xmlns:a16="http://schemas.microsoft.com/office/drawing/2014/main" id="{53685DF9-70B7-9236-1F07-41034D4F7B6C}"/>
              </a:ext>
            </a:extLst>
          </p:cNvPr>
          <p:cNvCxnSpPr>
            <a:cxnSpLocks/>
          </p:cNvCxnSpPr>
          <p:nvPr/>
        </p:nvCxnSpPr>
        <p:spPr>
          <a:xfrm>
            <a:off x="5715661" y="4155474"/>
            <a:ext cx="2834834" cy="1262120"/>
          </a:xfrm>
          <a:prstGeom prst="bentConnector3">
            <a:avLst>
              <a:gd name="adj1" fmla="val 689"/>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3B7E7717-C2E0-4201-417B-3B56ECB6F2A5}"/>
              </a:ext>
            </a:extLst>
          </p:cNvPr>
          <p:cNvCxnSpPr>
            <a:cxnSpLocks/>
          </p:cNvCxnSpPr>
          <p:nvPr/>
        </p:nvCxnSpPr>
        <p:spPr>
          <a:xfrm>
            <a:off x="1656992" y="2773225"/>
            <a:ext cx="3595221" cy="1231594"/>
          </a:xfrm>
          <a:prstGeom prst="bentConnector3">
            <a:avLst>
              <a:gd name="adj1" fmla="val 99822"/>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67" name="Elbow Connector 66">
            <a:extLst>
              <a:ext uri="{FF2B5EF4-FFF2-40B4-BE49-F238E27FC236}">
                <a16:creationId xmlns:a16="http://schemas.microsoft.com/office/drawing/2014/main" id="{24733B06-DB97-4787-4E24-74F7EF7FDD6D}"/>
              </a:ext>
            </a:extLst>
          </p:cNvPr>
          <p:cNvCxnSpPr>
            <a:cxnSpLocks/>
          </p:cNvCxnSpPr>
          <p:nvPr/>
        </p:nvCxnSpPr>
        <p:spPr>
          <a:xfrm flipV="1">
            <a:off x="6011689" y="2578003"/>
            <a:ext cx="2538806" cy="634973"/>
          </a:xfrm>
          <a:prstGeom prst="bentConnector3">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0269E85-B486-93C9-C162-D95AA979435C}"/>
              </a:ext>
            </a:extLst>
          </p:cNvPr>
          <p:cNvCxnSpPr>
            <a:cxnSpLocks/>
          </p:cNvCxnSpPr>
          <p:nvPr/>
        </p:nvCxnSpPr>
        <p:spPr>
          <a:xfrm>
            <a:off x="849600" y="5517232"/>
            <a:ext cx="3590216" cy="0"/>
          </a:xfrm>
          <a:prstGeom prst="line">
            <a:avLst/>
          </a:prstGeom>
          <a:ln w="635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5F8FFD4-7CE7-3ED6-8818-5FB51C79F790}"/>
              </a:ext>
            </a:extLst>
          </p:cNvPr>
          <p:cNvSpPr txBox="1"/>
          <p:nvPr/>
        </p:nvSpPr>
        <p:spPr>
          <a:xfrm>
            <a:off x="355659" y="3734080"/>
            <a:ext cx="2602666"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8231F"/>
                </a:solidFill>
                <a:effectLst/>
                <a:uLnTx/>
                <a:uFillTx/>
                <a:latin typeface="VELUX Transform Office"/>
                <a:ea typeface="+mn-ea"/>
                <a:cs typeface="+mn-cs"/>
              </a:rPr>
              <a:t>Belgium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8231F"/>
                </a:solidFill>
                <a:effectLst/>
                <a:uLnTx/>
                <a:uFillTx/>
                <a:latin typeface="VELUX Transform Office"/>
                <a:ea typeface="+mn-ea"/>
                <a:cs typeface="+mn-cs"/>
              </a:rPr>
              <a:t>Case study: Anderlecht social housing</a:t>
            </a:r>
            <a:endParaRPr kumimoji="0" lang="en-DK" sz="1200" b="0" i="0" u="none" strike="noStrike" kern="1200" cap="none" spc="0" normalizeH="0" baseline="0" noProof="0" err="1">
              <a:ln>
                <a:noFill/>
              </a:ln>
              <a:solidFill>
                <a:srgbClr val="28231F"/>
              </a:solidFill>
              <a:effectLst/>
              <a:uLnTx/>
              <a:uFillTx/>
              <a:latin typeface="VELUX Transform Office"/>
              <a:ea typeface="+mn-ea"/>
              <a:cs typeface="+mn-cs"/>
            </a:endParaRPr>
          </a:p>
        </p:txBody>
      </p:sp>
      <p:cxnSp>
        <p:nvCxnSpPr>
          <p:cNvPr id="18" name="Elbow Connector 17">
            <a:extLst>
              <a:ext uri="{FF2B5EF4-FFF2-40B4-BE49-F238E27FC236}">
                <a16:creationId xmlns:a16="http://schemas.microsoft.com/office/drawing/2014/main" id="{C9EBE396-A872-87F4-E020-6F4B0D6C74C6}"/>
              </a:ext>
            </a:extLst>
          </p:cNvPr>
          <p:cNvCxnSpPr>
            <a:cxnSpLocks/>
          </p:cNvCxnSpPr>
          <p:nvPr/>
        </p:nvCxnSpPr>
        <p:spPr>
          <a:xfrm>
            <a:off x="983432" y="3831415"/>
            <a:ext cx="4176464" cy="405020"/>
          </a:xfrm>
          <a:prstGeom prst="bentConnector3">
            <a:avLst>
              <a:gd name="adj1" fmla="val 99937"/>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24B0C834-2A8E-3240-EB05-669F4E713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0478" y="368728"/>
            <a:ext cx="679122" cy="612000"/>
          </a:xfrm>
          <a:prstGeom prst="rect">
            <a:avLst/>
          </a:prstGeom>
        </p:spPr>
      </p:pic>
      <p:sp>
        <p:nvSpPr>
          <p:cNvPr id="40" name="Text Placeholder 10">
            <a:extLst>
              <a:ext uri="{FF2B5EF4-FFF2-40B4-BE49-F238E27FC236}">
                <a16:creationId xmlns:a16="http://schemas.microsoft.com/office/drawing/2014/main" id="{604712F4-CEDA-6049-9010-3BF46727DF8F}"/>
              </a:ext>
            </a:extLst>
          </p:cNvPr>
          <p:cNvSpPr txBox="1">
            <a:spLocks noChangeAspect="1"/>
          </p:cNvSpPr>
          <p:nvPr/>
        </p:nvSpPr>
        <p:spPr>
          <a:xfrm>
            <a:off x="9792000" y="597600"/>
            <a:ext cx="1125210" cy="378000"/>
          </a:xfrm>
          <a:prstGeom prst="rect">
            <a:avLst/>
          </a:prstGeom>
          <a:blipFill>
            <a:blip r:embed="rId5">
              <a:extLst>
                <a:ext uri="{96DAC541-7B7A-43D3-8B79-37D633B846F1}">
                  <asvg:svgBlip xmlns:asvg="http://schemas.microsoft.com/office/drawing/2016/SVG/main" r:embed="rId6"/>
                </a:ext>
              </a:extLst>
            </a:blip>
            <a:stretch>
              <a:fillRect/>
            </a:stretch>
          </a:blipFill>
        </p:spPr>
        <p:txBody>
          <a:bodyPr bIns="7200">
            <a:normAutofit/>
          </a:bodyPr>
          <a:lstStyle>
            <a:lvl1pPr marL="0" indent="0" algn="l" defTabSz="914400" rtl="0" eaLnBrk="1" latinLnBrk="0" hangingPunct="1">
              <a:lnSpc>
                <a:spcPct val="90000"/>
              </a:lnSpc>
              <a:spcBef>
                <a:spcPts val="0"/>
              </a:spcBef>
              <a:spcAft>
                <a:spcPts val="600"/>
              </a:spcAft>
              <a:buFontTx/>
              <a:buNone/>
              <a:defRPr sz="100" b="0" i="0" kern="1200">
                <a:noFill/>
                <a:latin typeface="+mn-lt"/>
                <a:ea typeface="+mn-ea"/>
                <a:cs typeface="+mn-cs"/>
              </a:defRPr>
            </a:lvl1pPr>
            <a:lvl2pPr marL="360000" indent="-180000" algn="l" defTabSz="914400" rtl="0" eaLnBrk="1" latinLnBrk="0" hangingPunct="1">
              <a:lnSpc>
                <a:spcPct val="90000"/>
              </a:lnSpc>
              <a:spcBef>
                <a:spcPts val="0"/>
              </a:spcBef>
              <a:spcAft>
                <a:spcPts val="600"/>
              </a:spcAft>
              <a:buFont typeface="Arial" panose="020B0604020202020204" pitchFamily="34" charset="0"/>
              <a:buChar char="•"/>
              <a:defRPr sz="1800" b="0" i="0" kern="1200">
                <a:solidFill>
                  <a:schemeClr val="tx1"/>
                </a:solidFill>
                <a:latin typeface="+mn-lt"/>
                <a:ea typeface="+mn-ea"/>
                <a:cs typeface="+mn-cs"/>
              </a:defRPr>
            </a:lvl2pPr>
            <a:lvl3pPr marL="540000" indent="-180000" algn="l" defTabSz="914400" rtl="0" eaLnBrk="1" latinLnBrk="0" hangingPunct="1">
              <a:lnSpc>
                <a:spcPct val="90000"/>
              </a:lnSpc>
              <a:spcBef>
                <a:spcPts val="0"/>
              </a:spcBef>
              <a:spcAft>
                <a:spcPts val="600"/>
              </a:spcAft>
              <a:buFont typeface="Arial" panose="020B0604020202020204" pitchFamily="34" charset="0"/>
              <a:buChar char="•"/>
              <a:defRPr sz="1600" b="0" i="0"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Consolas" panose="020B0609020204030204" pitchFamily="49" charset="0"/>
              <a:buChar char="​"/>
              <a:defRPr sz="2200" b="1" i="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Consolas" panose="020B0609020204030204" pitchFamily="49" charset="0"/>
              <a:buChar char="​"/>
              <a:defRPr sz="2200" b="0" i="0" kern="1200">
                <a:solidFill>
                  <a:schemeClr val="tx1"/>
                </a:solidFill>
                <a:latin typeface="+mn-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200" b="0" i="0"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600"/>
              </a:spcAft>
              <a:buFont typeface="Consolas" panose="020B0609020204030204" pitchFamily="49" charset="0"/>
              <a:buChar char="​"/>
              <a:defRPr sz="1200" b="1" i="0" kern="1200" baseline="0">
                <a:solidFill>
                  <a:schemeClr val="tx1"/>
                </a:solidFill>
                <a:latin typeface="+mn-lt"/>
                <a:ea typeface="+mn-ea"/>
                <a:cs typeface="+mn-cs"/>
              </a:defRPr>
            </a:lvl7pPr>
            <a:lvl8pPr marL="0" indent="0" algn="l" defTabSz="914400" rtl="0" eaLnBrk="1" latinLnBrk="0" hangingPunct="1">
              <a:lnSpc>
                <a:spcPct val="90000"/>
              </a:lnSpc>
              <a:spcBef>
                <a:spcPts val="0"/>
              </a:spcBef>
              <a:spcAft>
                <a:spcPts val="600"/>
              </a:spcAft>
              <a:buFont typeface="Consolas" panose="020B0609020204030204" pitchFamily="49" charset="0"/>
              <a:buChar char="​"/>
              <a:defRPr sz="1200" b="0" i="0"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600"/>
              </a:spcAft>
              <a:buFont typeface="Consolas" panose="020B0609020204030204" pitchFamily="49" charset="0"/>
              <a:buChar char="​"/>
              <a:defRPr sz="4400" b="1" i="0" kern="1200" baseline="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00" b="0" i="0" u="none" strike="noStrike" kern="1200" cap="none" spc="0" normalizeH="0" baseline="0" noProof="0">
                <a:ln>
                  <a:noFill/>
                </a:ln>
                <a:noFill/>
                <a:effectLst/>
                <a:uLnTx/>
                <a:uFillTx/>
                <a:latin typeface="VELUX Transform Office"/>
                <a:ea typeface="+mn-ea"/>
                <a:cs typeface="+mn-cs"/>
              </a:rPr>
              <a:t>.</a:t>
            </a:r>
          </a:p>
        </p:txBody>
      </p:sp>
      <p:sp>
        <p:nvSpPr>
          <p:cNvPr id="6" name="Oval 5">
            <a:extLst>
              <a:ext uri="{FF2B5EF4-FFF2-40B4-BE49-F238E27FC236}">
                <a16:creationId xmlns:a16="http://schemas.microsoft.com/office/drawing/2014/main" id="{04EDE3AB-17DB-9194-7BE7-6281A9FAB64C}"/>
              </a:ext>
            </a:extLst>
          </p:cNvPr>
          <p:cNvSpPr/>
          <p:nvPr/>
        </p:nvSpPr>
        <p:spPr>
          <a:xfrm>
            <a:off x="8488010" y="3212976"/>
            <a:ext cx="2756603" cy="1140171"/>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indent="-180000" algn="l">
              <a:buFont typeface="Arial" panose="020B0604020202020204" pitchFamily="34" charset="0"/>
              <a:buChar char="•"/>
            </a:pPr>
            <a:endParaRPr lang="en-DK" sz="2200" noProof="0" err="1"/>
          </a:p>
        </p:txBody>
      </p:sp>
    </p:spTree>
    <p:extLst>
      <p:ext uri="{BB962C8B-B14F-4D97-AF65-F5344CB8AC3E}">
        <p14:creationId xmlns:p14="http://schemas.microsoft.com/office/powerpoint/2010/main" val="1459827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Picture 179" descr="A tree with a sunset in the background&#10;&#10;Description automatically generated">
            <a:extLst>
              <a:ext uri="{FF2B5EF4-FFF2-40B4-BE49-F238E27FC236}">
                <a16:creationId xmlns:a16="http://schemas.microsoft.com/office/drawing/2014/main" id="{2A214E7A-E65B-7668-63A8-72D16AD3FF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5992"/>
            <a:ext cx="12250209" cy="6934200"/>
          </a:xfrm>
          <a:prstGeom prst="rect">
            <a:avLst/>
          </a:prstGeom>
        </p:spPr>
      </p:pic>
      <p:grpSp>
        <p:nvGrpSpPr>
          <p:cNvPr id="2" name="Group 1">
            <a:extLst>
              <a:ext uri="{FF2B5EF4-FFF2-40B4-BE49-F238E27FC236}">
                <a16:creationId xmlns:a16="http://schemas.microsoft.com/office/drawing/2014/main" id="{AE4ED78A-94A6-FF5B-909E-B1D68975CB0C}"/>
              </a:ext>
            </a:extLst>
          </p:cNvPr>
          <p:cNvGrpSpPr/>
          <p:nvPr/>
        </p:nvGrpSpPr>
        <p:grpSpPr>
          <a:xfrm>
            <a:off x="797074" y="4562492"/>
            <a:ext cx="7380031" cy="1017319"/>
            <a:chOff x="358775" y="3201799"/>
            <a:chExt cx="11626964" cy="1337529"/>
          </a:xfrm>
        </p:grpSpPr>
        <p:sp>
          <p:nvSpPr>
            <p:cNvPr id="3" name="object 54">
              <a:extLst>
                <a:ext uri="{FF2B5EF4-FFF2-40B4-BE49-F238E27FC236}">
                  <a16:creationId xmlns:a16="http://schemas.microsoft.com/office/drawing/2014/main" id="{B5D3C12E-5294-7FFD-E533-09A93C04CDA6}"/>
                </a:ext>
              </a:extLst>
            </p:cNvPr>
            <p:cNvSpPr txBox="1"/>
            <p:nvPr/>
          </p:nvSpPr>
          <p:spPr>
            <a:xfrm>
              <a:off x="358775" y="4236008"/>
              <a:ext cx="1274157" cy="299079"/>
            </a:xfrm>
            <a:prstGeom prst="rect">
              <a:avLst/>
            </a:prstGeom>
          </p:spPr>
          <p:txBody>
            <a:bodyPr vert="horz" wrap="square" lIns="0" tIns="8471" rIns="0" bIns="0" rtlCol="0">
              <a:spAutoFit/>
            </a:bodyPr>
            <a:lstStyle/>
            <a:p>
              <a:pPr marL="7701" marR="0" lvl="0" indent="0" algn="l" defTabSz="554492" rtl="0" eaLnBrk="1" fontAlgn="auto" latinLnBrk="0" hangingPunct="1">
                <a:lnSpc>
                  <a:spcPct val="100000"/>
                </a:lnSpc>
                <a:spcBef>
                  <a:spcPts val="67"/>
                </a:spcBef>
                <a:spcAft>
                  <a:spcPts val="0"/>
                </a:spcAft>
                <a:buClrTx/>
                <a:buSzTx/>
                <a:buFontTx/>
                <a:buNone/>
                <a:tabLst/>
                <a:defRPr/>
              </a:pPr>
              <a:r>
                <a:rPr kumimoji="0" sz="800" b="0" i="0" u="none" strike="noStrike" kern="1200" cap="none" spc="61" normalizeH="0" baseline="0" noProof="0">
                  <a:ln>
                    <a:noFill/>
                  </a:ln>
                  <a:solidFill>
                    <a:srgbClr val="FFFFFF"/>
                  </a:solidFill>
                  <a:effectLst/>
                  <a:uLnTx/>
                  <a:uFillTx/>
                  <a:latin typeface="VeluxForOffice"/>
                  <a:ea typeface="+mn-ea"/>
                  <a:cs typeface="Trebuchet MS"/>
                </a:rPr>
                <a:t>Extraction</a:t>
              </a:r>
              <a:endParaRPr kumimoji="0" sz="800" b="0" i="0" u="none" strike="noStrike" kern="1200" cap="none" spc="0" normalizeH="0" baseline="0" noProof="0">
                <a:ln>
                  <a:noFill/>
                </a:ln>
                <a:solidFill>
                  <a:srgbClr val="FFFFFF"/>
                </a:solidFill>
                <a:effectLst/>
                <a:uLnTx/>
                <a:uFillTx/>
                <a:latin typeface="VeluxForOffice"/>
                <a:ea typeface="+mn-ea"/>
                <a:cs typeface="Trebuchet MS"/>
              </a:endParaRPr>
            </a:p>
          </p:txBody>
        </p:sp>
        <p:sp>
          <p:nvSpPr>
            <p:cNvPr id="4" name="object 55">
              <a:extLst>
                <a:ext uri="{FF2B5EF4-FFF2-40B4-BE49-F238E27FC236}">
                  <a16:creationId xmlns:a16="http://schemas.microsoft.com/office/drawing/2014/main" id="{35B3353F-14D3-54FD-FABF-E2BAED0F4D7A}"/>
                </a:ext>
              </a:extLst>
            </p:cNvPr>
            <p:cNvSpPr txBox="1"/>
            <p:nvPr/>
          </p:nvSpPr>
          <p:spPr>
            <a:xfrm>
              <a:off x="1826262" y="4238508"/>
              <a:ext cx="1414219" cy="299079"/>
            </a:xfrm>
            <a:prstGeom prst="rect">
              <a:avLst/>
            </a:prstGeom>
          </p:spPr>
          <p:txBody>
            <a:bodyPr vert="horz" wrap="square" lIns="0" tIns="8471" rIns="0" bIns="0" rtlCol="0">
              <a:spAutoFit/>
            </a:bodyPr>
            <a:lstStyle/>
            <a:p>
              <a:pPr marL="7701" marR="0" lvl="0" indent="0" algn="ctr" defTabSz="554492" rtl="0" eaLnBrk="1" fontAlgn="auto" latinLnBrk="0" hangingPunct="1">
                <a:lnSpc>
                  <a:spcPct val="100000"/>
                </a:lnSpc>
                <a:spcBef>
                  <a:spcPts val="67"/>
                </a:spcBef>
                <a:spcAft>
                  <a:spcPts val="0"/>
                </a:spcAft>
                <a:buClrTx/>
                <a:buSzTx/>
                <a:buFontTx/>
                <a:buNone/>
                <a:tabLst/>
                <a:defRPr/>
              </a:pPr>
              <a:r>
                <a:rPr kumimoji="0" sz="800" b="0" i="0" u="none" strike="noStrike" kern="1200" cap="none" spc="69" normalizeH="0" baseline="0" noProof="0">
                  <a:ln>
                    <a:noFill/>
                  </a:ln>
                  <a:solidFill>
                    <a:srgbClr val="FFFFFF"/>
                  </a:solidFill>
                  <a:effectLst/>
                  <a:uLnTx/>
                  <a:uFillTx/>
                  <a:latin typeface="VeluxForOffice"/>
                  <a:ea typeface="+mn-ea"/>
                  <a:cs typeface="Trebuchet MS"/>
                </a:rPr>
                <a:t>P</a:t>
              </a:r>
              <a:r>
                <a:rPr kumimoji="0" sz="800" b="0" i="0" u="none" strike="noStrike" kern="1200" cap="none" spc="36" normalizeH="0" baseline="0" noProof="0">
                  <a:ln>
                    <a:noFill/>
                  </a:ln>
                  <a:solidFill>
                    <a:srgbClr val="FFFFFF"/>
                  </a:solidFill>
                  <a:effectLst/>
                  <a:uLnTx/>
                  <a:uFillTx/>
                  <a:latin typeface="VeluxForOffice"/>
                  <a:ea typeface="+mn-ea"/>
                  <a:cs typeface="Trebuchet MS"/>
                </a:rPr>
                <a:t>r</a:t>
              </a:r>
              <a:r>
                <a:rPr kumimoji="0" sz="800" b="0" i="0" u="none" strike="noStrike" kern="1200" cap="none" spc="79" normalizeH="0" baseline="0" noProof="0">
                  <a:ln>
                    <a:noFill/>
                  </a:ln>
                  <a:solidFill>
                    <a:srgbClr val="FFFFFF"/>
                  </a:solidFill>
                  <a:effectLst/>
                  <a:uLnTx/>
                  <a:uFillTx/>
                  <a:latin typeface="VeluxForOffice"/>
                  <a:ea typeface="+mn-ea"/>
                  <a:cs typeface="Trebuchet MS"/>
                </a:rPr>
                <a:t>oduction</a:t>
              </a:r>
              <a:endParaRPr kumimoji="0" sz="800" b="0" i="0" u="none" strike="noStrike" kern="1200" cap="none" spc="0" normalizeH="0" baseline="0" noProof="0">
                <a:ln>
                  <a:noFill/>
                </a:ln>
                <a:solidFill>
                  <a:srgbClr val="FFFFFF"/>
                </a:solidFill>
                <a:effectLst/>
                <a:uLnTx/>
                <a:uFillTx/>
                <a:latin typeface="VeluxForOffice"/>
                <a:ea typeface="+mn-ea"/>
                <a:cs typeface="Trebuchet MS"/>
              </a:endParaRPr>
            </a:p>
          </p:txBody>
        </p:sp>
        <p:sp>
          <p:nvSpPr>
            <p:cNvPr id="5" name="object 56">
              <a:extLst>
                <a:ext uri="{FF2B5EF4-FFF2-40B4-BE49-F238E27FC236}">
                  <a16:creationId xmlns:a16="http://schemas.microsoft.com/office/drawing/2014/main" id="{1B30FDDC-C1BF-21F1-0949-0408B3542F85}"/>
                </a:ext>
              </a:extLst>
            </p:cNvPr>
            <p:cNvSpPr txBox="1"/>
            <p:nvPr/>
          </p:nvSpPr>
          <p:spPr>
            <a:xfrm>
              <a:off x="3657826" y="4226597"/>
              <a:ext cx="1638237" cy="299079"/>
            </a:xfrm>
            <a:prstGeom prst="rect">
              <a:avLst/>
            </a:prstGeom>
          </p:spPr>
          <p:txBody>
            <a:bodyPr vert="horz" wrap="square" lIns="0" tIns="8471" rIns="0" bIns="0" rtlCol="0">
              <a:spAutoFit/>
            </a:bodyPr>
            <a:lstStyle/>
            <a:p>
              <a:pPr marL="7701" marR="0" lvl="0" indent="0" algn="ctr" defTabSz="554492" rtl="0" eaLnBrk="1" fontAlgn="auto" latinLnBrk="0" hangingPunct="1">
                <a:lnSpc>
                  <a:spcPct val="100000"/>
                </a:lnSpc>
                <a:spcBef>
                  <a:spcPts val="67"/>
                </a:spcBef>
                <a:spcAft>
                  <a:spcPts val="0"/>
                </a:spcAft>
                <a:buClrTx/>
                <a:buSzTx/>
                <a:buFontTx/>
                <a:buNone/>
                <a:tabLst/>
                <a:defRPr/>
              </a:pPr>
              <a:r>
                <a:rPr kumimoji="0" sz="800" b="0" i="0" u="none" strike="noStrike" kern="1200" cap="none" spc="139" normalizeH="0" baseline="0" noProof="0">
                  <a:ln>
                    <a:noFill/>
                  </a:ln>
                  <a:solidFill>
                    <a:srgbClr val="FFFFFF"/>
                  </a:solidFill>
                  <a:effectLst/>
                  <a:uLnTx/>
                  <a:uFillTx/>
                  <a:latin typeface="VeluxForOffice"/>
                  <a:ea typeface="+mn-ea"/>
                  <a:cs typeface="Trebuchet MS"/>
                </a:rPr>
                <a:t>C</a:t>
              </a:r>
              <a:r>
                <a:rPr kumimoji="0" sz="800" b="0" i="0" u="none" strike="noStrike" kern="1200" cap="none" spc="97" normalizeH="0" baseline="0" noProof="0">
                  <a:ln>
                    <a:noFill/>
                  </a:ln>
                  <a:solidFill>
                    <a:srgbClr val="FFFFFF"/>
                  </a:solidFill>
                  <a:effectLst/>
                  <a:uLnTx/>
                  <a:uFillTx/>
                  <a:latin typeface="VeluxForOffice"/>
                  <a:ea typeface="+mn-ea"/>
                  <a:cs typeface="Trebuchet MS"/>
                </a:rPr>
                <a:t>on</a:t>
              </a:r>
              <a:r>
                <a:rPr kumimoji="0" sz="800" b="0" i="0" u="none" strike="noStrike" kern="1200" cap="none" spc="64" normalizeH="0" baseline="0" noProof="0">
                  <a:ln>
                    <a:noFill/>
                  </a:ln>
                  <a:solidFill>
                    <a:srgbClr val="FFFFFF"/>
                  </a:solidFill>
                  <a:effectLst/>
                  <a:uLnTx/>
                  <a:uFillTx/>
                  <a:latin typeface="VeluxForOffice"/>
                  <a:ea typeface="+mn-ea"/>
                  <a:cs typeface="Trebuchet MS"/>
                </a:rPr>
                <a:t>s</a:t>
              </a:r>
              <a:r>
                <a:rPr kumimoji="0" sz="800" b="0" i="0" u="none" strike="noStrike" kern="1200" cap="none" spc="55" normalizeH="0" baseline="0" noProof="0">
                  <a:ln>
                    <a:noFill/>
                  </a:ln>
                  <a:solidFill>
                    <a:srgbClr val="FFFFFF"/>
                  </a:solidFill>
                  <a:effectLst/>
                  <a:uLnTx/>
                  <a:uFillTx/>
                  <a:latin typeface="VeluxForOffice"/>
                  <a:ea typeface="+mn-ea"/>
                  <a:cs typeface="Trebuchet MS"/>
                </a:rPr>
                <a:t>truction</a:t>
              </a:r>
              <a:endParaRPr kumimoji="0" sz="800" b="0" i="0" u="none" strike="noStrike" kern="1200" cap="none" spc="0" normalizeH="0" baseline="0" noProof="0">
                <a:ln>
                  <a:noFill/>
                </a:ln>
                <a:solidFill>
                  <a:srgbClr val="FFFFFF"/>
                </a:solidFill>
                <a:effectLst/>
                <a:uLnTx/>
                <a:uFillTx/>
                <a:latin typeface="VeluxForOffice"/>
                <a:ea typeface="+mn-ea"/>
                <a:cs typeface="Trebuchet MS"/>
              </a:endParaRPr>
            </a:p>
          </p:txBody>
        </p:sp>
        <p:sp>
          <p:nvSpPr>
            <p:cNvPr id="6" name="object 57">
              <a:extLst>
                <a:ext uri="{FF2B5EF4-FFF2-40B4-BE49-F238E27FC236}">
                  <a16:creationId xmlns:a16="http://schemas.microsoft.com/office/drawing/2014/main" id="{66B23C6D-82FF-3107-4084-177901F53860}"/>
                </a:ext>
              </a:extLst>
            </p:cNvPr>
            <p:cNvSpPr txBox="1"/>
            <p:nvPr/>
          </p:nvSpPr>
          <p:spPr>
            <a:xfrm>
              <a:off x="5489390" y="4240249"/>
              <a:ext cx="1296000" cy="299079"/>
            </a:xfrm>
            <a:prstGeom prst="rect">
              <a:avLst/>
            </a:prstGeom>
          </p:spPr>
          <p:txBody>
            <a:bodyPr vert="horz" wrap="square" lIns="0" tIns="8471" rIns="0" bIns="0" rtlCol="0">
              <a:spAutoFit/>
            </a:bodyPr>
            <a:lstStyle/>
            <a:p>
              <a:pPr marL="7701" marR="0" lvl="0" indent="0" algn="ctr" defTabSz="554492" rtl="0" eaLnBrk="1" fontAlgn="auto" latinLnBrk="0" hangingPunct="1">
                <a:lnSpc>
                  <a:spcPct val="100000"/>
                </a:lnSpc>
                <a:spcBef>
                  <a:spcPts val="67"/>
                </a:spcBef>
                <a:spcAft>
                  <a:spcPts val="0"/>
                </a:spcAft>
                <a:buClrTx/>
                <a:buSzTx/>
                <a:buFontTx/>
                <a:buNone/>
                <a:tabLst/>
                <a:defRPr/>
              </a:pPr>
              <a:r>
                <a:rPr kumimoji="0" sz="800" b="0" i="0" u="none" strike="noStrike" kern="1200" cap="none" spc="88" normalizeH="0" baseline="0" noProof="0">
                  <a:ln>
                    <a:noFill/>
                  </a:ln>
                  <a:solidFill>
                    <a:srgbClr val="FFFFFF"/>
                  </a:solidFill>
                  <a:effectLst/>
                  <a:uLnTx/>
                  <a:uFillTx/>
                  <a:latin typeface="VeluxForOffice"/>
                  <a:ea typeface="+mn-ea"/>
                  <a:cs typeface="Trebuchet MS"/>
                </a:rPr>
                <a:t>Use</a:t>
              </a:r>
              <a:endParaRPr kumimoji="0" sz="800" b="0" i="0" u="none" strike="noStrike" kern="1200" cap="none" spc="0" normalizeH="0" baseline="0" noProof="0">
                <a:ln>
                  <a:noFill/>
                </a:ln>
                <a:solidFill>
                  <a:srgbClr val="FFFFFF"/>
                </a:solidFill>
                <a:effectLst/>
                <a:uLnTx/>
                <a:uFillTx/>
                <a:latin typeface="VeluxForOffice"/>
                <a:ea typeface="+mn-ea"/>
                <a:cs typeface="Trebuchet MS"/>
              </a:endParaRPr>
            </a:p>
          </p:txBody>
        </p:sp>
        <p:sp>
          <p:nvSpPr>
            <p:cNvPr id="7" name="object 58">
              <a:extLst>
                <a:ext uri="{FF2B5EF4-FFF2-40B4-BE49-F238E27FC236}">
                  <a16:creationId xmlns:a16="http://schemas.microsoft.com/office/drawing/2014/main" id="{AE0F9371-D7E5-ADBD-1341-502C819455A6}"/>
                </a:ext>
              </a:extLst>
            </p:cNvPr>
            <p:cNvSpPr txBox="1"/>
            <p:nvPr/>
          </p:nvSpPr>
          <p:spPr>
            <a:xfrm>
              <a:off x="7320952" y="4226597"/>
              <a:ext cx="1489332" cy="299079"/>
            </a:xfrm>
            <a:prstGeom prst="rect">
              <a:avLst/>
            </a:prstGeom>
          </p:spPr>
          <p:txBody>
            <a:bodyPr vert="horz" wrap="square" lIns="0" tIns="8471" rIns="0" bIns="0" rtlCol="0">
              <a:spAutoFit/>
            </a:bodyPr>
            <a:lstStyle/>
            <a:p>
              <a:pPr marL="7701" marR="0" lvl="0" indent="0" algn="ctr" defTabSz="554492" rtl="0" eaLnBrk="1" fontAlgn="auto" latinLnBrk="0" hangingPunct="1">
                <a:lnSpc>
                  <a:spcPct val="100000"/>
                </a:lnSpc>
                <a:spcBef>
                  <a:spcPts val="67"/>
                </a:spcBef>
                <a:spcAft>
                  <a:spcPts val="0"/>
                </a:spcAft>
                <a:buClrTx/>
                <a:buSzTx/>
                <a:buFontTx/>
                <a:buNone/>
                <a:tabLst/>
                <a:defRPr/>
              </a:pPr>
              <a:r>
                <a:rPr kumimoji="0" sz="800" b="0" i="0" u="none" strike="noStrike" kern="1200" cap="none" spc="73" normalizeH="0" baseline="0" noProof="0">
                  <a:ln>
                    <a:noFill/>
                  </a:ln>
                  <a:solidFill>
                    <a:srgbClr val="FFFFFF"/>
                  </a:solidFill>
                  <a:effectLst/>
                  <a:uLnTx/>
                  <a:uFillTx/>
                  <a:latin typeface="VeluxForOffice"/>
                  <a:ea typeface="+mn-ea"/>
                  <a:cs typeface="Trebuchet MS"/>
                </a:rPr>
                <a:t>Renovation</a:t>
              </a:r>
              <a:endParaRPr kumimoji="0" sz="800" b="0" i="0" u="none" strike="noStrike" kern="1200" cap="none" spc="0" normalizeH="0" baseline="0" noProof="0">
                <a:ln>
                  <a:noFill/>
                </a:ln>
                <a:solidFill>
                  <a:srgbClr val="FFFFFF"/>
                </a:solidFill>
                <a:effectLst/>
                <a:uLnTx/>
                <a:uFillTx/>
                <a:latin typeface="VeluxForOffice"/>
                <a:ea typeface="+mn-ea"/>
                <a:cs typeface="Trebuchet MS"/>
              </a:endParaRPr>
            </a:p>
          </p:txBody>
        </p:sp>
        <p:sp>
          <p:nvSpPr>
            <p:cNvPr id="8" name="object 59">
              <a:extLst>
                <a:ext uri="{FF2B5EF4-FFF2-40B4-BE49-F238E27FC236}">
                  <a16:creationId xmlns:a16="http://schemas.microsoft.com/office/drawing/2014/main" id="{01D9B649-6CC4-B1F6-2756-7283671BAEEB}"/>
                </a:ext>
              </a:extLst>
            </p:cNvPr>
            <p:cNvSpPr txBox="1"/>
            <p:nvPr/>
          </p:nvSpPr>
          <p:spPr>
            <a:xfrm>
              <a:off x="9152521" y="4240249"/>
              <a:ext cx="1296000" cy="299079"/>
            </a:xfrm>
            <a:prstGeom prst="rect">
              <a:avLst/>
            </a:prstGeom>
          </p:spPr>
          <p:txBody>
            <a:bodyPr vert="horz" wrap="square" lIns="0" tIns="8471" rIns="0" bIns="0" rtlCol="0">
              <a:spAutoFit/>
            </a:bodyPr>
            <a:lstStyle/>
            <a:p>
              <a:pPr marL="7701" marR="0" lvl="0" indent="0" algn="ctr" defTabSz="554492" rtl="0" eaLnBrk="1" fontAlgn="auto" latinLnBrk="0" hangingPunct="1">
                <a:lnSpc>
                  <a:spcPct val="100000"/>
                </a:lnSpc>
                <a:spcBef>
                  <a:spcPts val="67"/>
                </a:spcBef>
                <a:spcAft>
                  <a:spcPts val="0"/>
                </a:spcAft>
                <a:buClrTx/>
                <a:buSzTx/>
                <a:buFontTx/>
                <a:buNone/>
                <a:tabLst/>
                <a:defRPr/>
              </a:pPr>
              <a:r>
                <a:rPr kumimoji="0" sz="800" b="0" i="0" u="none" strike="noStrike" kern="1200" cap="none" spc="100" normalizeH="0" baseline="0" noProof="0">
                  <a:ln>
                    <a:noFill/>
                  </a:ln>
                  <a:solidFill>
                    <a:srgbClr val="FFFFFF"/>
                  </a:solidFill>
                  <a:effectLst/>
                  <a:uLnTx/>
                  <a:uFillTx/>
                  <a:latin typeface="VeluxForOffice"/>
                  <a:ea typeface="+mn-ea"/>
                  <a:cs typeface="Trebuchet MS"/>
                </a:rPr>
                <a:t>End</a:t>
              </a:r>
              <a:r>
                <a:rPr kumimoji="0" lang="en-US" sz="800" b="0" i="0" u="none" strike="noStrike" kern="1200" cap="none" spc="100" normalizeH="0" baseline="0" noProof="0">
                  <a:ln>
                    <a:noFill/>
                  </a:ln>
                  <a:solidFill>
                    <a:srgbClr val="FFFFFF"/>
                  </a:solidFill>
                  <a:effectLst/>
                  <a:uLnTx/>
                  <a:uFillTx/>
                  <a:latin typeface="VeluxForOffice"/>
                  <a:ea typeface="+mn-ea"/>
                  <a:cs typeface="Trebuchet MS"/>
                </a:rPr>
                <a:t> </a:t>
              </a:r>
              <a:r>
                <a:rPr kumimoji="0" sz="800" b="0" i="0" u="none" strike="noStrike" kern="1200" cap="none" spc="76" normalizeH="0" baseline="0" noProof="0">
                  <a:ln>
                    <a:noFill/>
                  </a:ln>
                  <a:solidFill>
                    <a:srgbClr val="FFFFFF"/>
                  </a:solidFill>
                  <a:effectLst/>
                  <a:uLnTx/>
                  <a:uFillTx/>
                  <a:latin typeface="VeluxForOffice"/>
                  <a:ea typeface="+mn-ea"/>
                  <a:cs typeface="Trebuchet MS"/>
                </a:rPr>
                <a:t>of</a:t>
              </a:r>
              <a:r>
                <a:rPr kumimoji="0" sz="800" b="0" i="0" u="none" strike="noStrike" kern="1200" cap="none" spc="-115" normalizeH="0" baseline="0" noProof="0">
                  <a:ln>
                    <a:noFill/>
                  </a:ln>
                  <a:solidFill>
                    <a:srgbClr val="FFFFFF"/>
                  </a:solidFill>
                  <a:effectLst/>
                  <a:uLnTx/>
                  <a:uFillTx/>
                  <a:latin typeface="VeluxForOffice"/>
                  <a:ea typeface="+mn-ea"/>
                  <a:cs typeface="Trebuchet MS"/>
                </a:rPr>
                <a:t> </a:t>
              </a:r>
              <a:r>
                <a:rPr kumimoji="0" sz="800" b="0" i="0" u="none" strike="noStrike" kern="1200" cap="none" spc="33" normalizeH="0" baseline="0" noProof="0">
                  <a:ln>
                    <a:noFill/>
                  </a:ln>
                  <a:solidFill>
                    <a:srgbClr val="FFFFFF"/>
                  </a:solidFill>
                  <a:effectLst/>
                  <a:uLnTx/>
                  <a:uFillTx/>
                  <a:latin typeface="VeluxForOffice"/>
                  <a:ea typeface="+mn-ea"/>
                  <a:cs typeface="Trebuchet MS"/>
                </a:rPr>
                <a:t>life</a:t>
              </a:r>
              <a:endParaRPr kumimoji="0" sz="800" b="0" i="0" u="none" strike="noStrike" kern="1200" cap="none" spc="0" normalizeH="0" baseline="0" noProof="0">
                <a:ln>
                  <a:noFill/>
                </a:ln>
                <a:solidFill>
                  <a:srgbClr val="FFFFFF"/>
                </a:solidFill>
                <a:effectLst/>
                <a:uLnTx/>
                <a:uFillTx/>
                <a:latin typeface="VeluxForOffice"/>
                <a:ea typeface="+mn-ea"/>
                <a:cs typeface="Trebuchet MS"/>
              </a:endParaRPr>
            </a:p>
          </p:txBody>
        </p:sp>
        <p:sp>
          <p:nvSpPr>
            <p:cNvPr id="9" name="object 60">
              <a:extLst>
                <a:ext uri="{FF2B5EF4-FFF2-40B4-BE49-F238E27FC236}">
                  <a16:creationId xmlns:a16="http://schemas.microsoft.com/office/drawing/2014/main" id="{ED7BA7EF-2C82-1713-3590-E7CE34692F53}"/>
                </a:ext>
              </a:extLst>
            </p:cNvPr>
            <p:cNvSpPr txBox="1"/>
            <p:nvPr/>
          </p:nvSpPr>
          <p:spPr>
            <a:xfrm>
              <a:off x="10984085" y="4240252"/>
              <a:ext cx="1001654" cy="173106"/>
            </a:xfrm>
            <a:prstGeom prst="rect">
              <a:avLst/>
            </a:prstGeom>
          </p:spPr>
          <p:txBody>
            <a:bodyPr vert="horz" wrap="square" lIns="0" tIns="8471" rIns="0" bIns="0" rtlCol="0">
              <a:spAutoFit/>
            </a:bodyPr>
            <a:lstStyle/>
            <a:p>
              <a:pPr marL="7701" marR="0" lvl="0" indent="0" algn="ctr" defTabSz="554492" rtl="0" eaLnBrk="1" fontAlgn="auto" latinLnBrk="0" hangingPunct="1">
                <a:lnSpc>
                  <a:spcPct val="100000"/>
                </a:lnSpc>
                <a:spcBef>
                  <a:spcPts val="67"/>
                </a:spcBef>
                <a:spcAft>
                  <a:spcPts val="0"/>
                </a:spcAft>
                <a:buClrTx/>
                <a:buSzTx/>
                <a:buFontTx/>
                <a:buNone/>
                <a:tabLst/>
                <a:defRPr/>
              </a:pPr>
              <a:r>
                <a:rPr kumimoji="0" sz="800" b="0" i="0" u="none" strike="noStrike" kern="1200" cap="none" spc="109" normalizeH="0" baseline="0" noProof="0">
                  <a:ln>
                    <a:noFill/>
                  </a:ln>
                  <a:solidFill>
                    <a:srgbClr val="FFFFFF"/>
                  </a:solidFill>
                  <a:effectLst/>
                  <a:uLnTx/>
                  <a:uFillTx/>
                  <a:latin typeface="VeluxForOffice"/>
                  <a:ea typeface="+mn-ea"/>
                  <a:cs typeface="Trebuchet MS"/>
                </a:rPr>
                <a:t>B</a:t>
              </a:r>
              <a:r>
                <a:rPr kumimoji="0" sz="800" b="0" i="0" u="none" strike="noStrike" kern="1200" cap="none" spc="82" normalizeH="0" baseline="0" noProof="0">
                  <a:ln>
                    <a:noFill/>
                  </a:ln>
                  <a:solidFill>
                    <a:srgbClr val="FFFFFF"/>
                  </a:solidFill>
                  <a:effectLst/>
                  <a:uLnTx/>
                  <a:uFillTx/>
                  <a:latin typeface="VeluxForOffice"/>
                  <a:ea typeface="+mn-ea"/>
                  <a:cs typeface="Trebuchet MS"/>
                </a:rPr>
                <a:t>e</a:t>
              </a:r>
              <a:r>
                <a:rPr kumimoji="0" sz="800" b="0" i="0" u="none" strike="noStrike" kern="1200" cap="none" spc="61" normalizeH="0" baseline="0" noProof="0">
                  <a:ln>
                    <a:noFill/>
                  </a:ln>
                  <a:solidFill>
                    <a:srgbClr val="FFFFFF"/>
                  </a:solidFill>
                  <a:effectLst/>
                  <a:uLnTx/>
                  <a:uFillTx/>
                  <a:latin typeface="VeluxForOffice"/>
                  <a:ea typeface="+mn-ea"/>
                  <a:cs typeface="Trebuchet MS"/>
                </a:rPr>
                <a:t>y</a:t>
              </a:r>
              <a:r>
                <a:rPr kumimoji="0" sz="800" b="0" i="0" u="none" strike="noStrike" kern="1200" cap="none" spc="100" normalizeH="0" baseline="0" noProof="0">
                  <a:ln>
                    <a:noFill/>
                  </a:ln>
                  <a:solidFill>
                    <a:srgbClr val="FFFFFF"/>
                  </a:solidFill>
                  <a:effectLst/>
                  <a:uLnTx/>
                  <a:uFillTx/>
                  <a:latin typeface="VeluxForOffice"/>
                  <a:ea typeface="+mn-ea"/>
                  <a:cs typeface="Trebuchet MS"/>
                </a:rPr>
                <a:t>ond</a:t>
              </a:r>
              <a:endParaRPr kumimoji="0" sz="800" b="0" i="0" u="none" strike="noStrike" kern="1200" cap="none" spc="0" normalizeH="0" baseline="0" noProof="0">
                <a:ln>
                  <a:noFill/>
                </a:ln>
                <a:solidFill>
                  <a:srgbClr val="FFFFFF"/>
                </a:solidFill>
                <a:effectLst/>
                <a:uLnTx/>
                <a:uFillTx/>
                <a:latin typeface="VeluxForOffice"/>
                <a:ea typeface="+mn-ea"/>
                <a:cs typeface="Trebuchet MS"/>
              </a:endParaRPr>
            </a:p>
          </p:txBody>
        </p:sp>
        <p:grpSp>
          <p:nvGrpSpPr>
            <p:cNvPr id="10" name="Group 9">
              <a:extLst>
                <a:ext uri="{FF2B5EF4-FFF2-40B4-BE49-F238E27FC236}">
                  <a16:creationId xmlns:a16="http://schemas.microsoft.com/office/drawing/2014/main" id="{66CF7C05-D5F3-9128-A643-DBA3BC87E9E5}"/>
                </a:ext>
              </a:extLst>
            </p:cNvPr>
            <p:cNvGrpSpPr/>
            <p:nvPr/>
          </p:nvGrpSpPr>
          <p:grpSpPr>
            <a:xfrm>
              <a:off x="9289447" y="3201799"/>
              <a:ext cx="939308" cy="832207"/>
              <a:chOff x="7409877" y="1938023"/>
              <a:chExt cx="3118725" cy="2763115"/>
            </a:xfrm>
            <a:solidFill>
              <a:schemeClr val="bg1"/>
            </a:solidFill>
          </p:grpSpPr>
          <p:grpSp>
            <p:nvGrpSpPr>
              <p:cNvPr id="143" name="Group 142">
                <a:extLst>
                  <a:ext uri="{FF2B5EF4-FFF2-40B4-BE49-F238E27FC236}">
                    <a16:creationId xmlns:a16="http://schemas.microsoft.com/office/drawing/2014/main" id="{39173A08-F48B-176B-2EF6-E2E3EF90432D}"/>
                  </a:ext>
                </a:extLst>
              </p:cNvPr>
              <p:cNvGrpSpPr/>
              <p:nvPr/>
            </p:nvGrpSpPr>
            <p:grpSpPr>
              <a:xfrm>
                <a:off x="7409877" y="1938023"/>
                <a:ext cx="2105730" cy="2760108"/>
                <a:chOff x="7188039" y="1938023"/>
                <a:chExt cx="2105730" cy="2760108"/>
              </a:xfrm>
              <a:grpFill/>
            </p:grpSpPr>
            <p:sp>
              <p:nvSpPr>
                <p:cNvPr id="154" name="Graphic 51">
                  <a:extLst>
                    <a:ext uri="{FF2B5EF4-FFF2-40B4-BE49-F238E27FC236}">
                      <a16:creationId xmlns:a16="http://schemas.microsoft.com/office/drawing/2014/main" id="{88E581D5-456E-D902-8D34-C12E1C823B83}"/>
                    </a:ext>
                  </a:extLst>
                </p:cNvPr>
                <p:cNvSpPr/>
                <p:nvPr/>
              </p:nvSpPr>
              <p:spPr>
                <a:xfrm>
                  <a:off x="7188039" y="3867306"/>
                  <a:ext cx="861546" cy="438375"/>
                </a:xfrm>
                <a:custGeom>
                  <a:avLst/>
                  <a:gdLst>
                    <a:gd name="connsiteX0" fmla="*/ 565087 w 572384"/>
                    <a:gd name="connsiteY0" fmla="*/ 282416 h 291243"/>
                    <a:gd name="connsiteX1" fmla="*/ 563182 w 572384"/>
                    <a:gd name="connsiteY1" fmla="*/ 244316 h 291243"/>
                    <a:gd name="connsiteX2" fmla="*/ 303149 w 572384"/>
                    <a:gd name="connsiteY2" fmla="*/ 7144 h 291243"/>
                    <a:gd name="connsiteX3" fmla="*/ 266954 w 572384"/>
                    <a:gd name="connsiteY3" fmla="*/ 7144 h 291243"/>
                    <a:gd name="connsiteX4" fmla="*/ 8827 w 572384"/>
                    <a:gd name="connsiteY4" fmla="*/ 244316 h 291243"/>
                    <a:gd name="connsiteX5" fmla="*/ 6922 w 572384"/>
                    <a:gd name="connsiteY5" fmla="*/ 282416 h 291243"/>
                    <a:gd name="connsiteX6" fmla="*/ 45022 w 572384"/>
                    <a:gd name="connsiteY6" fmla="*/ 284321 h 291243"/>
                    <a:gd name="connsiteX7" fmla="*/ 284099 w 572384"/>
                    <a:gd name="connsiteY7" fmla="*/ 64294 h 291243"/>
                    <a:gd name="connsiteX8" fmla="*/ 526034 w 572384"/>
                    <a:gd name="connsiteY8" fmla="*/ 284321 h 291243"/>
                    <a:gd name="connsiteX9" fmla="*/ 565087 w 572384"/>
                    <a:gd name="connsiteY9" fmla="*/ 282416 h 291243"/>
                    <a:gd name="connsiteX10" fmla="*/ 565087 w 572384"/>
                    <a:gd name="connsiteY10" fmla="*/ 282416 h 291243"/>
                    <a:gd name="connsiteX11" fmla="*/ 565087 w 572384"/>
                    <a:gd name="connsiteY11" fmla="*/ 282416 h 2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384" h="291243">
                      <a:moveTo>
                        <a:pt x="565087" y="282416"/>
                      </a:moveTo>
                      <a:cubicBezTo>
                        <a:pt x="575564" y="270986"/>
                        <a:pt x="574612" y="253841"/>
                        <a:pt x="563182" y="244316"/>
                      </a:cubicBezTo>
                      <a:lnTo>
                        <a:pt x="303149" y="7144"/>
                      </a:lnTo>
                      <a:cubicBezTo>
                        <a:pt x="292672" y="-2381"/>
                        <a:pt x="276479" y="-2381"/>
                        <a:pt x="266954" y="7144"/>
                      </a:cubicBezTo>
                      <a:lnTo>
                        <a:pt x="8827" y="244316"/>
                      </a:lnTo>
                      <a:cubicBezTo>
                        <a:pt x="-2603" y="254794"/>
                        <a:pt x="-2603" y="271939"/>
                        <a:pt x="6922" y="282416"/>
                      </a:cubicBezTo>
                      <a:cubicBezTo>
                        <a:pt x="17399" y="293846"/>
                        <a:pt x="34544" y="293846"/>
                        <a:pt x="45022" y="284321"/>
                      </a:cubicBezTo>
                      <a:lnTo>
                        <a:pt x="284099" y="64294"/>
                      </a:lnTo>
                      <a:lnTo>
                        <a:pt x="526034" y="284321"/>
                      </a:lnTo>
                      <a:cubicBezTo>
                        <a:pt x="537464" y="293846"/>
                        <a:pt x="554609" y="292894"/>
                        <a:pt x="565087" y="282416"/>
                      </a:cubicBezTo>
                      <a:lnTo>
                        <a:pt x="565087" y="282416"/>
                      </a:lnTo>
                      <a:lnTo>
                        <a:pt x="565087" y="2824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55" name="Graphic 51">
                  <a:extLst>
                    <a:ext uri="{FF2B5EF4-FFF2-40B4-BE49-F238E27FC236}">
                      <a16:creationId xmlns:a16="http://schemas.microsoft.com/office/drawing/2014/main" id="{DF8A8B09-7725-1B1C-2FA8-8307F5A7A125}"/>
                    </a:ext>
                  </a:extLst>
                </p:cNvPr>
                <p:cNvSpPr/>
                <p:nvPr/>
              </p:nvSpPr>
              <p:spPr>
                <a:xfrm>
                  <a:off x="7283046" y="4321069"/>
                  <a:ext cx="670968" cy="375625"/>
                </a:xfrm>
                <a:custGeom>
                  <a:avLst/>
                  <a:gdLst>
                    <a:gd name="connsiteX0" fmla="*/ 419100 w 445770"/>
                    <a:gd name="connsiteY0" fmla="*/ 952 h 249554"/>
                    <a:gd name="connsiteX1" fmla="*/ 392430 w 445770"/>
                    <a:gd name="connsiteY1" fmla="*/ 27622 h 249554"/>
                    <a:gd name="connsiteX2" fmla="*/ 392430 w 445770"/>
                    <a:gd name="connsiteY2" fmla="*/ 27622 h 249554"/>
                    <a:gd name="connsiteX3" fmla="*/ 392430 w 445770"/>
                    <a:gd name="connsiteY3" fmla="*/ 196215 h 249554"/>
                    <a:gd name="connsiteX4" fmla="*/ 54293 w 445770"/>
                    <a:gd name="connsiteY4" fmla="*/ 196215 h 249554"/>
                    <a:gd name="connsiteX5" fmla="*/ 54293 w 445770"/>
                    <a:gd name="connsiteY5" fmla="*/ 27622 h 249554"/>
                    <a:gd name="connsiteX6" fmla="*/ 26670 w 445770"/>
                    <a:gd name="connsiteY6" fmla="*/ 0 h 249554"/>
                    <a:gd name="connsiteX7" fmla="*/ 0 w 445770"/>
                    <a:gd name="connsiteY7" fmla="*/ 27622 h 249554"/>
                    <a:gd name="connsiteX8" fmla="*/ 0 w 445770"/>
                    <a:gd name="connsiteY8" fmla="*/ 222885 h 249554"/>
                    <a:gd name="connsiteX9" fmla="*/ 26670 w 445770"/>
                    <a:gd name="connsiteY9" fmla="*/ 249555 h 249554"/>
                    <a:gd name="connsiteX10" fmla="*/ 26670 w 445770"/>
                    <a:gd name="connsiteY10" fmla="*/ 249555 h 249554"/>
                    <a:gd name="connsiteX11" fmla="*/ 419100 w 445770"/>
                    <a:gd name="connsiteY11" fmla="*/ 249555 h 249554"/>
                    <a:gd name="connsiteX12" fmla="*/ 445770 w 445770"/>
                    <a:gd name="connsiteY12" fmla="*/ 222885 h 249554"/>
                    <a:gd name="connsiteX13" fmla="*/ 445770 w 445770"/>
                    <a:gd name="connsiteY13" fmla="*/ 222885 h 249554"/>
                    <a:gd name="connsiteX14" fmla="*/ 445770 w 445770"/>
                    <a:gd name="connsiteY14" fmla="*/ 27622 h 249554"/>
                    <a:gd name="connsiteX15" fmla="*/ 419100 w 445770"/>
                    <a:gd name="connsiteY15" fmla="*/ 952 h 24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70" h="249554">
                      <a:moveTo>
                        <a:pt x="419100" y="952"/>
                      </a:moveTo>
                      <a:cubicBezTo>
                        <a:pt x="403860" y="952"/>
                        <a:pt x="392430" y="13335"/>
                        <a:pt x="392430" y="27622"/>
                      </a:cubicBezTo>
                      <a:lnTo>
                        <a:pt x="392430" y="27622"/>
                      </a:lnTo>
                      <a:lnTo>
                        <a:pt x="392430" y="196215"/>
                      </a:lnTo>
                      <a:lnTo>
                        <a:pt x="54293" y="196215"/>
                      </a:lnTo>
                      <a:lnTo>
                        <a:pt x="54293" y="27622"/>
                      </a:lnTo>
                      <a:cubicBezTo>
                        <a:pt x="54293" y="12382"/>
                        <a:pt x="41910" y="0"/>
                        <a:pt x="26670" y="0"/>
                      </a:cubicBezTo>
                      <a:cubicBezTo>
                        <a:pt x="11430" y="0"/>
                        <a:pt x="0" y="12382"/>
                        <a:pt x="0" y="27622"/>
                      </a:cubicBezTo>
                      <a:lnTo>
                        <a:pt x="0" y="222885"/>
                      </a:lnTo>
                      <a:cubicBezTo>
                        <a:pt x="0" y="238125"/>
                        <a:pt x="12382" y="249555"/>
                        <a:pt x="26670" y="249555"/>
                      </a:cubicBezTo>
                      <a:lnTo>
                        <a:pt x="26670" y="249555"/>
                      </a:lnTo>
                      <a:lnTo>
                        <a:pt x="419100" y="249555"/>
                      </a:lnTo>
                      <a:cubicBezTo>
                        <a:pt x="434340" y="249555"/>
                        <a:pt x="445770" y="237172"/>
                        <a:pt x="445770" y="222885"/>
                      </a:cubicBezTo>
                      <a:lnTo>
                        <a:pt x="445770" y="222885"/>
                      </a:lnTo>
                      <a:lnTo>
                        <a:pt x="445770" y="27622"/>
                      </a:lnTo>
                      <a:cubicBezTo>
                        <a:pt x="445770" y="12382"/>
                        <a:pt x="433388" y="952"/>
                        <a:pt x="419100" y="952"/>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56" name="Freeform: Shape 155">
                  <a:extLst>
                    <a:ext uri="{FF2B5EF4-FFF2-40B4-BE49-F238E27FC236}">
                      <a16:creationId xmlns:a16="http://schemas.microsoft.com/office/drawing/2014/main" id="{41FC0048-4873-7B7A-CD6D-F725043B97FE}"/>
                    </a:ext>
                  </a:extLst>
                </p:cNvPr>
                <p:cNvSpPr/>
                <p:nvPr/>
              </p:nvSpPr>
              <p:spPr>
                <a:xfrm rot="19952622">
                  <a:off x="8199826" y="3010116"/>
                  <a:ext cx="304220" cy="411104"/>
                </a:xfrm>
                <a:custGeom>
                  <a:avLst/>
                  <a:gdLst>
                    <a:gd name="connsiteX0" fmla="*/ 35330 w 325091"/>
                    <a:gd name="connsiteY0" fmla="*/ 0 h 411104"/>
                    <a:gd name="connsiteX1" fmla="*/ 312188 w 325091"/>
                    <a:gd name="connsiteY1" fmla="*/ 257021 h 411104"/>
                    <a:gd name="connsiteX2" fmla="*/ 325091 w 325091"/>
                    <a:gd name="connsiteY2" fmla="*/ 287128 h 411104"/>
                    <a:gd name="connsiteX3" fmla="*/ 325091 w 325091"/>
                    <a:gd name="connsiteY3" fmla="*/ 411104 h 411104"/>
                    <a:gd name="connsiteX4" fmla="*/ 244804 w 325091"/>
                    <a:gd name="connsiteY4" fmla="*/ 374973 h 411104"/>
                    <a:gd name="connsiteX5" fmla="*/ 244804 w 325091"/>
                    <a:gd name="connsiteY5" fmla="*/ 305766 h 411104"/>
                    <a:gd name="connsiteX6" fmla="*/ 0 w 325091"/>
                    <a:gd name="connsiteY6" fmla="*/ 78507 h 411104"/>
                    <a:gd name="connsiteX7" fmla="*/ 35330 w 325091"/>
                    <a:gd name="connsiteY7" fmla="*/ 0 h 41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091" h="411104">
                      <a:moveTo>
                        <a:pt x="35330" y="0"/>
                      </a:moveTo>
                      <a:lnTo>
                        <a:pt x="312188" y="257021"/>
                      </a:lnTo>
                      <a:cubicBezTo>
                        <a:pt x="320791" y="264189"/>
                        <a:pt x="325091" y="275658"/>
                        <a:pt x="325091" y="287128"/>
                      </a:cubicBezTo>
                      <a:lnTo>
                        <a:pt x="325091" y="411104"/>
                      </a:lnTo>
                      <a:lnTo>
                        <a:pt x="244804" y="374973"/>
                      </a:lnTo>
                      <a:lnTo>
                        <a:pt x="244804" y="305766"/>
                      </a:lnTo>
                      <a:lnTo>
                        <a:pt x="0" y="78507"/>
                      </a:lnTo>
                      <a:lnTo>
                        <a:pt x="35330"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57" name="Freeform: Shape 156">
                  <a:extLst>
                    <a:ext uri="{FF2B5EF4-FFF2-40B4-BE49-F238E27FC236}">
                      <a16:creationId xmlns:a16="http://schemas.microsoft.com/office/drawing/2014/main" id="{90C965B0-7183-DC28-1F65-476BBC802FEE}"/>
                    </a:ext>
                  </a:extLst>
                </p:cNvPr>
                <p:cNvSpPr/>
                <p:nvPr/>
              </p:nvSpPr>
              <p:spPr>
                <a:xfrm>
                  <a:off x="7578310" y="2728956"/>
                  <a:ext cx="712466" cy="1081796"/>
                </a:xfrm>
                <a:custGeom>
                  <a:avLst/>
                  <a:gdLst>
                    <a:gd name="connsiteX0" fmla="*/ 501153 w 712466"/>
                    <a:gd name="connsiteY0" fmla="*/ 0 h 1081796"/>
                    <a:gd name="connsiteX1" fmla="*/ 529109 w 712466"/>
                    <a:gd name="connsiteY1" fmla="*/ 10753 h 1081796"/>
                    <a:gd name="connsiteX2" fmla="*/ 712466 w 712466"/>
                    <a:gd name="connsiteY2" fmla="*/ 180972 h 1081796"/>
                    <a:gd name="connsiteX3" fmla="*/ 677136 w 712466"/>
                    <a:gd name="connsiteY3" fmla="*/ 259479 h 1081796"/>
                    <a:gd name="connsiteX4" fmla="*/ 501870 w 712466"/>
                    <a:gd name="connsiteY4" fmla="*/ 96775 h 1081796"/>
                    <a:gd name="connsiteX5" fmla="*/ 81797 w 712466"/>
                    <a:gd name="connsiteY5" fmla="*/ 486738 h 1081796"/>
                    <a:gd name="connsiteX6" fmla="*/ 81797 w 712466"/>
                    <a:gd name="connsiteY6" fmla="*/ 1040143 h 1081796"/>
                    <a:gd name="connsiteX7" fmla="*/ 81797 w 712466"/>
                    <a:gd name="connsiteY7" fmla="*/ 1043010 h 1081796"/>
                    <a:gd name="connsiteX8" fmla="*/ 38786 w 712466"/>
                    <a:gd name="connsiteY8" fmla="*/ 1081719 h 1081796"/>
                    <a:gd name="connsiteX9" fmla="*/ 78 w 712466"/>
                    <a:gd name="connsiteY9" fmla="*/ 1038709 h 1081796"/>
                    <a:gd name="connsiteX10" fmla="*/ 78 w 712466"/>
                    <a:gd name="connsiteY10" fmla="*/ 468100 h 1081796"/>
                    <a:gd name="connsiteX11" fmla="*/ 12980 w 712466"/>
                    <a:gd name="connsiteY11" fmla="*/ 437993 h 1081796"/>
                    <a:gd name="connsiteX12" fmla="*/ 473196 w 712466"/>
                    <a:gd name="connsiteY12" fmla="*/ 10753 h 1081796"/>
                    <a:gd name="connsiteX13" fmla="*/ 501153 w 712466"/>
                    <a:gd name="connsiteY13" fmla="*/ 0 h 10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466" h="1081796">
                      <a:moveTo>
                        <a:pt x="501153" y="0"/>
                      </a:moveTo>
                      <a:cubicBezTo>
                        <a:pt x="511188" y="0"/>
                        <a:pt x="521224" y="3585"/>
                        <a:pt x="529109" y="10753"/>
                      </a:cubicBezTo>
                      <a:lnTo>
                        <a:pt x="712466" y="180972"/>
                      </a:lnTo>
                      <a:lnTo>
                        <a:pt x="677136" y="259479"/>
                      </a:lnTo>
                      <a:lnTo>
                        <a:pt x="501870" y="96775"/>
                      </a:lnTo>
                      <a:lnTo>
                        <a:pt x="81797" y="486738"/>
                      </a:lnTo>
                      <a:lnTo>
                        <a:pt x="81797" y="1040143"/>
                      </a:lnTo>
                      <a:lnTo>
                        <a:pt x="81797" y="1043010"/>
                      </a:lnTo>
                      <a:cubicBezTo>
                        <a:pt x="80364" y="1064515"/>
                        <a:pt x="61726" y="1083154"/>
                        <a:pt x="38786" y="1081719"/>
                      </a:cubicBezTo>
                      <a:cubicBezTo>
                        <a:pt x="17282" y="1080286"/>
                        <a:pt x="-1357" y="1061648"/>
                        <a:pt x="78" y="1038709"/>
                      </a:cubicBezTo>
                      <a:lnTo>
                        <a:pt x="78" y="468100"/>
                      </a:lnTo>
                      <a:cubicBezTo>
                        <a:pt x="78" y="456630"/>
                        <a:pt x="4378" y="445161"/>
                        <a:pt x="12980" y="437993"/>
                      </a:cubicBezTo>
                      <a:lnTo>
                        <a:pt x="473196" y="10753"/>
                      </a:lnTo>
                      <a:cubicBezTo>
                        <a:pt x="481081" y="3585"/>
                        <a:pt x="491117" y="0"/>
                        <a:pt x="501153"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58" name="Freeform: Shape 157">
                  <a:extLst>
                    <a:ext uri="{FF2B5EF4-FFF2-40B4-BE49-F238E27FC236}">
                      <a16:creationId xmlns:a16="http://schemas.microsoft.com/office/drawing/2014/main" id="{203A688B-F1D4-7869-32E4-AEF2383A258D}"/>
                    </a:ext>
                  </a:extLst>
                </p:cNvPr>
                <p:cNvSpPr/>
                <p:nvPr/>
              </p:nvSpPr>
              <p:spPr>
                <a:xfrm>
                  <a:off x="8009929" y="3284901"/>
                  <a:ext cx="570609" cy="1413230"/>
                </a:xfrm>
                <a:custGeom>
                  <a:avLst/>
                  <a:gdLst>
                    <a:gd name="connsiteX0" fmla="*/ 490322 w 570609"/>
                    <a:gd name="connsiteY0" fmla="*/ 0 h 1413230"/>
                    <a:gd name="connsiteX1" fmla="*/ 570609 w 570609"/>
                    <a:gd name="connsiteY1" fmla="*/ 36131 h 1413230"/>
                    <a:gd name="connsiteX2" fmla="*/ 570609 w 570609"/>
                    <a:gd name="connsiteY2" fmla="*/ 1373086 h 1413230"/>
                    <a:gd name="connsiteX3" fmla="*/ 530466 w 570609"/>
                    <a:gd name="connsiteY3" fmla="*/ 1413230 h 1413230"/>
                    <a:gd name="connsiteX4" fmla="*/ 41578 w 570609"/>
                    <a:gd name="connsiteY4" fmla="*/ 1413230 h 1413230"/>
                    <a:gd name="connsiteX5" fmla="*/ 0 w 570609"/>
                    <a:gd name="connsiteY5" fmla="*/ 1373086 h 1413230"/>
                    <a:gd name="connsiteX6" fmla="*/ 41578 w 570609"/>
                    <a:gd name="connsiteY6" fmla="*/ 1331509 h 1413230"/>
                    <a:gd name="connsiteX7" fmla="*/ 490322 w 570609"/>
                    <a:gd name="connsiteY7" fmla="*/ 1331509 h 1413230"/>
                    <a:gd name="connsiteX8" fmla="*/ 490322 w 570609"/>
                    <a:gd name="connsiteY8" fmla="*/ 0 h 141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609" h="1413230">
                      <a:moveTo>
                        <a:pt x="490322" y="0"/>
                      </a:moveTo>
                      <a:lnTo>
                        <a:pt x="570609" y="36131"/>
                      </a:lnTo>
                      <a:lnTo>
                        <a:pt x="570609" y="1373086"/>
                      </a:lnTo>
                      <a:cubicBezTo>
                        <a:pt x="570609" y="1394591"/>
                        <a:pt x="553405" y="1413230"/>
                        <a:pt x="530466" y="1413230"/>
                      </a:cubicBezTo>
                      <a:lnTo>
                        <a:pt x="41578" y="1413230"/>
                      </a:lnTo>
                      <a:cubicBezTo>
                        <a:pt x="18639" y="1413230"/>
                        <a:pt x="0" y="1396025"/>
                        <a:pt x="0" y="1373086"/>
                      </a:cubicBezTo>
                      <a:cubicBezTo>
                        <a:pt x="0" y="1350147"/>
                        <a:pt x="18639" y="1331509"/>
                        <a:pt x="41578" y="1331509"/>
                      </a:cubicBezTo>
                      <a:lnTo>
                        <a:pt x="490322" y="1331509"/>
                      </a:lnTo>
                      <a:lnTo>
                        <a:pt x="490322"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59" name="Graphic 51">
                  <a:extLst>
                    <a:ext uri="{FF2B5EF4-FFF2-40B4-BE49-F238E27FC236}">
                      <a16:creationId xmlns:a16="http://schemas.microsoft.com/office/drawing/2014/main" id="{0A6335DA-070D-0747-012C-DC93EBE94178}"/>
                    </a:ext>
                  </a:extLst>
                </p:cNvPr>
                <p:cNvSpPr/>
                <p:nvPr/>
              </p:nvSpPr>
              <p:spPr>
                <a:xfrm rot="20248538">
                  <a:off x="7776237" y="3197056"/>
                  <a:ext cx="262365" cy="263799"/>
                </a:xfrm>
                <a:custGeom>
                  <a:avLst/>
                  <a:gdLst>
                    <a:gd name="connsiteX0" fmla="*/ 54292 w 174307"/>
                    <a:gd name="connsiteY0" fmla="*/ 54292 h 175260"/>
                    <a:gd name="connsiteX1" fmla="*/ 120967 w 174307"/>
                    <a:gd name="connsiteY1" fmla="*/ 54292 h 175260"/>
                    <a:gd name="connsiteX2" fmla="*/ 120967 w 174307"/>
                    <a:gd name="connsiteY2" fmla="*/ 120967 h 175260"/>
                    <a:gd name="connsiteX3" fmla="*/ 54292 w 174307"/>
                    <a:gd name="connsiteY3" fmla="*/ 120967 h 175260"/>
                    <a:gd name="connsiteX4" fmla="*/ 54292 w 174307"/>
                    <a:gd name="connsiteY4" fmla="*/ 54292 h 175260"/>
                    <a:gd name="connsiteX5" fmla="*/ 26670 w 174307"/>
                    <a:gd name="connsiteY5" fmla="*/ 175260 h 175260"/>
                    <a:gd name="connsiteX6" fmla="*/ 147638 w 174307"/>
                    <a:gd name="connsiteY6" fmla="*/ 175260 h 175260"/>
                    <a:gd name="connsiteX7" fmla="*/ 174307 w 174307"/>
                    <a:gd name="connsiteY7" fmla="*/ 148590 h 175260"/>
                    <a:gd name="connsiteX8" fmla="*/ 174307 w 174307"/>
                    <a:gd name="connsiteY8" fmla="*/ 26670 h 175260"/>
                    <a:gd name="connsiteX9" fmla="*/ 147638 w 174307"/>
                    <a:gd name="connsiteY9" fmla="*/ 0 h 175260"/>
                    <a:gd name="connsiteX10" fmla="*/ 147638 w 174307"/>
                    <a:gd name="connsiteY10" fmla="*/ 0 h 175260"/>
                    <a:gd name="connsiteX11" fmla="*/ 26670 w 174307"/>
                    <a:gd name="connsiteY11" fmla="*/ 0 h 175260"/>
                    <a:gd name="connsiteX12" fmla="*/ 0 w 174307"/>
                    <a:gd name="connsiteY12" fmla="*/ 26670 h 175260"/>
                    <a:gd name="connsiteX13" fmla="*/ 0 w 174307"/>
                    <a:gd name="connsiteY13" fmla="*/ 26670 h 175260"/>
                    <a:gd name="connsiteX14" fmla="*/ 0 w 174307"/>
                    <a:gd name="connsiteY14" fmla="*/ 147638 h 175260"/>
                    <a:gd name="connsiteX15" fmla="*/ 26670 w 174307"/>
                    <a:gd name="connsiteY15" fmla="*/ 175260 h 175260"/>
                    <a:gd name="connsiteX16" fmla="*/ 26670 w 174307"/>
                    <a:gd name="connsiteY16" fmla="*/ 17526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307" h="175260">
                      <a:moveTo>
                        <a:pt x="54292" y="54292"/>
                      </a:moveTo>
                      <a:lnTo>
                        <a:pt x="120967" y="54292"/>
                      </a:lnTo>
                      <a:lnTo>
                        <a:pt x="120967" y="120967"/>
                      </a:lnTo>
                      <a:lnTo>
                        <a:pt x="54292" y="120967"/>
                      </a:lnTo>
                      <a:lnTo>
                        <a:pt x="54292" y="54292"/>
                      </a:lnTo>
                      <a:close/>
                      <a:moveTo>
                        <a:pt x="26670" y="175260"/>
                      </a:moveTo>
                      <a:lnTo>
                        <a:pt x="147638" y="175260"/>
                      </a:lnTo>
                      <a:cubicBezTo>
                        <a:pt x="162877" y="175260"/>
                        <a:pt x="174307" y="162877"/>
                        <a:pt x="174307" y="148590"/>
                      </a:cubicBezTo>
                      <a:lnTo>
                        <a:pt x="174307" y="26670"/>
                      </a:lnTo>
                      <a:cubicBezTo>
                        <a:pt x="174307" y="11430"/>
                        <a:pt x="161925" y="0"/>
                        <a:pt x="147638" y="0"/>
                      </a:cubicBezTo>
                      <a:lnTo>
                        <a:pt x="147638" y="0"/>
                      </a:lnTo>
                      <a:lnTo>
                        <a:pt x="26670" y="0"/>
                      </a:lnTo>
                      <a:cubicBezTo>
                        <a:pt x="11430" y="0"/>
                        <a:pt x="0" y="12382"/>
                        <a:pt x="0" y="26670"/>
                      </a:cubicBezTo>
                      <a:lnTo>
                        <a:pt x="0" y="26670"/>
                      </a:lnTo>
                      <a:lnTo>
                        <a:pt x="0" y="147638"/>
                      </a:lnTo>
                      <a:cubicBezTo>
                        <a:pt x="0" y="162877"/>
                        <a:pt x="11430" y="175260"/>
                        <a:pt x="26670" y="175260"/>
                      </a:cubicBezTo>
                      <a:lnTo>
                        <a:pt x="26670" y="1752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60" name="Graphic 51">
                  <a:extLst>
                    <a:ext uri="{FF2B5EF4-FFF2-40B4-BE49-F238E27FC236}">
                      <a16:creationId xmlns:a16="http://schemas.microsoft.com/office/drawing/2014/main" id="{0BCBE88D-D8B4-F2BB-7B2C-B6A25837108A}"/>
                    </a:ext>
                  </a:extLst>
                </p:cNvPr>
                <p:cNvSpPr/>
                <p:nvPr/>
              </p:nvSpPr>
              <p:spPr>
                <a:xfrm rot="20614713">
                  <a:off x="8118888" y="3197056"/>
                  <a:ext cx="262365" cy="263799"/>
                </a:xfrm>
                <a:custGeom>
                  <a:avLst/>
                  <a:gdLst>
                    <a:gd name="connsiteX0" fmla="*/ 53340 w 174307"/>
                    <a:gd name="connsiteY0" fmla="*/ 54292 h 175260"/>
                    <a:gd name="connsiteX1" fmla="*/ 120015 w 174307"/>
                    <a:gd name="connsiteY1" fmla="*/ 54292 h 175260"/>
                    <a:gd name="connsiteX2" fmla="*/ 120015 w 174307"/>
                    <a:gd name="connsiteY2" fmla="*/ 120967 h 175260"/>
                    <a:gd name="connsiteX3" fmla="*/ 53340 w 174307"/>
                    <a:gd name="connsiteY3" fmla="*/ 120967 h 175260"/>
                    <a:gd name="connsiteX4" fmla="*/ 53340 w 174307"/>
                    <a:gd name="connsiteY4" fmla="*/ 54292 h 175260"/>
                    <a:gd name="connsiteX5" fmla="*/ 26670 w 174307"/>
                    <a:gd name="connsiteY5" fmla="*/ 175260 h 175260"/>
                    <a:gd name="connsiteX6" fmla="*/ 147638 w 174307"/>
                    <a:gd name="connsiteY6" fmla="*/ 175260 h 175260"/>
                    <a:gd name="connsiteX7" fmla="*/ 174307 w 174307"/>
                    <a:gd name="connsiteY7" fmla="*/ 148590 h 175260"/>
                    <a:gd name="connsiteX8" fmla="*/ 174307 w 174307"/>
                    <a:gd name="connsiteY8" fmla="*/ 26670 h 175260"/>
                    <a:gd name="connsiteX9" fmla="*/ 147638 w 174307"/>
                    <a:gd name="connsiteY9" fmla="*/ 0 h 175260"/>
                    <a:gd name="connsiteX10" fmla="*/ 26670 w 174307"/>
                    <a:gd name="connsiteY10" fmla="*/ 0 h 175260"/>
                    <a:gd name="connsiteX11" fmla="*/ 0 w 174307"/>
                    <a:gd name="connsiteY11" fmla="*/ 26670 h 175260"/>
                    <a:gd name="connsiteX12" fmla="*/ 0 w 174307"/>
                    <a:gd name="connsiteY12" fmla="*/ 26670 h 175260"/>
                    <a:gd name="connsiteX13" fmla="*/ 0 w 174307"/>
                    <a:gd name="connsiteY13" fmla="*/ 147638 h 175260"/>
                    <a:gd name="connsiteX14" fmla="*/ 26670 w 174307"/>
                    <a:gd name="connsiteY14" fmla="*/ 175260 h 175260"/>
                    <a:gd name="connsiteX15" fmla="*/ 26670 w 174307"/>
                    <a:gd name="connsiteY15" fmla="*/ 17526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307" h="175260">
                      <a:moveTo>
                        <a:pt x="53340" y="54292"/>
                      </a:moveTo>
                      <a:lnTo>
                        <a:pt x="120015" y="54292"/>
                      </a:lnTo>
                      <a:lnTo>
                        <a:pt x="120015" y="120967"/>
                      </a:lnTo>
                      <a:lnTo>
                        <a:pt x="53340" y="120967"/>
                      </a:lnTo>
                      <a:lnTo>
                        <a:pt x="53340" y="54292"/>
                      </a:lnTo>
                      <a:close/>
                      <a:moveTo>
                        <a:pt x="26670" y="175260"/>
                      </a:moveTo>
                      <a:lnTo>
                        <a:pt x="147638" y="175260"/>
                      </a:lnTo>
                      <a:cubicBezTo>
                        <a:pt x="162877" y="175260"/>
                        <a:pt x="174307" y="162877"/>
                        <a:pt x="174307" y="148590"/>
                      </a:cubicBezTo>
                      <a:lnTo>
                        <a:pt x="174307" y="26670"/>
                      </a:lnTo>
                      <a:cubicBezTo>
                        <a:pt x="174307" y="11430"/>
                        <a:pt x="161925" y="0"/>
                        <a:pt x="147638" y="0"/>
                      </a:cubicBezTo>
                      <a:lnTo>
                        <a:pt x="26670" y="0"/>
                      </a:lnTo>
                      <a:cubicBezTo>
                        <a:pt x="11430" y="0"/>
                        <a:pt x="0" y="12382"/>
                        <a:pt x="0" y="26670"/>
                      </a:cubicBezTo>
                      <a:lnTo>
                        <a:pt x="0" y="26670"/>
                      </a:lnTo>
                      <a:lnTo>
                        <a:pt x="0" y="147638"/>
                      </a:lnTo>
                      <a:cubicBezTo>
                        <a:pt x="0" y="162877"/>
                        <a:pt x="11430" y="175260"/>
                        <a:pt x="26670" y="175260"/>
                      </a:cubicBezTo>
                      <a:lnTo>
                        <a:pt x="26670" y="1752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61" name="Graphic 51">
                  <a:extLst>
                    <a:ext uri="{FF2B5EF4-FFF2-40B4-BE49-F238E27FC236}">
                      <a16:creationId xmlns:a16="http://schemas.microsoft.com/office/drawing/2014/main" id="{82672ADF-0DDB-F20D-FD49-74A821701DA3}"/>
                    </a:ext>
                  </a:extLst>
                </p:cNvPr>
                <p:cNvSpPr/>
                <p:nvPr/>
              </p:nvSpPr>
              <p:spPr>
                <a:xfrm>
                  <a:off x="7776237" y="3546876"/>
                  <a:ext cx="262365" cy="263798"/>
                </a:xfrm>
                <a:custGeom>
                  <a:avLst/>
                  <a:gdLst>
                    <a:gd name="connsiteX0" fmla="*/ 54292 w 174307"/>
                    <a:gd name="connsiteY0" fmla="*/ 53340 h 175259"/>
                    <a:gd name="connsiteX1" fmla="*/ 120967 w 174307"/>
                    <a:gd name="connsiteY1" fmla="*/ 53340 h 175259"/>
                    <a:gd name="connsiteX2" fmla="*/ 120967 w 174307"/>
                    <a:gd name="connsiteY2" fmla="*/ 120015 h 175259"/>
                    <a:gd name="connsiteX3" fmla="*/ 54292 w 174307"/>
                    <a:gd name="connsiteY3" fmla="*/ 120015 h 175259"/>
                    <a:gd name="connsiteX4" fmla="*/ 54292 w 174307"/>
                    <a:gd name="connsiteY4" fmla="*/ 53340 h 175259"/>
                    <a:gd name="connsiteX5" fmla="*/ 0 w 174307"/>
                    <a:gd name="connsiteY5" fmla="*/ 147638 h 175259"/>
                    <a:gd name="connsiteX6" fmla="*/ 26670 w 174307"/>
                    <a:gd name="connsiteY6" fmla="*/ 175260 h 175259"/>
                    <a:gd name="connsiteX7" fmla="*/ 26670 w 174307"/>
                    <a:gd name="connsiteY7" fmla="*/ 175260 h 175259"/>
                    <a:gd name="connsiteX8" fmla="*/ 147638 w 174307"/>
                    <a:gd name="connsiteY8" fmla="*/ 175260 h 175259"/>
                    <a:gd name="connsiteX9" fmla="*/ 174307 w 174307"/>
                    <a:gd name="connsiteY9" fmla="*/ 147638 h 175259"/>
                    <a:gd name="connsiteX10" fmla="*/ 174307 w 174307"/>
                    <a:gd name="connsiteY10" fmla="*/ 26670 h 175259"/>
                    <a:gd name="connsiteX11" fmla="*/ 147638 w 174307"/>
                    <a:gd name="connsiteY11" fmla="*/ 0 h 175259"/>
                    <a:gd name="connsiteX12" fmla="*/ 26670 w 174307"/>
                    <a:gd name="connsiteY12" fmla="*/ 0 h 175259"/>
                    <a:gd name="connsiteX13" fmla="*/ 0 w 174307"/>
                    <a:gd name="connsiteY13" fmla="*/ 26670 h 175259"/>
                    <a:gd name="connsiteX14" fmla="*/ 0 w 174307"/>
                    <a:gd name="connsiteY14"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307" h="175259">
                      <a:moveTo>
                        <a:pt x="54292" y="53340"/>
                      </a:moveTo>
                      <a:lnTo>
                        <a:pt x="120967" y="53340"/>
                      </a:lnTo>
                      <a:lnTo>
                        <a:pt x="120967" y="120015"/>
                      </a:lnTo>
                      <a:lnTo>
                        <a:pt x="54292" y="120015"/>
                      </a:lnTo>
                      <a:lnTo>
                        <a:pt x="54292" y="53340"/>
                      </a:lnTo>
                      <a:close/>
                      <a:moveTo>
                        <a:pt x="0" y="147638"/>
                      </a:moveTo>
                      <a:cubicBezTo>
                        <a:pt x="0" y="162877"/>
                        <a:pt x="12382" y="174307"/>
                        <a:pt x="26670" y="175260"/>
                      </a:cubicBezTo>
                      <a:lnTo>
                        <a:pt x="26670" y="175260"/>
                      </a:lnTo>
                      <a:lnTo>
                        <a:pt x="147638" y="175260"/>
                      </a:lnTo>
                      <a:cubicBezTo>
                        <a:pt x="162877" y="175260"/>
                        <a:pt x="174307" y="162877"/>
                        <a:pt x="174307" y="147638"/>
                      </a:cubicBezTo>
                      <a:lnTo>
                        <a:pt x="174307" y="26670"/>
                      </a:lnTo>
                      <a:cubicBezTo>
                        <a:pt x="174307" y="11430"/>
                        <a:pt x="161925" y="0"/>
                        <a:pt x="147638" y="0"/>
                      </a:cubicBezTo>
                      <a:lnTo>
                        <a:pt x="26670" y="0"/>
                      </a:lnTo>
                      <a:cubicBezTo>
                        <a:pt x="11430" y="0"/>
                        <a:pt x="0" y="12382"/>
                        <a:pt x="0"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62" name="Graphic 51">
                  <a:extLst>
                    <a:ext uri="{FF2B5EF4-FFF2-40B4-BE49-F238E27FC236}">
                      <a16:creationId xmlns:a16="http://schemas.microsoft.com/office/drawing/2014/main" id="{7DE837B8-8AF4-A575-DB69-A75FF9ACE5D0}"/>
                    </a:ext>
                  </a:extLst>
                </p:cNvPr>
                <p:cNvSpPr/>
                <p:nvPr/>
              </p:nvSpPr>
              <p:spPr>
                <a:xfrm>
                  <a:off x="8117454" y="3546876"/>
                  <a:ext cx="262365" cy="263798"/>
                </a:xfrm>
                <a:custGeom>
                  <a:avLst/>
                  <a:gdLst>
                    <a:gd name="connsiteX0" fmla="*/ 54293 w 174307"/>
                    <a:gd name="connsiteY0" fmla="*/ 53340 h 175259"/>
                    <a:gd name="connsiteX1" fmla="*/ 120968 w 174307"/>
                    <a:gd name="connsiteY1" fmla="*/ 53340 h 175259"/>
                    <a:gd name="connsiteX2" fmla="*/ 120968 w 174307"/>
                    <a:gd name="connsiteY2" fmla="*/ 120015 h 175259"/>
                    <a:gd name="connsiteX3" fmla="*/ 54293 w 174307"/>
                    <a:gd name="connsiteY3" fmla="*/ 120015 h 175259"/>
                    <a:gd name="connsiteX4" fmla="*/ 54293 w 174307"/>
                    <a:gd name="connsiteY4" fmla="*/ 53340 h 175259"/>
                    <a:gd name="connsiteX5" fmla="*/ 0 w 174307"/>
                    <a:gd name="connsiteY5" fmla="*/ 147638 h 175259"/>
                    <a:gd name="connsiteX6" fmla="*/ 26670 w 174307"/>
                    <a:gd name="connsiteY6" fmla="*/ 175260 h 175259"/>
                    <a:gd name="connsiteX7" fmla="*/ 147638 w 174307"/>
                    <a:gd name="connsiteY7" fmla="*/ 175260 h 175259"/>
                    <a:gd name="connsiteX8" fmla="*/ 174308 w 174307"/>
                    <a:gd name="connsiteY8" fmla="*/ 147638 h 175259"/>
                    <a:gd name="connsiteX9" fmla="*/ 174308 w 174307"/>
                    <a:gd name="connsiteY9" fmla="*/ 26670 h 175259"/>
                    <a:gd name="connsiteX10" fmla="*/ 147638 w 174307"/>
                    <a:gd name="connsiteY10" fmla="*/ 0 h 175259"/>
                    <a:gd name="connsiteX11" fmla="*/ 27623 w 174307"/>
                    <a:gd name="connsiteY11" fmla="*/ 0 h 175259"/>
                    <a:gd name="connsiteX12" fmla="*/ 953 w 174307"/>
                    <a:gd name="connsiteY12" fmla="*/ 26670 h 175259"/>
                    <a:gd name="connsiteX13" fmla="*/ 0 w 174307"/>
                    <a:gd name="connsiteY13"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59">
                      <a:moveTo>
                        <a:pt x="54293" y="53340"/>
                      </a:moveTo>
                      <a:lnTo>
                        <a:pt x="120968" y="53340"/>
                      </a:lnTo>
                      <a:lnTo>
                        <a:pt x="120968" y="120015"/>
                      </a:lnTo>
                      <a:lnTo>
                        <a:pt x="54293" y="120015"/>
                      </a:lnTo>
                      <a:lnTo>
                        <a:pt x="54293" y="53340"/>
                      </a:lnTo>
                      <a:close/>
                      <a:moveTo>
                        <a:pt x="0" y="147638"/>
                      </a:moveTo>
                      <a:cubicBezTo>
                        <a:pt x="0" y="162877"/>
                        <a:pt x="12383" y="174307"/>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2"/>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63" name="Graphic 51">
                  <a:extLst>
                    <a:ext uri="{FF2B5EF4-FFF2-40B4-BE49-F238E27FC236}">
                      <a16:creationId xmlns:a16="http://schemas.microsoft.com/office/drawing/2014/main" id="{ECB8CD10-08C6-CC5F-63A1-792B2EEBE172}"/>
                    </a:ext>
                  </a:extLst>
                </p:cNvPr>
                <p:cNvSpPr/>
                <p:nvPr/>
              </p:nvSpPr>
              <p:spPr>
                <a:xfrm>
                  <a:off x="8117454" y="3895262"/>
                  <a:ext cx="262365" cy="263799"/>
                </a:xfrm>
                <a:custGeom>
                  <a:avLst/>
                  <a:gdLst>
                    <a:gd name="connsiteX0" fmla="*/ 54293 w 174307"/>
                    <a:gd name="connsiteY0" fmla="*/ 54293 h 175260"/>
                    <a:gd name="connsiteX1" fmla="*/ 120968 w 174307"/>
                    <a:gd name="connsiteY1" fmla="*/ 54293 h 175260"/>
                    <a:gd name="connsiteX2" fmla="*/ 120968 w 174307"/>
                    <a:gd name="connsiteY2" fmla="*/ 120968 h 175260"/>
                    <a:gd name="connsiteX3" fmla="*/ 54293 w 174307"/>
                    <a:gd name="connsiteY3" fmla="*/ 120968 h 175260"/>
                    <a:gd name="connsiteX4" fmla="*/ 54293 w 174307"/>
                    <a:gd name="connsiteY4" fmla="*/ 54293 h 175260"/>
                    <a:gd name="connsiteX5" fmla="*/ 0 w 174307"/>
                    <a:gd name="connsiteY5" fmla="*/ 147638 h 175260"/>
                    <a:gd name="connsiteX6" fmla="*/ 26670 w 174307"/>
                    <a:gd name="connsiteY6" fmla="*/ 175260 h 175260"/>
                    <a:gd name="connsiteX7" fmla="*/ 147638 w 174307"/>
                    <a:gd name="connsiteY7" fmla="*/ 175260 h 175260"/>
                    <a:gd name="connsiteX8" fmla="*/ 174308 w 174307"/>
                    <a:gd name="connsiteY8" fmla="*/ 147638 h 175260"/>
                    <a:gd name="connsiteX9" fmla="*/ 174308 w 174307"/>
                    <a:gd name="connsiteY9" fmla="*/ 26670 h 175260"/>
                    <a:gd name="connsiteX10" fmla="*/ 147638 w 174307"/>
                    <a:gd name="connsiteY10" fmla="*/ 0 h 175260"/>
                    <a:gd name="connsiteX11" fmla="*/ 27623 w 174307"/>
                    <a:gd name="connsiteY11" fmla="*/ 0 h 175260"/>
                    <a:gd name="connsiteX12" fmla="*/ 953 w 174307"/>
                    <a:gd name="connsiteY12" fmla="*/ 26670 h 175260"/>
                    <a:gd name="connsiteX13" fmla="*/ 0 w 174307"/>
                    <a:gd name="connsiteY13" fmla="*/ 147638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60">
                      <a:moveTo>
                        <a:pt x="54293" y="54293"/>
                      </a:moveTo>
                      <a:lnTo>
                        <a:pt x="120968" y="54293"/>
                      </a:lnTo>
                      <a:lnTo>
                        <a:pt x="120968" y="120968"/>
                      </a:lnTo>
                      <a:lnTo>
                        <a:pt x="54293" y="120968"/>
                      </a:lnTo>
                      <a:lnTo>
                        <a:pt x="54293" y="54293"/>
                      </a:lnTo>
                      <a:close/>
                      <a:moveTo>
                        <a:pt x="0" y="147638"/>
                      </a:moveTo>
                      <a:cubicBezTo>
                        <a:pt x="0" y="162877"/>
                        <a:pt x="12383" y="174308"/>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3"/>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64" name="Graphic 51">
                  <a:extLst>
                    <a:ext uri="{FF2B5EF4-FFF2-40B4-BE49-F238E27FC236}">
                      <a16:creationId xmlns:a16="http://schemas.microsoft.com/office/drawing/2014/main" id="{61A4D5C8-A833-B053-D9FC-7217B3857B2D}"/>
                    </a:ext>
                  </a:extLst>
                </p:cNvPr>
                <p:cNvSpPr/>
                <p:nvPr/>
              </p:nvSpPr>
              <p:spPr>
                <a:xfrm rot="18957559">
                  <a:off x="8928681" y="4384164"/>
                  <a:ext cx="262365" cy="263798"/>
                </a:xfrm>
                <a:custGeom>
                  <a:avLst/>
                  <a:gdLst>
                    <a:gd name="connsiteX0" fmla="*/ 54293 w 174307"/>
                    <a:gd name="connsiteY0" fmla="*/ 53340 h 175259"/>
                    <a:gd name="connsiteX1" fmla="*/ 120968 w 174307"/>
                    <a:gd name="connsiteY1" fmla="*/ 53340 h 175259"/>
                    <a:gd name="connsiteX2" fmla="*/ 120968 w 174307"/>
                    <a:gd name="connsiteY2" fmla="*/ 120015 h 175259"/>
                    <a:gd name="connsiteX3" fmla="*/ 54293 w 174307"/>
                    <a:gd name="connsiteY3" fmla="*/ 120015 h 175259"/>
                    <a:gd name="connsiteX4" fmla="*/ 54293 w 174307"/>
                    <a:gd name="connsiteY4" fmla="*/ 53340 h 175259"/>
                    <a:gd name="connsiteX5" fmla="*/ 0 w 174307"/>
                    <a:gd name="connsiteY5" fmla="*/ 147638 h 175259"/>
                    <a:gd name="connsiteX6" fmla="*/ 26670 w 174307"/>
                    <a:gd name="connsiteY6" fmla="*/ 175260 h 175259"/>
                    <a:gd name="connsiteX7" fmla="*/ 147638 w 174307"/>
                    <a:gd name="connsiteY7" fmla="*/ 175260 h 175259"/>
                    <a:gd name="connsiteX8" fmla="*/ 174308 w 174307"/>
                    <a:gd name="connsiteY8" fmla="*/ 147638 h 175259"/>
                    <a:gd name="connsiteX9" fmla="*/ 174308 w 174307"/>
                    <a:gd name="connsiteY9" fmla="*/ 26670 h 175259"/>
                    <a:gd name="connsiteX10" fmla="*/ 147638 w 174307"/>
                    <a:gd name="connsiteY10" fmla="*/ 0 h 175259"/>
                    <a:gd name="connsiteX11" fmla="*/ 27623 w 174307"/>
                    <a:gd name="connsiteY11" fmla="*/ 0 h 175259"/>
                    <a:gd name="connsiteX12" fmla="*/ 953 w 174307"/>
                    <a:gd name="connsiteY12" fmla="*/ 26670 h 175259"/>
                    <a:gd name="connsiteX13" fmla="*/ 0 w 174307"/>
                    <a:gd name="connsiteY13"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59">
                      <a:moveTo>
                        <a:pt x="54293" y="53340"/>
                      </a:moveTo>
                      <a:lnTo>
                        <a:pt x="120968" y="53340"/>
                      </a:lnTo>
                      <a:lnTo>
                        <a:pt x="120968" y="120015"/>
                      </a:lnTo>
                      <a:lnTo>
                        <a:pt x="54293" y="120015"/>
                      </a:lnTo>
                      <a:lnTo>
                        <a:pt x="54293" y="53340"/>
                      </a:lnTo>
                      <a:close/>
                      <a:moveTo>
                        <a:pt x="0" y="147638"/>
                      </a:moveTo>
                      <a:cubicBezTo>
                        <a:pt x="0" y="162877"/>
                        <a:pt x="12383" y="174307"/>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2"/>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65" name="Graphic 51">
                  <a:extLst>
                    <a:ext uri="{FF2B5EF4-FFF2-40B4-BE49-F238E27FC236}">
                      <a16:creationId xmlns:a16="http://schemas.microsoft.com/office/drawing/2014/main" id="{DA5BA79A-A900-2016-4828-242922E75DB6}"/>
                    </a:ext>
                  </a:extLst>
                </p:cNvPr>
                <p:cNvSpPr/>
                <p:nvPr/>
              </p:nvSpPr>
              <p:spPr>
                <a:xfrm rot="19940438">
                  <a:off x="8721466" y="2987657"/>
                  <a:ext cx="262365" cy="263800"/>
                </a:xfrm>
                <a:custGeom>
                  <a:avLst/>
                  <a:gdLst>
                    <a:gd name="connsiteX0" fmla="*/ 54293 w 174307"/>
                    <a:gd name="connsiteY0" fmla="*/ 54293 h 175260"/>
                    <a:gd name="connsiteX1" fmla="*/ 120968 w 174307"/>
                    <a:gd name="connsiteY1" fmla="*/ 54293 h 175260"/>
                    <a:gd name="connsiteX2" fmla="*/ 120968 w 174307"/>
                    <a:gd name="connsiteY2" fmla="*/ 120968 h 175260"/>
                    <a:gd name="connsiteX3" fmla="*/ 54293 w 174307"/>
                    <a:gd name="connsiteY3" fmla="*/ 120968 h 175260"/>
                    <a:gd name="connsiteX4" fmla="*/ 54293 w 174307"/>
                    <a:gd name="connsiteY4" fmla="*/ 54293 h 175260"/>
                    <a:gd name="connsiteX5" fmla="*/ 0 w 174307"/>
                    <a:gd name="connsiteY5" fmla="*/ 147638 h 175260"/>
                    <a:gd name="connsiteX6" fmla="*/ 26670 w 174307"/>
                    <a:gd name="connsiteY6" fmla="*/ 175260 h 175260"/>
                    <a:gd name="connsiteX7" fmla="*/ 147638 w 174307"/>
                    <a:gd name="connsiteY7" fmla="*/ 175260 h 175260"/>
                    <a:gd name="connsiteX8" fmla="*/ 174308 w 174307"/>
                    <a:gd name="connsiteY8" fmla="*/ 147638 h 175260"/>
                    <a:gd name="connsiteX9" fmla="*/ 174308 w 174307"/>
                    <a:gd name="connsiteY9" fmla="*/ 26670 h 175260"/>
                    <a:gd name="connsiteX10" fmla="*/ 147638 w 174307"/>
                    <a:gd name="connsiteY10" fmla="*/ 0 h 175260"/>
                    <a:gd name="connsiteX11" fmla="*/ 27623 w 174307"/>
                    <a:gd name="connsiteY11" fmla="*/ 0 h 175260"/>
                    <a:gd name="connsiteX12" fmla="*/ 953 w 174307"/>
                    <a:gd name="connsiteY12" fmla="*/ 26670 h 175260"/>
                    <a:gd name="connsiteX13" fmla="*/ 0 w 174307"/>
                    <a:gd name="connsiteY13" fmla="*/ 147638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60">
                      <a:moveTo>
                        <a:pt x="54293" y="54293"/>
                      </a:moveTo>
                      <a:lnTo>
                        <a:pt x="120968" y="54293"/>
                      </a:lnTo>
                      <a:lnTo>
                        <a:pt x="120968" y="120968"/>
                      </a:lnTo>
                      <a:lnTo>
                        <a:pt x="54293" y="120968"/>
                      </a:lnTo>
                      <a:lnTo>
                        <a:pt x="54293" y="54293"/>
                      </a:lnTo>
                      <a:close/>
                      <a:moveTo>
                        <a:pt x="0" y="147638"/>
                      </a:moveTo>
                      <a:cubicBezTo>
                        <a:pt x="0" y="162877"/>
                        <a:pt x="12383" y="174308"/>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3"/>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66" name="Graphic 51">
                  <a:extLst>
                    <a:ext uri="{FF2B5EF4-FFF2-40B4-BE49-F238E27FC236}">
                      <a16:creationId xmlns:a16="http://schemas.microsoft.com/office/drawing/2014/main" id="{10459168-53F5-5179-E898-88D5E4114FA2}"/>
                    </a:ext>
                  </a:extLst>
                </p:cNvPr>
                <p:cNvSpPr/>
                <p:nvPr/>
              </p:nvSpPr>
              <p:spPr>
                <a:xfrm>
                  <a:off x="8721466" y="3346658"/>
                  <a:ext cx="262365" cy="263798"/>
                </a:xfrm>
                <a:custGeom>
                  <a:avLst/>
                  <a:gdLst>
                    <a:gd name="connsiteX0" fmla="*/ 54293 w 174307"/>
                    <a:gd name="connsiteY0" fmla="*/ 53340 h 175259"/>
                    <a:gd name="connsiteX1" fmla="*/ 120968 w 174307"/>
                    <a:gd name="connsiteY1" fmla="*/ 53340 h 175259"/>
                    <a:gd name="connsiteX2" fmla="*/ 120968 w 174307"/>
                    <a:gd name="connsiteY2" fmla="*/ 120015 h 175259"/>
                    <a:gd name="connsiteX3" fmla="*/ 54293 w 174307"/>
                    <a:gd name="connsiteY3" fmla="*/ 120015 h 175259"/>
                    <a:gd name="connsiteX4" fmla="*/ 54293 w 174307"/>
                    <a:gd name="connsiteY4" fmla="*/ 53340 h 175259"/>
                    <a:gd name="connsiteX5" fmla="*/ 0 w 174307"/>
                    <a:gd name="connsiteY5" fmla="*/ 147638 h 175259"/>
                    <a:gd name="connsiteX6" fmla="*/ 26670 w 174307"/>
                    <a:gd name="connsiteY6" fmla="*/ 175260 h 175259"/>
                    <a:gd name="connsiteX7" fmla="*/ 147638 w 174307"/>
                    <a:gd name="connsiteY7" fmla="*/ 175260 h 175259"/>
                    <a:gd name="connsiteX8" fmla="*/ 174308 w 174307"/>
                    <a:gd name="connsiteY8" fmla="*/ 147638 h 175259"/>
                    <a:gd name="connsiteX9" fmla="*/ 174308 w 174307"/>
                    <a:gd name="connsiteY9" fmla="*/ 26670 h 175259"/>
                    <a:gd name="connsiteX10" fmla="*/ 147638 w 174307"/>
                    <a:gd name="connsiteY10" fmla="*/ 0 h 175259"/>
                    <a:gd name="connsiteX11" fmla="*/ 27623 w 174307"/>
                    <a:gd name="connsiteY11" fmla="*/ 0 h 175259"/>
                    <a:gd name="connsiteX12" fmla="*/ 953 w 174307"/>
                    <a:gd name="connsiteY12" fmla="*/ 26670 h 175259"/>
                    <a:gd name="connsiteX13" fmla="*/ 0 w 174307"/>
                    <a:gd name="connsiteY13"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59">
                      <a:moveTo>
                        <a:pt x="54293" y="53340"/>
                      </a:moveTo>
                      <a:lnTo>
                        <a:pt x="120968" y="53340"/>
                      </a:lnTo>
                      <a:lnTo>
                        <a:pt x="120968" y="120015"/>
                      </a:lnTo>
                      <a:lnTo>
                        <a:pt x="54293" y="120015"/>
                      </a:lnTo>
                      <a:lnTo>
                        <a:pt x="54293" y="53340"/>
                      </a:lnTo>
                      <a:close/>
                      <a:moveTo>
                        <a:pt x="0" y="147638"/>
                      </a:moveTo>
                      <a:cubicBezTo>
                        <a:pt x="0" y="162877"/>
                        <a:pt x="12383" y="174307"/>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2"/>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67" name="Graphic 51">
                  <a:extLst>
                    <a:ext uri="{FF2B5EF4-FFF2-40B4-BE49-F238E27FC236}">
                      <a16:creationId xmlns:a16="http://schemas.microsoft.com/office/drawing/2014/main" id="{70AF2D5B-DF4C-81C9-E0D5-4121D2DA6B3D}"/>
                    </a:ext>
                  </a:extLst>
                </p:cNvPr>
                <p:cNvSpPr/>
                <p:nvPr/>
              </p:nvSpPr>
              <p:spPr>
                <a:xfrm>
                  <a:off x="8721466" y="3695044"/>
                  <a:ext cx="262365" cy="263800"/>
                </a:xfrm>
                <a:custGeom>
                  <a:avLst/>
                  <a:gdLst>
                    <a:gd name="connsiteX0" fmla="*/ 54293 w 174307"/>
                    <a:gd name="connsiteY0" fmla="*/ 54293 h 175260"/>
                    <a:gd name="connsiteX1" fmla="*/ 120968 w 174307"/>
                    <a:gd name="connsiteY1" fmla="*/ 54293 h 175260"/>
                    <a:gd name="connsiteX2" fmla="*/ 120968 w 174307"/>
                    <a:gd name="connsiteY2" fmla="*/ 120968 h 175260"/>
                    <a:gd name="connsiteX3" fmla="*/ 54293 w 174307"/>
                    <a:gd name="connsiteY3" fmla="*/ 120968 h 175260"/>
                    <a:gd name="connsiteX4" fmla="*/ 54293 w 174307"/>
                    <a:gd name="connsiteY4" fmla="*/ 54293 h 175260"/>
                    <a:gd name="connsiteX5" fmla="*/ 0 w 174307"/>
                    <a:gd name="connsiteY5" fmla="*/ 147638 h 175260"/>
                    <a:gd name="connsiteX6" fmla="*/ 26670 w 174307"/>
                    <a:gd name="connsiteY6" fmla="*/ 175260 h 175260"/>
                    <a:gd name="connsiteX7" fmla="*/ 147638 w 174307"/>
                    <a:gd name="connsiteY7" fmla="*/ 175260 h 175260"/>
                    <a:gd name="connsiteX8" fmla="*/ 174308 w 174307"/>
                    <a:gd name="connsiteY8" fmla="*/ 147638 h 175260"/>
                    <a:gd name="connsiteX9" fmla="*/ 174308 w 174307"/>
                    <a:gd name="connsiteY9" fmla="*/ 26670 h 175260"/>
                    <a:gd name="connsiteX10" fmla="*/ 147638 w 174307"/>
                    <a:gd name="connsiteY10" fmla="*/ 0 h 175260"/>
                    <a:gd name="connsiteX11" fmla="*/ 27623 w 174307"/>
                    <a:gd name="connsiteY11" fmla="*/ 0 h 175260"/>
                    <a:gd name="connsiteX12" fmla="*/ 953 w 174307"/>
                    <a:gd name="connsiteY12" fmla="*/ 26670 h 175260"/>
                    <a:gd name="connsiteX13" fmla="*/ 0 w 174307"/>
                    <a:gd name="connsiteY13" fmla="*/ 147638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60">
                      <a:moveTo>
                        <a:pt x="54293" y="54293"/>
                      </a:moveTo>
                      <a:lnTo>
                        <a:pt x="120968" y="54293"/>
                      </a:lnTo>
                      <a:lnTo>
                        <a:pt x="120968" y="120968"/>
                      </a:lnTo>
                      <a:lnTo>
                        <a:pt x="54293" y="120968"/>
                      </a:lnTo>
                      <a:lnTo>
                        <a:pt x="54293" y="54293"/>
                      </a:lnTo>
                      <a:close/>
                      <a:moveTo>
                        <a:pt x="0" y="147638"/>
                      </a:moveTo>
                      <a:cubicBezTo>
                        <a:pt x="0" y="162877"/>
                        <a:pt x="12383" y="174308"/>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3"/>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68" name="Freeform: Shape 167">
                  <a:extLst>
                    <a:ext uri="{FF2B5EF4-FFF2-40B4-BE49-F238E27FC236}">
                      <a16:creationId xmlns:a16="http://schemas.microsoft.com/office/drawing/2014/main" id="{E2D52628-29C9-124D-FDF4-6B8BF5C8680D}"/>
                    </a:ext>
                  </a:extLst>
                </p:cNvPr>
                <p:cNvSpPr/>
                <p:nvPr/>
              </p:nvSpPr>
              <p:spPr>
                <a:xfrm>
                  <a:off x="8182324" y="2553249"/>
                  <a:ext cx="81797" cy="349897"/>
                </a:xfrm>
                <a:custGeom>
                  <a:avLst/>
                  <a:gdLst>
                    <a:gd name="connsiteX0" fmla="*/ 77 w 81797"/>
                    <a:gd name="connsiteY0" fmla="*/ 0 h 349897"/>
                    <a:gd name="connsiteX1" fmla="*/ 81797 w 81797"/>
                    <a:gd name="connsiteY1" fmla="*/ 0 h 349897"/>
                    <a:gd name="connsiteX2" fmla="*/ 81797 w 81797"/>
                    <a:gd name="connsiteY2" fmla="*/ 308244 h 349897"/>
                    <a:gd name="connsiteX3" fmla="*/ 81797 w 81797"/>
                    <a:gd name="connsiteY3" fmla="*/ 311111 h 349897"/>
                    <a:gd name="connsiteX4" fmla="*/ 38786 w 81797"/>
                    <a:gd name="connsiteY4" fmla="*/ 349820 h 349897"/>
                    <a:gd name="connsiteX5" fmla="*/ 77 w 81797"/>
                    <a:gd name="connsiteY5" fmla="*/ 306809 h 34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97" h="349897">
                      <a:moveTo>
                        <a:pt x="77" y="0"/>
                      </a:moveTo>
                      <a:lnTo>
                        <a:pt x="81797" y="0"/>
                      </a:lnTo>
                      <a:lnTo>
                        <a:pt x="81797" y="308244"/>
                      </a:lnTo>
                      <a:lnTo>
                        <a:pt x="81797" y="311111"/>
                      </a:lnTo>
                      <a:cubicBezTo>
                        <a:pt x="80364" y="332615"/>
                        <a:pt x="61726" y="351255"/>
                        <a:pt x="38786" y="349820"/>
                      </a:cubicBezTo>
                      <a:cubicBezTo>
                        <a:pt x="17282" y="348387"/>
                        <a:pt x="-1358" y="329749"/>
                        <a:pt x="77" y="30680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69" name="Freeform: Shape 168">
                  <a:extLst>
                    <a:ext uri="{FF2B5EF4-FFF2-40B4-BE49-F238E27FC236}">
                      <a16:creationId xmlns:a16="http://schemas.microsoft.com/office/drawing/2014/main" id="{1DD014BE-34B0-51F2-B14A-91A10830D4F3}"/>
                    </a:ext>
                  </a:extLst>
                </p:cNvPr>
                <p:cNvSpPr/>
                <p:nvPr/>
              </p:nvSpPr>
              <p:spPr>
                <a:xfrm>
                  <a:off x="8613941" y="2892456"/>
                  <a:ext cx="570609" cy="1438788"/>
                </a:xfrm>
                <a:custGeom>
                  <a:avLst/>
                  <a:gdLst>
                    <a:gd name="connsiteX0" fmla="*/ 490323 w 570609"/>
                    <a:gd name="connsiteY0" fmla="*/ 0 h 1438788"/>
                    <a:gd name="connsiteX1" fmla="*/ 570609 w 570609"/>
                    <a:gd name="connsiteY1" fmla="*/ 0 h 1438788"/>
                    <a:gd name="connsiteX2" fmla="*/ 570609 w 570609"/>
                    <a:gd name="connsiteY2" fmla="*/ 4644 h 1438788"/>
                    <a:gd name="connsiteX3" fmla="*/ 570609 w 570609"/>
                    <a:gd name="connsiteY3" fmla="*/ 569450 h 1438788"/>
                    <a:gd name="connsiteX4" fmla="*/ 570609 w 570609"/>
                    <a:gd name="connsiteY4" fmla="*/ 1398646 h 1438788"/>
                    <a:gd name="connsiteX5" fmla="*/ 530467 w 570609"/>
                    <a:gd name="connsiteY5" fmla="*/ 1438788 h 1438788"/>
                    <a:gd name="connsiteX6" fmla="*/ 41578 w 570609"/>
                    <a:gd name="connsiteY6" fmla="*/ 1438788 h 1438788"/>
                    <a:gd name="connsiteX7" fmla="*/ 0 w 570609"/>
                    <a:gd name="connsiteY7" fmla="*/ 1398646 h 1438788"/>
                    <a:gd name="connsiteX8" fmla="*/ 41578 w 570609"/>
                    <a:gd name="connsiteY8" fmla="*/ 1357067 h 1438788"/>
                    <a:gd name="connsiteX9" fmla="*/ 490323 w 570609"/>
                    <a:gd name="connsiteY9" fmla="*/ 1357067 h 1438788"/>
                    <a:gd name="connsiteX10" fmla="*/ 490323 w 570609"/>
                    <a:gd name="connsiteY10" fmla="*/ 569450 h 1438788"/>
                    <a:gd name="connsiteX11" fmla="*/ 490323 w 570609"/>
                    <a:gd name="connsiteY11" fmla="*/ 4644 h 143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0609" h="1438788">
                      <a:moveTo>
                        <a:pt x="490323" y="0"/>
                      </a:moveTo>
                      <a:lnTo>
                        <a:pt x="570609" y="0"/>
                      </a:lnTo>
                      <a:lnTo>
                        <a:pt x="570609" y="4644"/>
                      </a:lnTo>
                      <a:lnTo>
                        <a:pt x="570609" y="569450"/>
                      </a:lnTo>
                      <a:lnTo>
                        <a:pt x="570609" y="1398646"/>
                      </a:lnTo>
                      <a:cubicBezTo>
                        <a:pt x="570609" y="1420150"/>
                        <a:pt x="553404" y="1438788"/>
                        <a:pt x="530467" y="1438788"/>
                      </a:cubicBezTo>
                      <a:lnTo>
                        <a:pt x="41578" y="1438788"/>
                      </a:lnTo>
                      <a:cubicBezTo>
                        <a:pt x="18638" y="1438788"/>
                        <a:pt x="0" y="1421584"/>
                        <a:pt x="0" y="1398646"/>
                      </a:cubicBezTo>
                      <a:cubicBezTo>
                        <a:pt x="0" y="1375706"/>
                        <a:pt x="18638" y="1357067"/>
                        <a:pt x="41578" y="1357067"/>
                      </a:cubicBezTo>
                      <a:lnTo>
                        <a:pt x="490323" y="1357067"/>
                      </a:lnTo>
                      <a:lnTo>
                        <a:pt x="490323" y="569450"/>
                      </a:lnTo>
                      <a:lnTo>
                        <a:pt x="490323" y="46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70" name="Rectangle: Rounded Corners 169">
                  <a:extLst>
                    <a:ext uri="{FF2B5EF4-FFF2-40B4-BE49-F238E27FC236}">
                      <a16:creationId xmlns:a16="http://schemas.microsoft.com/office/drawing/2014/main" id="{29D3A3D4-E74B-54B1-C2ED-C20B391E6B84}"/>
                    </a:ext>
                  </a:extLst>
                </p:cNvPr>
                <p:cNvSpPr/>
                <p:nvPr/>
              </p:nvSpPr>
              <p:spPr>
                <a:xfrm rot="18900000">
                  <a:off x="8241553" y="2420474"/>
                  <a:ext cx="81797" cy="384888"/>
                </a:xfrm>
                <a:prstGeom prst="roundRect">
                  <a:avLst>
                    <a:gd name="adj" fmla="val 4398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sp>
              <p:nvSpPr>
                <p:cNvPr id="171" name="Rectangle: Rounded Corners 170">
                  <a:extLst>
                    <a:ext uri="{FF2B5EF4-FFF2-40B4-BE49-F238E27FC236}">
                      <a16:creationId xmlns:a16="http://schemas.microsoft.com/office/drawing/2014/main" id="{C223A203-22BA-7FC5-56F2-223443235A2C}"/>
                    </a:ext>
                  </a:extLst>
                </p:cNvPr>
                <p:cNvSpPr/>
                <p:nvPr/>
              </p:nvSpPr>
              <p:spPr>
                <a:xfrm rot="18900000">
                  <a:off x="9211972" y="2805194"/>
                  <a:ext cx="81797" cy="384888"/>
                </a:xfrm>
                <a:prstGeom prst="roundRect">
                  <a:avLst>
                    <a:gd name="adj" fmla="val 4398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sp>
              <p:nvSpPr>
                <p:cNvPr id="172" name="Rectangle: Rounded Corners 171">
                  <a:extLst>
                    <a:ext uri="{FF2B5EF4-FFF2-40B4-BE49-F238E27FC236}">
                      <a16:creationId xmlns:a16="http://schemas.microsoft.com/office/drawing/2014/main" id="{3B3533A6-7EE6-D2E7-7452-243458E42224}"/>
                    </a:ext>
                  </a:extLst>
                </p:cNvPr>
                <p:cNvSpPr/>
                <p:nvPr/>
              </p:nvSpPr>
              <p:spPr>
                <a:xfrm rot="15472922">
                  <a:off x="8680567" y="4417150"/>
                  <a:ext cx="81797" cy="195000"/>
                </a:xfrm>
                <a:prstGeom prst="roundRect">
                  <a:avLst>
                    <a:gd name="adj" fmla="val 4398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sp>
              <p:nvSpPr>
                <p:cNvPr id="173" name="Rectangle: Rounded Corners 172">
                  <a:extLst>
                    <a:ext uri="{FF2B5EF4-FFF2-40B4-BE49-F238E27FC236}">
                      <a16:creationId xmlns:a16="http://schemas.microsoft.com/office/drawing/2014/main" id="{70D2EF2C-81DE-5E27-0DC8-045442C3812C}"/>
                    </a:ext>
                  </a:extLst>
                </p:cNvPr>
                <p:cNvSpPr/>
                <p:nvPr/>
              </p:nvSpPr>
              <p:spPr>
                <a:xfrm rot="16564872">
                  <a:off x="8724724" y="4472905"/>
                  <a:ext cx="81797" cy="260043"/>
                </a:xfrm>
                <a:prstGeom prst="roundRect">
                  <a:avLst>
                    <a:gd name="adj" fmla="val 4398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grpSp>
              <p:nvGrpSpPr>
                <p:cNvPr id="174" name="Group 173">
                  <a:extLst>
                    <a:ext uri="{FF2B5EF4-FFF2-40B4-BE49-F238E27FC236}">
                      <a16:creationId xmlns:a16="http://schemas.microsoft.com/office/drawing/2014/main" id="{E93FCA08-FD17-7399-A983-ED282BD37419}"/>
                    </a:ext>
                  </a:extLst>
                </p:cNvPr>
                <p:cNvGrpSpPr/>
                <p:nvPr/>
              </p:nvGrpSpPr>
              <p:grpSpPr>
                <a:xfrm>
                  <a:off x="8638483" y="1938023"/>
                  <a:ext cx="469748" cy="875228"/>
                  <a:chOff x="8638483" y="1938023"/>
                  <a:chExt cx="469748" cy="875228"/>
                </a:xfrm>
                <a:grpFill/>
              </p:grpSpPr>
              <p:sp>
                <p:nvSpPr>
                  <p:cNvPr id="175" name="Oval 174">
                    <a:extLst>
                      <a:ext uri="{FF2B5EF4-FFF2-40B4-BE49-F238E27FC236}">
                        <a16:creationId xmlns:a16="http://schemas.microsoft.com/office/drawing/2014/main" id="{288F83C5-F5AA-138A-18C3-34A06003A2C2}"/>
                      </a:ext>
                    </a:extLst>
                  </p:cNvPr>
                  <p:cNvSpPr/>
                  <p:nvPr/>
                </p:nvSpPr>
                <p:spPr>
                  <a:xfrm>
                    <a:off x="8638483" y="2491247"/>
                    <a:ext cx="322004" cy="3220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sp>
                <p:nvSpPr>
                  <p:cNvPr id="176" name="Freeform: Shape 175">
                    <a:extLst>
                      <a:ext uri="{FF2B5EF4-FFF2-40B4-BE49-F238E27FC236}">
                        <a16:creationId xmlns:a16="http://schemas.microsoft.com/office/drawing/2014/main" id="{A515F24A-FF7D-2771-3340-9BDD720F7EBE}"/>
                      </a:ext>
                    </a:extLst>
                  </p:cNvPr>
                  <p:cNvSpPr/>
                  <p:nvPr/>
                </p:nvSpPr>
                <p:spPr>
                  <a:xfrm>
                    <a:off x="8895968" y="1938023"/>
                    <a:ext cx="212263" cy="562414"/>
                  </a:xfrm>
                  <a:custGeom>
                    <a:avLst/>
                    <a:gdLst>
                      <a:gd name="connsiteX0" fmla="*/ 0 w 374469"/>
                      <a:gd name="connsiteY0" fmla="*/ 722811 h 722811"/>
                      <a:gd name="connsiteX1" fmla="*/ 304800 w 374469"/>
                      <a:gd name="connsiteY1" fmla="*/ 330926 h 722811"/>
                      <a:gd name="connsiteX2" fmla="*/ 374469 w 374469"/>
                      <a:gd name="connsiteY2" fmla="*/ 0 h 722811"/>
                    </a:gdLst>
                    <a:ahLst/>
                    <a:cxnLst>
                      <a:cxn ang="0">
                        <a:pos x="connsiteX0" y="connsiteY0"/>
                      </a:cxn>
                      <a:cxn ang="0">
                        <a:pos x="connsiteX1" y="connsiteY1"/>
                      </a:cxn>
                      <a:cxn ang="0">
                        <a:pos x="connsiteX2" y="connsiteY2"/>
                      </a:cxn>
                    </a:cxnLst>
                    <a:rect l="l" t="t" r="r" b="b"/>
                    <a:pathLst>
                      <a:path w="374469" h="722811">
                        <a:moveTo>
                          <a:pt x="0" y="722811"/>
                        </a:moveTo>
                        <a:cubicBezTo>
                          <a:pt x="121194" y="587102"/>
                          <a:pt x="242389" y="451394"/>
                          <a:pt x="304800" y="330926"/>
                        </a:cubicBezTo>
                        <a:cubicBezTo>
                          <a:pt x="367211" y="210458"/>
                          <a:pt x="370840" y="105229"/>
                          <a:pt x="374469" y="0"/>
                        </a:cubicBezTo>
                      </a:path>
                    </a:pathLst>
                  </a:custGeom>
                  <a:noFill/>
                  <a:ln w="12700" cap="rnd">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luxForOffice"/>
                      <a:ea typeface="+mn-ea"/>
                      <a:cs typeface="+mn-cs"/>
                    </a:endParaRPr>
                  </a:p>
                </p:txBody>
              </p:sp>
              <p:sp>
                <p:nvSpPr>
                  <p:cNvPr id="177" name="Circle: Hollow 176">
                    <a:extLst>
                      <a:ext uri="{FF2B5EF4-FFF2-40B4-BE49-F238E27FC236}">
                        <a16:creationId xmlns:a16="http://schemas.microsoft.com/office/drawing/2014/main" id="{2D80D791-1B24-6DF8-92C7-64F0F40B9924}"/>
                      </a:ext>
                    </a:extLst>
                  </p:cNvPr>
                  <p:cNvSpPr/>
                  <p:nvPr/>
                </p:nvSpPr>
                <p:spPr>
                  <a:xfrm>
                    <a:off x="8852648" y="2486251"/>
                    <a:ext cx="66998" cy="66998"/>
                  </a:xfrm>
                  <a:prstGeom prst="donut">
                    <a:avLst>
                      <a:gd name="adj" fmla="val 1188"/>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000000"/>
                      </a:solidFill>
                      <a:effectLst/>
                      <a:uLnTx/>
                      <a:uFillTx/>
                      <a:latin typeface="VeluxForOffice"/>
                      <a:ea typeface="+mn-ea"/>
                      <a:cs typeface="+mn-cs"/>
                    </a:endParaRPr>
                  </a:p>
                </p:txBody>
              </p:sp>
            </p:grpSp>
          </p:grpSp>
          <p:grpSp>
            <p:nvGrpSpPr>
              <p:cNvPr id="144" name="Group 143">
                <a:extLst>
                  <a:ext uri="{FF2B5EF4-FFF2-40B4-BE49-F238E27FC236}">
                    <a16:creationId xmlns:a16="http://schemas.microsoft.com/office/drawing/2014/main" id="{A3D89B1F-0E92-7570-3585-4544097D51D4}"/>
                  </a:ext>
                </a:extLst>
              </p:cNvPr>
              <p:cNvGrpSpPr/>
              <p:nvPr/>
            </p:nvGrpSpPr>
            <p:grpSpPr>
              <a:xfrm>
                <a:off x="9601782" y="4082440"/>
                <a:ext cx="926820" cy="618698"/>
                <a:chOff x="8077237" y="4314903"/>
                <a:chExt cx="402178" cy="268474"/>
              </a:xfrm>
              <a:grpFill/>
            </p:grpSpPr>
            <p:grpSp>
              <p:nvGrpSpPr>
                <p:cNvPr id="145" name="Group 144">
                  <a:extLst>
                    <a:ext uri="{FF2B5EF4-FFF2-40B4-BE49-F238E27FC236}">
                      <a16:creationId xmlns:a16="http://schemas.microsoft.com/office/drawing/2014/main" id="{639E0E18-ED91-0AA0-53F4-8621DF732910}"/>
                    </a:ext>
                  </a:extLst>
                </p:cNvPr>
                <p:cNvGrpSpPr/>
                <p:nvPr/>
              </p:nvGrpSpPr>
              <p:grpSpPr>
                <a:xfrm>
                  <a:off x="8094466" y="4354720"/>
                  <a:ext cx="384949" cy="228657"/>
                  <a:chOff x="7546048" y="2242585"/>
                  <a:chExt cx="384949" cy="228657"/>
                </a:xfrm>
                <a:grpFill/>
              </p:grpSpPr>
              <p:sp>
                <p:nvSpPr>
                  <p:cNvPr id="152" name="Graphic 179">
                    <a:extLst>
                      <a:ext uri="{FF2B5EF4-FFF2-40B4-BE49-F238E27FC236}">
                        <a16:creationId xmlns:a16="http://schemas.microsoft.com/office/drawing/2014/main" id="{C00092DC-649A-3DF9-D836-42AD47B6CF8D}"/>
                      </a:ext>
                    </a:extLst>
                  </p:cNvPr>
                  <p:cNvSpPr/>
                  <p:nvPr/>
                </p:nvSpPr>
                <p:spPr>
                  <a:xfrm>
                    <a:off x="7815393" y="2300815"/>
                    <a:ext cx="86588" cy="68979"/>
                  </a:xfrm>
                  <a:custGeom>
                    <a:avLst/>
                    <a:gdLst>
                      <a:gd name="connsiteX0" fmla="*/ 77866 w 86588"/>
                      <a:gd name="connsiteY0" fmla="*/ 68979 h 68979"/>
                      <a:gd name="connsiteX1" fmla="*/ 8721 w 86588"/>
                      <a:gd name="connsiteY1" fmla="*/ 68979 h 68979"/>
                      <a:gd name="connsiteX2" fmla="*/ 0 w 86588"/>
                      <a:gd name="connsiteY2" fmla="*/ 60258 h 68979"/>
                      <a:gd name="connsiteX3" fmla="*/ 0 w 86588"/>
                      <a:gd name="connsiteY3" fmla="*/ 8721 h 68979"/>
                      <a:gd name="connsiteX4" fmla="*/ 8721 w 86588"/>
                      <a:gd name="connsiteY4" fmla="*/ 0 h 68979"/>
                      <a:gd name="connsiteX5" fmla="*/ 54961 w 86588"/>
                      <a:gd name="connsiteY5" fmla="*/ 0 h 68979"/>
                      <a:gd name="connsiteX6" fmla="*/ 62930 w 86588"/>
                      <a:gd name="connsiteY6" fmla="*/ 5178 h 68979"/>
                      <a:gd name="connsiteX7" fmla="*/ 85834 w 86588"/>
                      <a:gd name="connsiteY7" fmla="*/ 56715 h 68979"/>
                      <a:gd name="connsiteX8" fmla="*/ 81409 w 86588"/>
                      <a:gd name="connsiteY8" fmla="*/ 68227 h 68979"/>
                      <a:gd name="connsiteX9" fmla="*/ 77866 w 86588"/>
                      <a:gd name="connsiteY9" fmla="*/ 68979 h 68979"/>
                      <a:gd name="connsiteX10" fmla="*/ 17442 w 86588"/>
                      <a:gd name="connsiteY10" fmla="*/ 51537 h 68979"/>
                      <a:gd name="connsiteX11" fmla="*/ 64444 w 86588"/>
                      <a:gd name="connsiteY11" fmla="*/ 51537 h 68979"/>
                      <a:gd name="connsiteX12" fmla="*/ 49334 w 86588"/>
                      <a:gd name="connsiteY12" fmla="*/ 17442 h 68979"/>
                      <a:gd name="connsiteX13" fmla="*/ 17479 w 86588"/>
                      <a:gd name="connsiteY13" fmla="*/ 17442 h 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588" h="68979">
                        <a:moveTo>
                          <a:pt x="77866" y="68979"/>
                        </a:moveTo>
                        <a:lnTo>
                          <a:pt x="8721" y="68979"/>
                        </a:lnTo>
                        <a:cubicBezTo>
                          <a:pt x="3904" y="68979"/>
                          <a:pt x="0" y="65075"/>
                          <a:pt x="0" y="60258"/>
                        </a:cubicBezTo>
                        <a:lnTo>
                          <a:pt x="0" y="8721"/>
                        </a:lnTo>
                        <a:cubicBezTo>
                          <a:pt x="0" y="3904"/>
                          <a:pt x="3904" y="0"/>
                          <a:pt x="8721" y="0"/>
                        </a:cubicBezTo>
                        <a:lnTo>
                          <a:pt x="54961" y="0"/>
                        </a:lnTo>
                        <a:cubicBezTo>
                          <a:pt x="58408" y="-2"/>
                          <a:pt x="61532" y="2028"/>
                          <a:pt x="62930" y="5178"/>
                        </a:cubicBezTo>
                        <a:lnTo>
                          <a:pt x="85834" y="56715"/>
                        </a:lnTo>
                        <a:cubicBezTo>
                          <a:pt x="87791" y="61116"/>
                          <a:pt x="85810" y="66270"/>
                          <a:pt x="81409" y="68227"/>
                        </a:cubicBezTo>
                        <a:cubicBezTo>
                          <a:pt x="80294" y="68723"/>
                          <a:pt x="79087" y="68979"/>
                          <a:pt x="77866" y="68979"/>
                        </a:cubicBezTo>
                        <a:close/>
                        <a:moveTo>
                          <a:pt x="17442" y="51537"/>
                        </a:moveTo>
                        <a:lnTo>
                          <a:pt x="64444" y="51537"/>
                        </a:lnTo>
                        <a:lnTo>
                          <a:pt x="49334" y="17442"/>
                        </a:lnTo>
                        <a:lnTo>
                          <a:pt x="17479" y="17442"/>
                        </a:lnTo>
                        <a:close/>
                      </a:path>
                    </a:pathLst>
                  </a:custGeom>
                  <a:grpFill/>
                  <a:ln w="9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53" name="Graphic 179">
                    <a:extLst>
                      <a:ext uri="{FF2B5EF4-FFF2-40B4-BE49-F238E27FC236}">
                        <a16:creationId xmlns:a16="http://schemas.microsoft.com/office/drawing/2014/main" id="{9F102B15-1375-5DD3-6E97-65A70CCBDF4D}"/>
                      </a:ext>
                    </a:extLst>
                  </p:cNvPr>
                  <p:cNvSpPr/>
                  <p:nvPr/>
                </p:nvSpPr>
                <p:spPr>
                  <a:xfrm>
                    <a:off x="7546048" y="2242585"/>
                    <a:ext cx="384949" cy="228657"/>
                  </a:xfrm>
                  <a:custGeom>
                    <a:avLst/>
                    <a:gdLst>
                      <a:gd name="connsiteX0" fmla="*/ 384197 w 384949"/>
                      <a:gd name="connsiteY0" fmla="*/ 114935 h 228657"/>
                      <a:gd name="connsiteX1" fmla="*/ 349496 w 384949"/>
                      <a:gd name="connsiteY1" fmla="*/ 37051 h 228657"/>
                      <a:gd name="connsiteX2" fmla="*/ 341537 w 384949"/>
                      <a:gd name="connsiteY2" fmla="*/ 31873 h 228657"/>
                      <a:gd name="connsiteX3" fmla="*/ 260431 w 384949"/>
                      <a:gd name="connsiteY3" fmla="*/ 31873 h 228657"/>
                      <a:gd name="connsiteX4" fmla="*/ 260431 w 384949"/>
                      <a:gd name="connsiteY4" fmla="*/ 8721 h 228657"/>
                      <a:gd name="connsiteX5" fmla="*/ 251710 w 384949"/>
                      <a:gd name="connsiteY5" fmla="*/ 0 h 228657"/>
                      <a:gd name="connsiteX6" fmla="*/ 20839 w 384949"/>
                      <a:gd name="connsiteY6" fmla="*/ 0 h 228657"/>
                      <a:gd name="connsiteX7" fmla="*/ 0 w 384949"/>
                      <a:gd name="connsiteY7" fmla="*/ 20839 h 228657"/>
                      <a:gd name="connsiteX8" fmla="*/ 0 w 384949"/>
                      <a:gd name="connsiteY8" fmla="*/ 191240 h 228657"/>
                      <a:gd name="connsiteX9" fmla="*/ 8721 w 384949"/>
                      <a:gd name="connsiteY9" fmla="*/ 199961 h 228657"/>
                      <a:gd name="connsiteX10" fmla="*/ 36105 w 384949"/>
                      <a:gd name="connsiteY10" fmla="*/ 199961 h 228657"/>
                      <a:gd name="connsiteX11" fmla="*/ 81167 w 384949"/>
                      <a:gd name="connsiteY11" fmla="*/ 227581 h 228657"/>
                      <a:gd name="connsiteX12" fmla="*/ 108786 w 384949"/>
                      <a:gd name="connsiteY12" fmla="*/ 182519 h 228657"/>
                      <a:gd name="connsiteX13" fmla="*/ 63725 w 384949"/>
                      <a:gd name="connsiteY13" fmla="*/ 154900 h 228657"/>
                      <a:gd name="connsiteX14" fmla="*/ 36105 w 384949"/>
                      <a:gd name="connsiteY14" fmla="*/ 182519 h 228657"/>
                      <a:gd name="connsiteX15" fmla="*/ 17442 w 384949"/>
                      <a:gd name="connsiteY15" fmla="*/ 182519 h 228657"/>
                      <a:gd name="connsiteX16" fmla="*/ 17442 w 384949"/>
                      <a:gd name="connsiteY16" fmla="*/ 20839 h 228657"/>
                      <a:gd name="connsiteX17" fmla="*/ 20839 w 384949"/>
                      <a:gd name="connsiteY17" fmla="*/ 17442 h 228657"/>
                      <a:gd name="connsiteX18" fmla="*/ 242998 w 384949"/>
                      <a:gd name="connsiteY18" fmla="*/ 17442 h 228657"/>
                      <a:gd name="connsiteX19" fmla="*/ 242998 w 384949"/>
                      <a:gd name="connsiteY19" fmla="*/ 182556 h 228657"/>
                      <a:gd name="connsiteX20" fmla="*/ 192415 w 384949"/>
                      <a:gd name="connsiteY20" fmla="*/ 182556 h 228657"/>
                      <a:gd name="connsiteX21" fmla="*/ 147354 w 384949"/>
                      <a:gd name="connsiteY21" fmla="*/ 154937 h 228657"/>
                      <a:gd name="connsiteX22" fmla="*/ 119734 w 384949"/>
                      <a:gd name="connsiteY22" fmla="*/ 199998 h 228657"/>
                      <a:gd name="connsiteX23" fmla="*/ 164796 w 384949"/>
                      <a:gd name="connsiteY23" fmla="*/ 227617 h 228657"/>
                      <a:gd name="connsiteX24" fmla="*/ 192415 w 384949"/>
                      <a:gd name="connsiteY24" fmla="*/ 199998 h 228657"/>
                      <a:gd name="connsiteX25" fmla="*/ 251710 w 384949"/>
                      <a:gd name="connsiteY25" fmla="*/ 199998 h 228657"/>
                      <a:gd name="connsiteX26" fmla="*/ 260431 w 384949"/>
                      <a:gd name="connsiteY26" fmla="*/ 191277 h 228657"/>
                      <a:gd name="connsiteX27" fmla="*/ 260431 w 384949"/>
                      <a:gd name="connsiteY27" fmla="*/ 49316 h 228657"/>
                      <a:gd name="connsiteX28" fmla="*/ 335873 w 384949"/>
                      <a:gd name="connsiteY28" fmla="*/ 49316 h 228657"/>
                      <a:gd name="connsiteX29" fmla="*/ 367508 w 384949"/>
                      <a:gd name="connsiteY29" fmla="*/ 120342 h 228657"/>
                      <a:gd name="connsiteX30" fmla="*/ 367508 w 384949"/>
                      <a:gd name="connsiteY30" fmla="*/ 182556 h 228657"/>
                      <a:gd name="connsiteX31" fmla="*/ 343052 w 384949"/>
                      <a:gd name="connsiteY31" fmla="*/ 182556 h 228657"/>
                      <a:gd name="connsiteX32" fmla="*/ 297990 w 384949"/>
                      <a:gd name="connsiteY32" fmla="*/ 154937 h 228657"/>
                      <a:gd name="connsiteX33" fmla="*/ 270371 w 384949"/>
                      <a:gd name="connsiteY33" fmla="*/ 199998 h 228657"/>
                      <a:gd name="connsiteX34" fmla="*/ 315433 w 384949"/>
                      <a:gd name="connsiteY34" fmla="*/ 227617 h 228657"/>
                      <a:gd name="connsiteX35" fmla="*/ 343052 w 384949"/>
                      <a:gd name="connsiteY35" fmla="*/ 199998 h 228657"/>
                      <a:gd name="connsiteX36" fmla="*/ 376229 w 384949"/>
                      <a:gd name="connsiteY36" fmla="*/ 199998 h 228657"/>
                      <a:gd name="connsiteX37" fmla="*/ 384950 w 384949"/>
                      <a:gd name="connsiteY37" fmla="*/ 191277 h 228657"/>
                      <a:gd name="connsiteX38" fmla="*/ 384950 w 384949"/>
                      <a:gd name="connsiteY38" fmla="*/ 118488 h 228657"/>
                      <a:gd name="connsiteX39" fmla="*/ 384197 w 384949"/>
                      <a:gd name="connsiteY39" fmla="*/ 114935 h 228657"/>
                      <a:gd name="connsiteX40" fmla="*/ 72440 w 384949"/>
                      <a:gd name="connsiteY40" fmla="*/ 171310 h 228657"/>
                      <a:gd name="connsiteX41" fmla="*/ 92370 w 384949"/>
                      <a:gd name="connsiteY41" fmla="*/ 191240 h 228657"/>
                      <a:gd name="connsiteX42" fmla="*/ 72440 w 384949"/>
                      <a:gd name="connsiteY42" fmla="*/ 211170 h 228657"/>
                      <a:gd name="connsiteX43" fmla="*/ 52510 w 384949"/>
                      <a:gd name="connsiteY43" fmla="*/ 191240 h 228657"/>
                      <a:gd name="connsiteX44" fmla="*/ 72440 w 384949"/>
                      <a:gd name="connsiteY44" fmla="*/ 171310 h 228657"/>
                      <a:gd name="connsiteX45" fmla="*/ 156090 w 384949"/>
                      <a:gd name="connsiteY45" fmla="*/ 211170 h 228657"/>
                      <a:gd name="connsiteX46" fmla="*/ 136150 w 384949"/>
                      <a:gd name="connsiteY46" fmla="*/ 191249 h 228657"/>
                      <a:gd name="connsiteX47" fmla="*/ 156071 w 384949"/>
                      <a:gd name="connsiteY47" fmla="*/ 171310 h 228657"/>
                      <a:gd name="connsiteX48" fmla="*/ 176010 w 384949"/>
                      <a:gd name="connsiteY48" fmla="*/ 191231 h 228657"/>
                      <a:gd name="connsiteX49" fmla="*/ 176010 w 384949"/>
                      <a:gd name="connsiteY49" fmla="*/ 191240 h 228657"/>
                      <a:gd name="connsiteX50" fmla="*/ 156090 w 384949"/>
                      <a:gd name="connsiteY50" fmla="*/ 211170 h 228657"/>
                      <a:gd name="connsiteX51" fmla="*/ 306717 w 384949"/>
                      <a:gd name="connsiteY51" fmla="*/ 211170 h 228657"/>
                      <a:gd name="connsiteX52" fmla="*/ 286787 w 384949"/>
                      <a:gd name="connsiteY52" fmla="*/ 191240 h 228657"/>
                      <a:gd name="connsiteX53" fmla="*/ 306717 w 384949"/>
                      <a:gd name="connsiteY53" fmla="*/ 171310 h 228657"/>
                      <a:gd name="connsiteX54" fmla="*/ 326647 w 384949"/>
                      <a:gd name="connsiteY54" fmla="*/ 191240 h 228657"/>
                      <a:gd name="connsiteX55" fmla="*/ 306744 w 384949"/>
                      <a:gd name="connsiteY55" fmla="*/ 211170 h 22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84949" h="228657">
                        <a:moveTo>
                          <a:pt x="384197" y="114935"/>
                        </a:moveTo>
                        <a:lnTo>
                          <a:pt x="349496" y="37051"/>
                        </a:lnTo>
                        <a:cubicBezTo>
                          <a:pt x="348101" y="33902"/>
                          <a:pt x="344981" y="31872"/>
                          <a:pt x="341537" y="31873"/>
                        </a:cubicBezTo>
                        <a:lnTo>
                          <a:pt x="260431" y="31873"/>
                        </a:lnTo>
                        <a:lnTo>
                          <a:pt x="260431" y="8721"/>
                        </a:lnTo>
                        <a:cubicBezTo>
                          <a:pt x="260431" y="3904"/>
                          <a:pt x="256526" y="0"/>
                          <a:pt x="251710" y="0"/>
                        </a:cubicBezTo>
                        <a:lnTo>
                          <a:pt x="20839" y="0"/>
                        </a:lnTo>
                        <a:cubicBezTo>
                          <a:pt x="9334" y="10"/>
                          <a:pt x="10" y="9334"/>
                          <a:pt x="0" y="20839"/>
                        </a:cubicBezTo>
                        <a:lnTo>
                          <a:pt x="0" y="191240"/>
                        </a:lnTo>
                        <a:cubicBezTo>
                          <a:pt x="0" y="196057"/>
                          <a:pt x="3905" y="199961"/>
                          <a:pt x="8721" y="199961"/>
                        </a:cubicBezTo>
                        <a:lnTo>
                          <a:pt x="36105" y="199961"/>
                        </a:lnTo>
                        <a:cubicBezTo>
                          <a:pt x="40922" y="220032"/>
                          <a:pt x="61096" y="232397"/>
                          <a:pt x="81167" y="227581"/>
                        </a:cubicBezTo>
                        <a:cubicBezTo>
                          <a:pt x="101237" y="222764"/>
                          <a:pt x="113603" y="202590"/>
                          <a:pt x="108786" y="182519"/>
                        </a:cubicBezTo>
                        <a:cubicBezTo>
                          <a:pt x="103969" y="162449"/>
                          <a:pt x="83795" y="150083"/>
                          <a:pt x="63725" y="154900"/>
                        </a:cubicBezTo>
                        <a:cubicBezTo>
                          <a:pt x="50057" y="158180"/>
                          <a:pt x="39385" y="168852"/>
                          <a:pt x="36105" y="182519"/>
                        </a:cubicBezTo>
                        <a:lnTo>
                          <a:pt x="17442" y="182519"/>
                        </a:lnTo>
                        <a:lnTo>
                          <a:pt x="17442" y="20839"/>
                        </a:lnTo>
                        <a:cubicBezTo>
                          <a:pt x="17442" y="18963"/>
                          <a:pt x="18963" y="17442"/>
                          <a:pt x="20839" y="17442"/>
                        </a:cubicBezTo>
                        <a:lnTo>
                          <a:pt x="242998" y="17442"/>
                        </a:lnTo>
                        <a:lnTo>
                          <a:pt x="242998" y="182556"/>
                        </a:lnTo>
                        <a:lnTo>
                          <a:pt x="192415" y="182556"/>
                        </a:lnTo>
                        <a:cubicBezTo>
                          <a:pt x="187598" y="162485"/>
                          <a:pt x="167424" y="150120"/>
                          <a:pt x="147354" y="154937"/>
                        </a:cubicBezTo>
                        <a:cubicBezTo>
                          <a:pt x="127283" y="159753"/>
                          <a:pt x="114918" y="179928"/>
                          <a:pt x="119734" y="199998"/>
                        </a:cubicBezTo>
                        <a:cubicBezTo>
                          <a:pt x="124551" y="220069"/>
                          <a:pt x="144725" y="232434"/>
                          <a:pt x="164796" y="227617"/>
                        </a:cubicBezTo>
                        <a:cubicBezTo>
                          <a:pt x="178463" y="224337"/>
                          <a:pt x="189135" y="213665"/>
                          <a:pt x="192415" y="199998"/>
                        </a:cubicBezTo>
                        <a:lnTo>
                          <a:pt x="251710" y="199998"/>
                        </a:lnTo>
                        <a:cubicBezTo>
                          <a:pt x="256526" y="199998"/>
                          <a:pt x="260431" y="196094"/>
                          <a:pt x="260431" y="191277"/>
                        </a:cubicBezTo>
                        <a:lnTo>
                          <a:pt x="260431" y="49316"/>
                        </a:lnTo>
                        <a:lnTo>
                          <a:pt x="335873" y="49316"/>
                        </a:lnTo>
                        <a:lnTo>
                          <a:pt x="367508" y="120342"/>
                        </a:lnTo>
                        <a:lnTo>
                          <a:pt x="367508" y="182556"/>
                        </a:lnTo>
                        <a:lnTo>
                          <a:pt x="343052" y="182556"/>
                        </a:lnTo>
                        <a:cubicBezTo>
                          <a:pt x="338235" y="162485"/>
                          <a:pt x="318061" y="150120"/>
                          <a:pt x="297990" y="154937"/>
                        </a:cubicBezTo>
                        <a:cubicBezTo>
                          <a:pt x="277920" y="159753"/>
                          <a:pt x="265554" y="179928"/>
                          <a:pt x="270371" y="199998"/>
                        </a:cubicBezTo>
                        <a:cubicBezTo>
                          <a:pt x="275188" y="220069"/>
                          <a:pt x="295362" y="232434"/>
                          <a:pt x="315433" y="227617"/>
                        </a:cubicBezTo>
                        <a:cubicBezTo>
                          <a:pt x="329100" y="224337"/>
                          <a:pt x="339772" y="213665"/>
                          <a:pt x="343052" y="199998"/>
                        </a:cubicBezTo>
                        <a:lnTo>
                          <a:pt x="376229" y="199998"/>
                        </a:lnTo>
                        <a:cubicBezTo>
                          <a:pt x="381046" y="199998"/>
                          <a:pt x="384950" y="196094"/>
                          <a:pt x="384950" y="191277"/>
                        </a:cubicBezTo>
                        <a:lnTo>
                          <a:pt x="384950" y="118488"/>
                        </a:lnTo>
                        <a:cubicBezTo>
                          <a:pt x="384950" y="117264"/>
                          <a:pt x="384694" y="116053"/>
                          <a:pt x="384197" y="114935"/>
                        </a:cubicBezTo>
                        <a:close/>
                        <a:moveTo>
                          <a:pt x="72440" y="171310"/>
                        </a:moveTo>
                        <a:cubicBezTo>
                          <a:pt x="83447" y="171310"/>
                          <a:pt x="92370" y="180233"/>
                          <a:pt x="92370" y="191240"/>
                        </a:cubicBezTo>
                        <a:cubicBezTo>
                          <a:pt x="92370" y="202247"/>
                          <a:pt x="83447" y="211170"/>
                          <a:pt x="72440" y="211170"/>
                        </a:cubicBezTo>
                        <a:cubicBezTo>
                          <a:pt x="61433" y="211170"/>
                          <a:pt x="52510" y="202247"/>
                          <a:pt x="52510" y="191240"/>
                        </a:cubicBezTo>
                        <a:cubicBezTo>
                          <a:pt x="52526" y="180240"/>
                          <a:pt x="61440" y="171326"/>
                          <a:pt x="72440" y="171310"/>
                        </a:cubicBezTo>
                        <a:close/>
                        <a:moveTo>
                          <a:pt x="156090" y="211170"/>
                        </a:moveTo>
                        <a:cubicBezTo>
                          <a:pt x="145083" y="211176"/>
                          <a:pt x="136156" y="202256"/>
                          <a:pt x="136150" y="191249"/>
                        </a:cubicBezTo>
                        <a:cubicBezTo>
                          <a:pt x="136145" y="180242"/>
                          <a:pt x="145064" y="171316"/>
                          <a:pt x="156071" y="171310"/>
                        </a:cubicBezTo>
                        <a:cubicBezTo>
                          <a:pt x="167078" y="171305"/>
                          <a:pt x="176006" y="180224"/>
                          <a:pt x="176010" y="191231"/>
                        </a:cubicBezTo>
                        <a:cubicBezTo>
                          <a:pt x="176010" y="191234"/>
                          <a:pt x="176010" y="191237"/>
                          <a:pt x="176010" y="191240"/>
                        </a:cubicBezTo>
                        <a:cubicBezTo>
                          <a:pt x="175996" y="202237"/>
                          <a:pt x="167086" y="211150"/>
                          <a:pt x="156090" y="211170"/>
                        </a:cubicBezTo>
                        <a:close/>
                        <a:moveTo>
                          <a:pt x="306717" y="211170"/>
                        </a:moveTo>
                        <a:cubicBezTo>
                          <a:pt x="295710" y="211170"/>
                          <a:pt x="286787" y="202247"/>
                          <a:pt x="286787" y="191240"/>
                        </a:cubicBezTo>
                        <a:cubicBezTo>
                          <a:pt x="286787" y="180233"/>
                          <a:pt x="295710" y="171310"/>
                          <a:pt x="306717" y="171310"/>
                        </a:cubicBezTo>
                        <a:cubicBezTo>
                          <a:pt x="317724" y="171310"/>
                          <a:pt x="326647" y="180233"/>
                          <a:pt x="326647" y="191240"/>
                        </a:cubicBezTo>
                        <a:cubicBezTo>
                          <a:pt x="326632" y="202231"/>
                          <a:pt x="317735" y="211140"/>
                          <a:pt x="306744" y="211170"/>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grpSp>
            <p:sp>
              <p:nvSpPr>
                <p:cNvPr id="146" name="Rectangle 145">
                  <a:extLst>
                    <a:ext uri="{FF2B5EF4-FFF2-40B4-BE49-F238E27FC236}">
                      <a16:creationId xmlns:a16="http://schemas.microsoft.com/office/drawing/2014/main" id="{3FDAE62A-23E0-EEB4-EF8D-FDFFDE9E1B51}"/>
                    </a:ext>
                  </a:extLst>
                </p:cNvPr>
                <p:cNvSpPr/>
                <p:nvPr/>
              </p:nvSpPr>
              <p:spPr>
                <a:xfrm>
                  <a:off x="8077237" y="4314903"/>
                  <a:ext cx="260574" cy="175767"/>
                </a:xfrm>
                <a:prstGeom prst="rect">
                  <a:avLst/>
                </a:prstGeom>
                <a:solidFill>
                  <a:srgbClr val="A9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cxnSp>
              <p:nvCxnSpPr>
                <p:cNvPr id="147" name="Straight Connector 146">
                  <a:extLst>
                    <a:ext uri="{FF2B5EF4-FFF2-40B4-BE49-F238E27FC236}">
                      <a16:creationId xmlns:a16="http://schemas.microsoft.com/office/drawing/2014/main" id="{2D35D7A0-24A2-E7EC-1CC8-80234EB9CC38}"/>
                    </a:ext>
                  </a:extLst>
                </p:cNvPr>
                <p:cNvCxnSpPr/>
                <p:nvPr/>
              </p:nvCxnSpPr>
              <p:spPr>
                <a:xfrm flipH="1">
                  <a:off x="8087299" y="4493839"/>
                  <a:ext cx="252000" cy="0"/>
                </a:xfrm>
                <a:prstGeom prst="line">
                  <a:avLst/>
                </a:prstGeom>
                <a:grpFill/>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48" name="Graphic 51">
                  <a:extLst>
                    <a:ext uri="{FF2B5EF4-FFF2-40B4-BE49-F238E27FC236}">
                      <a16:creationId xmlns:a16="http://schemas.microsoft.com/office/drawing/2014/main" id="{5FF61A56-8C0F-AC86-BFC2-93D7E15CBCDB}"/>
                    </a:ext>
                  </a:extLst>
                </p:cNvPr>
                <p:cNvSpPr/>
                <p:nvPr/>
              </p:nvSpPr>
              <p:spPr>
                <a:xfrm rot="1586336">
                  <a:off x="8246358" y="4394671"/>
                  <a:ext cx="49418" cy="49688"/>
                </a:xfrm>
                <a:custGeom>
                  <a:avLst/>
                  <a:gdLst>
                    <a:gd name="connsiteX0" fmla="*/ 54292 w 174307"/>
                    <a:gd name="connsiteY0" fmla="*/ 53340 h 175259"/>
                    <a:gd name="connsiteX1" fmla="*/ 120967 w 174307"/>
                    <a:gd name="connsiteY1" fmla="*/ 53340 h 175259"/>
                    <a:gd name="connsiteX2" fmla="*/ 120967 w 174307"/>
                    <a:gd name="connsiteY2" fmla="*/ 120015 h 175259"/>
                    <a:gd name="connsiteX3" fmla="*/ 54292 w 174307"/>
                    <a:gd name="connsiteY3" fmla="*/ 120015 h 175259"/>
                    <a:gd name="connsiteX4" fmla="*/ 54292 w 174307"/>
                    <a:gd name="connsiteY4" fmla="*/ 53340 h 175259"/>
                    <a:gd name="connsiteX5" fmla="*/ 0 w 174307"/>
                    <a:gd name="connsiteY5" fmla="*/ 147638 h 175259"/>
                    <a:gd name="connsiteX6" fmla="*/ 26670 w 174307"/>
                    <a:gd name="connsiteY6" fmla="*/ 175260 h 175259"/>
                    <a:gd name="connsiteX7" fmla="*/ 26670 w 174307"/>
                    <a:gd name="connsiteY7" fmla="*/ 175260 h 175259"/>
                    <a:gd name="connsiteX8" fmla="*/ 147638 w 174307"/>
                    <a:gd name="connsiteY8" fmla="*/ 175260 h 175259"/>
                    <a:gd name="connsiteX9" fmla="*/ 174307 w 174307"/>
                    <a:gd name="connsiteY9" fmla="*/ 147638 h 175259"/>
                    <a:gd name="connsiteX10" fmla="*/ 174307 w 174307"/>
                    <a:gd name="connsiteY10" fmla="*/ 26670 h 175259"/>
                    <a:gd name="connsiteX11" fmla="*/ 147638 w 174307"/>
                    <a:gd name="connsiteY11" fmla="*/ 0 h 175259"/>
                    <a:gd name="connsiteX12" fmla="*/ 26670 w 174307"/>
                    <a:gd name="connsiteY12" fmla="*/ 0 h 175259"/>
                    <a:gd name="connsiteX13" fmla="*/ 0 w 174307"/>
                    <a:gd name="connsiteY13" fmla="*/ 26670 h 175259"/>
                    <a:gd name="connsiteX14" fmla="*/ 0 w 174307"/>
                    <a:gd name="connsiteY14"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307" h="175259">
                      <a:moveTo>
                        <a:pt x="54292" y="53340"/>
                      </a:moveTo>
                      <a:lnTo>
                        <a:pt x="120967" y="53340"/>
                      </a:lnTo>
                      <a:lnTo>
                        <a:pt x="120967" y="120015"/>
                      </a:lnTo>
                      <a:lnTo>
                        <a:pt x="54292" y="120015"/>
                      </a:lnTo>
                      <a:lnTo>
                        <a:pt x="54292" y="53340"/>
                      </a:lnTo>
                      <a:close/>
                      <a:moveTo>
                        <a:pt x="0" y="147638"/>
                      </a:moveTo>
                      <a:cubicBezTo>
                        <a:pt x="0" y="162877"/>
                        <a:pt x="12382" y="174307"/>
                        <a:pt x="26670" y="175260"/>
                      </a:cubicBezTo>
                      <a:lnTo>
                        <a:pt x="26670" y="175260"/>
                      </a:lnTo>
                      <a:lnTo>
                        <a:pt x="147638" y="175260"/>
                      </a:lnTo>
                      <a:cubicBezTo>
                        <a:pt x="162877" y="175260"/>
                        <a:pt x="174307" y="162877"/>
                        <a:pt x="174307" y="147638"/>
                      </a:cubicBezTo>
                      <a:lnTo>
                        <a:pt x="174307" y="26670"/>
                      </a:lnTo>
                      <a:cubicBezTo>
                        <a:pt x="174307" y="11430"/>
                        <a:pt x="161925" y="0"/>
                        <a:pt x="147638" y="0"/>
                      </a:cubicBezTo>
                      <a:lnTo>
                        <a:pt x="26670" y="0"/>
                      </a:lnTo>
                      <a:cubicBezTo>
                        <a:pt x="11430" y="0"/>
                        <a:pt x="0" y="12382"/>
                        <a:pt x="0"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49" name="Rectangle: Rounded Corners 148">
                  <a:extLst>
                    <a:ext uri="{FF2B5EF4-FFF2-40B4-BE49-F238E27FC236}">
                      <a16:creationId xmlns:a16="http://schemas.microsoft.com/office/drawing/2014/main" id="{1EB5EAD8-DE57-FA48-850B-F14C2E62BAED}"/>
                    </a:ext>
                  </a:extLst>
                </p:cNvPr>
                <p:cNvSpPr/>
                <p:nvPr/>
              </p:nvSpPr>
              <p:spPr>
                <a:xfrm rot="16200000">
                  <a:off x="8193063" y="4435605"/>
                  <a:ext cx="15407" cy="72496"/>
                </a:xfrm>
                <a:prstGeom prst="roundRect">
                  <a:avLst>
                    <a:gd name="adj" fmla="val 4398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sp>
              <p:nvSpPr>
                <p:cNvPr id="150" name="Graphic 51">
                  <a:extLst>
                    <a:ext uri="{FF2B5EF4-FFF2-40B4-BE49-F238E27FC236}">
                      <a16:creationId xmlns:a16="http://schemas.microsoft.com/office/drawing/2014/main" id="{DE7F7156-4170-F05C-005C-0286DF5D8181}"/>
                    </a:ext>
                  </a:extLst>
                </p:cNvPr>
                <p:cNvSpPr/>
                <p:nvPr/>
              </p:nvSpPr>
              <p:spPr>
                <a:xfrm>
                  <a:off x="8116812" y="4390842"/>
                  <a:ext cx="162277" cy="82571"/>
                </a:xfrm>
                <a:custGeom>
                  <a:avLst/>
                  <a:gdLst>
                    <a:gd name="connsiteX0" fmla="*/ 565087 w 572384"/>
                    <a:gd name="connsiteY0" fmla="*/ 282416 h 291243"/>
                    <a:gd name="connsiteX1" fmla="*/ 563182 w 572384"/>
                    <a:gd name="connsiteY1" fmla="*/ 244316 h 291243"/>
                    <a:gd name="connsiteX2" fmla="*/ 303149 w 572384"/>
                    <a:gd name="connsiteY2" fmla="*/ 7144 h 291243"/>
                    <a:gd name="connsiteX3" fmla="*/ 266954 w 572384"/>
                    <a:gd name="connsiteY3" fmla="*/ 7144 h 291243"/>
                    <a:gd name="connsiteX4" fmla="*/ 8827 w 572384"/>
                    <a:gd name="connsiteY4" fmla="*/ 244316 h 291243"/>
                    <a:gd name="connsiteX5" fmla="*/ 6922 w 572384"/>
                    <a:gd name="connsiteY5" fmla="*/ 282416 h 291243"/>
                    <a:gd name="connsiteX6" fmla="*/ 45022 w 572384"/>
                    <a:gd name="connsiteY6" fmla="*/ 284321 h 291243"/>
                    <a:gd name="connsiteX7" fmla="*/ 284099 w 572384"/>
                    <a:gd name="connsiteY7" fmla="*/ 64294 h 291243"/>
                    <a:gd name="connsiteX8" fmla="*/ 526034 w 572384"/>
                    <a:gd name="connsiteY8" fmla="*/ 284321 h 291243"/>
                    <a:gd name="connsiteX9" fmla="*/ 565087 w 572384"/>
                    <a:gd name="connsiteY9" fmla="*/ 282416 h 291243"/>
                    <a:gd name="connsiteX10" fmla="*/ 565087 w 572384"/>
                    <a:gd name="connsiteY10" fmla="*/ 282416 h 291243"/>
                    <a:gd name="connsiteX11" fmla="*/ 565087 w 572384"/>
                    <a:gd name="connsiteY11" fmla="*/ 282416 h 2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384" h="291243">
                      <a:moveTo>
                        <a:pt x="565087" y="282416"/>
                      </a:moveTo>
                      <a:cubicBezTo>
                        <a:pt x="575564" y="270986"/>
                        <a:pt x="574612" y="253841"/>
                        <a:pt x="563182" y="244316"/>
                      </a:cubicBezTo>
                      <a:lnTo>
                        <a:pt x="303149" y="7144"/>
                      </a:lnTo>
                      <a:cubicBezTo>
                        <a:pt x="292672" y="-2381"/>
                        <a:pt x="276479" y="-2381"/>
                        <a:pt x="266954" y="7144"/>
                      </a:cubicBezTo>
                      <a:lnTo>
                        <a:pt x="8827" y="244316"/>
                      </a:lnTo>
                      <a:cubicBezTo>
                        <a:pt x="-2603" y="254794"/>
                        <a:pt x="-2603" y="271939"/>
                        <a:pt x="6922" y="282416"/>
                      </a:cubicBezTo>
                      <a:cubicBezTo>
                        <a:pt x="17399" y="293846"/>
                        <a:pt x="34544" y="293846"/>
                        <a:pt x="45022" y="284321"/>
                      </a:cubicBezTo>
                      <a:lnTo>
                        <a:pt x="284099" y="64294"/>
                      </a:lnTo>
                      <a:lnTo>
                        <a:pt x="526034" y="284321"/>
                      </a:lnTo>
                      <a:cubicBezTo>
                        <a:pt x="537464" y="293846"/>
                        <a:pt x="554609" y="292894"/>
                        <a:pt x="565087" y="282416"/>
                      </a:cubicBezTo>
                      <a:lnTo>
                        <a:pt x="565087" y="282416"/>
                      </a:lnTo>
                      <a:lnTo>
                        <a:pt x="565087" y="2824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51" name="Graphic 51">
                  <a:extLst>
                    <a:ext uri="{FF2B5EF4-FFF2-40B4-BE49-F238E27FC236}">
                      <a16:creationId xmlns:a16="http://schemas.microsoft.com/office/drawing/2014/main" id="{2C4EFCE3-ACCF-C36E-CCA4-A59D5BF7FE9C}"/>
                    </a:ext>
                  </a:extLst>
                </p:cNvPr>
                <p:cNvSpPr/>
                <p:nvPr/>
              </p:nvSpPr>
              <p:spPr>
                <a:xfrm rot="1586336">
                  <a:off x="8286711" y="4435651"/>
                  <a:ext cx="49418" cy="49688"/>
                </a:xfrm>
                <a:custGeom>
                  <a:avLst/>
                  <a:gdLst>
                    <a:gd name="connsiteX0" fmla="*/ 54292 w 174307"/>
                    <a:gd name="connsiteY0" fmla="*/ 53340 h 175259"/>
                    <a:gd name="connsiteX1" fmla="*/ 120967 w 174307"/>
                    <a:gd name="connsiteY1" fmla="*/ 53340 h 175259"/>
                    <a:gd name="connsiteX2" fmla="*/ 120967 w 174307"/>
                    <a:gd name="connsiteY2" fmla="*/ 120015 h 175259"/>
                    <a:gd name="connsiteX3" fmla="*/ 54292 w 174307"/>
                    <a:gd name="connsiteY3" fmla="*/ 120015 h 175259"/>
                    <a:gd name="connsiteX4" fmla="*/ 54292 w 174307"/>
                    <a:gd name="connsiteY4" fmla="*/ 53340 h 175259"/>
                    <a:gd name="connsiteX5" fmla="*/ 0 w 174307"/>
                    <a:gd name="connsiteY5" fmla="*/ 147638 h 175259"/>
                    <a:gd name="connsiteX6" fmla="*/ 26670 w 174307"/>
                    <a:gd name="connsiteY6" fmla="*/ 175260 h 175259"/>
                    <a:gd name="connsiteX7" fmla="*/ 26670 w 174307"/>
                    <a:gd name="connsiteY7" fmla="*/ 175260 h 175259"/>
                    <a:gd name="connsiteX8" fmla="*/ 147638 w 174307"/>
                    <a:gd name="connsiteY8" fmla="*/ 175260 h 175259"/>
                    <a:gd name="connsiteX9" fmla="*/ 174307 w 174307"/>
                    <a:gd name="connsiteY9" fmla="*/ 147638 h 175259"/>
                    <a:gd name="connsiteX10" fmla="*/ 174307 w 174307"/>
                    <a:gd name="connsiteY10" fmla="*/ 26670 h 175259"/>
                    <a:gd name="connsiteX11" fmla="*/ 147638 w 174307"/>
                    <a:gd name="connsiteY11" fmla="*/ 0 h 175259"/>
                    <a:gd name="connsiteX12" fmla="*/ 26670 w 174307"/>
                    <a:gd name="connsiteY12" fmla="*/ 0 h 175259"/>
                    <a:gd name="connsiteX13" fmla="*/ 0 w 174307"/>
                    <a:gd name="connsiteY13" fmla="*/ 26670 h 175259"/>
                    <a:gd name="connsiteX14" fmla="*/ 0 w 174307"/>
                    <a:gd name="connsiteY14"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307" h="175259">
                      <a:moveTo>
                        <a:pt x="54292" y="53340"/>
                      </a:moveTo>
                      <a:lnTo>
                        <a:pt x="120967" y="53340"/>
                      </a:lnTo>
                      <a:lnTo>
                        <a:pt x="120967" y="120015"/>
                      </a:lnTo>
                      <a:lnTo>
                        <a:pt x="54292" y="120015"/>
                      </a:lnTo>
                      <a:lnTo>
                        <a:pt x="54292" y="53340"/>
                      </a:lnTo>
                      <a:close/>
                      <a:moveTo>
                        <a:pt x="0" y="147638"/>
                      </a:moveTo>
                      <a:cubicBezTo>
                        <a:pt x="0" y="162877"/>
                        <a:pt x="12382" y="174307"/>
                        <a:pt x="26670" y="175260"/>
                      </a:cubicBezTo>
                      <a:lnTo>
                        <a:pt x="26670" y="175260"/>
                      </a:lnTo>
                      <a:lnTo>
                        <a:pt x="147638" y="175260"/>
                      </a:lnTo>
                      <a:cubicBezTo>
                        <a:pt x="162877" y="175260"/>
                        <a:pt x="174307" y="162877"/>
                        <a:pt x="174307" y="147638"/>
                      </a:cubicBezTo>
                      <a:lnTo>
                        <a:pt x="174307" y="26670"/>
                      </a:lnTo>
                      <a:cubicBezTo>
                        <a:pt x="174307" y="11430"/>
                        <a:pt x="161925" y="0"/>
                        <a:pt x="147638" y="0"/>
                      </a:cubicBezTo>
                      <a:lnTo>
                        <a:pt x="26670" y="0"/>
                      </a:lnTo>
                      <a:cubicBezTo>
                        <a:pt x="11430" y="0"/>
                        <a:pt x="0" y="12382"/>
                        <a:pt x="0"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grpSp>
        </p:grpSp>
        <p:grpSp>
          <p:nvGrpSpPr>
            <p:cNvPr id="11" name="Group 10">
              <a:extLst>
                <a:ext uri="{FF2B5EF4-FFF2-40B4-BE49-F238E27FC236}">
                  <a16:creationId xmlns:a16="http://schemas.microsoft.com/office/drawing/2014/main" id="{25D2DC84-C05A-5460-6E4F-42E39157EE47}"/>
                </a:ext>
              </a:extLst>
            </p:cNvPr>
            <p:cNvGrpSpPr/>
            <p:nvPr/>
          </p:nvGrpSpPr>
          <p:grpSpPr>
            <a:xfrm>
              <a:off x="3920313" y="3237249"/>
              <a:ext cx="908709" cy="787785"/>
              <a:chOff x="374305" y="2085499"/>
              <a:chExt cx="3017123" cy="2615639"/>
            </a:xfrm>
            <a:solidFill>
              <a:schemeClr val="bg1"/>
            </a:solidFill>
          </p:grpSpPr>
          <p:sp>
            <p:nvSpPr>
              <p:cNvPr id="117" name="Graphic 51">
                <a:extLst>
                  <a:ext uri="{FF2B5EF4-FFF2-40B4-BE49-F238E27FC236}">
                    <a16:creationId xmlns:a16="http://schemas.microsoft.com/office/drawing/2014/main" id="{C7787277-656F-4FD5-CCA7-A1935583AFF6}"/>
                  </a:ext>
                </a:extLst>
              </p:cNvPr>
              <p:cNvSpPr/>
              <p:nvPr/>
            </p:nvSpPr>
            <p:spPr>
              <a:xfrm>
                <a:off x="374305" y="3867306"/>
                <a:ext cx="861546" cy="438375"/>
              </a:xfrm>
              <a:custGeom>
                <a:avLst/>
                <a:gdLst>
                  <a:gd name="connsiteX0" fmla="*/ 565087 w 572384"/>
                  <a:gd name="connsiteY0" fmla="*/ 282416 h 291243"/>
                  <a:gd name="connsiteX1" fmla="*/ 563182 w 572384"/>
                  <a:gd name="connsiteY1" fmla="*/ 244316 h 291243"/>
                  <a:gd name="connsiteX2" fmla="*/ 303149 w 572384"/>
                  <a:gd name="connsiteY2" fmla="*/ 7144 h 291243"/>
                  <a:gd name="connsiteX3" fmla="*/ 266954 w 572384"/>
                  <a:gd name="connsiteY3" fmla="*/ 7144 h 291243"/>
                  <a:gd name="connsiteX4" fmla="*/ 8827 w 572384"/>
                  <a:gd name="connsiteY4" fmla="*/ 244316 h 291243"/>
                  <a:gd name="connsiteX5" fmla="*/ 6922 w 572384"/>
                  <a:gd name="connsiteY5" fmla="*/ 282416 h 291243"/>
                  <a:gd name="connsiteX6" fmla="*/ 45022 w 572384"/>
                  <a:gd name="connsiteY6" fmla="*/ 284321 h 291243"/>
                  <a:gd name="connsiteX7" fmla="*/ 284099 w 572384"/>
                  <a:gd name="connsiteY7" fmla="*/ 64294 h 291243"/>
                  <a:gd name="connsiteX8" fmla="*/ 526034 w 572384"/>
                  <a:gd name="connsiteY8" fmla="*/ 284321 h 291243"/>
                  <a:gd name="connsiteX9" fmla="*/ 565087 w 572384"/>
                  <a:gd name="connsiteY9" fmla="*/ 282416 h 291243"/>
                  <a:gd name="connsiteX10" fmla="*/ 565087 w 572384"/>
                  <a:gd name="connsiteY10" fmla="*/ 282416 h 291243"/>
                  <a:gd name="connsiteX11" fmla="*/ 565087 w 572384"/>
                  <a:gd name="connsiteY11" fmla="*/ 282416 h 2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384" h="291243">
                    <a:moveTo>
                      <a:pt x="565087" y="282416"/>
                    </a:moveTo>
                    <a:cubicBezTo>
                      <a:pt x="575564" y="270986"/>
                      <a:pt x="574612" y="253841"/>
                      <a:pt x="563182" y="244316"/>
                    </a:cubicBezTo>
                    <a:lnTo>
                      <a:pt x="303149" y="7144"/>
                    </a:lnTo>
                    <a:cubicBezTo>
                      <a:pt x="292672" y="-2381"/>
                      <a:pt x="276479" y="-2381"/>
                      <a:pt x="266954" y="7144"/>
                    </a:cubicBezTo>
                    <a:lnTo>
                      <a:pt x="8827" y="244316"/>
                    </a:lnTo>
                    <a:cubicBezTo>
                      <a:pt x="-2603" y="254794"/>
                      <a:pt x="-2603" y="271939"/>
                      <a:pt x="6922" y="282416"/>
                    </a:cubicBezTo>
                    <a:cubicBezTo>
                      <a:pt x="17399" y="293846"/>
                      <a:pt x="34544" y="293846"/>
                      <a:pt x="45022" y="284321"/>
                    </a:cubicBezTo>
                    <a:lnTo>
                      <a:pt x="284099" y="64294"/>
                    </a:lnTo>
                    <a:lnTo>
                      <a:pt x="526034" y="284321"/>
                    </a:lnTo>
                    <a:cubicBezTo>
                      <a:pt x="537464" y="293846"/>
                      <a:pt x="554609" y="292894"/>
                      <a:pt x="565087" y="282416"/>
                    </a:cubicBezTo>
                    <a:lnTo>
                      <a:pt x="565087" y="282416"/>
                    </a:lnTo>
                    <a:lnTo>
                      <a:pt x="565087" y="2824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18" name="Graphic 51">
                <a:extLst>
                  <a:ext uri="{FF2B5EF4-FFF2-40B4-BE49-F238E27FC236}">
                    <a16:creationId xmlns:a16="http://schemas.microsoft.com/office/drawing/2014/main" id="{1BE93A56-43E6-983E-9984-CDD306BE63C5}"/>
                  </a:ext>
                </a:extLst>
              </p:cNvPr>
              <p:cNvSpPr/>
              <p:nvPr/>
            </p:nvSpPr>
            <p:spPr>
              <a:xfrm>
                <a:off x="469312" y="4321069"/>
                <a:ext cx="670968" cy="375625"/>
              </a:xfrm>
              <a:custGeom>
                <a:avLst/>
                <a:gdLst>
                  <a:gd name="connsiteX0" fmla="*/ 419100 w 445770"/>
                  <a:gd name="connsiteY0" fmla="*/ 952 h 249554"/>
                  <a:gd name="connsiteX1" fmla="*/ 392430 w 445770"/>
                  <a:gd name="connsiteY1" fmla="*/ 27622 h 249554"/>
                  <a:gd name="connsiteX2" fmla="*/ 392430 w 445770"/>
                  <a:gd name="connsiteY2" fmla="*/ 27622 h 249554"/>
                  <a:gd name="connsiteX3" fmla="*/ 392430 w 445770"/>
                  <a:gd name="connsiteY3" fmla="*/ 196215 h 249554"/>
                  <a:gd name="connsiteX4" fmla="*/ 54293 w 445770"/>
                  <a:gd name="connsiteY4" fmla="*/ 196215 h 249554"/>
                  <a:gd name="connsiteX5" fmla="*/ 54293 w 445770"/>
                  <a:gd name="connsiteY5" fmla="*/ 27622 h 249554"/>
                  <a:gd name="connsiteX6" fmla="*/ 26670 w 445770"/>
                  <a:gd name="connsiteY6" fmla="*/ 0 h 249554"/>
                  <a:gd name="connsiteX7" fmla="*/ 0 w 445770"/>
                  <a:gd name="connsiteY7" fmla="*/ 27622 h 249554"/>
                  <a:gd name="connsiteX8" fmla="*/ 0 w 445770"/>
                  <a:gd name="connsiteY8" fmla="*/ 222885 h 249554"/>
                  <a:gd name="connsiteX9" fmla="*/ 26670 w 445770"/>
                  <a:gd name="connsiteY9" fmla="*/ 249555 h 249554"/>
                  <a:gd name="connsiteX10" fmla="*/ 26670 w 445770"/>
                  <a:gd name="connsiteY10" fmla="*/ 249555 h 249554"/>
                  <a:gd name="connsiteX11" fmla="*/ 419100 w 445770"/>
                  <a:gd name="connsiteY11" fmla="*/ 249555 h 249554"/>
                  <a:gd name="connsiteX12" fmla="*/ 445770 w 445770"/>
                  <a:gd name="connsiteY12" fmla="*/ 222885 h 249554"/>
                  <a:gd name="connsiteX13" fmla="*/ 445770 w 445770"/>
                  <a:gd name="connsiteY13" fmla="*/ 222885 h 249554"/>
                  <a:gd name="connsiteX14" fmla="*/ 445770 w 445770"/>
                  <a:gd name="connsiteY14" fmla="*/ 27622 h 249554"/>
                  <a:gd name="connsiteX15" fmla="*/ 419100 w 445770"/>
                  <a:gd name="connsiteY15" fmla="*/ 952 h 24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70" h="249554">
                    <a:moveTo>
                      <a:pt x="419100" y="952"/>
                    </a:moveTo>
                    <a:cubicBezTo>
                      <a:pt x="403860" y="952"/>
                      <a:pt x="392430" y="13335"/>
                      <a:pt x="392430" y="27622"/>
                    </a:cubicBezTo>
                    <a:lnTo>
                      <a:pt x="392430" y="27622"/>
                    </a:lnTo>
                    <a:lnTo>
                      <a:pt x="392430" y="196215"/>
                    </a:lnTo>
                    <a:lnTo>
                      <a:pt x="54293" y="196215"/>
                    </a:lnTo>
                    <a:lnTo>
                      <a:pt x="54293" y="27622"/>
                    </a:lnTo>
                    <a:cubicBezTo>
                      <a:pt x="54293" y="12382"/>
                      <a:pt x="41910" y="0"/>
                      <a:pt x="26670" y="0"/>
                    </a:cubicBezTo>
                    <a:cubicBezTo>
                      <a:pt x="11430" y="0"/>
                      <a:pt x="0" y="12382"/>
                      <a:pt x="0" y="27622"/>
                    </a:cubicBezTo>
                    <a:lnTo>
                      <a:pt x="0" y="222885"/>
                    </a:lnTo>
                    <a:cubicBezTo>
                      <a:pt x="0" y="238125"/>
                      <a:pt x="12382" y="249555"/>
                      <a:pt x="26670" y="249555"/>
                    </a:cubicBezTo>
                    <a:lnTo>
                      <a:pt x="26670" y="249555"/>
                    </a:lnTo>
                    <a:lnTo>
                      <a:pt x="419100" y="249555"/>
                    </a:lnTo>
                    <a:cubicBezTo>
                      <a:pt x="434340" y="249555"/>
                      <a:pt x="445770" y="237172"/>
                      <a:pt x="445770" y="222885"/>
                    </a:cubicBezTo>
                    <a:lnTo>
                      <a:pt x="445770" y="222885"/>
                    </a:lnTo>
                    <a:lnTo>
                      <a:pt x="445770" y="27622"/>
                    </a:lnTo>
                    <a:cubicBezTo>
                      <a:pt x="445770" y="12382"/>
                      <a:pt x="433388" y="952"/>
                      <a:pt x="419100" y="952"/>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19" name="Freeform: Shape 118">
                <a:extLst>
                  <a:ext uri="{FF2B5EF4-FFF2-40B4-BE49-F238E27FC236}">
                    <a16:creationId xmlns:a16="http://schemas.microsoft.com/office/drawing/2014/main" id="{589AF6F9-2ECD-67CD-D298-FFDCE30B1414}"/>
                  </a:ext>
                </a:extLst>
              </p:cNvPr>
              <p:cNvSpPr/>
              <p:nvPr/>
            </p:nvSpPr>
            <p:spPr>
              <a:xfrm>
                <a:off x="764575" y="3262071"/>
                <a:ext cx="1002228" cy="1436061"/>
              </a:xfrm>
              <a:custGeom>
                <a:avLst/>
                <a:gdLst>
                  <a:gd name="connsiteX0" fmla="*/ 921941 w 1002228"/>
                  <a:gd name="connsiteY0" fmla="*/ 0 h 1436061"/>
                  <a:gd name="connsiteX1" fmla="*/ 1002228 w 1002228"/>
                  <a:gd name="connsiteY1" fmla="*/ 0 h 1436061"/>
                  <a:gd name="connsiteX2" fmla="*/ 1002228 w 1002228"/>
                  <a:gd name="connsiteY2" fmla="*/ 1395917 h 1436061"/>
                  <a:gd name="connsiteX3" fmla="*/ 962085 w 1002228"/>
                  <a:gd name="connsiteY3" fmla="*/ 1436061 h 1436061"/>
                  <a:gd name="connsiteX4" fmla="*/ 473197 w 1002228"/>
                  <a:gd name="connsiteY4" fmla="*/ 1436061 h 1436061"/>
                  <a:gd name="connsiteX5" fmla="*/ 431619 w 1002228"/>
                  <a:gd name="connsiteY5" fmla="*/ 1395917 h 1436061"/>
                  <a:gd name="connsiteX6" fmla="*/ 473197 w 1002228"/>
                  <a:gd name="connsiteY6" fmla="*/ 1354340 h 1436061"/>
                  <a:gd name="connsiteX7" fmla="*/ 921941 w 1002228"/>
                  <a:gd name="connsiteY7" fmla="*/ 1354340 h 1436061"/>
                  <a:gd name="connsiteX8" fmla="*/ 78 w 1002228"/>
                  <a:gd name="connsiteY8" fmla="*/ 0 h 1436061"/>
                  <a:gd name="connsiteX9" fmla="*/ 81798 w 1002228"/>
                  <a:gd name="connsiteY9" fmla="*/ 0 h 1436061"/>
                  <a:gd name="connsiteX10" fmla="*/ 81798 w 1002228"/>
                  <a:gd name="connsiteY10" fmla="*/ 507029 h 1436061"/>
                  <a:gd name="connsiteX11" fmla="*/ 81798 w 1002228"/>
                  <a:gd name="connsiteY11" fmla="*/ 509896 h 1436061"/>
                  <a:gd name="connsiteX12" fmla="*/ 38787 w 1002228"/>
                  <a:gd name="connsiteY12" fmla="*/ 548605 h 1436061"/>
                  <a:gd name="connsiteX13" fmla="*/ 78 w 1002228"/>
                  <a:gd name="connsiteY13" fmla="*/ 505595 h 143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2228" h="1436061">
                    <a:moveTo>
                      <a:pt x="921941" y="0"/>
                    </a:moveTo>
                    <a:lnTo>
                      <a:pt x="1002228" y="0"/>
                    </a:lnTo>
                    <a:lnTo>
                      <a:pt x="1002228" y="1395917"/>
                    </a:lnTo>
                    <a:cubicBezTo>
                      <a:pt x="1002228" y="1417422"/>
                      <a:pt x="985024" y="1436061"/>
                      <a:pt x="962085" y="1436061"/>
                    </a:cubicBezTo>
                    <a:lnTo>
                      <a:pt x="473197" y="1436061"/>
                    </a:lnTo>
                    <a:cubicBezTo>
                      <a:pt x="450258" y="1436061"/>
                      <a:pt x="431619" y="1418856"/>
                      <a:pt x="431619" y="1395917"/>
                    </a:cubicBezTo>
                    <a:cubicBezTo>
                      <a:pt x="431619" y="1372978"/>
                      <a:pt x="450258" y="1354340"/>
                      <a:pt x="473197" y="1354340"/>
                    </a:cubicBezTo>
                    <a:lnTo>
                      <a:pt x="921941" y="1354340"/>
                    </a:lnTo>
                    <a:close/>
                    <a:moveTo>
                      <a:pt x="78" y="0"/>
                    </a:moveTo>
                    <a:lnTo>
                      <a:pt x="81798" y="0"/>
                    </a:lnTo>
                    <a:lnTo>
                      <a:pt x="81798" y="507029"/>
                    </a:lnTo>
                    <a:lnTo>
                      <a:pt x="81798" y="509896"/>
                    </a:lnTo>
                    <a:cubicBezTo>
                      <a:pt x="80365" y="531401"/>
                      <a:pt x="61726" y="550040"/>
                      <a:pt x="38787" y="548605"/>
                    </a:cubicBezTo>
                    <a:cubicBezTo>
                      <a:pt x="17283" y="547172"/>
                      <a:pt x="-1356" y="528534"/>
                      <a:pt x="78" y="50559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20" name="Graphic 51">
                <a:extLst>
                  <a:ext uri="{FF2B5EF4-FFF2-40B4-BE49-F238E27FC236}">
                    <a16:creationId xmlns:a16="http://schemas.microsoft.com/office/drawing/2014/main" id="{5222964B-145C-A7E3-0A72-0E38D72E44A5}"/>
                  </a:ext>
                </a:extLst>
              </p:cNvPr>
              <p:cNvSpPr/>
              <p:nvPr/>
            </p:nvSpPr>
            <p:spPr>
              <a:xfrm>
                <a:off x="962503" y="3546876"/>
                <a:ext cx="262365" cy="263798"/>
              </a:xfrm>
              <a:custGeom>
                <a:avLst/>
                <a:gdLst>
                  <a:gd name="connsiteX0" fmla="*/ 54292 w 174307"/>
                  <a:gd name="connsiteY0" fmla="*/ 53340 h 175259"/>
                  <a:gd name="connsiteX1" fmla="*/ 120967 w 174307"/>
                  <a:gd name="connsiteY1" fmla="*/ 53340 h 175259"/>
                  <a:gd name="connsiteX2" fmla="*/ 120967 w 174307"/>
                  <a:gd name="connsiteY2" fmla="*/ 120015 h 175259"/>
                  <a:gd name="connsiteX3" fmla="*/ 54292 w 174307"/>
                  <a:gd name="connsiteY3" fmla="*/ 120015 h 175259"/>
                  <a:gd name="connsiteX4" fmla="*/ 54292 w 174307"/>
                  <a:gd name="connsiteY4" fmla="*/ 53340 h 175259"/>
                  <a:gd name="connsiteX5" fmla="*/ 0 w 174307"/>
                  <a:gd name="connsiteY5" fmla="*/ 147638 h 175259"/>
                  <a:gd name="connsiteX6" fmla="*/ 26670 w 174307"/>
                  <a:gd name="connsiteY6" fmla="*/ 175260 h 175259"/>
                  <a:gd name="connsiteX7" fmla="*/ 26670 w 174307"/>
                  <a:gd name="connsiteY7" fmla="*/ 175260 h 175259"/>
                  <a:gd name="connsiteX8" fmla="*/ 147638 w 174307"/>
                  <a:gd name="connsiteY8" fmla="*/ 175260 h 175259"/>
                  <a:gd name="connsiteX9" fmla="*/ 174307 w 174307"/>
                  <a:gd name="connsiteY9" fmla="*/ 147638 h 175259"/>
                  <a:gd name="connsiteX10" fmla="*/ 174307 w 174307"/>
                  <a:gd name="connsiteY10" fmla="*/ 26670 h 175259"/>
                  <a:gd name="connsiteX11" fmla="*/ 147638 w 174307"/>
                  <a:gd name="connsiteY11" fmla="*/ 0 h 175259"/>
                  <a:gd name="connsiteX12" fmla="*/ 26670 w 174307"/>
                  <a:gd name="connsiteY12" fmla="*/ 0 h 175259"/>
                  <a:gd name="connsiteX13" fmla="*/ 0 w 174307"/>
                  <a:gd name="connsiteY13" fmla="*/ 26670 h 175259"/>
                  <a:gd name="connsiteX14" fmla="*/ 0 w 174307"/>
                  <a:gd name="connsiteY14"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307" h="175259">
                    <a:moveTo>
                      <a:pt x="54292" y="53340"/>
                    </a:moveTo>
                    <a:lnTo>
                      <a:pt x="120967" y="53340"/>
                    </a:lnTo>
                    <a:lnTo>
                      <a:pt x="120967" y="120015"/>
                    </a:lnTo>
                    <a:lnTo>
                      <a:pt x="54292" y="120015"/>
                    </a:lnTo>
                    <a:lnTo>
                      <a:pt x="54292" y="53340"/>
                    </a:lnTo>
                    <a:close/>
                    <a:moveTo>
                      <a:pt x="0" y="147638"/>
                    </a:moveTo>
                    <a:cubicBezTo>
                      <a:pt x="0" y="162877"/>
                      <a:pt x="12382" y="174307"/>
                      <a:pt x="26670" y="175260"/>
                    </a:cubicBezTo>
                    <a:lnTo>
                      <a:pt x="26670" y="175260"/>
                    </a:lnTo>
                    <a:lnTo>
                      <a:pt x="147638" y="175260"/>
                    </a:lnTo>
                    <a:cubicBezTo>
                      <a:pt x="162877" y="175260"/>
                      <a:pt x="174307" y="162877"/>
                      <a:pt x="174307" y="147638"/>
                    </a:cubicBezTo>
                    <a:lnTo>
                      <a:pt x="174307" y="26670"/>
                    </a:lnTo>
                    <a:cubicBezTo>
                      <a:pt x="174307" y="11430"/>
                      <a:pt x="161925" y="0"/>
                      <a:pt x="147638" y="0"/>
                    </a:cubicBezTo>
                    <a:lnTo>
                      <a:pt x="26670" y="0"/>
                    </a:lnTo>
                    <a:cubicBezTo>
                      <a:pt x="11430" y="0"/>
                      <a:pt x="0" y="12382"/>
                      <a:pt x="0"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21" name="Graphic 51">
                <a:extLst>
                  <a:ext uri="{FF2B5EF4-FFF2-40B4-BE49-F238E27FC236}">
                    <a16:creationId xmlns:a16="http://schemas.microsoft.com/office/drawing/2014/main" id="{54F06E4E-3D46-EE50-1EB6-A205E0EC927B}"/>
                  </a:ext>
                </a:extLst>
              </p:cNvPr>
              <p:cNvSpPr/>
              <p:nvPr/>
            </p:nvSpPr>
            <p:spPr>
              <a:xfrm>
                <a:off x="1303720" y="3546876"/>
                <a:ext cx="262365" cy="263798"/>
              </a:xfrm>
              <a:custGeom>
                <a:avLst/>
                <a:gdLst>
                  <a:gd name="connsiteX0" fmla="*/ 54293 w 174307"/>
                  <a:gd name="connsiteY0" fmla="*/ 53340 h 175259"/>
                  <a:gd name="connsiteX1" fmla="*/ 120968 w 174307"/>
                  <a:gd name="connsiteY1" fmla="*/ 53340 h 175259"/>
                  <a:gd name="connsiteX2" fmla="*/ 120968 w 174307"/>
                  <a:gd name="connsiteY2" fmla="*/ 120015 h 175259"/>
                  <a:gd name="connsiteX3" fmla="*/ 54293 w 174307"/>
                  <a:gd name="connsiteY3" fmla="*/ 120015 h 175259"/>
                  <a:gd name="connsiteX4" fmla="*/ 54293 w 174307"/>
                  <a:gd name="connsiteY4" fmla="*/ 53340 h 175259"/>
                  <a:gd name="connsiteX5" fmla="*/ 0 w 174307"/>
                  <a:gd name="connsiteY5" fmla="*/ 147638 h 175259"/>
                  <a:gd name="connsiteX6" fmla="*/ 26670 w 174307"/>
                  <a:gd name="connsiteY6" fmla="*/ 175260 h 175259"/>
                  <a:gd name="connsiteX7" fmla="*/ 147638 w 174307"/>
                  <a:gd name="connsiteY7" fmla="*/ 175260 h 175259"/>
                  <a:gd name="connsiteX8" fmla="*/ 174308 w 174307"/>
                  <a:gd name="connsiteY8" fmla="*/ 147638 h 175259"/>
                  <a:gd name="connsiteX9" fmla="*/ 174308 w 174307"/>
                  <a:gd name="connsiteY9" fmla="*/ 26670 h 175259"/>
                  <a:gd name="connsiteX10" fmla="*/ 147638 w 174307"/>
                  <a:gd name="connsiteY10" fmla="*/ 0 h 175259"/>
                  <a:gd name="connsiteX11" fmla="*/ 27623 w 174307"/>
                  <a:gd name="connsiteY11" fmla="*/ 0 h 175259"/>
                  <a:gd name="connsiteX12" fmla="*/ 953 w 174307"/>
                  <a:gd name="connsiteY12" fmla="*/ 26670 h 175259"/>
                  <a:gd name="connsiteX13" fmla="*/ 0 w 174307"/>
                  <a:gd name="connsiteY13"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59">
                    <a:moveTo>
                      <a:pt x="54293" y="53340"/>
                    </a:moveTo>
                    <a:lnTo>
                      <a:pt x="120968" y="53340"/>
                    </a:lnTo>
                    <a:lnTo>
                      <a:pt x="120968" y="120015"/>
                    </a:lnTo>
                    <a:lnTo>
                      <a:pt x="54293" y="120015"/>
                    </a:lnTo>
                    <a:lnTo>
                      <a:pt x="54293" y="53340"/>
                    </a:lnTo>
                    <a:close/>
                    <a:moveTo>
                      <a:pt x="0" y="147638"/>
                    </a:moveTo>
                    <a:cubicBezTo>
                      <a:pt x="0" y="162877"/>
                      <a:pt x="12383" y="174307"/>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2"/>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22" name="Graphic 51">
                <a:extLst>
                  <a:ext uri="{FF2B5EF4-FFF2-40B4-BE49-F238E27FC236}">
                    <a16:creationId xmlns:a16="http://schemas.microsoft.com/office/drawing/2014/main" id="{25E1B56A-86AF-3193-840A-58BF08E179E4}"/>
                  </a:ext>
                </a:extLst>
              </p:cNvPr>
              <p:cNvSpPr/>
              <p:nvPr/>
            </p:nvSpPr>
            <p:spPr>
              <a:xfrm>
                <a:off x="1303720" y="3895262"/>
                <a:ext cx="262365" cy="263799"/>
              </a:xfrm>
              <a:custGeom>
                <a:avLst/>
                <a:gdLst>
                  <a:gd name="connsiteX0" fmla="*/ 54293 w 174307"/>
                  <a:gd name="connsiteY0" fmla="*/ 54293 h 175260"/>
                  <a:gd name="connsiteX1" fmla="*/ 120968 w 174307"/>
                  <a:gd name="connsiteY1" fmla="*/ 54293 h 175260"/>
                  <a:gd name="connsiteX2" fmla="*/ 120968 w 174307"/>
                  <a:gd name="connsiteY2" fmla="*/ 120968 h 175260"/>
                  <a:gd name="connsiteX3" fmla="*/ 54293 w 174307"/>
                  <a:gd name="connsiteY3" fmla="*/ 120968 h 175260"/>
                  <a:gd name="connsiteX4" fmla="*/ 54293 w 174307"/>
                  <a:gd name="connsiteY4" fmla="*/ 54293 h 175260"/>
                  <a:gd name="connsiteX5" fmla="*/ 0 w 174307"/>
                  <a:gd name="connsiteY5" fmla="*/ 147638 h 175260"/>
                  <a:gd name="connsiteX6" fmla="*/ 26670 w 174307"/>
                  <a:gd name="connsiteY6" fmla="*/ 175260 h 175260"/>
                  <a:gd name="connsiteX7" fmla="*/ 147638 w 174307"/>
                  <a:gd name="connsiteY7" fmla="*/ 175260 h 175260"/>
                  <a:gd name="connsiteX8" fmla="*/ 174308 w 174307"/>
                  <a:gd name="connsiteY8" fmla="*/ 147638 h 175260"/>
                  <a:gd name="connsiteX9" fmla="*/ 174308 w 174307"/>
                  <a:gd name="connsiteY9" fmla="*/ 26670 h 175260"/>
                  <a:gd name="connsiteX10" fmla="*/ 147638 w 174307"/>
                  <a:gd name="connsiteY10" fmla="*/ 0 h 175260"/>
                  <a:gd name="connsiteX11" fmla="*/ 27623 w 174307"/>
                  <a:gd name="connsiteY11" fmla="*/ 0 h 175260"/>
                  <a:gd name="connsiteX12" fmla="*/ 953 w 174307"/>
                  <a:gd name="connsiteY12" fmla="*/ 26670 h 175260"/>
                  <a:gd name="connsiteX13" fmla="*/ 0 w 174307"/>
                  <a:gd name="connsiteY13" fmla="*/ 147638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60">
                    <a:moveTo>
                      <a:pt x="54293" y="54293"/>
                    </a:moveTo>
                    <a:lnTo>
                      <a:pt x="120968" y="54293"/>
                    </a:lnTo>
                    <a:lnTo>
                      <a:pt x="120968" y="120968"/>
                    </a:lnTo>
                    <a:lnTo>
                      <a:pt x="54293" y="120968"/>
                    </a:lnTo>
                    <a:lnTo>
                      <a:pt x="54293" y="54293"/>
                    </a:lnTo>
                    <a:close/>
                    <a:moveTo>
                      <a:pt x="0" y="147638"/>
                    </a:moveTo>
                    <a:cubicBezTo>
                      <a:pt x="0" y="162877"/>
                      <a:pt x="12383" y="174308"/>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3"/>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23" name="Graphic 51">
                <a:extLst>
                  <a:ext uri="{FF2B5EF4-FFF2-40B4-BE49-F238E27FC236}">
                    <a16:creationId xmlns:a16="http://schemas.microsoft.com/office/drawing/2014/main" id="{8ECA796C-7EE6-C539-B29E-FF9BC7CA4AA7}"/>
                  </a:ext>
                </a:extLst>
              </p:cNvPr>
              <p:cNvSpPr/>
              <p:nvPr/>
            </p:nvSpPr>
            <p:spPr>
              <a:xfrm>
                <a:off x="1907732" y="3695044"/>
                <a:ext cx="262365" cy="263800"/>
              </a:xfrm>
              <a:custGeom>
                <a:avLst/>
                <a:gdLst>
                  <a:gd name="connsiteX0" fmla="*/ 54293 w 174307"/>
                  <a:gd name="connsiteY0" fmla="*/ 54293 h 175260"/>
                  <a:gd name="connsiteX1" fmla="*/ 120968 w 174307"/>
                  <a:gd name="connsiteY1" fmla="*/ 54293 h 175260"/>
                  <a:gd name="connsiteX2" fmla="*/ 120968 w 174307"/>
                  <a:gd name="connsiteY2" fmla="*/ 120968 h 175260"/>
                  <a:gd name="connsiteX3" fmla="*/ 54293 w 174307"/>
                  <a:gd name="connsiteY3" fmla="*/ 120968 h 175260"/>
                  <a:gd name="connsiteX4" fmla="*/ 54293 w 174307"/>
                  <a:gd name="connsiteY4" fmla="*/ 54293 h 175260"/>
                  <a:gd name="connsiteX5" fmla="*/ 0 w 174307"/>
                  <a:gd name="connsiteY5" fmla="*/ 147638 h 175260"/>
                  <a:gd name="connsiteX6" fmla="*/ 26670 w 174307"/>
                  <a:gd name="connsiteY6" fmla="*/ 175260 h 175260"/>
                  <a:gd name="connsiteX7" fmla="*/ 147638 w 174307"/>
                  <a:gd name="connsiteY7" fmla="*/ 175260 h 175260"/>
                  <a:gd name="connsiteX8" fmla="*/ 174308 w 174307"/>
                  <a:gd name="connsiteY8" fmla="*/ 147638 h 175260"/>
                  <a:gd name="connsiteX9" fmla="*/ 174308 w 174307"/>
                  <a:gd name="connsiteY9" fmla="*/ 26670 h 175260"/>
                  <a:gd name="connsiteX10" fmla="*/ 147638 w 174307"/>
                  <a:gd name="connsiteY10" fmla="*/ 0 h 175260"/>
                  <a:gd name="connsiteX11" fmla="*/ 27623 w 174307"/>
                  <a:gd name="connsiteY11" fmla="*/ 0 h 175260"/>
                  <a:gd name="connsiteX12" fmla="*/ 953 w 174307"/>
                  <a:gd name="connsiteY12" fmla="*/ 26670 h 175260"/>
                  <a:gd name="connsiteX13" fmla="*/ 0 w 174307"/>
                  <a:gd name="connsiteY13" fmla="*/ 147638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60">
                    <a:moveTo>
                      <a:pt x="54293" y="54293"/>
                    </a:moveTo>
                    <a:lnTo>
                      <a:pt x="120968" y="54293"/>
                    </a:lnTo>
                    <a:lnTo>
                      <a:pt x="120968" y="120968"/>
                    </a:lnTo>
                    <a:lnTo>
                      <a:pt x="54293" y="120968"/>
                    </a:lnTo>
                    <a:lnTo>
                      <a:pt x="54293" y="54293"/>
                    </a:lnTo>
                    <a:close/>
                    <a:moveTo>
                      <a:pt x="0" y="147638"/>
                    </a:moveTo>
                    <a:cubicBezTo>
                      <a:pt x="0" y="162877"/>
                      <a:pt x="12383" y="174308"/>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3"/>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24" name="Freeform: Shape 123">
                <a:extLst>
                  <a:ext uri="{FF2B5EF4-FFF2-40B4-BE49-F238E27FC236}">
                    <a16:creationId xmlns:a16="http://schemas.microsoft.com/office/drawing/2014/main" id="{104F2BD5-5EE6-66F3-0A85-A37BC9533079}"/>
                  </a:ext>
                </a:extLst>
              </p:cNvPr>
              <p:cNvSpPr/>
              <p:nvPr/>
            </p:nvSpPr>
            <p:spPr>
              <a:xfrm>
                <a:off x="1800207" y="3610456"/>
                <a:ext cx="570608" cy="720788"/>
              </a:xfrm>
              <a:custGeom>
                <a:avLst/>
                <a:gdLst>
                  <a:gd name="connsiteX0" fmla="*/ 490322 w 570608"/>
                  <a:gd name="connsiteY0" fmla="*/ 0 h 720788"/>
                  <a:gd name="connsiteX1" fmla="*/ 570608 w 570608"/>
                  <a:gd name="connsiteY1" fmla="*/ 0 h 720788"/>
                  <a:gd name="connsiteX2" fmla="*/ 570608 w 570608"/>
                  <a:gd name="connsiteY2" fmla="*/ 680646 h 720788"/>
                  <a:gd name="connsiteX3" fmla="*/ 530466 w 570608"/>
                  <a:gd name="connsiteY3" fmla="*/ 720788 h 720788"/>
                  <a:gd name="connsiteX4" fmla="*/ 41577 w 570608"/>
                  <a:gd name="connsiteY4" fmla="*/ 720788 h 720788"/>
                  <a:gd name="connsiteX5" fmla="*/ 0 w 570608"/>
                  <a:gd name="connsiteY5" fmla="*/ 680646 h 720788"/>
                  <a:gd name="connsiteX6" fmla="*/ 41577 w 570608"/>
                  <a:gd name="connsiteY6" fmla="*/ 639067 h 720788"/>
                  <a:gd name="connsiteX7" fmla="*/ 490322 w 570608"/>
                  <a:gd name="connsiteY7" fmla="*/ 639067 h 72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608" h="720788">
                    <a:moveTo>
                      <a:pt x="490322" y="0"/>
                    </a:moveTo>
                    <a:lnTo>
                      <a:pt x="570608" y="0"/>
                    </a:lnTo>
                    <a:lnTo>
                      <a:pt x="570608" y="680646"/>
                    </a:lnTo>
                    <a:cubicBezTo>
                      <a:pt x="570608" y="702150"/>
                      <a:pt x="553404" y="720788"/>
                      <a:pt x="530466" y="720788"/>
                    </a:cubicBezTo>
                    <a:lnTo>
                      <a:pt x="41577" y="720788"/>
                    </a:lnTo>
                    <a:cubicBezTo>
                      <a:pt x="18637" y="720788"/>
                      <a:pt x="0" y="703584"/>
                      <a:pt x="0" y="680646"/>
                    </a:cubicBezTo>
                    <a:cubicBezTo>
                      <a:pt x="0" y="657706"/>
                      <a:pt x="18637" y="639067"/>
                      <a:pt x="41577" y="639067"/>
                    </a:cubicBezTo>
                    <a:lnTo>
                      <a:pt x="490322" y="6390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25" name="Graphic 51">
                <a:extLst>
                  <a:ext uri="{FF2B5EF4-FFF2-40B4-BE49-F238E27FC236}">
                    <a16:creationId xmlns:a16="http://schemas.microsoft.com/office/drawing/2014/main" id="{2EF7000F-BF93-F597-8F2E-83933C980BEE}"/>
                  </a:ext>
                </a:extLst>
              </p:cNvPr>
              <p:cNvSpPr/>
              <p:nvPr/>
            </p:nvSpPr>
            <p:spPr>
              <a:xfrm>
                <a:off x="962503" y="3205624"/>
                <a:ext cx="262365" cy="263799"/>
              </a:xfrm>
              <a:custGeom>
                <a:avLst/>
                <a:gdLst>
                  <a:gd name="connsiteX0" fmla="*/ 54292 w 174307"/>
                  <a:gd name="connsiteY0" fmla="*/ 54292 h 175260"/>
                  <a:gd name="connsiteX1" fmla="*/ 120967 w 174307"/>
                  <a:gd name="connsiteY1" fmla="*/ 54292 h 175260"/>
                  <a:gd name="connsiteX2" fmla="*/ 120967 w 174307"/>
                  <a:gd name="connsiteY2" fmla="*/ 120967 h 175260"/>
                  <a:gd name="connsiteX3" fmla="*/ 54292 w 174307"/>
                  <a:gd name="connsiteY3" fmla="*/ 120967 h 175260"/>
                  <a:gd name="connsiteX4" fmla="*/ 54292 w 174307"/>
                  <a:gd name="connsiteY4" fmla="*/ 54292 h 175260"/>
                  <a:gd name="connsiteX5" fmla="*/ 26670 w 174307"/>
                  <a:gd name="connsiteY5" fmla="*/ 175260 h 175260"/>
                  <a:gd name="connsiteX6" fmla="*/ 147638 w 174307"/>
                  <a:gd name="connsiteY6" fmla="*/ 175260 h 175260"/>
                  <a:gd name="connsiteX7" fmla="*/ 174307 w 174307"/>
                  <a:gd name="connsiteY7" fmla="*/ 148590 h 175260"/>
                  <a:gd name="connsiteX8" fmla="*/ 174307 w 174307"/>
                  <a:gd name="connsiteY8" fmla="*/ 26670 h 175260"/>
                  <a:gd name="connsiteX9" fmla="*/ 147638 w 174307"/>
                  <a:gd name="connsiteY9" fmla="*/ 0 h 175260"/>
                  <a:gd name="connsiteX10" fmla="*/ 147638 w 174307"/>
                  <a:gd name="connsiteY10" fmla="*/ 0 h 175260"/>
                  <a:gd name="connsiteX11" fmla="*/ 26670 w 174307"/>
                  <a:gd name="connsiteY11" fmla="*/ 0 h 175260"/>
                  <a:gd name="connsiteX12" fmla="*/ 0 w 174307"/>
                  <a:gd name="connsiteY12" fmla="*/ 26670 h 175260"/>
                  <a:gd name="connsiteX13" fmla="*/ 0 w 174307"/>
                  <a:gd name="connsiteY13" fmla="*/ 26670 h 175260"/>
                  <a:gd name="connsiteX14" fmla="*/ 0 w 174307"/>
                  <a:gd name="connsiteY14" fmla="*/ 147638 h 175260"/>
                  <a:gd name="connsiteX15" fmla="*/ 26670 w 174307"/>
                  <a:gd name="connsiteY15" fmla="*/ 175260 h 175260"/>
                  <a:gd name="connsiteX16" fmla="*/ 26670 w 174307"/>
                  <a:gd name="connsiteY16" fmla="*/ 17526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307" h="175260">
                    <a:moveTo>
                      <a:pt x="54292" y="54292"/>
                    </a:moveTo>
                    <a:lnTo>
                      <a:pt x="120967" y="54292"/>
                    </a:lnTo>
                    <a:lnTo>
                      <a:pt x="120967" y="120967"/>
                    </a:lnTo>
                    <a:lnTo>
                      <a:pt x="54292" y="120967"/>
                    </a:lnTo>
                    <a:lnTo>
                      <a:pt x="54292" y="54292"/>
                    </a:lnTo>
                    <a:close/>
                    <a:moveTo>
                      <a:pt x="26670" y="175260"/>
                    </a:moveTo>
                    <a:lnTo>
                      <a:pt x="147638" y="175260"/>
                    </a:lnTo>
                    <a:cubicBezTo>
                      <a:pt x="162877" y="175260"/>
                      <a:pt x="174307" y="162877"/>
                      <a:pt x="174307" y="148590"/>
                    </a:cubicBezTo>
                    <a:lnTo>
                      <a:pt x="174307" y="26670"/>
                    </a:lnTo>
                    <a:cubicBezTo>
                      <a:pt x="174307" y="11430"/>
                      <a:pt x="161925" y="0"/>
                      <a:pt x="147638" y="0"/>
                    </a:cubicBezTo>
                    <a:lnTo>
                      <a:pt x="147638" y="0"/>
                    </a:lnTo>
                    <a:lnTo>
                      <a:pt x="26670" y="0"/>
                    </a:lnTo>
                    <a:cubicBezTo>
                      <a:pt x="11430" y="0"/>
                      <a:pt x="0" y="12382"/>
                      <a:pt x="0" y="26670"/>
                    </a:cubicBezTo>
                    <a:lnTo>
                      <a:pt x="0" y="26670"/>
                    </a:lnTo>
                    <a:lnTo>
                      <a:pt x="0" y="147638"/>
                    </a:lnTo>
                    <a:cubicBezTo>
                      <a:pt x="0" y="162877"/>
                      <a:pt x="11430" y="175260"/>
                      <a:pt x="26670" y="175260"/>
                    </a:cubicBezTo>
                    <a:lnTo>
                      <a:pt x="26670" y="1752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26" name="Rectangle 125">
                <a:extLst>
                  <a:ext uri="{FF2B5EF4-FFF2-40B4-BE49-F238E27FC236}">
                    <a16:creationId xmlns:a16="http://schemas.microsoft.com/office/drawing/2014/main" id="{23C6C21C-E3C8-A856-EBA2-381295B0CA82}"/>
                  </a:ext>
                </a:extLst>
              </p:cNvPr>
              <p:cNvSpPr/>
              <p:nvPr/>
            </p:nvSpPr>
            <p:spPr>
              <a:xfrm>
                <a:off x="764575" y="2735065"/>
                <a:ext cx="81797" cy="5942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grpSp>
            <p:nvGrpSpPr>
              <p:cNvPr id="127" name="Group 126">
                <a:extLst>
                  <a:ext uri="{FF2B5EF4-FFF2-40B4-BE49-F238E27FC236}">
                    <a16:creationId xmlns:a16="http://schemas.microsoft.com/office/drawing/2014/main" id="{C819F94A-E747-687C-B3D8-BBE4E8956E2C}"/>
                  </a:ext>
                </a:extLst>
              </p:cNvPr>
              <p:cNvGrpSpPr/>
              <p:nvPr/>
            </p:nvGrpSpPr>
            <p:grpSpPr>
              <a:xfrm>
                <a:off x="1869413" y="2085499"/>
                <a:ext cx="227555" cy="1063492"/>
                <a:chOff x="1869413" y="2085499"/>
                <a:chExt cx="227555" cy="1063492"/>
              </a:xfrm>
              <a:grpFill/>
            </p:grpSpPr>
            <p:cxnSp>
              <p:nvCxnSpPr>
                <p:cNvPr id="136" name="Straight Connector 135">
                  <a:extLst>
                    <a:ext uri="{FF2B5EF4-FFF2-40B4-BE49-F238E27FC236}">
                      <a16:creationId xmlns:a16="http://schemas.microsoft.com/office/drawing/2014/main" id="{3CFB9866-059A-96F4-7AFB-3B958A27EDD0}"/>
                    </a:ext>
                  </a:extLst>
                </p:cNvPr>
                <p:cNvCxnSpPr>
                  <a:cxnSpLocks/>
                </p:cNvCxnSpPr>
                <p:nvPr/>
              </p:nvCxnSpPr>
              <p:spPr>
                <a:xfrm flipH="1" flipV="1">
                  <a:off x="1981842" y="2696836"/>
                  <a:ext cx="89592" cy="246069"/>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3C23D4D-A827-57C4-4707-D86C82371319}"/>
                    </a:ext>
                  </a:extLst>
                </p:cNvPr>
                <p:cNvCxnSpPr>
                  <a:cxnSpLocks/>
                </p:cNvCxnSpPr>
                <p:nvPr/>
              </p:nvCxnSpPr>
              <p:spPr>
                <a:xfrm flipV="1">
                  <a:off x="1983190" y="2559325"/>
                  <a:ext cx="0" cy="13897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0DC6AD3-1763-9730-860F-132D57C68193}"/>
                    </a:ext>
                  </a:extLst>
                </p:cNvPr>
                <p:cNvCxnSpPr>
                  <a:cxnSpLocks/>
                </p:cNvCxnSpPr>
                <p:nvPr/>
              </p:nvCxnSpPr>
              <p:spPr>
                <a:xfrm flipV="1">
                  <a:off x="1891809" y="2696836"/>
                  <a:ext cx="89592" cy="246069"/>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A71ED4CE-DC03-0236-F29E-70B44F343BED}"/>
                    </a:ext>
                  </a:extLst>
                </p:cNvPr>
                <p:cNvCxnSpPr/>
                <p:nvPr/>
              </p:nvCxnSpPr>
              <p:spPr>
                <a:xfrm>
                  <a:off x="1965829" y="2085499"/>
                  <a:ext cx="0" cy="407899"/>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6234C01-5769-6403-6A6D-0FD89117C1C5}"/>
                    </a:ext>
                  </a:extLst>
                </p:cNvPr>
                <p:cNvCxnSpPr/>
                <p:nvPr/>
              </p:nvCxnSpPr>
              <p:spPr>
                <a:xfrm>
                  <a:off x="1995610" y="2085499"/>
                  <a:ext cx="0" cy="407899"/>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1" name="Rectangle: Top Corners Snipped 140">
                  <a:extLst>
                    <a:ext uri="{FF2B5EF4-FFF2-40B4-BE49-F238E27FC236}">
                      <a16:creationId xmlns:a16="http://schemas.microsoft.com/office/drawing/2014/main" id="{E3A53A3D-7E4A-E674-2A98-714FA89EC53D}"/>
                    </a:ext>
                  </a:extLst>
                </p:cNvPr>
                <p:cNvSpPr/>
                <p:nvPr/>
              </p:nvSpPr>
              <p:spPr>
                <a:xfrm rot="10800000">
                  <a:off x="1946951" y="2460392"/>
                  <a:ext cx="72000" cy="105759"/>
                </a:xfrm>
                <a:prstGeom prst="snip2SameRect">
                  <a:avLst>
                    <a:gd name="adj1" fmla="val 33859"/>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sp>
              <p:nvSpPr>
                <p:cNvPr id="142" name="Graphic 51">
                  <a:extLst>
                    <a:ext uri="{FF2B5EF4-FFF2-40B4-BE49-F238E27FC236}">
                      <a16:creationId xmlns:a16="http://schemas.microsoft.com/office/drawing/2014/main" id="{92BA8D34-179D-C10B-C31E-99CC6923B549}"/>
                    </a:ext>
                  </a:extLst>
                </p:cNvPr>
                <p:cNvSpPr/>
                <p:nvPr/>
              </p:nvSpPr>
              <p:spPr>
                <a:xfrm>
                  <a:off x="1869413" y="2920193"/>
                  <a:ext cx="227555" cy="228798"/>
                </a:xfrm>
                <a:custGeom>
                  <a:avLst/>
                  <a:gdLst>
                    <a:gd name="connsiteX0" fmla="*/ 54293 w 174307"/>
                    <a:gd name="connsiteY0" fmla="*/ 54293 h 175260"/>
                    <a:gd name="connsiteX1" fmla="*/ 120968 w 174307"/>
                    <a:gd name="connsiteY1" fmla="*/ 54293 h 175260"/>
                    <a:gd name="connsiteX2" fmla="*/ 120968 w 174307"/>
                    <a:gd name="connsiteY2" fmla="*/ 120968 h 175260"/>
                    <a:gd name="connsiteX3" fmla="*/ 54293 w 174307"/>
                    <a:gd name="connsiteY3" fmla="*/ 120968 h 175260"/>
                    <a:gd name="connsiteX4" fmla="*/ 54293 w 174307"/>
                    <a:gd name="connsiteY4" fmla="*/ 54293 h 175260"/>
                    <a:gd name="connsiteX5" fmla="*/ 0 w 174307"/>
                    <a:gd name="connsiteY5" fmla="*/ 147638 h 175260"/>
                    <a:gd name="connsiteX6" fmla="*/ 26670 w 174307"/>
                    <a:gd name="connsiteY6" fmla="*/ 175260 h 175260"/>
                    <a:gd name="connsiteX7" fmla="*/ 147638 w 174307"/>
                    <a:gd name="connsiteY7" fmla="*/ 175260 h 175260"/>
                    <a:gd name="connsiteX8" fmla="*/ 174308 w 174307"/>
                    <a:gd name="connsiteY8" fmla="*/ 147638 h 175260"/>
                    <a:gd name="connsiteX9" fmla="*/ 174308 w 174307"/>
                    <a:gd name="connsiteY9" fmla="*/ 26670 h 175260"/>
                    <a:gd name="connsiteX10" fmla="*/ 147638 w 174307"/>
                    <a:gd name="connsiteY10" fmla="*/ 0 h 175260"/>
                    <a:gd name="connsiteX11" fmla="*/ 27623 w 174307"/>
                    <a:gd name="connsiteY11" fmla="*/ 0 h 175260"/>
                    <a:gd name="connsiteX12" fmla="*/ 953 w 174307"/>
                    <a:gd name="connsiteY12" fmla="*/ 26670 h 175260"/>
                    <a:gd name="connsiteX13" fmla="*/ 0 w 174307"/>
                    <a:gd name="connsiteY13" fmla="*/ 147638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60">
                      <a:moveTo>
                        <a:pt x="54293" y="54293"/>
                      </a:moveTo>
                      <a:lnTo>
                        <a:pt x="120968" y="54293"/>
                      </a:lnTo>
                      <a:lnTo>
                        <a:pt x="120968" y="120968"/>
                      </a:lnTo>
                      <a:lnTo>
                        <a:pt x="54293" y="120968"/>
                      </a:lnTo>
                      <a:lnTo>
                        <a:pt x="54293" y="54293"/>
                      </a:lnTo>
                      <a:close/>
                      <a:moveTo>
                        <a:pt x="0" y="147638"/>
                      </a:moveTo>
                      <a:cubicBezTo>
                        <a:pt x="0" y="162877"/>
                        <a:pt x="12383" y="174308"/>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3"/>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grpSp>
          <p:grpSp>
            <p:nvGrpSpPr>
              <p:cNvPr id="128" name="Group 127">
                <a:extLst>
                  <a:ext uri="{FF2B5EF4-FFF2-40B4-BE49-F238E27FC236}">
                    <a16:creationId xmlns:a16="http://schemas.microsoft.com/office/drawing/2014/main" id="{FFBB8C6A-8DB4-84B9-C40F-8481F8106F91}"/>
                  </a:ext>
                </a:extLst>
              </p:cNvPr>
              <p:cNvGrpSpPr/>
              <p:nvPr/>
            </p:nvGrpSpPr>
            <p:grpSpPr>
              <a:xfrm flipH="1">
                <a:off x="2464608" y="4082440"/>
                <a:ext cx="926820" cy="618698"/>
                <a:chOff x="8077237" y="4314903"/>
                <a:chExt cx="402178" cy="268474"/>
              </a:xfrm>
              <a:grpFill/>
            </p:grpSpPr>
            <p:grpSp>
              <p:nvGrpSpPr>
                <p:cNvPr id="129" name="Group 128">
                  <a:extLst>
                    <a:ext uri="{FF2B5EF4-FFF2-40B4-BE49-F238E27FC236}">
                      <a16:creationId xmlns:a16="http://schemas.microsoft.com/office/drawing/2014/main" id="{24E4454A-A776-1AA2-A15C-E4A7084C5FF4}"/>
                    </a:ext>
                  </a:extLst>
                </p:cNvPr>
                <p:cNvGrpSpPr/>
                <p:nvPr/>
              </p:nvGrpSpPr>
              <p:grpSpPr>
                <a:xfrm>
                  <a:off x="8094466" y="4354720"/>
                  <a:ext cx="384949" cy="228657"/>
                  <a:chOff x="7546048" y="2242585"/>
                  <a:chExt cx="384949" cy="228657"/>
                </a:xfrm>
                <a:grpFill/>
              </p:grpSpPr>
              <p:sp>
                <p:nvSpPr>
                  <p:cNvPr id="134" name="Graphic 179">
                    <a:extLst>
                      <a:ext uri="{FF2B5EF4-FFF2-40B4-BE49-F238E27FC236}">
                        <a16:creationId xmlns:a16="http://schemas.microsoft.com/office/drawing/2014/main" id="{BA37A1D0-1740-6708-4BCC-DF9845CD9EF4}"/>
                      </a:ext>
                    </a:extLst>
                  </p:cNvPr>
                  <p:cNvSpPr/>
                  <p:nvPr/>
                </p:nvSpPr>
                <p:spPr>
                  <a:xfrm>
                    <a:off x="7815393" y="2300815"/>
                    <a:ext cx="86588" cy="68979"/>
                  </a:xfrm>
                  <a:custGeom>
                    <a:avLst/>
                    <a:gdLst>
                      <a:gd name="connsiteX0" fmla="*/ 77866 w 86588"/>
                      <a:gd name="connsiteY0" fmla="*/ 68979 h 68979"/>
                      <a:gd name="connsiteX1" fmla="*/ 8721 w 86588"/>
                      <a:gd name="connsiteY1" fmla="*/ 68979 h 68979"/>
                      <a:gd name="connsiteX2" fmla="*/ 0 w 86588"/>
                      <a:gd name="connsiteY2" fmla="*/ 60258 h 68979"/>
                      <a:gd name="connsiteX3" fmla="*/ 0 w 86588"/>
                      <a:gd name="connsiteY3" fmla="*/ 8721 h 68979"/>
                      <a:gd name="connsiteX4" fmla="*/ 8721 w 86588"/>
                      <a:gd name="connsiteY4" fmla="*/ 0 h 68979"/>
                      <a:gd name="connsiteX5" fmla="*/ 54961 w 86588"/>
                      <a:gd name="connsiteY5" fmla="*/ 0 h 68979"/>
                      <a:gd name="connsiteX6" fmla="*/ 62930 w 86588"/>
                      <a:gd name="connsiteY6" fmla="*/ 5178 h 68979"/>
                      <a:gd name="connsiteX7" fmla="*/ 85834 w 86588"/>
                      <a:gd name="connsiteY7" fmla="*/ 56715 h 68979"/>
                      <a:gd name="connsiteX8" fmla="*/ 81409 w 86588"/>
                      <a:gd name="connsiteY8" fmla="*/ 68227 h 68979"/>
                      <a:gd name="connsiteX9" fmla="*/ 77866 w 86588"/>
                      <a:gd name="connsiteY9" fmla="*/ 68979 h 68979"/>
                      <a:gd name="connsiteX10" fmla="*/ 17442 w 86588"/>
                      <a:gd name="connsiteY10" fmla="*/ 51537 h 68979"/>
                      <a:gd name="connsiteX11" fmla="*/ 64444 w 86588"/>
                      <a:gd name="connsiteY11" fmla="*/ 51537 h 68979"/>
                      <a:gd name="connsiteX12" fmla="*/ 49334 w 86588"/>
                      <a:gd name="connsiteY12" fmla="*/ 17442 h 68979"/>
                      <a:gd name="connsiteX13" fmla="*/ 17479 w 86588"/>
                      <a:gd name="connsiteY13" fmla="*/ 17442 h 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588" h="68979">
                        <a:moveTo>
                          <a:pt x="77866" y="68979"/>
                        </a:moveTo>
                        <a:lnTo>
                          <a:pt x="8721" y="68979"/>
                        </a:lnTo>
                        <a:cubicBezTo>
                          <a:pt x="3904" y="68979"/>
                          <a:pt x="0" y="65075"/>
                          <a:pt x="0" y="60258"/>
                        </a:cubicBezTo>
                        <a:lnTo>
                          <a:pt x="0" y="8721"/>
                        </a:lnTo>
                        <a:cubicBezTo>
                          <a:pt x="0" y="3904"/>
                          <a:pt x="3904" y="0"/>
                          <a:pt x="8721" y="0"/>
                        </a:cubicBezTo>
                        <a:lnTo>
                          <a:pt x="54961" y="0"/>
                        </a:lnTo>
                        <a:cubicBezTo>
                          <a:pt x="58408" y="-2"/>
                          <a:pt x="61532" y="2028"/>
                          <a:pt x="62930" y="5178"/>
                        </a:cubicBezTo>
                        <a:lnTo>
                          <a:pt x="85834" y="56715"/>
                        </a:lnTo>
                        <a:cubicBezTo>
                          <a:pt x="87791" y="61116"/>
                          <a:pt x="85810" y="66270"/>
                          <a:pt x="81409" y="68227"/>
                        </a:cubicBezTo>
                        <a:cubicBezTo>
                          <a:pt x="80294" y="68723"/>
                          <a:pt x="79087" y="68979"/>
                          <a:pt x="77866" y="68979"/>
                        </a:cubicBezTo>
                        <a:close/>
                        <a:moveTo>
                          <a:pt x="17442" y="51537"/>
                        </a:moveTo>
                        <a:lnTo>
                          <a:pt x="64444" y="51537"/>
                        </a:lnTo>
                        <a:lnTo>
                          <a:pt x="49334" y="17442"/>
                        </a:lnTo>
                        <a:lnTo>
                          <a:pt x="17479" y="17442"/>
                        </a:lnTo>
                        <a:close/>
                      </a:path>
                    </a:pathLst>
                  </a:custGeom>
                  <a:grpFill/>
                  <a:ln w="9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35" name="Graphic 179">
                    <a:extLst>
                      <a:ext uri="{FF2B5EF4-FFF2-40B4-BE49-F238E27FC236}">
                        <a16:creationId xmlns:a16="http://schemas.microsoft.com/office/drawing/2014/main" id="{39867BC9-7EEB-AB75-AEAD-C915D391A242}"/>
                      </a:ext>
                    </a:extLst>
                  </p:cNvPr>
                  <p:cNvSpPr/>
                  <p:nvPr/>
                </p:nvSpPr>
                <p:spPr>
                  <a:xfrm>
                    <a:off x="7546048" y="2242585"/>
                    <a:ext cx="384949" cy="228657"/>
                  </a:xfrm>
                  <a:custGeom>
                    <a:avLst/>
                    <a:gdLst>
                      <a:gd name="connsiteX0" fmla="*/ 384197 w 384949"/>
                      <a:gd name="connsiteY0" fmla="*/ 114935 h 228657"/>
                      <a:gd name="connsiteX1" fmla="*/ 349496 w 384949"/>
                      <a:gd name="connsiteY1" fmla="*/ 37051 h 228657"/>
                      <a:gd name="connsiteX2" fmla="*/ 341537 w 384949"/>
                      <a:gd name="connsiteY2" fmla="*/ 31873 h 228657"/>
                      <a:gd name="connsiteX3" fmla="*/ 260431 w 384949"/>
                      <a:gd name="connsiteY3" fmla="*/ 31873 h 228657"/>
                      <a:gd name="connsiteX4" fmla="*/ 260431 w 384949"/>
                      <a:gd name="connsiteY4" fmla="*/ 8721 h 228657"/>
                      <a:gd name="connsiteX5" fmla="*/ 251710 w 384949"/>
                      <a:gd name="connsiteY5" fmla="*/ 0 h 228657"/>
                      <a:gd name="connsiteX6" fmla="*/ 20839 w 384949"/>
                      <a:gd name="connsiteY6" fmla="*/ 0 h 228657"/>
                      <a:gd name="connsiteX7" fmla="*/ 0 w 384949"/>
                      <a:gd name="connsiteY7" fmla="*/ 20839 h 228657"/>
                      <a:gd name="connsiteX8" fmla="*/ 0 w 384949"/>
                      <a:gd name="connsiteY8" fmla="*/ 191240 h 228657"/>
                      <a:gd name="connsiteX9" fmla="*/ 8721 w 384949"/>
                      <a:gd name="connsiteY9" fmla="*/ 199961 h 228657"/>
                      <a:gd name="connsiteX10" fmla="*/ 36105 w 384949"/>
                      <a:gd name="connsiteY10" fmla="*/ 199961 h 228657"/>
                      <a:gd name="connsiteX11" fmla="*/ 81167 w 384949"/>
                      <a:gd name="connsiteY11" fmla="*/ 227581 h 228657"/>
                      <a:gd name="connsiteX12" fmla="*/ 108786 w 384949"/>
                      <a:gd name="connsiteY12" fmla="*/ 182519 h 228657"/>
                      <a:gd name="connsiteX13" fmla="*/ 63725 w 384949"/>
                      <a:gd name="connsiteY13" fmla="*/ 154900 h 228657"/>
                      <a:gd name="connsiteX14" fmla="*/ 36105 w 384949"/>
                      <a:gd name="connsiteY14" fmla="*/ 182519 h 228657"/>
                      <a:gd name="connsiteX15" fmla="*/ 17442 w 384949"/>
                      <a:gd name="connsiteY15" fmla="*/ 182519 h 228657"/>
                      <a:gd name="connsiteX16" fmla="*/ 17442 w 384949"/>
                      <a:gd name="connsiteY16" fmla="*/ 20839 h 228657"/>
                      <a:gd name="connsiteX17" fmla="*/ 20839 w 384949"/>
                      <a:gd name="connsiteY17" fmla="*/ 17442 h 228657"/>
                      <a:gd name="connsiteX18" fmla="*/ 242998 w 384949"/>
                      <a:gd name="connsiteY18" fmla="*/ 17442 h 228657"/>
                      <a:gd name="connsiteX19" fmla="*/ 242998 w 384949"/>
                      <a:gd name="connsiteY19" fmla="*/ 182556 h 228657"/>
                      <a:gd name="connsiteX20" fmla="*/ 192415 w 384949"/>
                      <a:gd name="connsiteY20" fmla="*/ 182556 h 228657"/>
                      <a:gd name="connsiteX21" fmla="*/ 147354 w 384949"/>
                      <a:gd name="connsiteY21" fmla="*/ 154937 h 228657"/>
                      <a:gd name="connsiteX22" fmla="*/ 119734 w 384949"/>
                      <a:gd name="connsiteY22" fmla="*/ 199998 h 228657"/>
                      <a:gd name="connsiteX23" fmla="*/ 164796 w 384949"/>
                      <a:gd name="connsiteY23" fmla="*/ 227617 h 228657"/>
                      <a:gd name="connsiteX24" fmla="*/ 192415 w 384949"/>
                      <a:gd name="connsiteY24" fmla="*/ 199998 h 228657"/>
                      <a:gd name="connsiteX25" fmla="*/ 251710 w 384949"/>
                      <a:gd name="connsiteY25" fmla="*/ 199998 h 228657"/>
                      <a:gd name="connsiteX26" fmla="*/ 260431 w 384949"/>
                      <a:gd name="connsiteY26" fmla="*/ 191277 h 228657"/>
                      <a:gd name="connsiteX27" fmla="*/ 260431 w 384949"/>
                      <a:gd name="connsiteY27" fmla="*/ 49316 h 228657"/>
                      <a:gd name="connsiteX28" fmla="*/ 335873 w 384949"/>
                      <a:gd name="connsiteY28" fmla="*/ 49316 h 228657"/>
                      <a:gd name="connsiteX29" fmla="*/ 367508 w 384949"/>
                      <a:gd name="connsiteY29" fmla="*/ 120342 h 228657"/>
                      <a:gd name="connsiteX30" fmla="*/ 367508 w 384949"/>
                      <a:gd name="connsiteY30" fmla="*/ 182556 h 228657"/>
                      <a:gd name="connsiteX31" fmla="*/ 343052 w 384949"/>
                      <a:gd name="connsiteY31" fmla="*/ 182556 h 228657"/>
                      <a:gd name="connsiteX32" fmla="*/ 297990 w 384949"/>
                      <a:gd name="connsiteY32" fmla="*/ 154937 h 228657"/>
                      <a:gd name="connsiteX33" fmla="*/ 270371 w 384949"/>
                      <a:gd name="connsiteY33" fmla="*/ 199998 h 228657"/>
                      <a:gd name="connsiteX34" fmla="*/ 315433 w 384949"/>
                      <a:gd name="connsiteY34" fmla="*/ 227617 h 228657"/>
                      <a:gd name="connsiteX35" fmla="*/ 343052 w 384949"/>
                      <a:gd name="connsiteY35" fmla="*/ 199998 h 228657"/>
                      <a:gd name="connsiteX36" fmla="*/ 376229 w 384949"/>
                      <a:gd name="connsiteY36" fmla="*/ 199998 h 228657"/>
                      <a:gd name="connsiteX37" fmla="*/ 384950 w 384949"/>
                      <a:gd name="connsiteY37" fmla="*/ 191277 h 228657"/>
                      <a:gd name="connsiteX38" fmla="*/ 384950 w 384949"/>
                      <a:gd name="connsiteY38" fmla="*/ 118488 h 228657"/>
                      <a:gd name="connsiteX39" fmla="*/ 384197 w 384949"/>
                      <a:gd name="connsiteY39" fmla="*/ 114935 h 228657"/>
                      <a:gd name="connsiteX40" fmla="*/ 72440 w 384949"/>
                      <a:gd name="connsiteY40" fmla="*/ 171310 h 228657"/>
                      <a:gd name="connsiteX41" fmla="*/ 92370 w 384949"/>
                      <a:gd name="connsiteY41" fmla="*/ 191240 h 228657"/>
                      <a:gd name="connsiteX42" fmla="*/ 72440 w 384949"/>
                      <a:gd name="connsiteY42" fmla="*/ 211170 h 228657"/>
                      <a:gd name="connsiteX43" fmla="*/ 52510 w 384949"/>
                      <a:gd name="connsiteY43" fmla="*/ 191240 h 228657"/>
                      <a:gd name="connsiteX44" fmla="*/ 72440 w 384949"/>
                      <a:gd name="connsiteY44" fmla="*/ 171310 h 228657"/>
                      <a:gd name="connsiteX45" fmla="*/ 156090 w 384949"/>
                      <a:gd name="connsiteY45" fmla="*/ 211170 h 228657"/>
                      <a:gd name="connsiteX46" fmla="*/ 136150 w 384949"/>
                      <a:gd name="connsiteY46" fmla="*/ 191249 h 228657"/>
                      <a:gd name="connsiteX47" fmla="*/ 156071 w 384949"/>
                      <a:gd name="connsiteY47" fmla="*/ 171310 h 228657"/>
                      <a:gd name="connsiteX48" fmla="*/ 176010 w 384949"/>
                      <a:gd name="connsiteY48" fmla="*/ 191231 h 228657"/>
                      <a:gd name="connsiteX49" fmla="*/ 176010 w 384949"/>
                      <a:gd name="connsiteY49" fmla="*/ 191240 h 228657"/>
                      <a:gd name="connsiteX50" fmla="*/ 156090 w 384949"/>
                      <a:gd name="connsiteY50" fmla="*/ 211170 h 228657"/>
                      <a:gd name="connsiteX51" fmla="*/ 306717 w 384949"/>
                      <a:gd name="connsiteY51" fmla="*/ 211170 h 228657"/>
                      <a:gd name="connsiteX52" fmla="*/ 286787 w 384949"/>
                      <a:gd name="connsiteY52" fmla="*/ 191240 h 228657"/>
                      <a:gd name="connsiteX53" fmla="*/ 306717 w 384949"/>
                      <a:gd name="connsiteY53" fmla="*/ 171310 h 228657"/>
                      <a:gd name="connsiteX54" fmla="*/ 326647 w 384949"/>
                      <a:gd name="connsiteY54" fmla="*/ 191240 h 228657"/>
                      <a:gd name="connsiteX55" fmla="*/ 306744 w 384949"/>
                      <a:gd name="connsiteY55" fmla="*/ 211170 h 22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84949" h="228657">
                        <a:moveTo>
                          <a:pt x="384197" y="114935"/>
                        </a:moveTo>
                        <a:lnTo>
                          <a:pt x="349496" y="37051"/>
                        </a:lnTo>
                        <a:cubicBezTo>
                          <a:pt x="348101" y="33902"/>
                          <a:pt x="344981" y="31872"/>
                          <a:pt x="341537" y="31873"/>
                        </a:cubicBezTo>
                        <a:lnTo>
                          <a:pt x="260431" y="31873"/>
                        </a:lnTo>
                        <a:lnTo>
                          <a:pt x="260431" y="8721"/>
                        </a:lnTo>
                        <a:cubicBezTo>
                          <a:pt x="260431" y="3904"/>
                          <a:pt x="256526" y="0"/>
                          <a:pt x="251710" y="0"/>
                        </a:cubicBezTo>
                        <a:lnTo>
                          <a:pt x="20839" y="0"/>
                        </a:lnTo>
                        <a:cubicBezTo>
                          <a:pt x="9334" y="10"/>
                          <a:pt x="10" y="9334"/>
                          <a:pt x="0" y="20839"/>
                        </a:cubicBezTo>
                        <a:lnTo>
                          <a:pt x="0" y="191240"/>
                        </a:lnTo>
                        <a:cubicBezTo>
                          <a:pt x="0" y="196057"/>
                          <a:pt x="3905" y="199961"/>
                          <a:pt x="8721" y="199961"/>
                        </a:cubicBezTo>
                        <a:lnTo>
                          <a:pt x="36105" y="199961"/>
                        </a:lnTo>
                        <a:cubicBezTo>
                          <a:pt x="40922" y="220032"/>
                          <a:pt x="61096" y="232397"/>
                          <a:pt x="81167" y="227581"/>
                        </a:cubicBezTo>
                        <a:cubicBezTo>
                          <a:pt x="101237" y="222764"/>
                          <a:pt x="113603" y="202590"/>
                          <a:pt x="108786" y="182519"/>
                        </a:cubicBezTo>
                        <a:cubicBezTo>
                          <a:pt x="103969" y="162449"/>
                          <a:pt x="83795" y="150083"/>
                          <a:pt x="63725" y="154900"/>
                        </a:cubicBezTo>
                        <a:cubicBezTo>
                          <a:pt x="50057" y="158180"/>
                          <a:pt x="39385" y="168852"/>
                          <a:pt x="36105" y="182519"/>
                        </a:cubicBezTo>
                        <a:lnTo>
                          <a:pt x="17442" y="182519"/>
                        </a:lnTo>
                        <a:lnTo>
                          <a:pt x="17442" y="20839"/>
                        </a:lnTo>
                        <a:cubicBezTo>
                          <a:pt x="17442" y="18963"/>
                          <a:pt x="18963" y="17442"/>
                          <a:pt x="20839" y="17442"/>
                        </a:cubicBezTo>
                        <a:lnTo>
                          <a:pt x="242998" y="17442"/>
                        </a:lnTo>
                        <a:lnTo>
                          <a:pt x="242998" y="182556"/>
                        </a:lnTo>
                        <a:lnTo>
                          <a:pt x="192415" y="182556"/>
                        </a:lnTo>
                        <a:cubicBezTo>
                          <a:pt x="187598" y="162485"/>
                          <a:pt x="167424" y="150120"/>
                          <a:pt x="147354" y="154937"/>
                        </a:cubicBezTo>
                        <a:cubicBezTo>
                          <a:pt x="127283" y="159753"/>
                          <a:pt x="114918" y="179928"/>
                          <a:pt x="119734" y="199998"/>
                        </a:cubicBezTo>
                        <a:cubicBezTo>
                          <a:pt x="124551" y="220069"/>
                          <a:pt x="144725" y="232434"/>
                          <a:pt x="164796" y="227617"/>
                        </a:cubicBezTo>
                        <a:cubicBezTo>
                          <a:pt x="178463" y="224337"/>
                          <a:pt x="189135" y="213665"/>
                          <a:pt x="192415" y="199998"/>
                        </a:cubicBezTo>
                        <a:lnTo>
                          <a:pt x="251710" y="199998"/>
                        </a:lnTo>
                        <a:cubicBezTo>
                          <a:pt x="256526" y="199998"/>
                          <a:pt x="260431" y="196094"/>
                          <a:pt x="260431" y="191277"/>
                        </a:cubicBezTo>
                        <a:lnTo>
                          <a:pt x="260431" y="49316"/>
                        </a:lnTo>
                        <a:lnTo>
                          <a:pt x="335873" y="49316"/>
                        </a:lnTo>
                        <a:lnTo>
                          <a:pt x="367508" y="120342"/>
                        </a:lnTo>
                        <a:lnTo>
                          <a:pt x="367508" y="182556"/>
                        </a:lnTo>
                        <a:lnTo>
                          <a:pt x="343052" y="182556"/>
                        </a:lnTo>
                        <a:cubicBezTo>
                          <a:pt x="338235" y="162485"/>
                          <a:pt x="318061" y="150120"/>
                          <a:pt x="297990" y="154937"/>
                        </a:cubicBezTo>
                        <a:cubicBezTo>
                          <a:pt x="277920" y="159753"/>
                          <a:pt x="265554" y="179928"/>
                          <a:pt x="270371" y="199998"/>
                        </a:cubicBezTo>
                        <a:cubicBezTo>
                          <a:pt x="275188" y="220069"/>
                          <a:pt x="295362" y="232434"/>
                          <a:pt x="315433" y="227617"/>
                        </a:cubicBezTo>
                        <a:cubicBezTo>
                          <a:pt x="329100" y="224337"/>
                          <a:pt x="339772" y="213665"/>
                          <a:pt x="343052" y="199998"/>
                        </a:cubicBezTo>
                        <a:lnTo>
                          <a:pt x="376229" y="199998"/>
                        </a:lnTo>
                        <a:cubicBezTo>
                          <a:pt x="381046" y="199998"/>
                          <a:pt x="384950" y="196094"/>
                          <a:pt x="384950" y="191277"/>
                        </a:cubicBezTo>
                        <a:lnTo>
                          <a:pt x="384950" y="118488"/>
                        </a:lnTo>
                        <a:cubicBezTo>
                          <a:pt x="384950" y="117264"/>
                          <a:pt x="384694" y="116053"/>
                          <a:pt x="384197" y="114935"/>
                        </a:cubicBezTo>
                        <a:close/>
                        <a:moveTo>
                          <a:pt x="72440" y="171310"/>
                        </a:moveTo>
                        <a:cubicBezTo>
                          <a:pt x="83447" y="171310"/>
                          <a:pt x="92370" y="180233"/>
                          <a:pt x="92370" y="191240"/>
                        </a:cubicBezTo>
                        <a:cubicBezTo>
                          <a:pt x="92370" y="202247"/>
                          <a:pt x="83447" y="211170"/>
                          <a:pt x="72440" y="211170"/>
                        </a:cubicBezTo>
                        <a:cubicBezTo>
                          <a:pt x="61433" y="211170"/>
                          <a:pt x="52510" y="202247"/>
                          <a:pt x="52510" y="191240"/>
                        </a:cubicBezTo>
                        <a:cubicBezTo>
                          <a:pt x="52526" y="180240"/>
                          <a:pt x="61440" y="171326"/>
                          <a:pt x="72440" y="171310"/>
                        </a:cubicBezTo>
                        <a:close/>
                        <a:moveTo>
                          <a:pt x="156090" y="211170"/>
                        </a:moveTo>
                        <a:cubicBezTo>
                          <a:pt x="145083" y="211176"/>
                          <a:pt x="136156" y="202256"/>
                          <a:pt x="136150" y="191249"/>
                        </a:cubicBezTo>
                        <a:cubicBezTo>
                          <a:pt x="136145" y="180242"/>
                          <a:pt x="145064" y="171316"/>
                          <a:pt x="156071" y="171310"/>
                        </a:cubicBezTo>
                        <a:cubicBezTo>
                          <a:pt x="167078" y="171305"/>
                          <a:pt x="176006" y="180224"/>
                          <a:pt x="176010" y="191231"/>
                        </a:cubicBezTo>
                        <a:cubicBezTo>
                          <a:pt x="176010" y="191234"/>
                          <a:pt x="176010" y="191237"/>
                          <a:pt x="176010" y="191240"/>
                        </a:cubicBezTo>
                        <a:cubicBezTo>
                          <a:pt x="175996" y="202237"/>
                          <a:pt x="167086" y="211150"/>
                          <a:pt x="156090" y="211170"/>
                        </a:cubicBezTo>
                        <a:close/>
                        <a:moveTo>
                          <a:pt x="306717" y="211170"/>
                        </a:moveTo>
                        <a:cubicBezTo>
                          <a:pt x="295710" y="211170"/>
                          <a:pt x="286787" y="202247"/>
                          <a:pt x="286787" y="191240"/>
                        </a:cubicBezTo>
                        <a:cubicBezTo>
                          <a:pt x="286787" y="180233"/>
                          <a:pt x="295710" y="171310"/>
                          <a:pt x="306717" y="171310"/>
                        </a:cubicBezTo>
                        <a:cubicBezTo>
                          <a:pt x="317724" y="171310"/>
                          <a:pt x="326647" y="180233"/>
                          <a:pt x="326647" y="191240"/>
                        </a:cubicBezTo>
                        <a:cubicBezTo>
                          <a:pt x="326632" y="202231"/>
                          <a:pt x="317735" y="211140"/>
                          <a:pt x="306744" y="211170"/>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grpSp>
            <p:sp>
              <p:nvSpPr>
                <p:cNvPr id="130" name="Rectangle 129">
                  <a:extLst>
                    <a:ext uri="{FF2B5EF4-FFF2-40B4-BE49-F238E27FC236}">
                      <a16:creationId xmlns:a16="http://schemas.microsoft.com/office/drawing/2014/main" id="{F614DB8E-BE75-7E7B-DE06-01A8849C7E1E}"/>
                    </a:ext>
                  </a:extLst>
                </p:cNvPr>
                <p:cNvSpPr/>
                <p:nvPr/>
              </p:nvSpPr>
              <p:spPr>
                <a:xfrm>
                  <a:off x="8077237" y="4314903"/>
                  <a:ext cx="260574" cy="175767"/>
                </a:xfrm>
                <a:prstGeom prst="rect">
                  <a:avLst/>
                </a:prstGeom>
                <a:solidFill>
                  <a:srgbClr val="A9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cxnSp>
              <p:nvCxnSpPr>
                <p:cNvPr id="131" name="Straight Connector 130">
                  <a:extLst>
                    <a:ext uri="{FF2B5EF4-FFF2-40B4-BE49-F238E27FC236}">
                      <a16:creationId xmlns:a16="http://schemas.microsoft.com/office/drawing/2014/main" id="{9D9BA682-0772-62F1-DC22-61A2EBB5C2B6}"/>
                    </a:ext>
                  </a:extLst>
                </p:cNvPr>
                <p:cNvCxnSpPr/>
                <p:nvPr/>
              </p:nvCxnSpPr>
              <p:spPr>
                <a:xfrm flipH="1">
                  <a:off x="8087299" y="4493839"/>
                  <a:ext cx="252000" cy="0"/>
                </a:xfrm>
                <a:prstGeom prst="line">
                  <a:avLst/>
                </a:prstGeom>
                <a:grpFill/>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32" name="Graphic 51">
                  <a:extLst>
                    <a:ext uri="{FF2B5EF4-FFF2-40B4-BE49-F238E27FC236}">
                      <a16:creationId xmlns:a16="http://schemas.microsoft.com/office/drawing/2014/main" id="{253ADB89-3222-13E8-6E59-F6835D236CA2}"/>
                    </a:ext>
                  </a:extLst>
                </p:cNvPr>
                <p:cNvSpPr/>
                <p:nvPr/>
              </p:nvSpPr>
              <p:spPr>
                <a:xfrm>
                  <a:off x="8228643" y="4390842"/>
                  <a:ext cx="86292" cy="86764"/>
                </a:xfrm>
                <a:custGeom>
                  <a:avLst/>
                  <a:gdLst>
                    <a:gd name="connsiteX0" fmla="*/ 54292 w 174307"/>
                    <a:gd name="connsiteY0" fmla="*/ 53340 h 175259"/>
                    <a:gd name="connsiteX1" fmla="*/ 120967 w 174307"/>
                    <a:gd name="connsiteY1" fmla="*/ 53340 h 175259"/>
                    <a:gd name="connsiteX2" fmla="*/ 120967 w 174307"/>
                    <a:gd name="connsiteY2" fmla="*/ 120015 h 175259"/>
                    <a:gd name="connsiteX3" fmla="*/ 54292 w 174307"/>
                    <a:gd name="connsiteY3" fmla="*/ 120015 h 175259"/>
                    <a:gd name="connsiteX4" fmla="*/ 54292 w 174307"/>
                    <a:gd name="connsiteY4" fmla="*/ 53340 h 175259"/>
                    <a:gd name="connsiteX5" fmla="*/ 0 w 174307"/>
                    <a:gd name="connsiteY5" fmla="*/ 147638 h 175259"/>
                    <a:gd name="connsiteX6" fmla="*/ 26670 w 174307"/>
                    <a:gd name="connsiteY6" fmla="*/ 175260 h 175259"/>
                    <a:gd name="connsiteX7" fmla="*/ 26670 w 174307"/>
                    <a:gd name="connsiteY7" fmla="*/ 175260 h 175259"/>
                    <a:gd name="connsiteX8" fmla="*/ 147638 w 174307"/>
                    <a:gd name="connsiteY8" fmla="*/ 175260 h 175259"/>
                    <a:gd name="connsiteX9" fmla="*/ 174307 w 174307"/>
                    <a:gd name="connsiteY9" fmla="*/ 147638 h 175259"/>
                    <a:gd name="connsiteX10" fmla="*/ 174307 w 174307"/>
                    <a:gd name="connsiteY10" fmla="*/ 26670 h 175259"/>
                    <a:gd name="connsiteX11" fmla="*/ 147638 w 174307"/>
                    <a:gd name="connsiteY11" fmla="*/ 0 h 175259"/>
                    <a:gd name="connsiteX12" fmla="*/ 26670 w 174307"/>
                    <a:gd name="connsiteY12" fmla="*/ 0 h 175259"/>
                    <a:gd name="connsiteX13" fmla="*/ 0 w 174307"/>
                    <a:gd name="connsiteY13" fmla="*/ 26670 h 175259"/>
                    <a:gd name="connsiteX14" fmla="*/ 0 w 174307"/>
                    <a:gd name="connsiteY14"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307" h="175259">
                      <a:moveTo>
                        <a:pt x="54292" y="53340"/>
                      </a:moveTo>
                      <a:lnTo>
                        <a:pt x="120967" y="53340"/>
                      </a:lnTo>
                      <a:lnTo>
                        <a:pt x="120967" y="120015"/>
                      </a:lnTo>
                      <a:lnTo>
                        <a:pt x="54292" y="120015"/>
                      </a:lnTo>
                      <a:lnTo>
                        <a:pt x="54292" y="53340"/>
                      </a:lnTo>
                      <a:close/>
                      <a:moveTo>
                        <a:pt x="0" y="147638"/>
                      </a:moveTo>
                      <a:cubicBezTo>
                        <a:pt x="0" y="162877"/>
                        <a:pt x="12382" y="174307"/>
                        <a:pt x="26670" y="175260"/>
                      </a:cubicBezTo>
                      <a:lnTo>
                        <a:pt x="26670" y="175260"/>
                      </a:lnTo>
                      <a:lnTo>
                        <a:pt x="147638" y="175260"/>
                      </a:lnTo>
                      <a:cubicBezTo>
                        <a:pt x="162877" y="175260"/>
                        <a:pt x="174307" y="162877"/>
                        <a:pt x="174307" y="147638"/>
                      </a:cubicBezTo>
                      <a:lnTo>
                        <a:pt x="174307" y="26670"/>
                      </a:lnTo>
                      <a:cubicBezTo>
                        <a:pt x="174307" y="11430"/>
                        <a:pt x="161925" y="0"/>
                        <a:pt x="147638" y="0"/>
                      </a:cubicBezTo>
                      <a:lnTo>
                        <a:pt x="26670" y="0"/>
                      </a:lnTo>
                      <a:cubicBezTo>
                        <a:pt x="11430" y="0"/>
                        <a:pt x="0" y="12382"/>
                        <a:pt x="0"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33" name="Graphic 51">
                  <a:extLst>
                    <a:ext uri="{FF2B5EF4-FFF2-40B4-BE49-F238E27FC236}">
                      <a16:creationId xmlns:a16="http://schemas.microsoft.com/office/drawing/2014/main" id="{FB5A1210-0465-CDD9-8003-08AB8835E092}"/>
                    </a:ext>
                  </a:extLst>
                </p:cNvPr>
                <p:cNvSpPr/>
                <p:nvPr/>
              </p:nvSpPr>
              <p:spPr>
                <a:xfrm>
                  <a:off x="8132584" y="4390842"/>
                  <a:ext cx="86292" cy="86764"/>
                </a:xfrm>
                <a:custGeom>
                  <a:avLst/>
                  <a:gdLst>
                    <a:gd name="connsiteX0" fmla="*/ 54292 w 174307"/>
                    <a:gd name="connsiteY0" fmla="*/ 53340 h 175259"/>
                    <a:gd name="connsiteX1" fmla="*/ 120967 w 174307"/>
                    <a:gd name="connsiteY1" fmla="*/ 53340 h 175259"/>
                    <a:gd name="connsiteX2" fmla="*/ 120967 w 174307"/>
                    <a:gd name="connsiteY2" fmla="*/ 120015 h 175259"/>
                    <a:gd name="connsiteX3" fmla="*/ 54292 w 174307"/>
                    <a:gd name="connsiteY3" fmla="*/ 120015 h 175259"/>
                    <a:gd name="connsiteX4" fmla="*/ 54292 w 174307"/>
                    <a:gd name="connsiteY4" fmla="*/ 53340 h 175259"/>
                    <a:gd name="connsiteX5" fmla="*/ 0 w 174307"/>
                    <a:gd name="connsiteY5" fmla="*/ 147638 h 175259"/>
                    <a:gd name="connsiteX6" fmla="*/ 26670 w 174307"/>
                    <a:gd name="connsiteY6" fmla="*/ 175260 h 175259"/>
                    <a:gd name="connsiteX7" fmla="*/ 26670 w 174307"/>
                    <a:gd name="connsiteY7" fmla="*/ 175260 h 175259"/>
                    <a:gd name="connsiteX8" fmla="*/ 147638 w 174307"/>
                    <a:gd name="connsiteY8" fmla="*/ 175260 h 175259"/>
                    <a:gd name="connsiteX9" fmla="*/ 174307 w 174307"/>
                    <a:gd name="connsiteY9" fmla="*/ 147638 h 175259"/>
                    <a:gd name="connsiteX10" fmla="*/ 174307 w 174307"/>
                    <a:gd name="connsiteY10" fmla="*/ 26670 h 175259"/>
                    <a:gd name="connsiteX11" fmla="*/ 147638 w 174307"/>
                    <a:gd name="connsiteY11" fmla="*/ 0 h 175259"/>
                    <a:gd name="connsiteX12" fmla="*/ 26670 w 174307"/>
                    <a:gd name="connsiteY12" fmla="*/ 0 h 175259"/>
                    <a:gd name="connsiteX13" fmla="*/ 0 w 174307"/>
                    <a:gd name="connsiteY13" fmla="*/ 26670 h 175259"/>
                    <a:gd name="connsiteX14" fmla="*/ 0 w 174307"/>
                    <a:gd name="connsiteY14"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307" h="175259">
                      <a:moveTo>
                        <a:pt x="54292" y="53340"/>
                      </a:moveTo>
                      <a:lnTo>
                        <a:pt x="120967" y="53340"/>
                      </a:lnTo>
                      <a:lnTo>
                        <a:pt x="120967" y="120015"/>
                      </a:lnTo>
                      <a:lnTo>
                        <a:pt x="54292" y="120015"/>
                      </a:lnTo>
                      <a:lnTo>
                        <a:pt x="54292" y="53340"/>
                      </a:lnTo>
                      <a:close/>
                      <a:moveTo>
                        <a:pt x="0" y="147638"/>
                      </a:moveTo>
                      <a:cubicBezTo>
                        <a:pt x="0" y="162877"/>
                        <a:pt x="12382" y="174307"/>
                        <a:pt x="26670" y="175260"/>
                      </a:cubicBezTo>
                      <a:lnTo>
                        <a:pt x="26670" y="175260"/>
                      </a:lnTo>
                      <a:lnTo>
                        <a:pt x="147638" y="175260"/>
                      </a:lnTo>
                      <a:cubicBezTo>
                        <a:pt x="162877" y="175260"/>
                        <a:pt x="174307" y="162877"/>
                        <a:pt x="174307" y="147638"/>
                      </a:cubicBezTo>
                      <a:lnTo>
                        <a:pt x="174307" y="26670"/>
                      </a:lnTo>
                      <a:cubicBezTo>
                        <a:pt x="174307" y="11430"/>
                        <a:pt x="161925" y="0"/>
                        <a:pt x="147638" y="0"/>
                      </a:cubicBezTo>
                      <a:lnTo>
                        <a:pt x="26670" y="0"/>
                      </a:lnTo>
                      <a:cubicBezTo>
                        <a:pt x="11430" y="0"/>
                        <a:pt x="0" y="12382"/>
                        <a:pt x="0"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grpSp>
        </p:grpSp>
        <p:grpSp>
          <p:nvGrpSpPr>
            <p:cNvPr id="12" name="Group 11">
              <a:extLst>
                <a:ext uri="{FF2B5EF4-FFF2-40B4-BE49-F238E27FC236}">
                  <a16:creationId xmlns:a16="http://schemas.microsoft.com/office/drawing/2014/main" id="{70C1B9E9-A0A9-F62D-653C-C02F7BEA99B1}"/>
                </a:ext>
              </a:extLst>
            </p:cNvPr>
            <p:cNvGrpSpPr/>
            <p:nvPr/>
          </p:nvGrpSpPr>
          <p:grpSpPr>
            <a:xfrm>
              <a:off x="7513148" y="3220446"/>
              <a:ext cx="908593" cy="871080"/>
              <a:chOff x="7308575" y="2448865"/>
              <a:chExt cx="1279019" cy="1226213"/>
            </a:xfrm>
          </p:grpSpPr>
          <p:grpSp>
            <p:nvGrpSpPr>
              <p:cNvPr id="90" name="Group 89">
                <a:extLst>
                  <a:ext uri="{FF2B5EF4-FFF2-40B4-BE49-F238E27FC236}">
                    <a16:creationId xmlns:a16="http://schemas.microsoft.com/office/drawing/2014/main" id="{387F4736-47EF-C318-16A5-40224C9BB03F}"/>
                  </a:ext>
                </a:extLst>
              </p:cNvPr>
              <p:cNvGrpSpPr/>
              <p:nvPr/>
            </p:nvGrpSpPr>
            <p:grpSpPr>
              <a:xfrm>
                <a:off x="7308575" y="2448865"/>
                <a:ext cx="846470" cy="1219672"/>
                <a:chOff x="4017475" y="1611995"/>
                <a:chExt cx="1296810" cy="1868569"/>
              </a:xfrm>
              <a:solidFill>
                <a:schemeClr val="bg1"/>
              </a:solidFill>
            </p:grpSpPr>
            <p:grpSp>
              <p:nvGrpSpPr>
                <p:cNvPr id="99" name="Graphic 51">
                  <a:extLst>
                    <a:ext uri="{FF2B5EF4-FFF2-40B4-BE49-F238E27FC236}">
                      <a16:creationId xmlns:a16="http://schemas.microsoft.com/office/drawing/2014/main" id="{A3ABE8A2-BDFD-3EA1-7990-89F6A414C588}"/>
                    </a:ext>
                  </a:extLst>
                </p:cNvPr>
                <p:cNvGrpSpPr/>
                <p:nvPr/>
              </p:nvGrpSpPr>
              <p:grpSpPr>
                <a:xfrm>
                  <a:off x="4017475" y="2201514"/>
                  <a:ext cx="904479" cy="1279050"/>
                  <a:chOff x="1161792" y="2994892"/>
                  <a:chExt cx="925132" cy="1308258"/>
                </a:xfrm>
                <a:grpFill/>
              </p:grpSpPr>
              <p:sp>
                <p:nvSpPr>
                  <p:cNvPr id="109" name="Graphic 51">
                    <a:extLst>
                      <a:ext uri="{FF2B5EF4-FFF2-40B4-BE49-F238E27FC236}">
                        <a16:creationId xmlns:a16="http://schemas.microsoft.com/office/drawing/2014/main" id="{4A41FDB7-C2FF-D314-F4DA-71B21DC491AA}"/>
                      </a:ext>
                    </a:extLst>
                  </p:cNvPr>
                  <p:cNvSpPr/>
                  <p:nvPr/>
                </p:nvSpPr>
                <p:spPr>
                  <a:xfrm>
                    <a:off x="1161792" y="3751177"/>
                    <a:ext cx="572384" cy="291243"/>
                  </a:xfrm>
                  <a:custGeom>
                    <a:avLst/>
                    <a:gdLst>
                      <a:gd name="connsiteX0" fmla="*/ 565087 w 572384"/>
                      <a:gd name="connsiteY0" fmla="*/ 282416 h 291243"/>
                      <a:gd name="connsiteX1" fmla="*/ 563182 w 572384"/>
                      <a:gd name="connsiteY1" fmla="*/ 244316 h 291243"/>
                      <a:gd name="connsiteX2" fmla="*/ 303149 w 572384"/>
                      <a:gd name="connsiteY2" fmla="*/ 7144 h 291243"/>
                      <a:gd name="connsiteX3" fmla="*/ 266954 w 572384"/>
                      <a:gd name="connsiteY3" fmla="*/ 7144 h 291243"/>
                      <a:gd name="connsiteX4" fmla="*/ 8827 w 572384"/>
                      <a:gd name="connsiteY4" fmla="*/ 244316 h 291243"/>
                      <a:gd name="connsiteX5" fmla="*/ 6922 w 572384"/>
                      <a:gd name="connsiteY5" fmla="*/ 282416 h 291243"/>
                      <a:gd name="connsiteX6" fmla="*/ 45022 w 572384"/>
                      <a:gd name="connsiteY6" fmla="*/ 284321 h 291243"/>
                      <a:gd name="connsiteX7" fmla="*/ 284099 w 572384"/>
                      <a:gd name="connsiteY7" fmla="*/ 64294 h 291243"/>
                      <a:gd name="connsiteX8" fmla="*/ 526034 w 572384"/>
                      <a:gd name="connsiteY8" fmla="*/ 284321 h 291243"/>
                      <a:gd name="connsiteX9" fmla="*/ 565087 w 572384"/>
                      <a:gd name="connsiteY9" fmla="*/ 282416 h 291243"/>
                      <a:gd name="connsiteX10" fmla="*/ 565087 w 572384"/>
                      <a:gd name="connsiteY10" fmla="*/ 282416 h 291243"/>
                      <a:gd name="connsiteX11" fmla="*/ 565087 w 572384"/>
                      <a:gd name="connsiteY11" fmla="*/ 282416 h 2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384" h="291243">
                        <a:moveTo>
                          <a:pt x="565087" y="282416"/>
                        </a:moveTo>
                        <a:cubicBezTo>
                          <a:pt x="575564" y="270986"/>
                          <a:pt x="574612" y="253841"/>
                          <a:pt x="563182" y="244316"/>
                        </a:cubicBezTo>
                        <a:lnTo>
                          <a:pt x="303149" y="7144"/>
                        </a:lnTo>
                        <a:cubicBezTo>
                          <a:pt x="292672" y="-2381"/>
                          <a:pt x="276479" y="-2381"/>
                          <a:pt x="266954" y="7144"/>
                        </a:cubicBezTo>
                        <a:lnTo>
                          <a:pt x="8827" y="244316"/>
                        </a:lnTo>
                        <a:cubicBezTo>
                          <a:pt x="-2603" y="254794"/>
                          <a:pt x="-2603" y="271939"/>
                          <a:pt x="6922" y="282416"/>
                        </a:cubicBezTo>
                        <a:cubicBezTo>
                          <a:pt x="17399" y="293846"/>
                          <a:pt x="34544" y="293846"/>
                          <a:pt x="45022" y="284321"/>
                        </a:cubicBezTo>
                        <a:lnTo>
                          <a:pt x="284099" y="64294"/>
                        </a:lnTo>
                        <a:lnTo>
                          <a:pt x="526034" y="284321"/>
                        </a:lnTo>
                        <a:cubicBezTo>
                          <a:pt x="537464" y="293846"/>
                          <a:pt x="554609" y="292894"/>
                          <a:pt x="565087" y="282416"/>
                        </a:cubicBezTo>
                        <a:lnTo>
                          <a:pt x="565087" y="282416"/>
                        </a:lnTo>
                        <a:lnTo>
                          <a:pt x="565087" y="2824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10" name="Graphic 51">
                    <a:extLst>
                      <a:ext uri="{FF2B5EF4-FFF2-40B4-BE49-F238E27FC236}">
                        <a16:creationId xmlns:a16="http://schemas.microsoft.com/office/drawing/2014/main" id="{F57C217C-260F-5193-D80D-4D45C538D41B}"/>
                      </a:ext>
                    </a:extLst>
                  </p:cNvPr>
                  <p:cNvSpPr/>
                  <p:nvPr/>
                </p:nvSpPr>
                <p:spPr>
                  <a:xfrm>
                    <a:off x="1224912" y="4052643"/>
                    <a:ext cx="445770" cy="249554"/>
                  </a:xfrm>
                  <a:custGeom>
                    <a:avLst/>
                    <a:gdLst>
                      <a:gd name="connsiteX0" fmla="*/ 419100 w 445770"/>
                      <a:gd name="connsiteY0" fmla="*/ 952 h 249554"/>
                      <a:gd name="connsiteX1" fmla="*/ 392430 w 445770"/>
                      <a:gd name="connsiteY1" fmla="*/ 27622 h 249554"/>
                      <a:gd name="connsiteX2" fmla="*/ 392430 w 445770"/>
                      <a:gd name="connsiteY2" fmla="*/ 27622 h 249554"/>
                      <a:gd name="connsiteX3" fmla="*/ 392430 w 445770"/>
                      <a:gd name="connsiteY3" fmla="*/ 196215 h 249554"/>
                      <a:gd name="connsiteX4" fmla="*/ 54293 w 445770"/>
                      <a:gd name="connsiteY4" fmla="*/ 196215 h 249554"/>
                      <a:gd name="connsiteX5" fmla="*/ 54293 w 445770"/>
                      <a:gd name="connsiteY5" fmla="*/ 27622 h 249554"/>
                      <a:gd name="connsiteX6" fmla="*/ 26670 w 445770"/>
                      <a:gd name="connsiteY6" fmla="*/ 0 h 249554"/>
                      <a:gd name="connsiteX7" fmla="*/ 0 w 445770"/>
                      <a:gd name="connsiteY7" fmla="*/ 27622 h 249554"/>
                      <a:gd name="connsiteX8" fmla="*/ 0 w 445770"/>
                      <a:gd name="connsiteY8" fmla="*/ 222885 h 249554"/>
                      <a:gd name="connsiteX9" fmla="*/ 26670 w 445770"/>
                      <a:gd name="connsiteY9" fmla="*/ 249555 h 249554"/>
                      <a:gd name="connsiteX10" fmla="*/ 26670 w 445770"/>
                      <a:gd name="connsiteY10" fmla="*/ 249555 h 249554"/>
                      <a:gd name="connsiteX11" fmla="*/ 419100 w 445770"/>
                      <a:gd name="connsiteY11" fmla="*/ 249555 h 249554"/>
                      <a:gd name="connsiteX12" fmla="*/ 445770 w 445770"/>
                      <a:gd name="connsiteY12" fmla="*/ 222885 h 249554"/>
                      <a:gd name="connsiteX13" fmla="*/ 445770 w 445770"/>
                      <a:gd name="connsiteY13" fmla="*/ 222885 h 249554"/>
                      <a:gd name="connsiteX14" fmla="*/ 445770 w 445770"/>
                      <a:gd name="connsiteY14" fmla="*/ 27622 h 249554"/>
                      <a:gd name="connsiteX15" fmla="*/ 419100 w 445770"/>
                      <a:gd name="connsiteY15" fmla="*/ 952 h 24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70" h="249554">
                        <a:moveTo>
                          <a:pt x="419100" y="952"/>
                        </a:moveTo>
                        <a:cubicBezTo>
                          <a:pt x="403860" y="952"/>
                          <a:pt x="392430" y="13335"/>
                          <a:pt x="392430" y="27622"/>
                        </a:cubicBezTo>
                        <a:lnTo>
                          <a:pt x="392430" y="27622"/>
                        </a:lnTo>
                        <a:lnTo>
                          <a:pt x="392430" y="196215"/>
                        </a:lnTo>
                        <a:lnTo>
                          <a:pt x="54293" y="196215"/>
                        </a:lnTo>
                        <a:lnTo>
                          <a:pt x="54293" y="27622"/>
                        </a:lnTo>
                        <a:cubicBezTo>
                          <a:pt x="54293" y="12382"/>
                          <a:pt x="41910" y="0"/>
                          <a:pt x="26670" y="0"/>
                        </a:cubicBezTo>
                        <a:cubicBezTo>
                          <a:pt x="11430" y="0"/>
                          <a:pt x="0" y="12382"/>
                          <a:pt x="0" y="27622"/>
                        </a:cubicBezTo>
                        <a:lnTo>
                          <a:pt x="0" y="222885"/>
                        </a:lnTo>
                        <a:cubicBezTo>
                          <a:pt x="0" y="238125"/>
                          <a:pt x="12382" y="249555"/>
                          <a:pt x="26670" y="249555"/>
                        </a:cubicBezTo>
                        <a:lnTo>
                          <a:pt x="26670" y="249555"/>
                        </a:lnTo>
                        <a:lnTo>
                          <a:pt x="419100" y="249555"/>
                        </a:lnTo>
                        <a:cubicBezTo>
                          <a:pt x="434340" y="249555"/>
                          <a:pt x="445770" y="237172"/>
                          <a:pt x="445770" y="222885"/>
                        </a:cubicBezTo>
                        <a:lnTo>
                          <a:pt x="445770" y="222885"/>
                        </a:lnTo>
                        <a:lnTo>
                          <a:pt x="445770" y="27622"/>
                        </a:lnTo>
                        <a:cubicBezTo>
                          <a:pt x="445770" y="12382"/>
                          <a:pt x="433388" y="952"/>
                          <a:pt x="419100" y="952"/>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11" name="Graphic 51">
                    <a:extLst>
                      <a:ext uri="{FF2B5EF4-FFF2-40B4-BE49-F238E27FC236}">
                        <a16:creationId xmlns:a16="http://schemas.microsoft.com/office/drawing/2014/main" id="{EEC7BECB-4D13-9B4A-F752-C11DA214627C}"/>
                      </a:ext>
                    </a:extLst>
                  </p:cNvPr>
                  <p:cNvSpPr/>
                  <p:nvPr/>
                </p:nvSpPr>
                <p:spPr>
                  <a:xfrm>
                    <a:off x="1421075" y="2994892"/>
                    <a:ext cx="665849" cy="1308258"/>
                  </a:xfrm>
                  <a:custGeom>
                    <a:avLst/>
                    <a:gdLst>
                      <a:gd name="connsiteX0" fmla="*/ 351524 w 665849"/>
                      <a:gd name="connsiteY0" fmla="*/ 7144 h 1308258"/>
                      <a:gd name="connsiteX1" fmla="*/ 314377 w 665849"/>
                      <a:gd name="connsiteY1" fmla="*/ 7144 h 1308258"/>
                      <a:gd name="connsiteX2" fmla="*/ 8624 w 665849"/>
                      <a:gd name="connsiteY2" fmla="*/ 290989 h 1308258"/>
                      <a:gd name="connsiteX3" fmla="*/ 52 w 665849"/>
                      <a:gd name="connsiteY3" fmla="*/ 310991 h 1308258"/>
                      <a:gd name="connsiteX4" fmla="*/ 52 w 665849"/>
                      <a:gd name="connsiteY4" fmla="*/ 690086 h 1308258"/>
                      <a:gd name="connsiteX5" fmla="*/ 25769 w 665849"/>
                      <a:gd name="connsiteY5" fmla="*/ 718661 h 1308258"/>
                      <a:gd name="connsiteX6" fmla="*/ 54344 w 665849"/>
                      <a:gd name="connsiteY6" fmla="*/ 692944 h 1308258"/>
                      <a:gd name="connsiteX7" fmla="*/ 54344 w 665849"/>
                      <a:gd name="connsiteY7" fmla="*/ 691039 h 1308258"/>
                      <a:gd name="connsiteX8" fmla="*/ 54344 w 665849"/>
                      <a:gd name="connsiteY8" fmla="*/ 323374 h 1308258"/>
                      <a:gd name="connsiteX9" fmla="*/ 333427 w 665849"/>
                      <a:gd name="connsiteY9" fmla="*/ 64294 h 1308258"/>
                      <a:gd name="connsiteX10" fmla="*/ 612509 w 665849"/>
                      <a:gd name="connsiteY10" fmla="*/ 323374 h 1308258"/>
                      <a:gd name="connsiteX11" fmla="*/ 612509 w 665849"/>
                      <a:gd name="connsiteY11" fmla="*/ 1253966 h 1308258"/>
                      <a:gd name="connsiteX12" fmla="*/ 314377 w 665849"/>
                      <a:gd name="connsiteY12" fmla="*/ 1253966 h 1308258"/>
                      <a:gd name="connsiteX13" fmla="*/ 286754 w 665849"/>
                      <a:gd name="connsiteY13" fmla="*/ 1281589 h 1308258"/>
                      <a:gd name="connsiteX14" fmla="*/ 314377 w 665849"/>
                      <a:gd name="connsiteY14" fmla="*/ 1308259 h 1308258"/>
                      <a:gd name="connsiteX15" fmla="*/ 639179 w 665849"/>
                      <a:gd name="connsiteY15" fmla="*/ 1308259 h 1308258"/>
                      <a:gd name="connsiteX16" fmla="*/ 665849 w 665849"/>
                      <a:gd name="connsiteY16" fmla="*/ 1281589 h 1308258"/>
                      <a:gd name="connsiteX17" fmla="*/ 665849 w 665849"/>
                      <a:gd name="connsiteY17" fmla="*/ 1281589 h 1308258"/>
                      <a:gd name="connsiteX18" fmla="*/ 665849 w 665849"/>
                      <a:gd name="connsiteY18" fmla="*/ 310991 h 1308258"/>
                      <a:gd name="connsiteX19" fmla="*/ 657277 w 665849"/>
                      <a:gd name="connsiteY19" fmla="*/ 290989 h 1308258"/>
                      <a:gd name="connsiteX20" fmla="*/ 351524 w 665849"/>
                      <a:gd name="connsiteY20" fmla="*/ 7144 h 130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5849" h="1308258">
                        <a:moveTo>
                          <a:pt x="351524" y="7144"/>
                        </a:moveTo>
                        <a:cubicBezTo>
                          <a:pt x="341047" y="-2381"/>
                          <a:pt x="324854" y="-2381"/>
                          <a:pt x="314377" y="7144"/>
                        </a:cubicBezTo>
                        <a:lnTo>
                          <a:pt x="8624" y="290989"/>
                        </a:lnTo>
                        <a:cubicBezTo>
                          <a:pt x="2909" y="295751"/>
                          <a:pt x="52" y="303371"/>
                          <a:pt x="52" y="310991"/>
                        </a:cubicBezTo>
                        <a:lnTo>
                          <a:pt x="52" y="690086"/>
                        </a:lnTo>
                        <a:cubicBezTo>
                          <a:pt x="-901" y="705326"/>
                          <a:pt x="11482" y="717709"/>
                          <a:pt x="25769" y="718661"/>
                        </a:cubicBezTo>
                        <a:cubicBezTo>
                          <a:pt x="41009" y="719614"/>
                          <a:pt x="53392" y="707231"/>
                          <a:pt x="54344" y="692944"/>
                        </a:cubicBezTo>
                        <a:lnTo>
                          <a:pt x="54344" y="691039"/>
                        </a:lnTo>
                        <a:lnTo>
                          <a:pt x="54344" y="323374"/>
                        </a:lnTo>
                        <a:lnTo>
                          <a:pt x="333427" y="64294"/>
                        </a:lnTo>
                        <a:lnTo>
                          <a:pt x="612509" y="323374"/>
                        </a:lnTo>
                        <a:lnTo>
                          <a:pt x="612509" y="1253966"/>
                        </a:lnTo>
                        <a:lnTo>
                          <a:pt x="314377" y="1253966"/>
                        </a:lnTo>
                        <a:cubicBezTo>
                          <a:pt x="299137" y="1253966"/>
                          <a:pt x="286754" y="1266349"/>
                          <a:pt x="286754" y="1281589"/>
                        </a:cubicBezTo>
                        <a:cubicBezTo>
                          <a:pt x="286754" y="1296829"/>
                          <a:pt x="299137" y="1308259"/>
                          <a:pt x="314377" y="1308259"/>
                        </a:cubicBezTo>
                        <a:lnTo>
                          <a:pt x="639179" y="1308259"/>
                        </a:lnTo>
                        <a:cubicBezTo>
                          <a:pt x="654419" y="1308259"/>
                          <a:pt x="665849" y="1295876"/>
                          <a:pt x="665849" y="1281589"/>
                        </a:cubicBezTo>
                        <a:lnTo>
                          <a:pt x="665849" y="1281589"/>
                        </a:lnTo>
                        <a:lnTo>
                          <a:pt x="665849" y="310991"/>
                        </a:lnTo>
                        <a:cubicBezTo>
                          <a:pt x="665849" y="303371"/>
                          <a:pt x="662992" y="295751"/>
                          <a:pt x="657277" y="290989"/>
                        </a:cubicBezTo>
                        <a:lnTo>
                          <a:pt x="35152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12" name="Graphic 51">
                    <a:extLst>
                      <a:ext uri="{FF2B5EF4-FFF2-40B4-BE49-F238E27FC236}">
                        <a16:creationId xmlns:a16="http://schemas.microsoft.com/office/drawing/2014/main" id="{B90BE313-D592-D349-548B-0293B9F4FDD4}"/>
                      </a:ext>
                    </a:extLst>
                  </p:cNvPr>
                  <p:cNvSpPr/>
                  <p:nvPr/>
                </p:nvSpPr>
                <p:spPr>
                  <a:xfrm>
                    <a:off x="1552572" y="3305883"/>
                    <a:ext cx="174307" cy="175260"/>
                  </a:xfrm>
                  <a:custGeom>
                    <a:avLst/>
                    <a:gdLst>
                      <a:gd name="connsiteX0" fmla="*/ 54292 w 174307"/>
                      <a:gd name="connsiteY0" fmla="*/ 54292 h 175260"/>
                      <a:gd name="connsiteX1" fmla="*/ 120967 w 174307"/>
                      <a:gd name="connsiteY1" fmla="*/ 54292 h 175260"/>
                      <a:gd name="connsiteX2" fmla="*/ 120967 w 174307"/>
                      <a:gd name="connsiteY2" fmla="*/ 120967 h 175260"/>
                      <a:gd name="connsiteX3" fmla="*/ 54292 w 174307"/>
                      <a:gd name="connsiteY3" fmla="*/ 120967 h 175260"/>
                      <a:gd name="connsiteX4" fmla="*/ 54292 w 174307"/>
                      <a:gd name="connsiteY4" fmla="*/ 54292 h 175260"/>
                      <a:gd name="connsiteX5" fmla="*/ 26670 w 174307"/>
                      <a:gd name="connsiteY5" fmla="*/ 175260 h 175260"/>
                      <a:gd name="connsiteX6" fmla="*/ 147638 w 174307"/>
                      <a:gd name="connsiteY6" fmla="*/ 175260 h 175260"/>
                      <a:gd name="connsiteX7" fmla="*/ 174307 w 174307"/>
                      <a:gd name="connsiteY7" fmla="*/ 148590 h 175260"/>
                      <a:gd name="connsiteX8" fmla="*/ 174307 w 174307"/>
                      <a:gd name="connsiteY8" fmla="*/ 26670 h 175260"/>
                      <a:gd name="connsiteX9" fmla="*/ 147638 w 174307"/>
                      <a:gd name="connsiteY9" fmla="*/ 0 h 175260"/>
                      <a:gd name="connsiteX10" fmla="*/ 147638 w 174307"/>
                      <a:gd name="connsiteY10" fmla="*/ 0 h 175260"/>
                      <a:gd name="connsiteX11" fmla="*/ 26670 w 174307"/>
                      <a:gd name="connsiteY11" fmla="*/ 0 h 175260"/>
                      <a:gd name="connsiteX12" fmla="*/ 0 w 174307"/>
                      <a:gd name="connsiteY12" fmla="*/ 26670 h 175260"/>
                      <a:gd name="connsiteX13" fmla="*/ 0 w 174307"/>
                      <a:gd name="connsiteY13" fmla="*/ 26670 h 175260"/>
                      <a:gd name="connsiteX14" fmla="*/ 0 w 174307"/>
                      <a:gd name="connsiteY14" fmla="*/ 147638 h 175260"/>
                      <a:gd name="connsiteX15" fmla="*/ 26670 w 174307"/>
                      <a:gd name="connsiteY15" fmla="*/ 175260 h 175260"/>
                      <a:gd name="connsiteX16" fmla="*/ 26670 w 174307"/>
                      <a:gd name="connsiteY16" fmla="*/ 17526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307" h="175260">
                        <a:moveTo>
                          <a:pt x="54292" y="54292"/>
                        </a:moveTo>
                        <a:lnTo>
                          <a:pt x="120967" y="54292"/>
                        </a:lnTo>
                        <a:lnTo>
                          <a:pt x="120967" y="120967"/>
                        </a:lnTo>
                        <a:lnTo>
                          <a:pt x="54292" y="120967"/>
                        </a:lnTo>
                        <a:lnTo>
                          <a:pt x="54292" y="54292"/>
                        </a:lnTo>
                        <a:close/>
                        <a:moveTo>
                          <a:pt x="26670" y="175260"/>
                        </a:moveTo>
                        <a:lnTo>
                          <a:pt x="147638" y="175260"/>
                        </a:lnTo>
                        <a:cubicBezTo>
                          <a:pt x="162877" y="175260"/>
                          <a:pt x="174307" y="162877"/>
                          <a:pt x="174307" y="148590"/>
                        </a:cubicBezTo>
                        <a:lnTo>
                          <a:pt x="174307" y="26670"/>
                        </a:lnTo>
                        <a:cubicBezTo>
                          <a:pt x="174307" y="11430"/>
                          <a:pt x="161925" y="0"/>
                          <a:pt x="147638" y="0"/>
                        </a:cubicBezTo>
                        <a:lnTo>
                          <a:pt x="147638" y="0"/>
                        </a:lnTo>
                        <a:lnTo>
                          <a:pt x="26670" y="0"/>
                        </a:lnTo>
                        <a:cubicBezTo>
                          <a:pt x="11430" y="0"/>
                          <a:pt x="0" y="12382"/>
                          <a:pt x="0" y="26670"/>
                        </a:cubicBezTo>
                        <a:lnTo>
                          <a:pt x="0" y="26670"/>
                        </a:lnTo>
                        <a:lnTo>
                          <a:pt x="0" y="147638"/>
                        </a:lnTo>
                        <a:cubicBezTo>
                          <a:pt x="0" y="162877"/>
                          <a:pt x="11430" y="175260"/>
                          <a:pt x="26670" y="175260"/>
                        </a:cubicBezTo>
                        <a:lnTo>
                          <a:pt x="26670" y="1752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13" name="Graphic 51">
                    <a:extLst>
                      <a:ext uri="{FF2B5EF4-FFF2-40B4-BE49-F238E27FC236}">
                        <a16:creationId xmlns:a16="http://schemas.microsoft.com/office/drawing/2014/main" id="{05DBA406-C015-5A27-82C9-71F4FEF2BF49}"/>
                      </a:ext>
                    </a:extLst>
                  </p:cNvPr>
                  <p:cNvSpPr/>
                  <p:nvPr/>
                </p:nvSpPr>
                <p:spPr>
                  <a:xfrm>
                    <a:off x="1780219" y="3305883"/>
                    <a:ext cx="174307" cy="175260"/>
                  </a:xfrm>
                  <a:custGeom>
                    <a:avLst/>
                    <a:gdLst>
                      <a:gd name="connsiteX0" fmla="*/ 53340 w 174307"/>
                      <a:gd name="connsiteY0" fmla="*/ 54292 h 175260"/>
                      <a:gd name="connsiteX1" fmla="*/ 120015 w 174307"/>
                      <a:gd name="connsiteY1" fmla="*/ 54292 h 175260"/>
                      <a:gd name="connsiteX2" fmla="*/ 120015 w 174307"/>
                      <a:gd name="connsiteY2" fmla="*/ 120967 h 175260"/>
                      <a:gd name="connsiteX3" fmla="*/ 53340 w 174307"/>
                      <a:gd name="connsiteY3" fmla="*/ 120967 h 175260"/>
                      <a:gd name="connsiteX4" fmla="*/ 53340 w 174307"/>
                      <a:gd name="connsiteY4" fmla="*/ 54292 h 175260"/>
                      <a:gd name="connsiteX5" fmla="*/ 26670 w 174307"/>
                      <a:gd name="connsiteY5" fmla="*/ 175260 h 175260"/>
                      <a:gd name="connsiteX6" fmla="*/ 147638 w 174307"/>
                      <a:gd name="connsiteY6" fmla="*/ 175260 h 175260"/>
                      <a:gd name="connsiteX7" fmla="*/ 174307 w 174307"/>
                      <a:gd name="connsiteY7" fmla="*/ 148590 h 175260"/>
                      <a:gd name="connsiteX8" fmla="*/ 174307 w 174307"/>
                      <a:gd name="connsiteY8" fmla="*/ 26670 h 175260"/>
                      <a:gd name="connsiteX9" fmla="*/ 147638 w 174307"/>
                      <a:gd name="connsiteY9" fmla="*/ 0 h 175260"/>
                      <a:gd name="connsiteX10" fmla="*/ 26670 w 174307"/>
                      <a:gd name="connsiteY10" fmla="*/ 0 h 175260"/>
                      <a:gd name="connsiteX11" fmla="*/ 0 w 174307"/>
                      <a:gd name="connsiteY11" fmla="*/ 26670 h 175260"/>
                      <a:gd name="connsiteX12" fmla="*/ 0 w 174307"/>
                      <a:gd name="connsiteY12" fmla="*/ 26670 h 175260"/>
                      <a:gd name="connsiteX13" fmla="*/ 0 w 174307"/>
                      <a:gd name="connsiteY13" fmla="*/ 147638 h 175260"/>
                      <a:gd name="connsiteX14" fmla="*/ 26670 w 174307"/>
                      <a:gd name="connsiteY14" fmla="*/ 175260 h 175260"/>
                      <a:gd name="connsiteX15" fmla="*/ 26670 w 174307"/>
                      <a:gd name="connsiteY15" fmla="*/ 17526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307" h="175260">
                        <a:moveTo>
                          <a:pt x="53340" y="54292"/>
                        </a:moveTo>
                        <a:lnTo>
                          <a:pt x="120015" y="54292"/>
                        </a:lnTo>
                        <a:lnTo>
                          <a:pt x="120015" y="120967"/>
                        </a:lnTo>
                        <a:lnTo>
                          <a:pt x="53340" y="120967"/>
                        </a:lnTo>
                        <a:lnTo>
                          <a:pt x="53340" y="54292"/>
                        </a:lnTo>
                        <a:close/>
                        <a:moveTo>
                          <a:pt x="26670" y="175260"/>
                        </a:moveTo>
                        <a:lnTo>
                          <a:pt x="147638" y="175260"/>
                        </a:lnTo>
                        <a:cubicBezTo>
                          <a:pt x="162877" y="175260"/>
                          <a:pt x="174307" y="162877"/>
                          <a:pt x="174307" y="148590"/>
                        </a:cubicBezTo>
                        <a:lnTo>
                          <a:pt x="174307" y="26670"/>
                        </a:lnTo>
                        <a:cubicBezTo>
                          <a:pt x="174307" y="11430"/>
                          <a:pt x="161925" y="0"/>
                          <a:pt x="147638" y="0"/>
                        </a:cubicBezTo>
                        <a:lnTo>
                          <a:pt x="26670" y="0"/>
                        </a:lnTo>
                        <a:cubicBezTo>
                          <a:pt x="11430" y="0"/>
                          <a:pt x="0" y="12382"/>
                          <a:pt x="0" y="26670"/>
                        </a:cubicBezTo>
                        <a:lnTo>
                          <a:pt x="0" y="26670"/>
                        </a:lnTo>
                        <a:lnTo>
                          <a:pt x="0" y="147638"/>
                        </a:lnTo>
                        <a:cubicBezTo>
                          <a:pt x="0" y="162877"/>
                          <a:pt x="11430" y="175260"/>
                          <a:pt x="26670" y="175260"/>
                        </a:cubicBezTo>
                        <a:lnTo>
                          <a:pt x="26670" y="1752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14" name="Graphic 51">
                    <a:extLst>
                      <a:ext uri="{FF2B5EF4-FFF2-40B4-BE49-F238E27FC236}">
                        <a16:creationId xmlns:a16="http://schemas.microsoft.com/office/drawing/2014/main" id="{085270B4-043A-3672-247C-49F9D8226505}"/>
                      </a:ext>
                    </a:extLst>
                  </p:cNvPr>
                  <p:cNvSpPr/>
                  <p:nvPr/>
                </p:nvSpPr>
                <p:spPr>
                  <a:xfrm>
                    <a:off x="1552572" y="3538293"/>
                    <a:ext cx="174307" cy="175259"/>
                  </a:xfrm>
                  <a:custGeom>
                    <a:avLst/>
                    <a:gdLst>
                      <a:gd name="connsiteX0" fmla="*/ 54292 w 174307"/>
                      <a:gd name="connsiteY0" fmla="*/ 53340 h 175259"/>
                      <a:gd name="connsiteX1" fmla="*/ 120967 w 174307"/>
                      <a:gd name="connsiteY1" fmla="*/ 53340 h 175259"/>
                      <a:gd name="connsiteX2" fmla="*/ 120967 w 174307"/>
                      <a:gd name="connsiteY2" fmla="*/ 120015 h 175259"/>
                      <a:gd name="connsiteX3" fmla="*/ 54292 w 174307"/>
                      <a:gd name="connsiteY3" fmla="*/ 120015 h 175259"/>
                      <a:gd name="connsiteX4" fmla="*/ 54292 w 174307"/>
                      <a:gd name="connsiteY4" fmla="*/ 53340 h 175259"/>
                      <a:gd name="connsiteX5" fmla="*/ 0 w 174307"/>
                      <a:gd name="connsiteY5" fmla="*/ 147638 h 175259"/>
                      <a:gd name="connsiteX6" fmla="*/ 26670 w 174307"/>
                      <a:gd name="connsiteY6" fmla="*/ 175260 h 175259"/>
                      <a:gd name="connsiteX7" fmla="*/ 26670 w 174307"/>
                      <a:gd name="connsiteY7" fmla="*/ 175260 h 175259"/>
                      <a:gd name="connsiteX8" fmla="*/ 147638 w 174307"/>
                      <a:gd name="connsiteY8" fmla="*/ 175260 h 175259"/>
                      <a:gd name="connsiteX9" fmla="*/ 174307 w 174307"/>
                      <a:gd name="connsiteY9" fmla="*/ 147638 h 175259"/>
                      <a:gd name="connsiteX10" fmla="*/ 174307 w 174307"/>
                      <a:gd name="connsiteY10" fmla="*/ 26670 h 175259"/>
                      <a:gd name="connsiteX11" fmla="*/ 147638 w 174307"/>
                      <a:gd name="connsiteY11" fmla="*/ 0 h 175259"/>
                      <a:gd name="connsiteX12" fmla="*/ 26670 w 174307"/>
                      <a:gd name="connsiteY12" fmla="*/ 0 h 175259"/>
                      <a:gd name="connsiteX13" fmla="*/ 0 w 174307"/>
                      <a:gd name="connsiteY13" fmla="*/ 26670 h 175259"/>
                      <a:gd name="connsiteX14" fmla="*/ 0 w 174307"/>
                      <a:gd name="connsiteY14"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307" h="175259">
                        <a:moveTo>
                          <a:pt x="54292" y="53340"/>
                        </a:moveTo>
                        <a:lnTo>
                          <a:pt x="120967" y="53340"/>
                        </a:lnTo>
                        <a:lnTo>
                          <a:pt x="120967" y="120015"/>
                        </a:lnTo>
                        <a:lnTo>
                          <a:pt x="54292" y="120015"/>
                        </a:lnTo>
                        <a:lnTo>
                          <a:pt x="54292" y="53340"/>
                        </a:lnTo>
                        <a:close/>
                        <a:moveTo>
                          <a:pt x="0" y="147638"/>
                        </a:moveTo>
                        <a:cubicBezTo>
                          <a:pt x="0" y="162877"/>
                          <a:pt x="12382" y="174307"/>
                          <a:pt x="26670" y="175260"/>
                        </a:cubicBezTo>
                        <a:lnTo>
                          <a:pt x="26670" y="175260"/>
                        </a:lnTo>
                        <a:lnTo>
                          <a:pt x="147638" y="175260"/>
                        </a:lnTo>
                        <a:cubicBezTo>
                          <a:pt x="162877" y="175260"/>
                          <a:pt x="174307" y="162877"/>
                          <a:pt x="174307" y="147638"/>
                        </a:cubicBezTo>
                        <a:lnTo>
                          <a:pt x="174307" y="26670"/>
                        </a:lnTo>
                        <a:cubicBezTo>
                          <a:pt x="174307" y="11430"/>
                          <a:pt x="161925" y="0"/>
                          <a:pt x="147638" y="0"/>
                        </a:cubicBezTo>
                        <a:lnTo>
                          <a:pt x="26670" y="0"/>
                        </a:lnTo>
                        <a:cubicBezTo>
                          <a:pt x="11430" y="0"/>
                          <a:pt x="0" y="12382"/>
                          <a:pt x="0"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15" name="Graphic 51">
                    <a:extLst>
                      <a:ext uri="{FF2B5EF4-FFF2-40B4-BE49-F238E27FC236}">
                        <a16:creationId xmlns:a16="http://schemas.microsoft.com/office/drawing/2014/main" id="{CD2DB7A3-D4B6-0B58-1BF8-3CF02232B31E}"/>
                      </a:ext>
                    </a:extLst>
                  </p:cNvPr>
                  <p:cNvSpPr/>
                  <p:nvPr/>
                </p:nvSpPr>
                <p:spPr>
                  <a:xfrm>
                    <a:off x="1779266" y="3538293"/>
                    <a:ext cx="174307" cy="175259"/>
                  </a:xfrm>
                  <a:custGeom>
                    <a:avLst/>
                    <a:gdLst>
                      <a:gd name="connsiteX0" fmla="*/ 54293 w 174307"/>
                      <a:gd name="connsiteY0" fmla="*/ 53340 h 175259"/>
                      <a:gd name="connsiteX1" fmla="*/ 120968 w 174307"/>
                      <a:gd name="connsiteY1" fmla="*/ 53340 h 175259"/>
                      <a:gd name="connsiteX2" fmla="*/ 120968 w 174307"/>
                      <a:gd name="connsiteY2" fmla="*/ 120015 h 175259"/>
                      <a:gd name="connsiteX3" fmla="*/ 54293 w 174307"/>
                      <a:gd name="connsiteY3" fmla="*/ 120015 h 175259"/>
                      <a:gd name="connsiteX4" fmla="*/ 54293 w 174307"/>
                      <a:gd name="connsiteY4" fmla="*/ 53340 h 175259"/>
                      <a:gd name="connsiteX5" fmla="*/ 0 w 174307"/>
                      <a:gd name="connsiteY5" fmla="*/ 147638 h 175259"/>
                      <a:gd name="connsiteX6" fmla="*/ 26670 w 174307"/>
                      <a:gd name="connsiteY6" fmla="*/ 175260 h 175259"/>
                      <a:gd name="connsiteX7" fmla="*/ 147638 w 174307"/>
                      <a:gd name="connsiteY7" fmla="*/ 175260 h 175259"/>
                      <a:gd name="connsiteX8" fmla="*/ 174308 w 174307"/>
                      <a:gd name="connsiteY8" fmla="*/ 147638 h 175259"/>
                      <a:gd name="connsiteX9" fmla="*/ 174308 w 174307"/>
                      <a:gd name="connsiteY9" fmla="*/ 26670 h 175259"/>
                      <a:gd name="connsiteX10" fmla="*/ 147638 w 174307"/>
                      <a:gd name="connsiteY10" fmla="*/ 0 h 175259"/>
                      <a:gd name="connsiteX11" fmla="*/ 27623 w 174307"/>
                      <a:gd name="connsiteY11" fmla="*/ 0 h 175259"/>
                      <a:gd name="connsiteX12" fmla="*/ 953 w 174307"/>
                      <a:gd name="connsiteY12" fmla="*/ 26670 h 175259"/>
                      <a:gd name="connsiteX13" fmla="*/ 0 w 174307"/>
                      <a:gd name="connsiteY13"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59">
                        <a:moveTo>
                          <a:pt x="54293" y="53340"/>
                        </a:moveTo>
                        <a:lnTo>
                          <a:pt x="120968" y="53340"/>
                        </a:lnTo>
                        <a:lnTo>
                          <a:pt x="120968" y="120015"/>
                        </a:lnTo>
                        <a:lnTo>
                          <a:pt x="54293" y="120015"/>
                        </a:lnTo>
                        <a:lnTo>
                          <a:pt x="54293" y="53340"/>
                        </a:lnTo>
                        <a:close/>
                        <a:moveTo>
                          <a:pt x="0" y="147638"/>
                        </a:moveTo>
                        <a:cubicBezTo>
                          <a:pt x="0" y="162877"/>
                          <a:pt x="12383" y="174307"/>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2"/>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16" name="Graphic 51">
                    <a:extLst>
                      <a:ext uri="{FF2B5EF4-FFF2-40B4-BE49-F238E27FC236}">
                        <a16:creationId xmlns:a16="http://schemas.microsoft.com/office/drawing/2014/main" id="{BA995271-6699-A61F-0062-DCE808B81532}"/>
                      </a:ext>
                    </a:extLst>
                  </p:cNvPr>
                  <p:cNvSpPr/>
                  <p:nvPr/>
                </p:nvSpPr>
                <p:spPr>
                  <a:xfrm>
                    <a:off x="1779266" y="3769750"/>
                    <a:ext cx="174307" cy="175260"/>
                  </a:xfrm>
                  <a:custGeom>
                    <a:avLst/>
                    <a:gdLst>
                      <a:gd name="connsiteX0" fmla="*/ 54293 w 174307"/>
                      <a:gd name="connsiteY0" fmla="*/ 54293 h 175260"/>
                      <a:gd name="connsiteX1" fmla="*/ 120968 w 174307"/>
                      <a:gd name="connsiteY1" fmla="*/ 54293 h 175260"/>
                      <a:gd name="connsiteX2" fmla="*/ 120968 w 174307"/>
                      <a:gd name="connsiteY2" fmla="*/ 120968 h 175260"/>
                      <a:gd name="connsiteX3" fmla="*/ 54293 w 174307"/>
                      <a:gd name="connsiteY3" fmla="*/ 120968 h 175260"/>
                      <a:gd name="connsiteX4" fmla="*/ 54293 w 174307"/>
                      <a:gd name="connsiteY4" fmla="*/ 54293 h 175260"/>
                      <a:gd name="connsiteX5" fmla="*/ 0 w 174307"/>
                      <a:gd name="connsiteY5" fmla="*/ 147638 h 175260"/>
                      <a:gd name="connsiteX6" fmla="*/ 26670 w 174307"/>
                      <a:gd name="connsiteY6" fmla="*/ 175260 h 175260"/>
                      <a:gd name="connsiteX7" fmla="*/ 147638 w 174307"/>
                      <a:gd name="connsiteY7" fmla="*/ 175260 h 175260"/>
                      <a:gd name="connsiteX8" fmla="*/ 174308 w 174307"/>
                      <a:gd name="connsiteY8" fmla="*/ 147638 h 175260"/>
                      <a:gd name="connsiteX9" fmla="*/ 174308 w 174307"/>
                      <a:gd name="connsiteY9" fmla="*/ 26670 h 175260"/>
                      <a:gd name="connsiteX10" fmla="*/ 147638 w 174307"/>
                      <a:gd name="connsiteY10" fmla="*/ 0 h 175260"/>
                      <a:gd name="connsiteX11" fmla="*/ 27623 w 174307"/>
                      <a:gd name="connsiteY11" fmla="*/ 0 h 175260"/>
                      <a:gd name="connsiteX12" fmla="*/ 953 w 174307"/>
                      <a:gd name="connsiteY12" fmla="*/ 26670 h 175260"/>
                      <a:gd name="connsiteX13" fmla="*/ 0 w 174307"/>
                      <a:gd name="connsiteY13" fmla="*/ 147638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60">
                        <a:moveTo>
                          <a:pt x="54293" y="54293"/>
                        </a:moveTo>
                        <a:lnTo>
                          <a:pt x="120968" y="54293"/>
                        </a:lnTo>
                        <a:lnTo>
                          <a:pt x="120968" y="120968"/>
                        </a:lnTo>
                        <a:lnTo>
                          <a:pt x="54293" y="120968"/>
                        </a:lnTo>
                        <a:lnTo>
                          <a:pt x="54293" y="54293"/>
                        </a:lnTo>
                        <a:close/>
                        <a:moveTo>
                          <a:pt x="0" y="147638"/>
                        </a:moveTo>
                        <a:cubicBezTo>
                          <a:pt x="0" y="162877"/>
                          <a:pt x="12383" y="174308"/>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3"/>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grpSp>
            <p:grpSp>
              <p:nvGrpSpPr>
                <p:cNvPr id="100" name="Group 99">
                  <a:extLst>
                    <a:ext uri="{FF2B5EF4-FFF2-40B4-BE49-F238E27FC236}">
                      <a16:creationId xmlns:a16="http://schemas.microsoft.com/office/drawing/2014/main" id="{BD7FF6F7-3303-57FC-BE3E-A525B751913C}"/>
                    </a:ext>
                  </a:extLst>
                </p:cNvPr>
                <p:cNvGrpSpPr/>
                <p:nvPr/>
              </p:nvGrpSpPr>
              <p:grpSpPr>
                <a:xfrm>
                  <a:off x="4663301" y="1611995"/>
                  <a:ext cx="650984" cy="1630272"/>
                  <a:chOff x="6024953" y="2201521"/>
                  <a:chExt cx="650984" cy="1630272"/>
                </a:xfrm>
                <a:grpFill/>
              </p:grpSpPr>
              <p:sp>
                <p:nvSpPr>
                  <p:cNvPr id="101" name="Graphic 51">
                    <a:extLst>
                      <a:ext uri="{FF2B5EF4-FFF2-40B4-BE49-F238E27FC236}">
                        <a16:creationId xmlns:a16="http://schemas.microsoft.com/office/drawing/2014/main" id="{7D656A32-2BA1-634D-5992-3A3660A20601}"/>
                      </a:ext>
                    </a:extLst>
                  </p:cNvPr>
                  <p:cNvSpPr/>
                  <p:nvPr/>
                </p:nvSpPr>
                <p:spPr>
                  <a:xfrm>
                    <a:off x="6153514" y="2505570"/>
                    <a:ext cx="170416" cy="171348"/>
                  </a:xfrm>
                  <a:custGeom>
                    <a:avLst/>
                    <a:gdLst>
                      <a:gd name="connsiteX0" fmla="*/ 54292 w 174307"/>
                      <a:gd name="connsiteY0" fmla="*/ 54292 h 175260"/>
                      <a:gd name="connsiteX1" fmla="*/ 120967 w 174307"/>
                      <a:gd name="connsiteY1" fmla="*/ 54292 h 175260"/>
                      <a:gd name="connsiteX2" fmla="*/ 120967 w 174307"/>
                      <a:gd name="connsiteY2" fmla="*/ 120967 h 175260"/>
                      <a:gd name="connsiteX3" fmla="*/ 54292 w 174307"/>
                      <a:gd name="connsiteY3" fmla="*/ 120967 h 175260"/>
                      <a:gd name="connsiteX4" fmla="*/ 54292 w 174307"/>
                      <a:gd name="connsiteY4" fmla="*/ 54292 h 175260"/>
                      <a:gd name="connsiteX5" fmla="*/ 26670 w 174307"/>
                      <a:gd name="connsiteY5" fmla="*/ 175260 h 175260"/>
                      <a:gd name="connsiteX6" fmla="*/ 147638 w 174307"/>
                      <a:gd name="connsiteY6" fmla="*/ 175260 h 175260"/>
                      <a:gd name="connsiteX7" fmla="*/ 174307 w 174307"/>
                      <a:gd name="connsiteY7" fmla="*/ 148590 h 175260"/>
                      <a:gd name="connsiteX8" fmla="*/ 174307 w 174307"/>
                      <a:gd name="connsiteY8" fmla="*/ 26670 h 175260"/>
                      <a:gd name="connsiteX9" fmla="*/ 147638 w 174307"/>
                      <a:gd name="connsiteY9" fmla="*/ 0 h 175260"/>
                      <a:gd name="connsiteX10" fmla="*/ 147638 w 174307"/>
                      <a:gd name="connsiteY10" fmla="*/ 0 h 175260"/>
                      <a:gd name="connsiteX11" fmla="*/ 26670 w 174307"/>
                      <a:gd name="connsiteY11" fmla="*/ 0 h 175260"/>
                      <a:gd name="connsiteX12" fmla="*/ 0 w 174307"/>
                      <a:gd name="connsiteY12" fmla="*/ 26670 h 175260"/>
                      <a:gd name="connsiteX13" fmla="*/ 0 w 174307"/>
                      <a:gd name="connsiteY13" fmla="*/ 26670 h 175260"/>
                      <a:gd name="connsiteX14" fmla="*/ 0 w 174307"/>
                      <a:gd name="connsiteY14" fmla="*/ 147638 h 175260"/>
                      <a:gd name="connsiteX15" fmla="*/ 26670 w 174307"/>
                      <a:gd name="connsiteY15" fmla="*/ 175260 h 175260"/>
                      <a:gd name="connsiteX16" fmla="*/ 26670 w 174307"/>
                      <a:gd name="connsiteY16" fmla="*/ 17526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307" h="175260">
                        <a:moveTo>
                          <a:pt x="54292" y="54292"/>
                        </a:moveTo>
                        <a:lnTo>
                          <a:pt x="120967" y="54292"/>
                        </a:lnTo>
                        <a:lnTo>
                          <a:pt x="120967" y="120967"/>
                        </a:lnTo>
                        <a:lnTo>
                          <a:pt x="54292" y="120967"/>
                        </a:lnTo>
                        <a:lnTo>
                          <a:pt x="54292" y="54292"/>
                        </a:lnTo>
                        <a:close/>
                        <a:moveTo>
                          <a:pt x="26670" y="175260"/>
                        </a:moveTo>
                        <a:lnTo>
                          <a:pt x="147638" y="175260"/>
                        </a:lnTo>
                        <a:cubicBezTo>
                          <a:pt x="162877" y="175260"/>
                          <a:pt x="174307" y="162877"/>
                          <a:pt x="174307" y="148590"/>
                        </a:cubicBezTo>
                        <a:lnTo>
                          <a:pt x="174307" y="26670"/>
                        </a:lnTo>
                        <a:cubicBezTo>
                          <a:pt x="174307" y="11430"/>
                          <a:pt x="161925" y="0"/>
                          <a:pt x="147638" y="0"/>
                        </a:cubicBezTo>
                        <a:lnTo>
                          <a:pt x="147638" y="0"/>
                        </a:lnTo>
                        <a:lnTo>
                          <a:pt x="26670" y="0"/>
                        </a:lnTo>
                        <a:cubicBezTo>
                          <a:pt x="11430" y="0"/>
                          <a:pt x="0" y="12382"/>
                          <a:pt x="0" y="26670"/>
                        </a:cubicBezTo>
                        <a:lnTo>
                          <a:pt x="0" y="26670"/>
                        </a:lnTo>
                        <a:lnTo>
                          <a:pt x="0" y="147638"/>
                        </a:lnTo>
                        <a:cubicBezTo>
                          <a:pt x="0" y="162877"/>
                          <a:pt x="11430" y="175260"/>
                          <a:pt x="26670" y="175260"/>
                        </a:cubicBezTo>
                        <a:lnTo>
                          <a:pt x="26670" y="1752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02" name="Graphic 51">
                    <a:extLst>
                      <a:ext uri="{FF2B5EF4-FFF2-40B4-BE49-F238E27FC236}">
                        <a16:creationId xmlns:a16="http://schemas.microsoft.com/office/drawing/2014/main" id="{CDC005A5-94FA-19FF-28A8-2B96815DD274}"/>
                      </a:ext>
                    </a:extLst>
                  </p:cNvPr>
                  <p:cNvSpPr/>
                  <p:nvPr/>
                </p:nvSpPr>
                <p:spPr>
                  <a:xfrm>
                    <a:off x="6376079" y="2505570"/>
                    <a:ext cx="170416" cy="171348"/>
                  </a:xfrm>
                  <a:custGeom>
                    <a:avLst/>
                    <a:gdLst>
                      <a:gd name="connsiteX0" fmla="*/ 53340 w 174307"/>
                      <a:gd name="connsiteY0" fmla="*/ 54292 h 175260"/>
                      <a:gd name="connsiteX1" fmla="*/ 120015 w 174307"/>
                      <a:gd name="connsiteY1" fmla="*/ 54292 h 175260"/>
                      <a:gd name="connsiteX2" fmla="*/ 120015 w 174307"/>
                      <a:gd name="connsiteY2" fmla="*/ 120967 h 175260"/>
                      <a:gd name="connsiteX3" fmla="*/ 53340 w 174307"/>
                      <a:gd name="connsiteY3" fmla="*/ 120967 h 175260"/>
                      <a:gd name="connsiteX4" fmla="*/ 53340 w 174307"/>
                      <a:gd name="connsiteY4" fmla="*/ 54292 h 175260"/>
                      <a:gd name="connsiteX5" fmla="*/ 26670 w 174307"/>
                      <a:gd name="connsiteY5" fmla="*/ 175260 h 175260"/>
                      <a:gd name="connsiteX6" fmla="*/ 147638 w 174307"/>
                      <a:gd name="connsiteY6" fmla="*/ 175260 h 175260"/>
                      <a:gd name="connsiteX7" fmla="*/ 174307 w 174307"/>
                      <a:gd name="connsiteY7" fmla="*/ 148590 h 175260"/>
                      <a:gd name="connsiteX8" fmla="*/ 174307 w 174307"/>
                      <a:gd name="connsiteY8" fmla="*/ 26670 h 175260"/>
                      <a:gd name="connsiteX9" fmla="*/ 147638 w 174307"/>
                      <a:gd name="connsiteY9" fmla="*/ 0 h 175260"/>
                      <a:gd name="connsiteX10" fmla="*/ 26670 w 174307"/>
                      <a:gd name="connsiteY10" fmla="*/ 0 h 175260"/>
                      <a:gd name="connsiteX11" fmla="*/ 0 w 174307"/>
                      <a:gd name="connsiteY11" fmla="*/ 26670 h 175260"/>
                      <a:gd name="connsiteX12" fmla="*/ 0 w 174307"/>
                      <a:gd name="connsiteY12" fmla="*/ 26670 h 175260"/>
                      <a:gd name="connsiteX13" fmla="*/ 0 w 174307"/>
                      <a:gd name="connsiteY13" fmla="*/ 147638 h 175260"/>
                      <a:gd name="connsiteX14" fmla="*/ 26670 w 174307"/>
                      <a:gd name="connsiteY14" fmla="*/ 175260 h 175260"/>
                      <a:gd name="connsiteX15" fmla="*/ 26670 w 174307"/>
                      <a:gd name="connsiteY15" fmla="*/ 17526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307" h="175260">
                        <a:moveTo>
                          <a:pt x="53340" y="54292"/>
                        </a:moveTo>
                        <a:lnTo>
                          <a:pt x="120015" y="54292"/>
                        </a:lnTo>
                        <a:lnTo>
                          <a:pt x="120015" y="120967"/>
                        </a:lnTo>
                        <a:lnTo>
                          <a:pt x="53340" y="120967"/>
                        </a:lnTo>
                        <a:lnTo>
                          <a:pt x="53340" y="54292"/>
                        </a:lnTo>
                        <a:close/>
                        <a:moveTo>
                          <a:pt x="26670" y="175260"/>
                        </a:moveTo>
                        <a:lnTo>
                          <a:pt x="147638" y="175260"/>
                        </a:lnTo>
                        <a:cubicBezTo>
                          <a:pt x="162877" y="175260"/>
                          <a:pt x="174307" y="162877"/>
                          <a:pt x="174307" y="148590"/>
                        </a:cubicBezTo>
                        <a:lnTo>
                          <a:pt x="174307" y="26670"/>
                        </a:lnTo>
                        <a:cubicBezTo>
                          <a:pt x="174307" y="11430"/>
                          <a:pt x="161925" y="0"/>
                          <a:pt x="147638" y="0"/>
                        </a:cubicBezTo>
                        <a:lnTo>
                          <a:pt x="26670" y="0"/>
                        </a:lnTo>
                        <a:cubicBezTo>
                          <a:pt x="11430" y="0"/>
                          <a:pt x="0" y="12382"/>
                          <a:pt x="0" y="26670"/>
                        </a:cubicBezTo>
                        <a:lnTo>
                          <a:pt x="0" y="26670"/>
                        </a:lnTo>
                        <a:lnTo>
                          <a:pt x="0" y="147638"/>
                        </a:lnTo>
                        <a:cubicBezTo>
                          <a:pt x="0" y="162877"/>
                          <a:pt x="11430" y="175260"/>
                          <a:pt x="26670" y="175260"/>
                        </a:cubicBezTo>
                        <a:lnTo>
                          <a:pt x="26670" y="1752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03" name="Graphic 51">
                    <a:extLst>
                      <a:ext uri="{FF2B5EF4-FFF2-40B4-BE49-F238E27FC236}">
                        <a16:creationId xmlns:a16="http://schemas.microsoft.com/office/drawing/2014/main" id="{E588B85D-D82B-A5A9-A3A9-38566EBBAAA4}"/>
                      </a:ext>
                    </a:extLst>
                  </p:cNvPr>
                  <p:cNvSpPr/>
                  <p:nvPr/>
                </p:nvSpPr>
                <p:spPr>
                  <a:xfrm>
                    <a:off x="6153514" y="2732792"/>
                    <a:ext cx="170416" cy="171347"/>
                  </a:xfrm>
                  <a:custGeom>
                    <a:avLst/>
                    <a:gdLst>
                      <a:gd name="connsiteX0" fmla="*/ 54292 w 174307"/>
                      <a:gd name="connsiteY0" fmla="*/ 53340 h 175259"/>
                      <a:gd name="connsiteX1" fmla="*/ 120967 w 174307"/>
                      <a:gd name="connsiteY1" fmla="*/ 53340 h 175259"/>
                      <a:gd name="connsiteX2" fmla="*/ 120967 w 174307"/>
                      <a:gd name="connsiteY2" fmla="*/ 120015 h 175259"/>
                      <a:gd name="connsiteX3" fmla="*/ 54292 w 174307"/>
                      <a:gd name="connsiteY3" fmla="*/ 120015 h 175259"/>
                      <a:gd name="connsiteX4" fmla="*/ 54292 w 174307"/>
                      <a:gd name="connsiteY4" fmla="*/ 53340 h 175259"/>
                      <a:gd name="connsiteX5" fmla="*/ 0 w 174307"/>
                      <a:gd name="connsiteY5" fmla="*/ 147638 h 175259"/>
                      <a:gd name="connsiteX6" fmla="*/ 26670 w 174307"/>
                      <a:gd name="connsiteY6" fmla="*/ 175260 h 175259"/>
                      <a:gd name="connsiteX7" fmla="*/ 26670 w 174307"/>
                      <a:gd name="connsiteY7" fmla="*/ 175260 h 175259"/>
                      <a:gd name="connsiteX8" fmla="*/ 147638 w 174307"/>
                      <a:gd name="connsiteY8" fmla="*/ 175260 h 175259"/>
                      <a:gd name="connsiteX9" fmla="*/ 174307 w 174307"/>
                      <a:gd name="connsiteY9" fmla="*/ 147638 h 175259"/>
                      <a:gd name="connsiteX10" fmla="*/ 174307 w 174307"/>
                      <a:gd name="connsiteY10" fmla="*/ 26670 h 175259"/>
                      <a:gd name="connsiteX11" fmla="*/ 147638 w 174307"/>
                      <a:gd name="connsiteY11" fmla="*/ 0 h 175259"/>
                      <a:gd name="connsiteX12" fmla="*/ 26670 w 174307"/>
                      <a:gd name="connsiteY12" fmla="*/ 0 h 175259"/>
                      <a:gd name="connsiteX13" fmla="*/ 0 w 174307"/>
                      <a:gd name="connsiteY13" fmla="*/ 26670 h 175259"/>
                      <a:gd name="connsiteX14" fmla="*/ 0 w 174307"/>
                      <a:gd name="connsiteY14"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307" h="175259">
                        <a:moveTo>
                          <a:pt x="54292" y="53340"/>
                        </a:moveTo>
                        <a:lnTo>
                          <a:pt x="120967" y="53340"/>
                        </a:lnTo>
                        <a:lnTo>
                          <a:pt x="120967" y="120015"/>
                        </a:lnTo>
                        <a:lnTo>
                          <a:pt x="54292" y="120015"/>
                        </a:lnTo>
                        <a:lnTo>
                          <a:pt x="54292" y="53340"/>
                        </a:lnTo>
                        <a:close/>
                        <a:moveTo>
                          <a:pt x="0" y="147638"/>
                        </a:moveTo>
                        <a:cubicBezTo>
                          <a:pt x="0" y="162877"/>
                          <a:pt x="12382" y="174307"/>
                          <a:pt x="26670" y="175260"/>
                        </a:cubicBezTo>
                        <a:lnTo>
                          <a:pt x="26670" y="175260"/>
                        </a:lnTo>
                        <a:lnTo>
                          <a:pt x="147638" y="175260"/>
                        </a:lnTo>
                        <a:cubicBezTo>
                          <a:pt x="162877" y="175260"/>
                          <a:pt x="174307" y="162877"/>
                          <a:pt x="174307" y="147638"/>
                        </a:cubicBezTo>
                        <a:lnTo>
                          <a:pt x="174307" y="26670"/>
                        </a:lnTo>
                        <a:cubicBezTo>
                          <a:pt x="174307" y="11430"/>
                          <a:pt x="161925" y="0"/>
                          <a:pt x="147638" y="0"/>
                        </a:cubicBezTo>
                        <a:lnTo>
                          <a:pt x="26670" y="0"/>
                        </a:lnTo>
                        <a:cubicBezTo>
                          <a:pt x="11430" y="0"/>
                          <a:pt x="0" y="12382"/>
                          <a:pt x="0"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04" name="Graphic 51">
                    <a:extLst>
                      <a:ext uri="{FF2B5EF4-FFF2-40B4-BE49-F238E27FC236}">
                        <a16:creationId xmlns:a16="http://schemas.microsoft.com/office/drawing/2014/main" id="{61FB48C4-D12A-C1D3-A22C-2A1603341238}"/>
                      </a:ext>
                    </a:extLst>
                  </p:cNvPr>
                  <p:cNvSpPr/>
                  <p:nvPr/>
                </p:nvSpPr>
                <p:spPr>
                  <a:xfrm>
                    <a:off x="6375147" y="2732792"/>
                    <a:ext cx="170416" cy="171347"/>
                  </a:xfrm>
                  <a:custGeom>
                    <a:avLst/>
                    <a:gdLst>
                      <a:gd name="connsiteX0" fmla="*/ 54293 w 174307"/>
                      <a:gd name="connsiteY0" fmla="*/ 53340 h 175259"/>
                      <a:gd name="connsiteX1" fmla="*/ 120968 w 174307"/>
                      <a:gd name="connsiteY1" fmla="*/ 53340 h 175259"/>
                      <a:gd name="connsiteX2" fmla="*/ 120968 w 174307"/>
                      <a:gd name="connsiteY2" fmla="*/ 120015 h 175259"/>
                      <a:gd name="connsiteX3" fmla="*/ 54293 w 174307"/>
                      <a:gd name="connsiteY3" fmla="*/ 120015 h 175259"/>
                      <a:gd name="connsiteX4" fmla="*/ 54293 w 174307"/>
                      <a:gd name="connsiteY4" fmla="*/ 53340 h 175259"/>
                      <a:gd name="connsiteX5" fmla="*/ 0 w 174307"/>
                      <a:gd name="connsiteY5" fmla="*/ 147638 h 175259"/>
                      <a:gd name="connsiteX6" fmla="*/ 26670 w 174307"/>
                      <a:gd name="connsiteY6" fmla="*/ 175260 h 175259"/>
                      <a:gd name="connsiteX7" fmla="*/ 147638 w 174307"/>
                      <a:gd name="connsiteY7" fmla="*/ 175260 h 175259"/>
                      <a:gd name="connsiteX8" fmla="*/ 174308 w 174307"/>
                      <a:gd name="connsiteY8" fmla="*/ 147638 h 175259"/>
                      <a:gd name="connsiteX9" fmla="*/ 174308 w 174307"/>
                      <a:gd name="connsiteY9" fmla="*/ 26670 h 175259"/>
                      <a:gd name="connsiteX10" fmla="*/ 147638 w 174307"/>
                      <a:gd name="connsiteY10" fmla="*/ 0 h 175259"/>
                      <a:gd name="connsiteX11" fmla="*/ 27623 w 174307"/>
                      <a:gd name="connsiteY11" fmla="*/ 0 h 175259"/>
                      <a:gd name="connsiteX12" fmla="*/ 953 w 174307"/>
                      <a:gd name="connsiteY12" fmla="*/ 26670 h 175259"/>
                      <a:gd name="connsiteX13" fmla="*/ 0 w 174307"/>
                      <a:gd name="connsiteY13"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59">
                        <a:moveTo>
                          <a:pt x="54293" y="53340"/>
                        </a:moveTo>
                        <a:lnTo>
                          <a:pt x="120968" y="53340"/>
                        </a:lnTo>
                        <a:lnTo>
                          <a:pt x="120968" y="120015"/>
                        </a:lnTo>
                        <a:lnTo>
                          <a:pt x="54293" y="120015"/>
                        </a:lnTo>
                        <a:lnTo>
                          <a:pt x="54293" y="53340"/>
                        </a:lnTo>
                        <a:close/>
                        <a:moveTo>
                          <a:pt x="0" y="147638"/>
                        </a:moveTo>
                        <a:cubicBezTo>
                          <a:pt x="0" y="162877"/>
                          <a:pt x="12383" y="174307"/>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2"/>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05" name="Graphic 51">
                    <a:extLst>
                      <a:ext uri="{FF2B5EF4-FFF2-40B4-BE49-F238E27FC236}">
                        <a16:creationId xmlns:a16="http://schemas.microsoft.com/office/drawing/2014/main" id="{73A87C44-206C-DD89-419D-FD97C5C52482}"/>
                      </a:ext>
                    </a:extLst>
                  </p:cNvPr>
                  <p:cNvSpPr/>
                  <p:nvPr/>
                </p:nvSpPr>
                <p:spPr>
                  <a:xfrm>
                    <a:off x="6375147" y="2959082"/>
                    <a:ext cx="170416" cy="171348"/>
                  </a:xfrm>
                  <a:custGeom>
                    <a:avLst/>
                    <a:gdLst>
                      <a:gd name="connsiteX0" fmla="*/ 54293 w 174307"/>
                      <a:gd name="connsiteY0" fmla="*/ 54293 h 175260"/>
                      <a:gd name="connsiteX1" fmla="*/ 120968 w 174307"/>
                      <a:gd name="connsiteY1" fmla="*/ 54293 h 175260"/>
                      <a:gd name="connsiteX2" fmla="*/ 120968 w 174307"/>
                      <a:gd name="connsiteY2" fmla="*/ 120968 h 175260"/>
                      <a:gd name="connsiteX3" fmla="*/ 54293 w 174307"/>
                      <a:gd name="connsiteY3" fmla="*/ 120968 h 175260"/>
                      <a:gd name="connsiteX4" fmla="*/ 54293 w 174307"/>
                      <a:gd name="connsiteY4" fmla="*/ 54293 h 175260"/>
                      <a:gd name="connsiteX5" fmla="*/ 0 w 174307"/>
                      <a:gd name="connsiteY5" fmla="*/ 147638 h 175260"/>
                      <a:gd name="connsiteX6" fmla="*/ 26670 w 174307"/>
                      <a:gd name="connsiteY6" fmla="*/ 175260 h 175260"/>
                      <a:gd name="connsiteX7" fmla="*/ 147638 w 174307"/>
                      <a:gd name="connsiteY7" fmla="*/ 175260 h 175260"/>
                      <a:gd name="connsiteX8" fmla="*/ 174308 w 174307"/>
                      <a:gd name="connsiteY8" fmla="*/ 147638 h 175260"/>
                      <a:gd name="connsiteX9" fmla="*/ 174308 w 174307"/>
                      <a:gd name="connsiteY9" fmla="*/ 26670 h 175260"/>
                      <a:gd name="connsiteX10" fmla="*/ 147638 w 174307"/>
                      <a:gd name="connsiteY10" fmla="*/ 0 h 175260"/>
                      <a:gd name="connsiteX11" fmla="*/ 27623 w 174307"/>
                      <a:gd name="connsiteY11" fmla="*/ 0 h 175260"/>
                      <a:gd name="connsiteX12" fmla="*/ 953 w 174307"/>
                      <a:gd name="connsiteY12" fmla="*/ 26670 h 175260"/>
                      <a:gd name="connsiteX13" fmla="*/ 0 w 174307"/>
                      <a:gd name="connsiteY13" fmla="*/ 147638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60">
                        <a:moveTo>
                          <a:pt x="54293" y="54293"/>
                        </a:moveTo>
                        <a:lnTo>
                          <a:pt x="120968" y="54293"/>
                        </a:lnTo>
                        <a:lnTo>
                          <a:pt x="120968" y="120968"/>
                        </a:lnTo>
                        <a:lnTo>
                          <a:pt x="54293" y="120968"/>
                        </a:lnTo>
                        <a:lnTo>
                          <a:pt x="54293" y="54293"/>
                        </a:lnTo>
                        <a:close/>
                        <a:moveTo>
                          <a:pt x="0" y="147638"/>
                        </a:moveTo>
                        <a:cubicBezTo>
                          <a:pt x="0" y="162877"/>
                          <a:pt x="12383" y="174308"/>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3"/>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06" name="Graphic 51">
                    <a:extLst>
                      <a:ext uri="{FF2B5EF4-FFF2-40B4-BE49-F238E27FC236}">
                        <a16:creationId xmlns:a16="http://schemas.microsoft.com/office/drawing/2014/main" id="{896E8D07-DF99-FA6F-67EB-4A6B3E1EEA1B}"/>
                      </a:ext>
                    </a:extLst>
                  </p:cNvPr>
                  <p:cNvSpPr/>
                  <p:nvPr/>
                </p:nvSpPr>
                <p:spPr>
                  <a:xfrm>
                    <a:off x="6375147" y="3192267"/>
                    <a:ext cx="170416" cy="171347"/>
                  </a:xfrm>
                  <a:custGeom>
                    <a:avLst/>
                    <a:gdLst>
                      <a:gd name="connsiteX0" fmla="*/ 54293 w 174307"/>
                      <a:gd name="connsiteY0" fmla="*/ 53340 h 175259"/>
                      <a:gd name="connsiteX1" fmla="*/ 120968 w 174307"/>
                      <a:gd name="connsiteY1" fmla="*/ 53340 h 175259"/>
                      <a:gd name="connsiteX2" fmla="*/ 120968 w 174307"/>
                      <a:gd name="connsiteY2" fmla="*/ 120015 h 175259"/>
                      <a:gd name="connsiteX3" fmla="*/ 54293 w 174307"/>
                      <a:gd name="connsiteY3" fmla="*/ 120015 h 175259"/>
                      <a:gd name="connsiteX4" fmla="*/ 54293 w 174307"/>
                      <a:gd name="connsiteY4" fmla="*/ 53340 h 175259"/>
                      <a:gd name="connsiteX5" fmla="*/ 0 w 174307"/>
                      <a:gd name="connsiteY5" fmla="*/ 147638 h 175259"/>
                      <a:gd name="connsiteX6" fmla="*/ 26670 w 174307"/>
                      <a:gd name="connsiteY6" fmla="*/ 175260 h 175259"/>
                      <a:gd name="connsiteX7" fmla="*/ 147638 w 174307"/>
                      <a:gd name="connsiteY7" fmla="*/ 175260 h 175259"/>
                      <a:gd name="connsiteX8" fmla="*/ 174308 w 174307"/>
                      <a:gd name="connsiteY8" fmla="*/ 147638 h 175259"/>
                      <a:gd name="connsiteX9" fmla="*/ 174308 w 174307"/>
                      <a:gd name="connsiteY9" fmla="*/ 26670 h 175259"/>
                      <a:gd name="connsiteX10" fmla="*/ 147638 w 174307"/>
                      <a:gd name="connsiteY10" fmla="*/ 0 h 175259"/>
                      <a:gd name="connsiteX11" fmla="*/ 27623 w 174307"/>
                      <a:gd name="connsiteY11" fmla="*/ 0 h 175259"/>
                      <a:gd name="connsiteX12" fmla="*/ 953 w 174307"/>
                      <a:gd name="connsiteY12" fmla="*/ 26670 h 175259"/>
                      <a:gd name="connsiteX13" fmla="*/ 0 w 174307"/>
                      <a:gd name="connsiteY13"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59">
                        <a:moveTo>
                          <a:pt x="54293" y="53340"/>
                        </a:moveTo>
                        <a:lnTo>
                          <a:pt x="120968" y="53340"/>
                        </a:lnTo>
                        <a:lnTo>
                          <a:pt x="120968" y="120015"/>
                        </a:lnTo>
                        <a:lnTo>
                          <a:pt x="54293" y="120015"/>
                        </a:lnTo>
                        <a:lnTo>
                          <a:pt x="54293" y="53340"/>
                        </a:lnTo>
                        <a:close/>
                        <a:moveTo>
                          <a:pt x="0" y="147638"/>
                        </a:moveTo>
                        <a:cubicBezTo>
                          <a:pt x="0" y="162877"/>
                          <a:pt x="12383" y="174307"/>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2"/>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07" name="Graphic 51">
                    <a:extLst>
                      <a:ext uri="{FF2B5EF4-FFF2-40B4-BE49-F238E27FC236}">
                        <a16:creationId xmlns:a16="http://schemas.microsoft.com/office/drawing/2014/main" id="{0F663B92-5D72-068A-2D17-A49B021E54BC}"/>
                      </a:ext>
                    </a:extLst>
                  </p:cNvPr>
                  <p:cNvSpPr/>
                  <p:nvPr/>
                </p:nvSpPr>
                <p:spPr>
                  <a:xfrm>
                    <a:off x="6375147" y="3418557"/>
                    <a:ext cx="170416" cy="171348"/>
                  </a:xfrm>
                  <a:custGeom>
                    <a:avLst/>
                    <a:gdLst>
                      <a:gd name="connsiteX0" fmla="*/ 54293 w 174307"/>
                      <a:gd name="connsiteY0" fmla="*/ 54293 h 175260"/>
                      <a:gd name="connsiteX1" fmla="*/ 120968 w 174307"/>
                      <a:gd name="connsiteY1" fmla="*/ 54293 h 175260"/>
                      <a:gd name="connsiteX2" fmla="*/ 120968 w 174307"/>
                      <a:gd name="connsiteY2" fmla="*/ 120968 h 175260"/>
                      <a:gd name="connsiteX3" fmla="*/ 54293 w 174307"/>
                      <a:gd name="connsiteY3" fmla="*/ 120968 h 175260"/>
                      <a:gd name="connsiteX4" fmla="*/ 54293 w 174307"/>
                      <a:gd name="connsiteY4" fmla="*/ 54293 h 175260"/>
                      <a:gd name="connsiteX5" fmla="*/ 0 w 174307"/>
                      <a:gd name="connsiteY5" fmla="*/ 147638 h 175260"/>
                      <a:gd name="connsiteX6" fmla="*/ 26670 w 174307"/>
                      <a:gd name="connsiteY6" fmla="*/ 175260 h 175260"/>
                      <a:gd name="connsiteX7" fmla="*/ 147638 w 174307"/>
                      <a:gd name="connsiteY7" fmla="*/ 175260 h 175260"/>
                      <a:gd name="connsiteX8" fmla="*/ 174308 w 174307"/>
                      <a:gd name="connsiteY8" fmla="*/ 147638 h 175260"/>
                      <a:gd name="connsiteX9" fmla="*/ 174308 w 174307"/>
                      <a:gd name="connsiteY9" fmla="*/ 26670 h 175260"/>
                      <a:gd name="connsiteX10" fmla="*/ 147638 w 174307"/>
                      <a:gd name="connsiteY10" fmla="*/ 0 h 175260"/>
                      <a:gd name="connsiteX11" fmla="*/ 27623 w 174307"/>
                      <a:gd name="connsiteY11" fmla="*/ 0 h 175260"/>
                      <a:gd name="connsiteX12" fmla="*/ 953 w 174307"/>
                      <a:gd name="connsiteY12" fmla="*/ 26670 h 175260"/>
                      <a:gd name="connsiteX13" fmla="*/ 0 w 174307"/>
                      <a:gd name="connsiteY13" fmla="*/ 147638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60">
                        <a:moveTo>
                          <a:pt x="54293" y="54293"/>
                        </a:moveTo>
                        <a:lnTo>
                          <a:pt x="120968" y="54293"/>
                        </a:lnTo>
                        <a:lnTo>
                          <a:pt x="120968" y="120968"/>
                        </a:lnTo>
                        <a:lnTo>
                          <a:pt x="54293" y="120968"/>
                        </a:lnTo>
                        <a:lnTo>
                          <a:pt x="54293" y="54293"/>
                        </a:lnTo>
                        <a:close/>
                        <a:moveTo>
                          <a:pt x="0" y="147638"/>
                        </a:moveTo>
                        <a:cubicBezTo>
                          <a:pt x="0" y="162877"/>
                          <a:pt x="12383" y="174308"/>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3"/>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108" name="Freeform: Shape 107">
                    <a:extLst>
                      <a:ext uri="{FF2B5EF4-FFF2-40B4-BE49-F238E27FC236}">
                        <a16:creationId xmlns:a16="http://schemas.microsoft.com/office/drawing/2014/main" id="{ACBC3D8F-4B19-CDE3-9835-31C9A174737B}"/>
                      </a:ext>
                    </a:extLst>
                  </p:cNvPr>
                  <p:cNvSpPr/>
                  <p:nvPr/>
                </p:nvSpPr>
                <p:spPr>
                  <a:xfrm>
                    <a:off x="6024953" y="2201521"/>
                    <a:ext cx="650984" cy="1630272"/>
                  </a:xfrm>
                  <a:custGeom>
                    <a:avLst/>
                    <a:gdLst>
                      <a:gd name="connsiteX0" fmla="*/ 325517 w 650984"/>
                      <a:gd name="connsiteY0" fmla="*/ 0 h 1630272"/>
                      <a:gd name="connsiteX1" fmla="*/ 343676 w 650984"/>
                      <a:gd name="connsiteY1" fmla="*/ 6985 h 1630272"/>
                      <a:gd name="connsiteX2" fmla="*/ 642604 w 650984"/>
                      <a:gd name="connsiteY2" fmla="*/ 284493 h 1630272"/>
                      <a:gd name="connsiteX3" fmla="*/ 650984 w 650984"/>
                      <a:gd name="connsiteY3" fmla="*/ 304049 h 1630272"/>
                      <a:gd name="connsiteX4" fmla="*/ 650984 w 650984"/>
                      <a:gd name="connsiteY4" fmla="*/ 698741 h 1630272"/>
                      <a:gd name="connsiteX5" fmla="*/ 650984 w 650984"/>
                      <a:gd name="connsiteY5" fmla="*/ 1065604 h 1630272"/>
                      <a:gd name="connsiteX6" fmla="*/ 650984 w 650984"/>
                      <a:gd name="connsiteY6" fmla="*/ 1604198 h 1630272"/>
                      <a:gd name="connsiteX7" fmla="*/ 624910 w 650984"/>
                      <a:gd name="connsiteY7" fmla="*/ 1630272 h 1630272"/>
                      <a:gd name="connsiteX8" fmla="*/ 307358 w 650984"/>
                      <a:gd name="connsiteY8" fmla="*/ 1630272 h 1630272"/>
                      <a:gd name="connsiteX9" fmla="*/ 280352 w 650984"/>
                      <a:gd name="connsiteY9" fmla="*/ 1604198 h 1630272"/>
                      <a:gd name="connsiteX10" fmla="*/ 307358 w 650984"/>
                      <a:gd name="connsiteY10" fmla="*/ 1577191 h 1630272"/>
                      <a:gd name="connsiteX11" fmla="*/ 598835 w 650984"/>
                      <a:gd name="connsiteY11" fmla="*/ 1577191 h 1630272"/>
                      <a:gd name="connsiteX12" fmla="*/ 598835 w 650984"/>
                      <a:gd name="connsiteY12" fmla="*/ 1065604 h 1630272"/>
                      <a:gd name="connsiteX13" fmla="*/ 598835 w 650984"/>
                      <a:gd name="connsiteY13" fmla="*/ 698741 h 1630272"/>
                      <a:gd name="connsiteX14" fmla="*/ 598835 w 650984"/>
                      <a:gd name="connsiteY14" fmla="*/ 316155 h 1630272"/>
                      <a:gd name="connsiteX15" fmla="*/ 325983 w 650984"/>
                      <a:gd name="connsiteY15" fmla="*/ 62859 h 1630272"/>
                      <a:gd name="connsiteX16" fmla="*/ 53130 w 650984"/>
                      <a:gd name="connsiteY16" fmla="*/ 316155 h 1630272"/>
                      <a:gd name="connsiteX17" fmla="*/ 53130 w 650984"/>
                      <a:gd name="connsiteY17" fmla="*/ 675613 h 1630272"/>
                      <a:gd name="connsiteX18" fmla="*/ 53130 w 650984"/>
                      <a:gd name="connsiteY18" fmla="*/ 677475 h 1630272"/>
                      <a:gd name="connsiteX19" fmla="*/ 25193 w 650984"/>
                      <a:gd name="connsiteY19" fmla="*/ 702618 h 1630272"/>
                      <a:gd name="connsiteX20" fmla="*/ 50 w 650984"/>
                      <a:gd name="connsiteY20" fmla="*/ 674681 h 1630272"/>
                      <a:gd name="connsiteX21" fmla="*/ 50 w 650984"/>
                      <a:gd name="connsiteY21" fmla="*/ 304049 h 1630272"/>
                      <a:gd name="connsiteX22" fmla="*/ 8431 w 650984"/>
                      <a:gd name="connsiteY22" fmla="*/ 284493 h 1630272"/>
                      <a:gd name="connsiteX23" fmla="*/ 307358 w 650984"/>
                      <a:gd name="connsiteY23" fmla="*/ 6985 h 1630272"/>
                      <a:gd name="connsiteX24" fmla="*/ 325517 w 650984"/>
                      <a:gd name="connsiteY24" fmla="*/ 0 h 163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0984" h="1630272">
                        <a:moveTo>
                          <a:pt x="325517" y="0"/>
                        </a:moveTo>
                        <a:cubicBezTo>
                          <a:pt x="332036" y="0"/>
                          <a:pt x="338555" y="2329"/>
                          <a:pt x="343676" y="6985"/>
                        </a:cubicBezTo>
                        <a:lnTo>
                          <a:pt x="642604" y="284493"/>
                        </a:lnTo>
                        <a:cubicBezTo>
                          <a:pt x="648191" y="289149"/>
                          <a:pt x="650984" y="296599"/>
                          <a:pt x="650984" y="304049"/>
                        </a:cubicBezTo>
                        <a:lnTo>
                          <a:pt x="650984" y="698741"/>
                        </a:lnTo>
                        <a:lnTo>
                          <a:pt x="650984" y="1065604"/>
                        </a:lnTo>
                        <a:lnTo>
                          <a:pt x="650984" y="1604198"/>
                        </a:lnTo>
                        <a:cubicBezTo>
                          <a:pt x="650984" y="1618166"/>
                          <a:pt x="639809" y="1630272"/>
                          <a:pt x="624910" y="1630272"/>
                        </a:cubicBezTo>
                        <a:lnTo>
                          <a:pt x="307358" y="1630272"/>
                        </a:lnTo>
                        <a:cubicBezTo>
                          <a:pt x="292458" y="1630272"/>
                          <a:pt x="280352" y="1619097"/>
                          <a:pt x="280352" y="1604198"/>
                        </a:cubicBezTo>
                        <a:cubicBezTo>
                          <a:pt x="280352" y="1589298"/>
                          <a:pt x="292458" y="1577191"/>
                          <a:pt x="307358" y="1577191"/>
                        </a:cubicBezTo>
                        <a:lnTo>
                          <a:pt x="598835" y="1577191"/>
                        </a:lnTo>
                        <a:lnTo>
                          <a:pt x="598835" y="1065604"/>
                        </a:lnTo>
                        <a:lnTo>
                          <a:pt x="598835" y="698741"/>
                        </a:lnTo>
                        <a:lnTo>
                          <a:pt x="598835" y="316155"/>
                        </a:lnTo>
                        <a:lnTo>
                          <a:pt x="325983" y="62859"/>
                        </a:lnTo>
                        <a:lnTo>
                          <a:pt x="53130" y="316155"/>
                        </a:lnTo>
                        <a:lnTo>
                          <a:pt x="53130" y="675613"/>
                        </a:lnTo>
                        <a:lnTo>
                          <a:pt x="53130" y="677475"/>
                        </a:lnTo>
                        <a:cubicBezTo>
                          <a:pt x="52199" y="691443"/>
                          <a:pt x="40093" y="703550"/>
                          <a:pt x="25193" y="702618"/>
                        </a:cubicBezTo>
                        <a:cubicBezTo>
                          <a:pt x="11225" y="701687"/>
                          <a:pt x="-882" y="689581"/>
                          <a:pt x="50" y="674681"/>
                        </a:cubicBezTo>
                        <a:lnTo>
                          <a:pt x="50" y="304049"/>
                        </a:lnTo>
                        <a:cubicBezTo>
                          <a:pt x="50" y="296599"/>
                          <a:pt x="2843" y="289149"/>
                          <a:pt x="8431" y="284493"/>
                        </a:cubicBezTo>
                        <a:lnTo>
                          <a:pt x="307358" y="6985"/>
                        </a:lnTo>
                        <a:cubicBezTo>
                          <a:pt x="312480" y="2329"/>
                          <a:pt x="318998" y="0"/>
                          <a:pt x="32551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grpSp>
          </p:grpSp>
          <p:grpSp>
            <p:nvGrpSpPr>
              <p:cNvPr id="91" name="Group 90">
                <a:extLst>
                  <a:ext uri="{FF2B5EF4-FFF2-40B4-BE49-F238E27FC236}">
                    <a16:creationId xmlns:a16="http://schemas.microsoft.com/office/drawing/2014/main" id="{5462C41A-4583-AAEC-61E7-630D47B2E4C1}"/>
                  </a:ext>
                </a:extLst>
              </p:cNvPr>
              <p:cNvGrpSpPr/>
              <p:nvPr/>
            </p:nvGrpSpPr>
            <p:grpSpPr>
              <a:xfrm flipH="1">
                <a:off x="8194646" y="3412765"/>
                <a:ext cx="392948" cy="262313"/>
                <a:chOff x="8077237" y="4314903"/>
                <a:chExt cx="402178" cy="268474"/>
              </a:xfrm>
              <a:solidFill>
                <a:schemeClr val="bg1"/>
              </a:solidFill>
            </p:grpSpPr>
            <p:grpSp>
              <p:nvGrpSpPr>
                <p:cNvPr id="92" name="Group 91">
                  <a:extLst>
                    <a:ext uri="{FF2B5EF4-FFF2-40B4-BE49-F238E27FC236}">
                      <a16:creationId xmlns:a16="http://schemas.microsoft.com/office/drawing/2014/main" id="{8735BB48-1C4C-AD17-FD32-FD6865CD56C6}"/>
                    </a:ext>
                  </a:extLst>
                </p:cNvPr>
                <p:cNvGrpSpPr/>
                <p:nvPr/>
              </p:nvGrpSpPr>
              <p:grpSpPr>
                <a:xfrm>
                  <a:off x="8094466" y="4354720"/>
                  <a:ext cx="384949" cy="228657"/>
                  <a:chOff x="7546048" y="2242585"/>
                  <a:chExt cx="384949" cy="228657"/>
                </a:xfrm>
                <a:grpFill/>
              </p:grpSpPr>
              <p:sp>
                <p:nvSpPr>
                  <p:cNvPr id="97" name="Graphic 179">
                    <a:extLst>
                      <a:ext uri="{FF2B5EF4-FFF2-40B4-BE49-F238E27FC236}">
                        <a16:creationId xmlns:a16="http://schemas.microsoft.com/office/drawing/2014/main" id="{77029319-A212-A05A-1600-1D01AC30ACFD}"/>
                      </a:ext>
                    </a:extLst>
                  </p:cNvPr>
                  <p:cNvSpPr/>
                  <p:nvPr/>
                </p:nvSpPr>
                <p:spPr>
                  <a:xfrm>
                    <a:off x="7815393" y="2300815"/>
                    <a:ext cx="86588" cy="68979"/>
                  </a:xfrm>
                  <a:custGeom>
                    <a:avLst/>
                    <a:gdLst>
                      <a:gd name="connsiteX0" fmla="*/ 77866 w 86588"/>
                      <a:gd name="connsiteY0" fmla="*/ 68979 h 68979"/>
                      <a:gd name="connsiteX1" fmla="*/ 8721 w 86588"/>
                      <a:gd name="connsiteY1" fmla="*/ 68979 h 68979"/>
                      <a:gd name="connsiteX2" fmla="*/ 0 w 86588"/>
                      <a:gd name="connsiteY2" fmla="*/ 60258 h 68979"/>
                      <a:gd name="connsiteX3" fmla="*/ 0 w 86588"/>
                      <a:gd name="connsiteY3" fmla="*/ 8721 h 68979"/>
                      <a:gd name="connsiteX4" fmla="*/ 8721 w 86588"/>
                      <a:gd name="connsiteY4" fmla="*/ 0 h 68979"/>
                      <a:gd name="connsiteX5" fmla="*/ 54961 w 86588"/>
                      <a:gd name="connsiteY5" fmla="*/ 0 h 68979"/>
                      <a:gd name="connsiteX6" fmla="*/ 62930 w 86588"/>
                      <a:gd name="connsiteY6" fmla="*/ 5178 h 68979"/>
                      <a:gd name="connsiteX7" fmla="*/ 85834 w 86588"/>
                      <a:gd name="connsiteY7" fmla="*/ 56715 h 68979"/>
                      <a:gd name="connsiteX8" fmla="*/ 81409 w 86588"/>
                      <a:gd name="connsiteY8" fmla="*/ 68227 h 68979"/>
                      <a:gd name="connsiteX9" fmla="*/ 77866 w 86588"/>
                      <a:gd name="connsiteY9" fmla="*/ 68979 h 68979"/>
                      <a:gd name="connsiteX10" fmla="*/ 17442 w 86588"/>
                      <a:gd name="connsiteY10" fmla="*/ 51537 h 68979"/>
                      <a:gd name="connsiteX11" fmla="*/ 64444 w 86588"/>
                      <a:gd name="connsiteY11" fmla="*/ 51537 h 68979"/>
                      <a:gd name="connsiteX12" fmla="*/ 49334 w 86588"/>
                      <a:gd name="connsiteY12" fmla="*/ 17442 h 68979"/>
                      <a:gd name="connsiteX13" fmla="*/ 17479 w 86588"/>
                      <a:gd name="connsiteY13" fmla="*/ 17442 h 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588" h="68979">
                        <a:moveTo>
                          <a:pt x="77866" y="68979"/>
                        </a:moveTo>
                        <a:lnTo>
                          <a:pt x="8721" y="68979"/>
                        </a:lnTo>
                        <a:cubicBezTo>
                          <a:pt x="3904" y="68979"/>
                          <a:pt x="0" y="65075"/>
                          <a:pt x="0" y="60258"/>
                        </a:cubicBezTo>
                        <a:lnTo>
                          <a:pt x="0" y="8721"/>
                        </a:lnTo>
                        <a:cubicBezTo>
                          <a:pt x="0" y="3904"/>
                          <a:pt x="3904" y="0"/>
                          <a:pt x="8721" y="0"/>
                        </a:cubicBezTo>
                        <a:lnTo>
                          <a:pt x="54961" y="0"/>
                        </a:lnTo>
                        <a:cubicBezTo>
                          <a:pt x="58408" y="-2"/>
                          <a:pt x="61532" y="2028"/>
                          <a:pt x="62930" y="5178"/>
                        </a:cubicBezTo>
                        <a:lnTo>
                          <a:pt x="85834" y="56715"/>
                        </a:lnTo>
                        <a:cubicBezTo>
                          <a:pt x="87791" y="61116"/>
                          <a:pt x="85810" y="66270"/>
                          <a:pt x="81409" y="68227"/>
                        </a:cubicBezTo>
                        <a:cubicBezTo>
                          <a:pt x="80294" y="68723"/>
                          <a:pt x="79087" y="68979"/>
                          <a:pt x="77866" y="68979"/>
                        </a:cubicBezTo>
                        <a:close/>
                        <a:moveTo>
                          <a:pt x="17442" y="51537"/>
                        </a:moveTo>
                        <a:lnTo>
                          <a:pt x="64444" y="51537"/>
                        </a:lnTo>
                        <a:lnTo>
                          <a:pt x="49334" y="17442"/>
                        </a:lnTo>
                        <a:lnTo>
                          <a:pt x="17479" y="17442"/>
                        </a:lnTo>
                        <a:close/>
                      </a:path>
                    </a:pathLst>
                  </a:custGeom>
                  <a:grpFill/>
                  <a:ln w="9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98" name="Graphic 179">
                    <a:extLst>
                      <a:ext uri="{FF2B5EF4-FFF2-40B4-BE49-F238E27FC236}">
                        <a16:creationId xmlns:a16="http://schemas.microsoft.com/office/drawing/2014/main" id="{0F4FB42A-5BFB-9530-0FEC-575A727AB80E}"/>
                      </a:ext>
                    </a:extLst>
                  </p:cNvPr>
                  <p:cNvSpPr/>
                  <p:nvPr/>
                </p:nvSpPr>
                <p:spPr>
                  <a:xfrm>
                    <a:off x="7546048" y="2242585"/>
                    <a:ext cx="384949" cy="228657"/>
                  </a:xfrm>
                  <a:custGeom>
                    <a:avLst/>
                    <a:gdLst>
                      <a:gd name="connsiteX0" fmla="*/ 384197 w 384949"/>
                      <a:gd name="connsiteY0" fmla="*/ 114935 h 228657"/>
                      <a:gd name="connsiteX1" fmla="*/ 349496 w 384949"/>
                      <a:gd name="connsiteY1" fmla="*/ 37051 h 228657"/>
                      <a:gd name="connsiteX2" fmla="*/ 341537 w 384949"/>
                      <a:gd name="connsiteY2" fmla="*/ 31873 h 228657"/>
                      <a:gd name="connsiteX3" fmla="*/ 260431 w 384949"/>
                      <a:gd name="connsiteY3" fmla="*/ 31873 h 228657"/>
                      <a:gd name="connsiteX4" fmla="*/ 260431 w 384949"/>
                      <a:gd name="connsiteY4" fmla="*/ 8721 h 228657"/>
                      <a:gd name="connsiteX5" fmla="*/ 251710 w 384949"/>
                      <a:gd name="connsiteY5" fmla="*/ 0 h 228657"/>
                      <a:gd name="connsiteX6" fmla="*/ 20839 w 384949"/>
                      <a:gd name="connsiteY6" fmla="*/ 0 h 228657"/>
                      <a:gd name="connsiteX7" fmla="*/ 0 w 384949"/>
                      <a:gd name="connsiteY7" fmla="*/ 20839 h 228657"/>
                      <a:gd name="connsiteX8" fmla="*/ 0 w 384949"/>
                      <a:gd name="connsiteY8" fmla="*/ 191240 h 228657"/>
                      <a:gd name="connsiteX9" fmla="*/ 8721 w 384949"/>
                      <a:gd name="connsiteY9" fmla="*/ 199961 h 228657"/>
                      <a:gd name="connsiteX10" fmla="*/ 36105 w 384949"/>
                      <a:gd name="connsiteY10" fmla="*/ 199961 h 228657"/>
                      <a:gd name="connsiteX11" fmla="*/ 81167 w 384949"/>
                      <a:gd name="connsiteY11" fmla="*/ 227581 h 228657"/>
                      <a:gd name="connsiteX12" fmla="*/ 108786 w 384949"/>
                      <a:gd name="connsiteY12" fmla="*/ 182519 h 228657"/>
                      <a:gd name="connsiteX13" fmla="*/ 63725 w 384949"/>
                      <a:gd name="connsiteY13" fmla="*/ 154900 h 228657"/>
                      <a:gd name="connsiteX14" fmla="*/ 36105 w 384949"/>
                      <a:gd name="connsiteY14" fmla="*/ 182519 h 228657"/>
                      <a:gd name="connsiteX15" fmla="*/ 17442 w 384949"/>
                      <a:gd name="connsiteY15" fmla="*/ 182519 h 228657"/>
                      <a:gd name="connsiteX16" fmla="*/ 17442 w 384949"/>
                      <a:gd name="connsiteY16" fmla="*/ 20839 h 228657"/>
                      <a:gd name="connsiteX17" fmla="*/ 20839 w 384949"/>
                      <a:gd name="connsiteY17" fmla="*/ 17442 h 228657"/>
                      <a:gd name="connsiteX18" fmla="*/ 242998 w 384949"/>
                      <a:gd name="connsiteY18" fmla="*/ 17442 h 228657"/>
                      <a:gd name="connsiteX19" fmla="*/ 242998 w 384949"/>
                      <a:gd name="connsiteY19" fmla="*/ 182556 h 228657"/>
                      <a:gd name="connsiteX20" fmla="*/ 192415 w 384949"/>
                      <a:gd name="connsiteY20" fmla="*/ 182556 h 228657"/>
                      <a:gd name="connsiteX21" fmla="*/ 147354 w 384949"/>
                      <a:gd name="connsiteY21" fmla="*/ 154937 h 228657"/>
                      <a:gd name="connsiteX22" fmla="*/ 119734 w 384949"/>
                      <a:gd name="connsiteY22" fmla="*/ 199998 h 228657"/>
                      <a:gd name="connsiteX23" fmla="*/ 164796 w 384949"/>
                      <a:gd name="connsiteY23" fmla="*/ 227617 h 228657"/>
                      <a:gd name="connsiteX24" fmla="*/ 192415 w 384949"/>
                      <a:gd name="connsiteY24" fmla="*/ 199998 h 228657"/>
                      <a:gd name="connsiteX25" fmla="*/ 251710 w 384949"/>
                      <a:gd name="connsiteY25" fmla="*/ 199998 h 228657"/>
                      <a:gd name="connsiteX26" fmla="*/ 260431 w 384949"/>
                      <a:gd name="connsiteY26" fmla="*/ 191277 h 228657"/>
                      <a:gd name="connsiteX27" fmla="*/ 260431 w 384949"/>
                      <a:gd name="connsiteY27" fmla="*/ 49316 h 228657"/>
                      <a:gd name="connsiteX28" fmla="*/ 335873 w 384949"/>
                      <a:gd name="connsiteY28" fmla="*/ 49316 h 228657"/>
                      <a:gd name="connsiteX29" fmla="*/ 367508 w 384949"/>
                      <a:gd name="connsiteY29" fmla="*/ 120342 h 228657"/>
                      <a:gd name="connsiteX30" fmla="*/ 367508 w 384949"/>
                      <a:gd name="connsiteY30" fmla="*/ 182556 h 228657"/>
                      <a:gd name="connsiteX31" fmla="*/ 343052 w 384949"/>
                      <a:gd name="connsiteY31" fmla="*/ 182556 h 228657"/>
                      <a:gd name="connsiteX32" fmla="*/ 297990 w 384949"/>
                      <a:gd name="connsiteY32" fmla="*/ 154937 h 228657"/>
                      <a:gd name="connsiteX33" fmla="*/ 270371 w 384949"/>
                      <a:gd name="connsiteY33" fmla="*/ 199998 h 228657"/>
                      <a:gd name="connsiteX34" fmla="*/ 315433 w 384949"/>
                      <a:gd name="connsiteY34" fmla="*/ 227617 h 228657"/>
                      <a:gd name="connsiteX35" fmla="*/ 343052 w 384949"/>
                      <a:gd name="connsiteY35" fmla="*/ 199998 h 228657"/>
                      <a:gd name="connsiteX36" fmla="*/ 376229 w 384949"/>
                      <a:gd name="connsiteY36" fmla="*/ 199998 h 228657"/>
                      <a:gd name="connsiteX37" fmla="*/ 384950 w 384949"/>
                      <a:gd name="connsiteY37" fmla="*/ 191277 h 228657"/>
                      <a:gd name="connsiteX38" fmla="*/ 384950 w 384949"/>
                      <a:gd name="connsiteY38" fmla="*/ 118488 h 228657"/>
                      <a:gd name="connsiteX39" fmla="*/ 384197 w 384949"/>
                      <a:gd name="connsiteY39" fmla="*/ 114935 h 228657"/>
                      <a:gd name="connsiteX40" fmla="*/ 72440 w 384949"/>
                      <a:gd name="connsiteY40" fmla="*/ 171310 h 228657"/>
                      <a:gd name="connsiteX41" fmla="*/ 92370 w 384949"/>
                      <a:gd name="connsiteY41" fmla="*/ 191240 h 228657"/>
                      <a:gd name="connsiteX42" fmla="*/ 72440 w 384949"/>
                      <a:gd name="connsiteY42" fmla="*/ 211170 h 228657"/>
                      <a:gd name="connsiteX43" fmla="*/ 52510 w 384949"/>
                      <a:gd name="connsiteY43" fmla="*/ 191240 h 228657"/>
                      <a:gd name="connsiteX44" fmla="*/ 72440 w 384949"/>
                      <a:gd name="connsiteY44" fmla="*/ 171310 h 228657"/>
                      <a:gd name="connsiteX45" fmla="*/ 156090 w 384949"/>
                      <a:gd name="connsiteY45" fmla="*/ 211170 h 228657"/>
                      <a:gd name="connsiteX46" fmla="*/ 136150 w 384949"/>
                      <a:gd name="connsiteY46" fmla="*/ 191249 h 228657"/>
                      <a:gd name="connsiteX47" fmla="*/ 156071 w 384949"/>
                      <a:gd name="connsiteY47" fmla="*/ 171310 h 228657"/>
                      <a:gd name="connsiteX48" fmla="*/ 176010 w 384949"/>
                      <a:gd name="connsiteY48" fmla="*/ 191231 h 228657"/>
                      <a:gd name="connsiteX49" fmla="*/ 176010 w 384949"/>
                      <a:gd name="connsiteY49" fmla="*/ 191240 h 228657"/>
                      <a:gd name="connsiteX50" fmla="*/ 156090 w 384949"/>
                      <a:gd name="connsiteY50" fmla="*/ 211170 h 228657"/>
                      <a:gd name="connsiteX51" fmla="*/ 306717 w 384949"/>
                      <a:gd name="connsiteY51" fmla="*/ 211170 h 228657"/>
                      <a:gd name="connsiteX52" fmla="*/ 286787 w 384949"/>
                      <a:gd name="connsiteY52" fmla="*/ 191240 h 228657"/>
                      <a:gd name="connsiteX53" fmla="*/ 306717 w 384949"/>
                      <a:gd name="connsiteY53" fmla="*/ 171310 h 228657"/>
                      <a:gd name="connsiteX54" fmla="*/ 326647 w 384949"/>
                      <a:gd name="connsiteY54" fmla="*/ 191240 h 228657"/>
                      <a:gd name="connsiteX55" fmla="*/ 306744 w 384949"/>
                      <a:gd name="connsiteY55" fmla="*/ 211170 h 22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84949" h="228657">
                        <a:moveTo>
                          <a:pt x="384197" y="114935"/>
                        </a:moveTo>
                        <a:lnTo>
                          <a:pt x="349496" y="37051"/>
                        </a:lnTo>
                        <a:cubicBezTo>
                          <a:pt x="348101" y="33902"/>
                          <a:pt x="344981" y="31872"/>
                          <a:pt x="341537" y="31873"/>
                        </a:cubicBezTo>
                        <a:lnTo>
                          <a:pt x="260431" y="31873"/>
                        </a:lnTo>
                        <a:lnTo>
                          <a:pt x="260431" y="8721"/>
                        </a:lnTo>
                        <a:cubicBezTo>
                          <a:pt x="260431" y="3904"/>
                          <a:pt x="256526" y="0"/>
                          <a:pt x="251710" y="0"/>
                        </a:cubicBezTo>
                        <a:lnTo>
                          <a:pt x="20839" y="0"/>
                        </a:lnTo>
                        <a:cubicBezTo>
                          <a:pt x="9334" y="10"/>
                          <a:pt x="10" y="9334"/>
                          <a:pt x="0" y="20839"/>
                        </a:cubicBezTo>
                        <a:lnTo>
                          <a:pt x="0" y="191240"/>
                        </a:lnTo>
                        <a:cubicBezTo>
                          <a:pt x="0" y="196057"/>
                          <a:pt x="3905" y="199961"/>
                          <a:pt x="8721" y="199961"/>
                        </a:cubicBezTo>
                        <a:lnTo>
                          <a:pt x="36105" y="199961"/>
                        </a:lnTo>
                        <a:cubicBezTo>
                          <a:pt x="40922" y="220032"/>
                          <a:pt x="61096" y="232397"/>
                          <a:pt x="81167" y="227581"/>
                        </a:cubicBezTo>
                        <a:cubicBezTo>
                          <a:pt x="101237" y="222764"/>
                          <a:pt x="113603" y="202590"/>
                          <a:pt x="108786" y="182519"/>
                        </a:cubicBezTo>
                        <a:cubicBezTo>
                          <a:pt x="103969" y="162449"/>
                          <a:pt x="83795" y="150083"/>
                          <a:pt x="63725" y="154900"/>
                        </a:cubicBezTo>
                        <a:cubicBezTo>
                          <a:pt x="50057" y="158180"/>
                          <a:pt x="39385" y="168852"/>
                          <a:pt x="36105" y="182519"/>
                        </a:cubicBezTo>
                        <a:lnTo>
                          <a:pt x="17442" y="182519"/>
                        </a:lnTo>
                        <a:lnTo>
                          <a:pt x="17442" y="20839"/>
                        </a:lnTo>
                        <a:cubicBezTo>
                          <a:pt x="17442" y="18963"/>
                          <a:pt x="18963" y="17442"/>
                          <a:pt x="20839" y="17442"/>
                        </a:cubicBezTo>
                        <a:lnTo>
                          <a:pt x="242998" y="17442"/>
                        </a:lnTo>
                        <a:lnTo>
                          <a:pt x="242998" y="182556"/>
                        </a:lnTo>
                        <a:lnTo>
                          <a:pt x="192415" y="182556"/>
                        </a:lnTo>
                        <a:cubicBezTo>
                          <a:pt x="187598" y="162485"/>
                          <a:pt x="167424" y="150120"/>
                          <a:pt x="147354" y="154937"/>
                        </a:cubicBezTo>
                        <a:cubicBezTo>
                          <a:pt x="127283" y="159753"/>
                          <a:pt x="114918" y="179928"/>
                          <a:pt x="119734" y="199998"/>
                        </a:cubicBezTo>
                        <a:cubicBezTo>
                          <a:pt x="124551" y="220069"/>
                          <a:pt x="144725" y="232434"/>
                          <a:pt x="164796" y="227617"/>
                        </a:cubicBezTo>
                        <a:cubicBezTo>
                          <a:pt x="178463" y="224337"/>
                          <a:pt x="189135" y="213665"/>
                          <a:pt x="192415" y="199998"/>
                        </a:cubicBezTo>
                        <a:lnTo>
                          <a:pt x="251710" y="199998"/>
                        </a:lnTo>
                        <a:cubicBezTo>
                          <a:pt x="256526" y="199998"/>
                          <a:pt x="260431" y="196094"/>
                          <a:pt x="260431" y="191277"/>
                        </a:cubicBezTo>
                        <a:lnTo>
                          <a:pt x="260431" y="49316"/>
                        </a:lnTo>
                        <a:lnTo>
                          <a:pt x="335873" y="49316"/>
                        </a:lnTo>
                        <a:lnTo>
                          <a:pt x="367508" y="120342"/>
                        </a:lnTo>
                        <a:lnTo>
                          <a:pt x="367508" y="182556"/>
                        </a:lnTo>
                        <a:lnTo>
                          <a:pt x="343052" y="182556"/>
                        </a:lnTo>
                        <a:cubicBezTo>
                          <a:pt x="338235" y="162485"/>
                          <a:pt x="318061" y="150120"/>
                          <a:pt x="297990" y="154937"/>
                        </a:cubicBezTo>
                        <a:cubicBezTo>
                          <a:pt x="277920" y="159753"/>
                          <a:pt x="265554" y="179928"/>
                          <a:pt x="270371" y="199998"/>
                        </a:cubicBezTo>
                        <a:cubicBezTo>
                          <a:pt x="275188" y="220069"/>
                          <a:pt x="295362" y="232434"/>
                          <a:pt x="315433" y="227617"/>
                        </a:cubicBezTo>
                        <a:cubicBezTo>
                          <a:pt x="329100" y="224337"/>
                          <a:pt x="339772" y="213665"/>
                          <a:pt x="343052" y="199998"/>
                        </a:cubicBezTo>
                        <a:lnTo>
                          <a:pt x="376229" y="199998"/>
                        </a:lnTo>
                        <a:cubicBezTo>
                          <a:pt x="381046" y="199998"/>
                          <a:pt x="384950" y="196094"/>
                          <a:pt x="384950" y="191277"/>
                        </a:cubicBezTo>
                        <a:lnTo>
                          <a:pt x="384950" y="118488"/>
                        </a:lnTo>
                        <a:cubicBezTo>
                          <a:pt x="384950" y="117264"/>
                          <a:pt x="384694" y="116053"/>
                          <a:pt x="384197" y="114935"/>
                        </a:cubicBezTo>
                        <a:close/>
                        <a:moveTo>
                          <a:pt x="72440" y="171310"/>
                        </a:moveTo>
                        <a:cubicBezTo>
                          <a:pt x="83447" y="171310"/>
                          <a:pt x="92370" y="180233"/>
                          <a:pt x="92370" y="191240"/>
                        </a:cubicBezTo>
                        <a:cubicBezTo>
                          <a:pt x="92370" y="202247"/>
                          <a:pt x="83447" y="211170"/>
                          <a:pt x="72440" y="211170"/>
                        </a:cubicBezTo>
                        <a:cubicBezTo>
                          <a:pt x="61433" y="211170"/>
                          <a:pt x="52510" y="202247"/>
                          <a:pt x="52510" y="191240"/>
                        </a:cubicBezTo>
                        <a:cubicBezTo>
                          <a:pt x="52526" y="180240"/>
                          <a:pt x="61440" y="171326"/>
                          <a:pt x="72440" y="171310"/>
                        </a:cubicBezTo>
                        <a:close/>
                        <a:moveTo>
                          <a:pt x="156090" y="211170"/>
                        </a:moveTo>
                        <a:cubicBezTo>
                          <a:pt x="145083" y="211176"/>
                          <a:pt x="136156" y="202256"/>
                          <a:pt x="136150" y="191249"/>
                        </a:cubicBezTo>
                        <a:cubicBezTo>
                          <a:pt x="136145" y="180242"/>
                          <a:pt x="145064" y="171316"/>
                          <a:pt x="156071" y="171310"/>
                        </a:cubicBezTo>
                        <a:cubicBezTo>
                          <a:pt x="167078" y="171305"/>
                          <a:pt x="176006" y="180224"/>
                          <a:pt x="176010" y="191231"/>
                        </a:cubicBezTo>
                        <a:cubicBezTo>
                          <a:pt x="176010" y="191234"/>
                          <a:pt x="176010" y="191237"/>
                          <a:pt x="176010" y="191240"/>
                        </a:cubicBezTo>
                        <a:cubicBezTo>
                          <a:pt x="175996" y="202237"/>
                          <a:pt x="167086" y="211150"/>
                          <a:pt x="156090" y="211170"/>
                        </a:cubicBezTo>
                        <a:close/>
                        <a:moveTo>
                          <a:pt x="306717" y="211170"/>
                        </a:moveTo>
                        <a:cubicBezTo>
                          <a:pt x="295710" y="211170"/>
                          <a:pt x="286787" y="202247"/>
                          <a:pt x="286787" y="191240"/>
                        </a:cubicBezTo>
                        <a:cubicBezTo>
                          <a:pt x="286787" y="180233"/>
                          <a:pt x="295710" y="171310"/>
                          <a:pt x="306717" y="171310"/>
                        </a:cubicBezTo>
                        <a:cubicBezTo>
                          <a:pt x="317724" y="171310"/>
                          <a:pt x="326647" y="180233"/>
                          <a:pt x="326647" y="191240"/>
                        </a:cubicBezTo>
                        <a:cubicBezTo>
                          <a:pt x="326632" y="202231"/>
                          <a:pt x="317735" y="211140"/>
                          <a:pt x="306744" y="211170"/>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grpSp>
            <p:sp>
              <p:nvSpPr>
                <p:cNvPr id="93" name="Rectangle 92">
                  <a:extLst>
                    <a:ext uri="{FF2B5EF4-FFF2-40B4-BE49-F238E27FC236}">
                      <a16:creationId xmlns:a16="http://schemas.microsoft.com/office/drawing/2014/main" id="{96BB4A20-D403-3669-B24C-3A1C22AE4D3A}"/>
                    </a:ext>
                  </a:extLst>
                </p:cNvPr>
                <p:cNvSpPr/>
                <p:nvPr/>
              </p:nvSpPr>
              <p:spPr>
                <a:xfrm>
                  <a:off x="8077237" y="4314903"/>
                  <a:ext cx="260574" cy="175767"/>
                </a:xfrm>
                <a:prstGeom prst="rect">
                  <a:avLst/>
                </a:prstGeom>
                <a:solidFill>
                  <a:srgbClr val="A9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cxnSp>
              <p:nvCxnSpPr>
                <p:cNvPr id="94" name="Straight Connector 93">
                  <a:extLst>
                    <a:ext uri="{FF2B5EF4-FFF2-40B4-BE49-F238E27FC236}">
                      <a16:creationId xmlns:a16="http://schemas.microsoft.com/office/drawing/2014/main" id="{D8FC7260-08A7-221C-5BDD-07945D0499FE}"/>
                    </a:ext>
                  </a:extLst>
                </p:cNvPr>
                <p:cNvCxnSpPr/>
                <p:nvPr/>
              </p:nvCxnSpPr>
              <p:spPr>
                <a:xfrm flipH="1">
                  <a:off x="8087299" y="4493839"/>
                  <a:ext cx="252000" cy="0"/>
                </a:xfrm>
                <a:prstGeom prst="line">
                  <a:avLst/>
                </a:prstGeom>
                <a:grpFill/>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95" name="Graphic 51">
                  <a:extLst>
                    <a:ext uri="{FF2B5EF4-FFF2-40B4-BE49-F238E27FC236}">
                      <a16:creationId xmlns:a16="http://schemas.microsoft.com/office/drawing/2014/main" id="{6EE69F21-C2EB-E434-63A5-89E60B02C69B}"/>
                    </a:ext>
                  </a:extLst>
                </p:cNvPr>
                <p:cNvSpPr/>
                <p:nvPr/>
              </p:nvSpPr>
              <p:spPr>
                <a:xfrm>
                  <a:off x="8228643" y="4390842"/>
                  <a:ext cx="86292" cy="86764"/>
                </a:xfrm>
                <a:custGeom>
                  <a:avLst/>
                  <a:gdLst>
                    <a:gd name="connsiteX0" fmla="*/ 54292 w 174307"/>
                    <a:gd name="connsiteY0" fmla="*/ 53340 h 175259"/>
                    <a:gd name="connsiteX1" fmla="*/ 120967 w 174307"/>
                    <a:gd name="connsiteY1" fmla="*/ 53340 h 175259"/>
                    <a:gd name="connsiteX2" fmla="*/ 120967 w 174307"/>
                    <a:gd name="connsiteY2" fmla="*/ 120015 h 175259"/>
                    <a:gd name="connsiteX3" fmla="*/ 54292 w 174307"/>
                    <a:gd name="connsiteY3" fmla="*/ 120015 h 175259"/>
                    <a:gd name="connsiteX4" fmla="*/ 54292 w 174307"/>
                    <a:gd name="connsiteY4" fmla="*/ 53340 h 175259"/>
                    <a:gd name="connsiteX5" fmla="*/ 0 w 174307"/>
                    <a:gd name="connsiteY5" fmla="*/ 147638 h 175259"/>
                    <a:gd name="connsiteX6" fmla="*/ 26670 w 174307"/>
                    <a:gd name="connsiteY6" fmla="*/ 175260 h 175259"/>
                    <a:gd name="connsiteX7" fmla="*/ 26670 w 174307"/>
                    <a:gd name="connsiteY7" fmla="*/ 175260 h 175259"/>
                    <a:gd name="connsiteX8" fmla="*/ 147638 w 174307"/>
                    <a:gd name="connsiteY8" fmla="*/ 175260 h 175259"/>
                    <a:gd name="connsiteX9" fmla="*/ 174307 w 174307"/>
                    <a:gd name="connsiteY9" fmla="*/ 147638 h 175259"/>
                    <a:gd name="connsiteX10" fmla="*/ 174307 w 174307"/>
                    <a:gd name="connsiteY10" fmla="*/ 26670 h 175259"/>
                    <a:gd name="connsiteX11" fmla="*/ 147638 w 174307"/>
                    <a:gd name="connsiteY11" fmla="*/ 0 h 175259"/>
                    <a:gd name="connsiteX12" fmla="*/ 26670 w 174307"/>
                    <a:gd name="connsiteY12" fmla="*/ 0 h 175259"/>
                    <a:gd name="connsiteX13" fmla="*/ 0 w 174307"/>
                    <a:gd name="connsiteY13" fmla="*/ 26670 h 175259"/>
                    <a:gd name="connsiteX14" fmla="*/ 0 w 174307"/>
                    <a:gd name="connsiteY14"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307" h="175259">
                      <a:moveTo>
                        <a:pt x="54292" y="53340"/>
                      </a:moveTo>
                      <a:lnTo>
                        <a:pt x="120967" y="53340"/>
                      </a:lnTo>
                      <a:lnTo>
                        <a:pt x="120967" y="120015"/>
                      </a:lnTo>
                      <a:lnTo>
                        <a:pt x="54292" y="120015"/>
                      </a:lnTo>
                      <a:lnTo>
                        <a:pt x="54292" y="53340"/>
                      </a:lnTo>
                      <a:close/>
                      <a:moveTo>
                        <a:pt x="0" y="147638"/>
                      </a:moveTo>
                      <a:cubicBezTo>
                        <a:pt x="0" y="162877"/>
                        <a:pt x="12382" y="174307"/>
                        <a:pt x="26670" y="175260"/>
                      </a:cubicBezTo>
                      <a:lnTo>
                        <a:pt x="26670" y="175260"/>
                      </a:lnTo>
                      <a:lnTo>
                        <a:pt x="147638" y="175260"/>
                      </a:lnTo>
                      <a:cubicBezTo>
                        <a:pt x="162877" y="175260"/>
                        <a:pt x="174307" y="162877"/>
                        <a:pt x="174307" y="147638"/>
                      </a:cubicBezTo>
                      <a:lnTo>
                        <a:pt x="174307" y="26670"/>
                      </a:lnTo>
                      <a:cubicBezTo>
                        <a:pt x="174307" y="11430"/>
                        <a:pt x="161925" y="0"/>
                        <a:pt x="147638" y="0"/>
                      </a:cubicBezTo>
                      <a:lnTo>
                        <a:pt x="26670" y="0"/>
                      </a:lnTo>
                      <a:cubicBezTo>
                        <a:pt x="11430" y="0"/>
                        <a:pt x="0" y="12382"/>
                        <a:pt x="0"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96" name="Graphic 51">
                  <a:extLst>
                    <a:ext uri="{FF2B5EF4-FFF2-40B4-BE49-F238E27FC236}">
                      <a16:creationId xmlns:a16="http://schemas.microsoft.com/office/drawing/2014/main" id="{205F3281-3CAD-0F2C-D226-6E86386EC967}"/>
                    </a:ext>
                  </a:extLst>
                </p:cNvPr>
                <p:cNvSpPr/>
                <p:nvPr/>
              </p:nvSpPr>
              <p:spPr>
                <a:xfrm>
                  <a:off x="8132584" y="4390842"/>
                  <a:ext cx="86292" cy="86764"/>
                </a:xfrm>
                <a:custGeom>
                  <a:avLst/>
                  <a:gdLst>
                    <a:gd name="connsiteX0" fmla="*/ 54292 w 174307"/>
                    <a:gd name="connsiteY0" fmla="*/ 53340 h 175259"/>
                    <a:gd name="connsiteX1" fmla="*/ 120967 w 174307"/>
                    <a:gd name="connsiteY1" fmla="*/ 53340 h 175259"/>
                    <a:gd name="connsiteX2" fmla="*/ 120967 w 174307"/>
                    <a:gd name="connsiteY2" fmla="*/ 120015 h 175259"/>
                    <a:gd name="connsiteX3" fmla="*/ 54292 w 174307"/>
                    <a:gd name="connsiteY3" fmla="*/ 120015 h 175259"/>
                    <a:gd name="connsiteX4" fmla="*/ 54292 w 174307"/>
                    <a:gd name="connsiteY4" fmla="*/ 53340 h 175259"/>
                    <a:gd name="connsiteX5" fmla="*/ 0 w 174307"/>
                    <a:gd name="connsiteY5" fmla="*/ 147638 h 175259"/>
                    <a:gd name="connsiteX6" fmla="*/ 26670 w 174307"/>
                    <a:gd name="connsiteY6" fmla="*/ 175260 h 175259"/>
                    <a:gd name="connsiteX7" fmla="*/ 26670 w 174307"/>
                    <a:gd name="connsiteY7" fmla="*/ 175260 h 175259"/>
                    <a:gd name="connsiteX8" fmla="*/ 147638 w 174307"/>
                    <a:gd name="connsiteY8" fmla="*/ 175260 h 175259"/>
                    <a:gd name="connsiteX9" fmla="*/ 174307 w 174307"/>
                    <a:gd name="connsiteY9" fmla="*/ 147638 h 175259"/>
                    <a:gd name="connsiteX10" fmla="*/ 174307 w 174307"/>
                    <a:gd name="connsiteY10" fmla="*/ 26670 h 175259"/>
                    <a:gd name="connsiteX11" fmla="*/ 147638 w 174307"/>
                    <a:gd name="connsiteY11" fmla="*/ 0 h 175259"/>
                    <a:gd name="connsiteX12" fmla="*/ 26670 w 174307"/>
                    <a:gd name="connsiteY12" fmla="*/ 0 h 175259"/>
                    <a:gd name="connsiteX13" fmla="*/ 0 w 174307"/>
                    <a:gd name="connsiteY13" fmla="*/ 26670 h 175259"/>
                    <a:gd name="connsiteX14" fmla="*/ 0 w 174307"/>
                    <a:gd name="connsiteY14"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307" h="175259">
                      <a:moveTo>
                        <a:pt x="54292" y="53340"/>
                      </a:moveTo>
                      <a:lnTo>
                        <a:pt x="120967" y="53340"/>
                      </a:lnTo>
                      <a:lnTo>
                        <a:pt x="120967" y="120015"/>
                      </a:lnTo>
                      <a:lnTo>
                        <a:pt x="54292" y="120015"/>
                      </a:lnTo>
                      <a:lnTo>
                        <a:pt x="54292" y="53340"/>
                      </a:lnTo>
                      <a:close/>
                      <a:moveTo>
                        <a:pt x="0" y="147638"/>
                      </a:moveTo>
                      <a:cubicBezTo>
                        <a:pt x="0" y="162877"/>
                        <a:pt x="12382" y="174307"/>
                        <a:pt x="26670" y="175260"/>
                      </a:cubicBezTo>
                      <a:lnTo>
                        <a:pt x="26670" y="175260"/>
                      </a:lnTo>
                      <a:lnTo>
                        <a:pt x="147638" y="175260"/>
                      </a:lnTo>
                      <a:cubicBezTo>
                        <a:pt x="162877" y="175260"/>
                        <a:pt x="174307" y="162877"/>
                        <a:pt x="174307" y="147638"/>
                      </a:cubicBezTo>
                      <a:lnTo>
                        <a:pt x="174307" y="26670"/>
                      </a:lnTo>
                      <a:cubicBezTo>
                        <a:pt x="174307" y="11430"/>
                        <a:pt x="161925" y="0"/>
                        <a:pt x="147638" y="0"/>
                      </a:cubicBezTo>
                      <a:lnTo>
                        <a:pt x="26670" y="0"/>
                      </a:lnTo>
                      <a:cubicBezTo>
                        <a:pt x="11430" y="0"/>
                        <a:pt x="0" y="12382"/>
                        <a:pt x="0"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grpSp>
        </p:grpSp>
        <p:grpSp>
          <p:nvGrpSpPr>
            <p:cNvPr id="13" name="Group 12">
              <a:extLst>
                <a:ext uri="{FF2B5EF4-FFF2-40B4-BE49-F238E27FC236}">
                  <a16:creationId xmlns:a16="http://schemas.microsoft.com/office/drawing/2014/main" id="{DBDFE390-8447-97BF-6E76-9B4669EA554A}"/>
                </a:ext>
              </a:extLst>
            </p:cNvPr>
            <p:cNvGrpSpPr/>
            <p:nvPr/>
          </p:nvGrpSpPr>
          <p:grpSpPr>
            <a:xfrm>
              <a:off x="2041802" y="3278480"/>
              <a:ext cx="958626" cy="739322"/>
              <a:chOff x="2241633" y="2631517"/>
              <a:chExt cx="1349451" cy="1040737"/>
            </a:xfrm>
          </p:grpSpPr>
          <p:grpSp>
            <p:nvGrpSpPr>
              <p:cNvPr id="73" name="Group 72">
                <a:extLst>
                  <a:ext uri="{FF2B5EF4-FFF2-40B4-BE49-F238E27FC236}">
                    <a16:creationId xmlns:a16="http://schemas.microsoft.com/office/drawing/2014/main" id="{639AA94B-282C-76D8-3F4E-F51899409746}"/>
                  </a:ext>
                </a:extLst>
              </p:cNvPr>
              <p:cNvGrpSpPr/>
              <p:nvPr/>
            </p:nvGrpSpPr>
            <p:grpSpPr>
              <a:xfrm>
                <a:off x="2241633" y="2631517"/>
                <a:ext cx="901731" cy="1019758"/>
                <a:chOff x="636879" y="3675448"/>
                <a:chExt cx="396740" cy="448669"/>
              </a:xfrm>
            </p:grpSpPr>
            <p:sp>
              <p:nvSpPr>
                <p:cNvPr id="86" name="Freeform: Shape 85">
                  <a:extLst>
                    <a:ext uri="{FF2B5EF4-FFF2-40B4-BE49-F238E27FC236}">
                      <a16:creationId xmlns:a16="http://schemas.microsoft.com/office/drawing/2014/main" id="{872D3367-0D6E-B25C-3104-55465FC40C8E}"/>
                    </a:ext>
                  </a:extLst>
                </p:cNvPr>
                <p:cNvSpPr/>
                <p:nvPr/>
              </p:nvSpPr>
              <p:spPr>
                <a:xfrm>
                  <a:off x="679134" y="3860585"/>
                  <a:ext cx="322746" cy="263532"/>
                </a:xfrm>
                <a:custGeom>
                  <a:avLst/>
                  <a:gdLst>
                    <a:gd name="connsiteX0" fmla="*/ 0 w 315631"/>
                    <a:gd name="connsiteY0" fmla="*/ 263025 h 266119"/>
                    <a:gd name="connsiteX1" fmla="*/ 1548 w 315631"/>
                    <a:gd name="connsiteY1" fmla="*/ 100568 h 266119"/>
                    <a:gd name="connsiteX2" fmla="*/ 103663 w 315631"/>
                    <a:gd name="connsiteY2" fmla="*/ 168645 h 266119"/>
                    <a:gd name="connsiteX3" fmla="*/ 108305 w 315631"/>
                    <a:gd name="connsiteY3" fmla="*/ 100568 h 266119"/>
                    <a:gd name="connsiteX4" fmla="*/ 201138 w 315631"/>
                    <a:gd name="connsiteY4" fmla="*/ 171740 h 266119"/>
                    <a:gd name="connsiteX5" fmla="*/ 246007 w 315631"/>
                    <a:gd name="connsiteY5" fmla="*/ 0 h 266119"/>
                    <a:gd name="connsiteX6" fmla="*/ 292423 w 315631"/>
                    <a:gd name="connsiteY6" fmla="*/ 9283 h 266119"/>
                    <a:gd name="connsiteX7" fmla="*/ 315631 w 315631"/>
                    <a:gd name="connsiteY7" fmla="*/ 266119 h 266119"/>
                    <a:gd name="connsiteX8" fmla="*/ 0 w 315631"/>
                    <a:gd name="connsiteY8" fmla="*/ 263025 h 266119"/>
                    <a:gd name="connsiteX0" fmla="*/ 0 w 315631"/>
                    <a:gd name="connsiteY0" fmla="*/ 253742 h 256836"/>
                    <a:gd name="connsiteX1" fmla="*/ 1548 w 315631"/>
                    <a:gd name="connsiteY1" fmla="*/ 91285 h 256836"/>
                    <a:gd name="connsiteX2" fmla="*/ 103663 w 315631"/>
                    <a:gd name="connsiteY2" fmla="*/ 159362 h 256836"/>
                    <a:gd name="connsiteX3" fmla="*/ 108305 w 315631"/>
                    <a:gd name="connsiteY3" fmla="*/ 91285 h 256836"/>
                    <a:gd name="connsiteX4" fmla="*/ 201138 w 315631"/>
                    <a:gd name="connsiteY4" fmla="*/ 162457 h 256836"/>
                    <a:gd name="connsiteX5" fmla="*/ 245654 w 315631"/>
                    <a:gd name="connsiteY5" fmla="*/ 965 h 256836"/>
                    <a:gd name="connsiteX6" fmla="*/ 292423 w 315631"/>
                    <a:gd name="connsiteY6" fmla="*/ 0 h 256836"/>
                    <a:gd name="connsiteX7" fmla="*/ 315631 w 315631"/>
                    <a:gd name="connsiteY7" fmla="*/ 256836 h 256836"/>
                    <a:gd name="connsiteX8" fmla="*/ 0 w 315631"/>
                    <a:gd name="connsiteY8" fmla="*/ 253742 h 256836"/>
                    <a:gd name="connsiteX0" fmla="*/ 0 w 315631"/>
                    <a:gd name="connsiteY0" fmla="*/ 253837 h 256931"/>
                    <a:gd name="connsiteX1" fmla="*/ 1548 w 315631"/>
                    <a:gd name="connsiteY1" fmla="*/ 91380 h 256931"/>
                    <a:gd name="connsiteX2" fmla="*/ 103663 w 315631"/>
                    <a:gd name="connsiteY2" fmla="*/ 159457 h 256931"/>
                    <a:gd name="connsiteX3" fmla="*/ 108305 w 315631"/>
                    <a:gd name="connsiteY3" fmla="*/ 91380 h 256931"/>
                    <a:gd name="connsiteX4" fmla="*/ 201138 w 315631"/>
                    <a:gd name="connsiteY4" fmla="*/ 162552 h 256931"/>
                    <a:gd name="connsiteX5" fmla="*/ 245654 w 315631"/>
                    <a:gd name="connsiteY5" fmla="*/ 0 h 256931"/>
                    <a:gd name="connsiteX6" fmla="*/ 292423 w 315631"/>
                    <a:gd name="connsiteY6" fmla="*/ 95 h 256931"/>
                    <a:gd name="connsiteX7" fmla="*/ 315631 w 315631"/>
                    <a:gd name="connsiteY7" fmla="*/ 256931 h 256931"/>
                    <a:gd name="connsiteX8" fmla="*/ 0 w 315631"/>
                    <a:gd name="connsiteY8" fmla="*/ 253837 h 256931"/>
                    <a:gd name="connsiteX0" fmla="*/ 0 w 315631"/>
                    <a:gd name="connsiteY0" fmla="*/ 253837 h 256931"/>
                    <a:gd name="connsiteX1" fmla="*/ 1548 w 315631"/>
                    <a:gd name="connsiteY1" fmla="*/ 91380 h 256931"/>
                    <a:gd name="connsiteX2" fmla="*/ 103663 w 315631"/>
                    <a:gd name="connsiteY2" fmla="*/ 159457 h 256931"/>
                    <a:gd name="connsiteX3" fmla="*/ 108305 w 315631"/>
                    <a:gd name="connsiteY3" fmla="*/ 91380 h 256931"/>
                    <a:gd name="connsiteX4" fmla="*/ 211033 w 315631"/>
                    <a:gd name="connsiteY4" fmla="*/ 163965 h 256931"/>
                    <a:gd name="connsiteX5" fmla="*/ 245654 w 315631"/>
                    <a:gd name="connsiteY5" fmla="*/ 0 h 256931"/>
                    <a:gd name="connsiteX6" fmla="*/ 292423 w 315631"/>
                    <a:gd name="connsiteY6" fmla="*/ 95 h 256931"/>
                    <a:gd name="connsiteX7" fmla="*/ 315631 w 315631"/>
                    <a:gd name="connsiteY7" fmla="*/ 256931 h 256931"/>
                    <a:gd name="connsiteX8" fmla="*/ 0 w 315631"/>
                    <a:gd name="connsiteY8" fmla="*/ 253837 h 256931"/>
                    <a:gd name="connsiteX0" fmla="*/ 0 w 315631"/>
                    <a:gd name="connsiteY0" fmla="*/ 253837 h 256931"/>
                    <a:gd name="connsiteX1" fmla="*/ 1548 w 315631"/>
                    <a:gd name="connsiteY1" fmla="*/ 91380 h 256931"/>
                    <a:gd name="connsiteX2" fmla="*/ 109317 w 315631"/>
                    <a:gd name="connsiteY2" fmla="*/ 160164 h 256931"/>
                    <a:gd name="connsiteX3" fmla="*/ 108305 w 315631"/>
                    <a:gd name="connsiteY3" fmla="*/ 91380 h 256931"/>
                    <a:gd name="connsiteX4" fmla="*/ 211033 w 315631"/>
                    <a:gd name="connsiteY4" fmla="*/ 163965 h 256931"/>
                    <a:gd name="connsiteX5" fmla="*/ 245654 w 315631"/>
                    <a:gd name="connsiteY5" fmla="*/ 0 h 256931"/>
                    <a:gd name="connsiteX6" fmla="*/ 292423 w 315631"/>
                    <a:gd name="connsiteY6" fmla="*/ 95 h 256931"/>
                    <a:gd name="connsiteX7" fmla="*/ 315631 w 315631"/>
                    <a:gd name="connsiteY7" fmla="*/ 256931 h 256931"/>
                    <a:gd name="connsiteX8" fmla="*/ 0 w 315631"/>
                    <a:gd name="connsiteY8" fmla="*/ 253837 h 256931"/>
                    <a:gd name="connsiteX0" fmla="*/ 0 w 315631"/>
                    <a:gd name="connsiteY0" fmla="*/ 253837 h 256931"/>
                    <a:gd name="connsiteX1" fmla="*/ 1548 w 315631"/>
                    <a:gd name="connsiteY1" fmla="*/ 91380 h 256931"/>
                    <a:gd name="connsiteX2" fmla="*/ 109317 w 315631"/>
                    <a:gd name="connsiteY2" fmla="*/ 160164 h 256931"/>
                    <a:gd name="connsiteX3" fmla="*/ 108305 w 315631"/>
                    <a:gd name="connsiteY3" fmla="*/ 91380 h 256931"/>
                    <a:gd name="connsiteX4" fmla="*/ 209973 w 315631"/>
                    <a:gd name="connsiteY4" fmla="*/ 162905 h 256931"/>
                    <a:gd name="connsiteX5" fmla="*/ 245654 w 315631"/>
                    <a:gd name="connsiteY5" fmla="*/ 0 h 256931"/>
                    <a:gd name="connsiteX6" fmla="*/ 292423 w 315631"/>
                    <a:gd name="connsiteY6" fmla="*/ 95 h 256931"/>
                    <a:gd name="connsiteX7" fmla="*/ 315631 w 315631"/>
                    <a:gd name="connsiteY7" fmla="*/ 256931 h 256931"/>
                    <a:gd name="connsiteX8" fmla="*/ 0 w 315631"/>
                    <a:gd name="connsiteY8" fmla="*/ 253837 h 256931"/>
                    <a:gd name="connsiteX0" fmla="*/ 0 w 314662"/>
                    <a:gd name="connsiteY0" fmla="*/ 256742 h 256931"/>
                    <a:gd name="connsiteX1" fmla="*/ 579 w 314662"/>
                    <a:gd name="connsiteY1" fmla="*/ 91380 h 256931"/>
                    <a:gd name="connsiteX2" fmla="*/ 108348 w 314662"/>
                    <a:gd name="connsiteY2" fmla="*/ 160164 h 256931"/>
                    <a:gd name="connsiteX3" fmla="*/ 107336 w 314662"/>
                    <a:gd name="connsiteY3" fmla="*/ 91380 h 256931"/>
                    <a:gd name="connsiteX4" fmla="*/ 209004 w 314662"/>
                    <a:gd name="connsiteY4" fmla="*/ 162905 h 256931"/>
                    <a:gd name="connsiteX5" fmla="*/ 244685 w 314662"/>
                    <a:gd name="connsiteY5" fmla="*/ 0 h 256931"/>
                    <a:gd name="connsiteX6" fmla="*/ 291454 w 314662"/>
                    <a:gd name="connsiteY6" fmla="*/ 95 h 256931"/>
                    <a:gd name="connsiteX7" fmla="*/ 314662 w 314662"/>
                    <a:gd name="connsiteY7" fmla="*/ 256931 h 256931"/>
                    <a:gd name="connsiteX8" fmla="*/ 0 w 314662"/>
                    <a:gd name="connsiteY8" fmla="*/ 256742 h 25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662" h="256931">
                      <a:moveTo>
                        <a:pt x="0" y="256742"/>
                      </a:moveTo>
                      <a:lnTo>
                        <a:pt x="579" y="91380"/>
                      </a:lnTo>
                      <a:lnTo>
                        <a:pt x="108348" y="160164"/>
                      </a:lnTo>
                      <a:cubicBezTo>
                        <a:pt x="108011" y="137236"/>
                        <a:pt x="107673" y="114308"/>
                        <a:pt x="107336" y="91380"/>
                      </a:cubicBezTo>
                      <a:lnTo>
                        <a:pt x="209004" y="162905"/>
                      </a:lnTo>
                      <a:lnTo>
                        <a:pt x="244685" y="0"/>
                      </a:lnTo>
                      <a:lnTo>
                        <a:pt x="291454" y="95"/>
                      </a:lnTo>
                      <a:lnTo>
                        <a:pt x="314662" y="256931"/>
                      </a:lnTo>
                      <a:lnTo>
                        <a:pt x="0" y="256742"/>
                      </a:lnTo>
                      <a:close/>
                    </a:path>
                  </a:pathLst>
                </a:custGeom>
                <a:no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cxnSp>
              <p:nvCxnSpPr>
                <p:cNvPr id="87" name="Straight Connector 86">
                  <a:extLst>
                    <a:ext uri="{FF2B5EF4-FFF2-40B4-BE49-F238E27FC236}">
                      <a16:creationId xmlns:a16="http://schemas.microsoft.com/office/drawing/2014/main" id="{8F43E7E0-99DE-7257-9410-F24063893874}"/>
                    </a:ext>
                  </a:extLst>
                </p:cNvPr>
                <p:cNvCxnSpPr/>
                <p:nvPr/>
              </p:nvCxnSpPr>
              <p:spPr>
                <a:xfrm>
                  <a:off x="636879" y="4124117"/>
                  <a:ext cx="396740"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88" name="Freeform: Shape 87">
                  <a:extLst>
                    <a:ext uri="{FF2B5EF4-FFF2-40B4-BE49-F238E27FC236}">
                      <a16:creationId xmlns:a16="http://schemas.microsoft.com/office/drawing/2014/main" id="{ABFC99CB-C792-5177-6E30-8DBC1C40888F}"/>
                    </a:ext>
                  </a:extLst>
                </p:cNvPr>
                <p:cNvSpPr/>
                <p:nvPr/>
              </p:nvSpPr>
              <p:spPr>
                <a:xfrm>
                  <a:off x="802658" y="3711155"/>
                  <a:ext cx="130484" cy="115624"/>
                </a:xfrm>
                <a:custGeom>
                  <a:avLst/>
                  <a:gdLst>
                    <a:gd name="connsiteX0" fmla="*/ 536980 w 542821"/>
                    <a:gd name="connsiteY0" fmla="*/ 487885 h 487885"/>
                    <a:gd name="connsiteX1" fmla="*/ 504761 w 542821"/>
                    <a:gd name="connsiteY1" fmla="*/ 377420 h 487885"/>
                    <a:gd name="connsiteX2" fmla="*/ 250079 w 542821"/>
                    <a:gd name="connsiteY2" fmla="*/ 366681 h 487885"/>
                    <a:gd name="connsiteX3" fmla="*/ 207121 w 542821"/>
                    <a:gd name="connsiteY3" fmla="*/ 193313 h 487885"/>
                    <a:gd name="connsiteX4" fmla="*/ 0 w 542821"/>
                    <a:gd name="connsiteY4" fmla="*/ 0 h 487885"/>
                    <a:gd name="connsiteX0" fmla="*/ 536980 w 542821"/>
                    <a:gd name="connsiteY0" fmla="*/ 487885 h 487885"/>
                    <a:gd name="connsiteX1" fmla="*/ 504761 w 542821"/>
                    <a:gd name="connsiteY1" fmla="*/ 377420 h 487885"/>
                    <a:gd name="connsiteX2" fmla="*/ 250079 w 542821"/>
                    <a:gd name="connsiteY2" fmla="*/ 366681 h 487885"/>
                    <a:gd name="connsiteX3" fmla="*/ 207121 w 542821"/>
                    <a:gd name="connsiteY3" fmla="*/ 193313 h 487885"/>
                    <a:gd name="connsiteX4" fmla="*/ 0 w 542821"/>
                    <a:gd name="connsiteY4" fmla="*/ 0 h 487885"/>
                    <a:gd name="connsiteX0" fmla="*/ 536980 w 542821"/>
                    <a:gd name="connsiteY0" fmla="*/ 487885 h 487885"/>
                    <a:gd name="connsiteX1" fmla="*/ 504761 w 542821"/>
                    <a:gd name="connsiteY1" fmla="*/ 377420 h 487885"/>
                    <a:gd name="connsiteX2" fmla="*/ 250079 w 542821"/>
                    <a:gd name="connsiteY2" fmla="*/ 366681 h 487885"/>
                    <a:gd name="connsiteX3" fmla="*/ 207121 w 542821"/>
                    <a:gd name="connsiteY3" fmla="*/ 193313 h 487885"/>
                    <a:gd name="connsiteX4" fmla="*/ 0 w 542821"/>
                    <a:gd name="connsiteY4" fmla="*/ 0 h 487885"/>
                    <a:gd name="connsiteX0" fmla="*/ 552322 w 555279"/>
                    <a:gd name="connsiteY0" fmla="*/ 489419 h 489419"/>
                    <a:gd name="connsiteX1" fmla="*/ 504761 w 555279"/>
                    <a:gd name="connsiteY1" fmla="*/ 377420 h 489419"/>
                    <a:gd name="connsiteX2" fmla="*/ 250079 w 555279"/>
                    <a:gd name="connsiteY2" fmla="*/ 366681 h 489419"/>
                    <a:gd name="connsiteX3" fmla="*/ 207121 w 555279"/>
                    <a:gd name="connsiteY3" fmla="*/ 193313 h 489419"/>
                    <a:gd name="connsiteX4" fmla="*/ 0 w 555279"/>
                    <a:gd name="connsiteY4" fmla="*/ 0 h 489419"/>
                    <a:gd name="connsiteX0" fmla="*/ 552322 w 552322"/>
                    <a:gd name="connsiteY0" fmla="*/ 489419 h 489419"/>
                    <a:gd name="connsiteX1" fmla="*/ 504761 w 552322"/>
                    <a:gd name="connsiteY1" fmla="*/ 377420 h 489419"/>
                    <a:gd name="connsiteX2" fmla="*/ 250079 w 552322"/>
                    <a:gd name="connsiteY2" fmla="*/ 366681 h 489419"/>
                    <a:gd name="connsiteX3" fmla="*/ 207121 w 552322"/>
                    <a:gd name="connsiteY3" fmla="*/ 193313 h 489419"/>
                    <a:gd name="connsiteX4" fmla="*/ 0 w 552322"/>
                    <a:gd name="connsiteY4" fmla="*/ 0 h 48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322" h="489419">
                      <a:moveTo>
                        <a:pt x="552322" y="489419"/>
                      </a:moveTo>
                      <a:cubicBezTo>
                        <a:pt x="549382" y="436616"/>
                        <a:pt x="555135" y="397876"/>
                        <a:pt x="504761" y="377420"/>
                      </a:cubicBezTo>
                      <a:cubicBezTo>
                        <a:pt x="454387" y="356964"/>
                        <a:pt x="299686" y="397365"/>
                        <a:pt x="250079" y="366681"/>
                      </a:cubicBezTo>
                      <a:cubicBezTo>
                        <a:pt x="200472" y="335996"/>
                        <a:pt x="248801" y="254426"/>
                        <a:pt x="207121" y="193313"/>
                      </a:cubicBezTo>
                      <a:cubicBezTo>
                        <a:pt x="-255" y="196637"/>
                        <a:pt x="1405" y="66099"/>
                        <a:pt x="0" y="0"/>
                      </a:cubicBezTo>
                    </a:path>
                  </a:pathLst>
                </a:custGeom>
                <a:no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luxForOffice"/>
                    <a:ea typeface="+mn-ea"/>
                    <a:cs typeface="+mn-cs"/>
                  </a:endParaRPr>
                </a:p>
              </p:txBody>
            </p:sp>
            <p:sp>
              <p:nvSpPr>
                <p:cNvPr id="89" name="Freeform: Shape 88">
                  <a:extLst>
                    <a:ext uri="{FF2B5EF4-FFF2-40B4-BE49-F238E27FC236}">
                      <a16:creationId xmlns:a16="http://schemas.microsoft.com/office/drawing/2014/main" id="{AE73B587-3A8E-3BFC-6511-FC50944C7150}"/>
                    </a:ext>
                  </a:extLst>
                </p:cNvPr>
                <p:cNvSpPr/>
                <p:nvPr/>
              </p:nvSpPr>
              <p:spPr>
                <a:xfrm>
                  <a:off x="833105" y="3675448"/>
                  <a:ext cx="141525" cy="151693"/>
                </a:xfrm>
                <a:custGeom>
                  <a:avLst/>
                  <a:gdLst>
                    <a:gd name="connsiteX0" fmla="*/ 595281 w 595281"/>
                    <a:gd name="connsiteY0" fmla="*/ 639773 h 639773"/>
                    <a:gd name="connsiteX1" fmla="*/ 521638 w 595281"/>
                    <a:gd name="connsiteY1" fmla="*/ 349804 h 639773"/>
                    <a:gd name="connsiteX2" fmla="*/ 302243 w 595281"/>
                    <a:gd name="connsiteY2" fmla="*/ 320654 h 639773"/>
                    <a:gd name="connsiteX3" fmla="*/ 0 w 595281"/>
                    <a:gd name="connsiteY3" fmla="*/ 0 h 639773"/>
                    <a:gd name="connsiteX0" fmla="*/ 595281 w 595281"/>
                    <a:gd name="connsiteY0" fmla="*/ 640708 h 640708"/>
                    <a:gd name="connsiteX1" fmla="*/ 521638 w 595281"/>
                    <a:gd name="connsiteY1" fmla="*/ 350739 h 640708"/>
                    <a:gd name="connsiteX2" fmla="*/ 302243 w 595281"/>
                    <a:gd name="connsiteY2" fmla="*/ 321589 h 640708"/>
                    <a:gd name="connsiteX3" fmla="*/ 0 w 595281"/>
                    <a:gd name="connsiteY3" fmla="*/ 935 h 640708"/>
                    <a:gd name="connsiteX0" fmla="*/ 595281 w 595281"/>
                    <a:gd name="connsiteY0" fmla="*/ 642368 h 642368"/>
                    <a:gd name="connsiteX1" fmla="*/ 521638 w 595281"/>
                    <a:gd name="connsiteY1" fmla="*/ 352399 h 642368"/>
                    <a:gd name="connsiteX2" fmla="*/ 302243 w 595281"/>
                    <a:gd name="connsiteY2" fmla="*/ 323249 h 642368"/>
                    <a:gd name="connsiteX3" fmla="*/ 0 w 595281"/>
                    <a:gd name="connsiteY3" fmla="*/ 2595 h 642368"/>
                    <a:gd name="connsiteX0" fmla="*/ 595281 w 595281"/>
                    <a:gd name="connsiteY0" fmla="*/ 642368 h 642368"/>
                    <a:gd name="connsiteX1" fmla="*/ 302243 w 595281"/>
                    <a:gd name="connsiteY1" fmla="*/ 323249 h 642368"/>
                    <a:gd name="connsiteX2" fmla="*/ 0 w 595281"/>
                    <a:gd name="connsiteY2" fmla="*/ 2595 h 642368"/>
                    <a:gd name="connsiteX0" fmla="*/ 595281 w 599012"/>
                    <a:gd name="connsiteY0" fmla="*/ 642368 h 642368"/>
                    <a:gd name="connsiteX1" fmla="*/ 302243 w 599012"/>
                    <a:gd name="connsiteY1" fmla="*/ 323249 h 642368"/>
                    <a:gd name="connsiteX2" fmla="*/ 0 w 599012"/>
                    <a:gd name="connsiteY2" fmla="*/ 2595 h 642368"/>
                    <a:gd name="connsiteX0" fmla="*/ 595281 w 599055"/>
                    <a:gd name="connsiteY0" fmla="*/ 642368 h 642368"/>
                    <a:gd name="connsiteX1" fmla="*/ 302243 w 599055"/>
                    <a:gd name="connsiteY1" fmla="*/ 323249 h 642368"/>
                    <a:gd name="connsiteX2" fmla="*/ 0 w 599055"/>
                    <a:gd name="connsiteY2" fmla="*/ 2595 h 642368"/>
                    <a:gd name="connsiteX0" fmla="*/ 595281 w 599055"/>
                    <a:gd name="connsiteY0" fmla="*/ 642096 h 642096"/>
                    <a:gd name="connsiteX1" fmla="*/ 302243 w 599055"/>
                    <a:gd name="connsiteY1" fmla="*/ 322977 h 642096"/>
                    <a:gd name="connsiteX2" fmla="*/ 0 w 599055"/>
                    <a:gd name="connsiteY2" fmla="*/ 2323 h 642096"/>
                  </a:gdLst>
                  <a:ahLst/>
                  <a:cxnLst>
                    <a:cxn ang="0">
                      <a:pos x="connsiteX0" y="connsiteY0"/>
                    </a:cxn>
                    <a:cxn ang="0">
                      <a:pos x="connsiteX1" y="connsiteY1"/>
                    </a:cxn>
                    <a:cxn ang="0">
                      <a:pos x="connsiteX2" y="connsiteY2"/>
                    </a:cxn>
                  </a:cxnLst>
                  <a:rect l="l" t="t" r="r" b="b"/>
                  <a:pathLst>
                    <a:path w="599055" h="642096">
                      <a:moveTo>
                        <a:pt x="595281" y="642096"/>
                      </a:moveTo>
                      <a:cubicBezTo>
                        <a:pt x="631080" y="230411"/>
                        <a:pt x="402990" y="338831"/>
                        <a:pt x="302243" y="322977"/>
                      </a:cubicBezTo>
                      <a:cubicBezTo>
                        <a:pt x="319630" y="82103"/>
                        <a:pt x="179760" y="-16856"/>
                        <a:pt x="0" y="2323"/>
                      </a:cubicBezTo>
                    </a:path>
                  </a:pathLst>
                </a:custGeom>
                <a:no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luxForOffice"/>
                    <a:ea typeface="+mn-ea"/>
                    <a:cs typeface="+mn-cs"/>
                  </a:endParaRPr>
                </a:p>
              </p:txBody>
            </p:sp>
          </p:grpSp>
          <p:grpSp>
            <p:nvGrpSpPr>
              <p:cNvPr id="75" name="Group 74">
                <a:extLst>
                  <a:ext uri="{FF2B5EF4-FFF2-40B4-BE49-F238E27FC236}">
                    <a16:creationId xmlns:a16="http://schemas.microsoft.com/office/drawing/2014/main" id="{C3FB717D-4A16-13B8-4844-3A19D7CAA316}"/>
                  </a:ext>
                </a:extLst>
              </p:cNvPr>
              <p:cNvGrpSpPr/>
              <p:nvPr/>
            </p:nvGrpSpPr>
            <p:grpSpPr>
              <a:xfrm>
                <a:off x="3188477" y="3439024"/>
                <a:ext cx="402607" cy="233230"/>
                <a:chOff x="894859" y="4510641"/>
                <a:chExt cx="402607" cy="233230"/>
              </a:xfrm>
            </p:grpSpPr>
            <p:sp>
              <p:nvSpPr>
                <p:cNvPr id="78" name="Rectangle 60">
                  <a:extLst>
                    <a:ext uri="{FF2B5EF4-FFF2-40B4-BE49-F238E27FC236}">
                      <a16:creationId xmlns:a16="http://schemas.microsoft.com/office/drawing/2014/main" id="{091B5E73-E43A-9E15-86C1-F69477E9559A}"/>
                    </a:ext>
                  </a:extLst>
                </p:cNvPr>
                <p:cNvSpPr/>
                <p:nvPr/>
              </p:nvSpPr>
              <p:spPr>
                <a:xfrm>
                  <a:off x="1191559" y="4572397"/>
                  <a:ext cx="68914" cy="56470"/>
                </a:xfrm>
                <a:custGeom>
                  <a:avLst/>
                  <a:gdLst>
                    <a:gd name="connsiteX0" fmla="*/ 0 w 409118"/>
                    <a:gd name="connsiteY0" fmla="*/ 0 h 335243"/>
                    <a:gd name="connsiteX1" fmla="*/ 409118 w 409118"/>
                    <a:gd name="connsiteY1" fmla="*/ 0 h 335243"/>
                    <a:gd name="connsiteX2" fmla="*/ 409118 w 409118"/>
                    <a:gd name="connsiteY2" fmla="*/ 335243 h 335243"/>
                    <a:gd name="connsiteX3" fmla="*/ 0 w 409118"/>
                    <a:gd name="connsiteY3" fmla="*/ 335243 h 335243"/>
                    <a:gd name="connsiteX4" fmla="*/ 0 w 409118"/>
                    <a:gd name="connsiteY4" fmla="*/ 0 h 335243"/>
                    <a:gd name="connsiteX0" fmla="*/ 0 w 409118"/>
                    <a:gd name="connsiteY0" fmla="*/ 0 h 335243"/>
                    <a:gd name="connsiteX1" fmla="*/ 287805 w 409118"/>
                    <a:gd name="connsiteY1" fmla="*/ 0 h 335243"/>
                    <a:gd name="connsiteX2" fmla="*/ 409118 w 409118"/>
                    <a:gd name="connsiteY2" fmla="*/ 335243 h 335243"/>
                    <a:gd name="connsiteX3" fmla="*/ 0 w 409118"/>
                    <a:gd name="connsiteY3" fmla="*/ 335243 h 335243"/>
                    <a:gd name="connsiteX4" fmla="*/ 0 w 409118"/>
                    <a:gd name="connsiteY4" fmla="*/ 0 h 33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118" h="335243">
                      <a:moveTo>
                        <a:pt x="0" y="0"/>
                      </a:moveTo>
                      <a:lnTo>
                        <a:pt x="287805" y="0"/>
                      </a:lnTo>
                      <a:lnTo>
                        <a:pt x="409118" y="335243"/>
                      </a:lnTo>
                      <a:lnTo>
                        <a:pt x="0" y="335243"/>
                      </a:lnTo>
                      <a:lnTo>
                        <a:pt x="0" y="0"/>
                      </a:lnTo>
                      <a:close/>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sp>
              <p:nvSpPr>
                <p:cNvPr id="80" name="Oval 79">
                  <a:extLst>
                    <a:ext uri="{FF2B5EF4-FFF2-40B4-BE49-F238E27FC236}">
                      <a16:creationId xmlns:a16="http://schemas.microsoft.com/office/drawing/2014/main" id="{4F87FEF3-1D38-2038-8E68-28ACF733B740}"/>
                    </a:ext>
                  </a:extLst>
                </p:cNvPr>
                <p:cNvSpPr/>
                <p:nvPr/>
              </p:nvSpPr>
              <p:spPr>
                <a:xfrm>
                  <a:off x="1185669" y="4672687"/>
                  <a:ext cx="71184" cy="7118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sp>
              <p:nvSpPr>
                <p:cNvPr id="82" name="Oval 81">
                  <a:extLst>
                    <a:ext uri="{FF2B5EF4-FFF2-40B4-BE49-F238E27FC236}">
                      <a16:creationId xmlns:a16="http://schemas.microsoft.com/office/drawing/2014/main" id="{0CA0997D-2BD2-F062-EAC4-C46E3F42B1EE}"/>
                    </a:ext>
                  </a:extLst>
                </p:cNvPr>
                <p:cNvSpPr/>
                <p:nvPr/>
              </p:nvSpPr>
              <p:spPr>
                <a:xfrm>
                  <a:off x="1020884" y="4672687"/>
                  <a:ext cx="71184" cy="7118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sp>
              <p:nvSpPr>
                <p:cNvPr id="83" name="Oval 82">
                  <a:extLst>
                    <a:ext uri="{FF2B5EF4-FFF2-40B4-BE49-F238E27FC236}">
                      <a16:creationId xmlns:a16="http://schemas.microsoft.com/office/drawing/2014/main" id="{A4554000-41D1-62BA-29CC-8DD6BAE8785C}"/>
                    </a:ext>
                  </a:extLst>
                </p:cNvPr>
                <p:cNvSpPr/>
                <p:nvPr/>
              </p:nvSpPr>
              <p:spPr>
                <a:xfrm>
                  <a:off x="929461" y="4672687"/>
                  <a:ext cx="71184" cy="7118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sp>
              <p:nvSpPr>
                <p:cNvPr id="84" name="Freeform: Shape 83">
                  <a:extLst>
                    <a:ext uri="{FF2B5EF4-FFF2-40B4-BE49-F238E27FC236}">
                      <a16:creationId xmlns:a16="http://schemas.microsoft.com/office/drawing/2014/main" id="{275A4A08-C728-1B7C-0C91-58B55297FA73}"/>
                    </a:ext>
                  </a:extLst>
                </p:cNvPr>
                <p:cNvSpPr/>
                <p:nvPr/>
              </p:nvSpPr>
              <p:spPr>
                <a:xfrm>
                  <a:off x="894859" y="4510641"/>
                  <a:ext cx="265062" cy="197741"/>
                </a:xfrm>
                <a:custGeom>
                  <a:avLst/>
                  <a:gdLst>
                    <a:gd name="connsiteX0" fmla="*/ 1267967 w 1800871"/>
                    <a:gd name="connsiteY0" fmla="*/ 1337583 h 1453005"/>
                    <a:gd name="connsiteX1" fmla="*/ 1665268 w 1800871"/>
                    <a:gd name="connsiteY1" fmla="*/ 1339100 h 1453005"/>
                    <a:gd name="connsiteX2" fmla="*/ 1672850 w 1800871"/>
                    <a:gd name="connsiteY2" fmla="*/ 150228 h 1453005"/>
                    <a:gd name="connsiteX3" fmla="*/ 127621 w 1800871"/>
                    <a:gd name="connsiteY3" fmla="*/ 145679 h 1453005"/>
                    <a:gd name="connsiteX4" fmla="*/ 109423 w 1800871"/>
                    <a:gd name="connsiteY4" fmla="*/ 1323936 h 1453005"/>
                    <a:gd name="connsiteX5" fmla="*/ 294426 w 1800871"/>
                    <a:gd name="connsiteY5" fmla="*/ 1320903 h 1453005"/>
                    <a:gd name="connsiteX0" fmla="*/ 1267967 w 1818915"/>
                    <a:gd name="connsiteY0" fmla="*/ 1277082 h 1392504"/>
                    <a:gd name="connsiteX1" fmla="*/ 1665268 w 1818915"/>
                    <a:gd name="connsiteY1" fmla="*/ 1278599 h 1392504"/>
                    <a:gd name="connsiteX2" fmla="*/ 1672850 w 1818915"/>
                    <a:gd name="connsiteY2" fmla="*/ 89727 h 1392504"/>
                    <a:gd name="connsiteX3" fmla="*/ 127621 w 1818915"/>
                    <a:gd name="connsiteY3" fmla="*/ 85178 h 1392504"/>
                    <a:gd name="connsiteX4" fmla="*/ 109423 w 1818915"/>
                    <a:gd name="connsiteY4" fmla="*/ 1263435 h 1392504"/>
                    <a:gd name="connsiteX5" fmla="*/ 294426 w 1818915"/>
                    <a:gd name="connsiteY5" fmla="*/ 1260402 h 1392504"/>
                    <a:gd name="connsiteX0" fmla="*/ 1280007 w 1830955"/>
                    <a:gd name="connsiteY0" fmla="*/ 1191904 h 1307326"/>
                    <a:gd name="connsiteX1" fmla="*/ 1677308 w 1830955"/>
                    <a:gd name="connsiteY1" fmla="*/ 1193421 h 1307326"/>
                    <a:gd name="connsiteX2" fmla="*/ 1684890 w 1830955"/>
                    <a:gd name="connsiteY2" fmla="*/ 4549 h 1307326"/>
                    <a:gd name="connsiteX3" fmla="*/ 139661 w 1830955"/>
                    <a:gd name="connsiteY3" fmla="*/ 0 h 1307326"/>
                    <a:gd name="connsiteX4" fmla="*/ 121463 w 1830955"/>
                    <a:gd name="connsiteY4" fmla="*/ 1178257 h 1307326"/>
                    <a:gd name="connsiteX5" fmla="*/ 306466 w 1830955"/>
                    <a:gd name="connsiteY5" fmla="*/ 1175224 h 1307326"/>
                    <a:gd name="connsiteX0" fmla="*/ 1213619 w 1764567"/>
                    <a:gd name="connsiteY0" fmla="*/ 1191904 h 1307326"/>
                    <a:gd name="connsiteX1" fmla="*/ 1610920 w 1764567"/>
                    <a:gd name="connsiteY1" fmla="*/ 1193421 h 1307326"/>
                    <a:gd name="connsiteX2" fmla="*/ 1618502 w 1764567"/>
                    <a:gd name="connsiteY2" fmla="*/ 4549 h 1307326"/>
                    <a:gd name="connsiteX3" fmla="*/ 73273 w 1764567"/>
                    <a:gd name="connsiteY3" fmla="*/ 0 h 1307326"/>
                    <a:gd name="connsiteX4" fmla="*/ 55075 w 1764567"/>
                    <a:gd name="connsiteY4" fmla="*/ 1178257 h 1307326"/>
                    <a:gd name="connsiteX5" fmla="*/ 240078 w 1764567"/>
                    <a:gd name="connsiteY5" fmla="*/ 1175224 h 1307326"/>
                    <a:gd name="connsiteX0" fmla="*/ 1277319 w 1828267"/>
                    <a:gd name="connsiteY0" fmla="*/ 1191904 h 1307326"/>
                    <a:gd name="connsiteX1" fmla="*/ 1674620 w 1828267"/>
                    <a:gd name="connsiteY1" fmla="*/ 1193421 h 1307326"/>
                    <a:gd name="connsiteX2" fmla="*/ 1682202 w 1828267"/>
                    <a:gd name="connsiteY2" fmla="*/ 4549 h 1307326"/>
                    <a:gd name="connsiteX3" fmla="*/ 136973 w 1828267"/>
                    <a:gd name="connsiteY3" fmla="*/ 0 h 1307326"/>
                    <a:gd name="connsiteX4" fmla="*/ 118775 w 1828267"/>
                    <a:gd name="connsiteY4" fmla="*/ 1178257 h 1307326"/>
                    <a:gd name="connsiteX5" fmla="*/ 303778 w 1828267"/>
                    <a:gd name="connsiteY5" fmla="*/ 1175224 h 1307326"/>
                    <a:gd name="connsiteX0" fmla="*/ 1277319 w 1828267"/>
                    <a:gd name="connsiteY0" fmla="*/ 1191904 h 1307326"/>
                    <a:gd name="connsiteX1" fmla="*/ 1674620 w 1828267"/>
                    <a:gd name="connsiteY1" fmla="*/ 1193421 h 1307326"/>
                    <a:gd name="connsiteX2" fmla="*/ 1682202 w 1828267"/>
                    <a:gd name="connsiteY2" fmla="*/ 4549 h 1307326"/>
                    <a:gd name="connsiteX3" fmla="*/ 136973 w 1828267"/>
                    <a:gd name="connsiteY3" fmla="*/ 0 h 1307326"/>
                    <a:gd name="connsiteX4" fmla="*/ 118775 w 1828267"/>
                    <a:gd name="connsiteY4" fmla="*/ 1178257 h 1307326"/>
                    <a:gd name="connsiteX5" fmla="*/ 303778 w 1828267"/>
                    <a:gd name="connsiteY5" fmla="*/ 1175224 h 1307326"/>
                    <a:gd name="connsiteX0" fmla="*/ 1211720 w 1762668"/>
                    <a:gd name="connsiteY0" fmla="*/ 1191904 h 1307326"/>
                    <a:gd name="connsiteX1" fmla="*/ 1609021 w 1762668"/>
                    <a:gd name="connsiteY1" fmla="*/ 1193421 h 1307326"/>
                    <a:gd name="connsiteX2" fmla="*/ 1616603 w 1762668"/>
                    <a:gd name="connsiteY2" fmla="*/ 4549 h 1307326"/>
                    <a:gd name="connsiteX3" fmla="*/ 71374 w 1762668"/>
                    <a:gd name="connsiteY3" fmla="*/ 0 h 1307326"/>
                    <a:gd name="connsiteX4" fmla="*/ 53176 w 1762668"/>
                    <a:gd name="connsiteY4" fmla="*/ 1178257 h 1307326"/>
                    <a:gd name="connsiteX5" fmla="*/ 198753 w 1762668"/>
                    <a:gd name="connsiteY5" fmla="*/ 1210102 h 1307326"/>
                    <a:gd name="connsiteX0" fmla="*/ 1213767 w 1764715"/>
                    <a:gd name="connsiteY0" fmla="*/ 1191904 h 1307326"/>
                    <a:gd name="connsiteX1" fmla="*/ 1611068 w 1764715"/>
                    <a:gd name="connsiteY1" fmla="*/ 1193421 h 1307326"/>
                    <a:gd name="connsiteX2" fmla="*/ 1618650 w 1764715"/>
                    <a:gd name="connsiteY2" fmla="*/ 4549 h 1307326"/>
                    <a:gd name="connsiteX3" fmla="*/ 73421 w 1764715"/>
                    <a:gd name="connsiteY3" fmla="*/ 0 h 1307326"/>
                    <a:gd name="connsiteX4" fmla="*/ 55223 w 1764715"/>
                    <a:gd name="connsiteY4" fmla="*/ 1178257 h 1307326"/>
                    <a:gd name="connsiteX5" fmla="*/ 243260 w 1764715"/>
                    <a:gd name="connsiteY5" fmla="*/ 1188873 h 1307326"/>
                    <a:gd name="connsiteX0" fmla="*/ 1278299 w 1829247"/>
                    <a:gd name="connsiteY0" fmla="*/ 1191904 h 1307326"/>
                    <a:gd name="connsiteX1" fmla="*/ 1675600 w 1829247"/>
                    <a:gd name="connsiteY1" fmla="*/ 1193421 h 1307326"/>
                    <a:gd name="connsiteX2" fmla="*/ 1683182 w 1829247"/>
                    <a:gd name="connsiteY2" fmla="*/ 4549 h 1307326"/>
                    <a:gd name="connsiteX3" fmla="*/ 137953 w 1829247"/>
                    <a:gd name="connsiteY3" fmla="*/ 0 h 1307326"/>
                    <a:gd name="connsiteX4" fmla="*/ 119755 w 1829247"/>
                    <a:gd name="connsiteY4" fmla="*/ 1178257 h 1307326"/>
                    <a:gd name="connsiteX5" fmla="*/ 307792 w 1829247"/>
                    <a:gd name="connsiteY5" fmla="*/ 1188873 h 1307326"/>
                    <a:gd name="connsiteX0" fmla="*/ 1222459 w 1773407"/>
                    <a:gd name="connsiteY0" fmla="*/ 1191904 h 1307326"/>
                    <a:gd name="connsiteX1" fmla="*/ 1619760 w 1773407"/>
                    <a:gd name="connsiteY1" fmla="*/ 1193421 h 1307326"/>
                    <a:gd name="connsiteX2" fmla="*/ 1627342 w 1773407"/>
                    <a:gd name="connsiteY2" fmla="*/ 4549 h 1307326"/>
                    <a:gd name="connsiteX3" fmla="*/ 82113 w 1773407"/>
                    <a:gd name="connsiteY3" fmla="*/ 0 h 1307326"/>
                    <a:gd name="connsiteX4" fmla="*/ 63915 w 1773407"/>
                    <a:gd name="connsiteY4" fmla="*/ 1178257 h 1307326"/>
                    <a:gd name="connsiteX5" fmla="*/ 251952 w 1773407"/>
                    <a:gd name="connsiteY5" fmla="*/ 1188873 h 1307326"/>
                    <a:gd name="connsiteX0" fmla="*/ 1277420 w 1828368"/>
                    <a:gd name="connsiteY0" fmla="*/ 1279022 h 1394444"/>
                    <a:gd name="connsiteX1" fmla="*/ 1674721 w 1828368"/>
                    <a:gd name="connsiteY1" fmla="*/ 1280539 h 1394444"/>
                    <a:gd name="connsiteX2" fmla="*/ 1682303 w 1828368"/>
                    <a:gd name="connsiteY2" fmla="*/ 91667 h 1394444"/>
                    <a:gd name="connsiteX3" fmla="*/ 137074 w 1828368"/>
                    <a:gd name="connsiteY3" fmla="*/ 87118 h 1394444"/>
                    <a:gd name="connsiteX4" fmla="*/ 114327 w 1828368"/>
                    <a:gd name="connsiteY4" fmla="*/ 1279022 h 1394444"/>
                    <a:gd name="connsiteX5" fmla="*/ 306913 w 1828368"/>
                    <a:gd name="connsiteY5" fmla="*/ 1275991 h 1394444"/>
                    <a:gd name="connsiteX0" fmla="*/ 1185055 w 1736003"/>
                    <a:gd name="connsiteY0" fmla="*/ 1336566 h 1451988"/>
                    <a:gd name="connsiteX1" fmla="*/ 1582356 w 1736003"/>
                    <a:gd name="connsiteY1" fmla="*/ 1338083 h 1451988"/>
                    <a:gd name="connsiteX2" fmla="*/ 1589938 w 1736003"/>
                    <a:gd name="connsiteY2" fmla="*/ 149211 h 1451988"/>
                    <a:gd name="connsiteX3" fmla="*/ 44709 w 1736003"/>
                    <a:gd name="connsiteY3" fmla="*/ 144662 h 1451988"/>
                    <a:gd name="connsiteX4" fmla="*/ 21962 w 1736003"/>
                    <a:gd name="connsiteY4" fmla="*/ 1336566 h 1451988"/>
                    <a:gd name="connsiteX5" fmla="*/ 214548 w 1736003"/>
                    <a:gd name="connsiteY5" fmla="*/ 1333535 h 1451988"/>
                    <a:gd name="connsiteX0" fmla="*/ 1181232 w 1732180"/>
                    <a:gd name="connsiteY0" fmla="*/ 1221339 h 1336761"/>
                    <a:gd name="connsiteX1" fmla="*/ 1578533 w 1732180"/>
                    <a:gd name="connsiteY1" fmla="*/ 1222856 h 1336761"/>
                    <a:gd name="connsiteX2" fmla="*/ 1586115 w 1732180"/>
                    <a:gd name="connsiteY2" fmla="*/ 33984 h 1336761"/>
                    <a:gd name="connsiteX3" fmla="*/ 40886 w 1732180"/>
                    <a:gd name="connsiteY3" fmla="*/ 29435 h 1336761"/>
                    <a:gd name="connsiteX4" fmla="*/ 18139 w 1732180"/>
                    <a:gd name="connsiteY4" fmla="*/ 1221339 h 1336761"/>
                    <a:gd name="connsiteX5" fmla="*/ 210725 w 1732180"/>
                    <a:gd name="connsiteY5" fmla="*/ 1218308 h 1336761"/>
                    <a:gd name="connsiteX0" fmla="*/ 1173584 w 1707822"/>
                    <a:gd name="connsiteY0" fmla="*/ 1284715 h 1400137"/>
                    <a:gd name="connsiteX1" fmla="*/ 1570885 w 1707822"/>
                    <a:gd name="connsiteY1" fmla="*/ 1286232 h 1400137"/>
                    <a:gd name="connsiteX2" fmla="*/ 1578467 w 1707822"/>
                    <a:gd name="connsiteY2" fmla="*/ 97360 h 1400137"/>
                    <a:gd name="connsiteX3" fmla="*/ 15041 w 1707822"/>
                    <a:gd name="connsiteY3" fmla="*/ 117074 h 1400137"/>
                    <a:gd name="connsiteX4" fmla="*/ 10491 w 1707822"/>
                    <a:gd name="connsiteY4" fmla="*/ 1284715 h 1400137"/>
                    <a:gd name="connsiteX5" fmla="*/ 203077 w 1707822"/>
                    <a:gd name="connsiteY5" fmla="*/ 1281684 h 1400137"/>
                    <a:gd name="connsiteX0" fmla="*/ 1173584 w 1718513"/>
                    <a:gd name="connsiteY0" fmla="*/ 1202894 h 1318316"/>
                    <a:gd name="connsiteX1" fmla="*/ 1570885 w 1718513"/>
                    <a:gd name="connsiteY1" fmla="*/ 1204411 h 1318316"/>
                    <a:gd name="connsiteX2" fmla="*/ 1578467 w 1718513"/>
                    <a:gd name="connsiteY2" fmla="*/ 15539 h 1318316"/>
                    <a:gd name="connsiteX3" fmla="*/ 15041 w 1718513"/>
                    <a:gd name="connsiteY3" fmla="*/ 35253 h 1318316"/>
                    <a:gd name="connsiteX4" fmla="*/ 10491 w 1718513"/>
                    <a:gd name="connsiteY4" fmla="*/ 1202894 h 1318316"/>
                    <a:gd name="connsiteX5" fmla="*/ 203077 w 1718513"/>
                    <a:gd name="connsiteY5" fmla="*/ 1199863 h 1318316"/>
                    <a:gd name="connsiteX0" fmla="*/ 1173584 w 1604538"/>
                    <a:gd name="connsiteY0" fmla="*/ 1202894 h 1318316"/>
                    <a:gd name="connsiteX1" fmla="*/ 1570885 w 1604538"/>
                    <a:gd name="connsiteY1" fmla="*/ 1204411 h 1318316"/>
                    <a:gd name="connsiteX2" fmla="*/ 1578467 w 1604538"/>
                    <a:gd name="connsiteY2" fmla="*/ 15539 h 1318316"/>
                    <a:gd name="connsiteX3" fmla="*/ 15041 w 1604538"/>
                    <a:gd name="connsiteY3" fmla="*/ 35253 h 1318316"/>
                    <a:gd name="connsiteX4" fmla="*/ 10491 w 1604538"/>
                    <a:gd name="connsiteY4" fmla="*/ 1202894 h 1318316"/>
                    <a:gd name="connsiteX5" fmla="*/ 203077 w 1604538"/>
                    <a:gd name="connsiteY5" fmla="*/ 1199863 h 1318316"/>
                    <a:gd name="connsiteX0" fmla="*/ 1173584 w 1579961"/>
                    <a:gd name="connsiteY0" fmla="*/ 1202894 h 1318316"/>
                    <a:gd name="connsiteX1" fmla="*/ 1570885 w 1579961"/>
                    <a:gd name="connsiteY1" fmla="*/ 1204411 h 1318316"/>
                    <a:gd name="connsiteX2" fmla="*/ 1578467 w 1579961"/>
                    <a:gd name="connsiteY2" fmla="*/ 15539 h 1318316"/>
                    <a:gd name="connsiteX3" fmla="*/ 15041 w 1579961"/>
                    <a:gd name="connsiteY3" fmla="*/ 35253 h 1318316"/>
                    <a:gd name="connsiteX4" fmla="*/ 10491 w 1579961"/>
                    <a:gd name="connsiteY4" fmla="*/ 1202894 h 1318316"/>
                    <a:gd name="connsiteX5" fmla="*/ 203077 w 1579961"/>
                    <a:gd name="connsiteY5" fmla="*/ 1199863 h 1318316"/>
                    <a:gd name="connsiteX0" fmla="*/ 1173584 w 1579961"/>
                    <a:gd name="connsiteY0" fmla="*/ 1202894 h 1288910"/>
                    <a:gd name="connsiteX1" fmla="*/ 1570885 w 1579961"/>
                    <a:gd name="connsiteY1" fmla="*/ 1204411 h 1288910"/>
                    <a:gd name="connsiteX2" fmla="*/ 1578467 w 1579961"/>
                    <a:gd name="connsiteY2" fmla="*/ 15539 h 1288910"/>
                    <a:gd name="connsiteX3" fmla="*/ 15041 w 1579961"/>
                    <a:gd name="connsiteY3" fmla="*/ 35253 h 1288910"/>
                    <a:gd name="connsiteX4" fmla="*/ 10491 w 1579961"/>
                    <a:gd name="connsiteY4" fmla="*/ 1202894 h 1288910"/>
                    <a:gd name="connsiteX5" fmla="*/ 203077 w 1579961"/>
                    <a:gd name="connsiteY5" fmla="*/ 1199863 h 1288910"/>
                    <a:gd name="connsiteX0" fmla="*/ 1173584 w 1579961"/>
                    <a:gd name="connsiteY0" fmla="*/ 1202894 h 1288910"/>
                    <a:gd name="connsiteX1" fmla="*/ 1570885 w 1579961"/>
                    <a:gd name="connsiteY1" fmla="*/ 1204411 h 1288910"/>
                    <a:gd name="connsiteX2" fmla="*/ 1578467 w 1579961"/>
                    <a:gd name="connsiteY2" fmla="*/ 15539 h 1288910"/>
                    <a:gd name="connsiteX3" fmla="*/ 15041 w 1579961"/>
                    <a:gd name="connsiteY3" fmla="*/ 35253 h 1288910"/>
                    <a:gd name="connsiteX4" fmla="*/ 10491 w 1579961"/>
                    <a:gd name="connsiteY4" fmla="*/ 1202894 h 1288910"/>
                    <a:gd name="connsiteX5" fmla="*/ 203077 w 1579961"/>
                    <a:gd name="connsiteY5" fmla="*/ 1199863 h 1288910"/>
                    <a:gd name="connsiteX0" fmla="*/ 1173584 w 1579961"/>
                    <a:gd name="connsiteY0" fmla="*/ 1202894 h 1204411"/>
                    <a:gd name="connsiteX1" fmla="*/ 1570885 w 1579961"/>
                    <a:gd name="connsiteY1" fmla="*/ 1204411 h 1204411"/>
                    <a:gd name="connsiteX2" fmla="*/ 1578467 w 1579961"/>
                    <a:gd name="connsiteY2" fmla="*/ 15539 h 1204411"/>
                    <a:gd name="connsiteX3" fmla="*/ 15041 w 1579961"/>
                    <a:gd name="connsiteY3" fmla="*/ 35253 h 1204411"/>
                    <a:gd name="connsiteX4" fmla="*/ 10491 w 1579961"/>
                    <a:gd name="connsiteY4" fmla="*/ 1202894 h 1204411"/>
                    <a:gd name="connsiteX5" fmla="*/ 203077 w 1579961"/>
                    <a:gd name="connsiteY5" fmla="*/ 1199863 h 1204411"/>
                    <a:gd name="connsiteX0" fmla="*/ 1163093 w 1569470"/>
                    <a:gd name="connsiteY0" fmla="*/ 1202894 h 1204411"/>
                    <a:gd name="connsiteX1" fmla="*/ 1560394 w 1569470"/>
                    <a:gd name="connsiteY1" fmla="*/ 1204411 h 1204411"/>
                    <a:gd name="connsiteX2" fmla="*/ 1567976 w 1569470"/>
                    <a:gd name="connsiteY2" fmla="*/ 15539 h 1204411"/>
                    <a:gd name="connsiteX3" fmla="*/ 4550 w 1569470"/>
                    <a:gd name="connsiteY3" fmla="*/ 35253 h 1204411"/>
                    <a:gd name="connsiteX4" fmla="*/ 0 w 1569470"/>
                    <a:gd name="connsiteY4" fmla="*/ 1202894 h 1204411"/>
                    <a:gd name="connsiteX5" fmla="*/ 192586 w 1569470"/>
                    <a:gd name="connsiteY5" fmla="*/ 1199863 h 1204411"/>
                    <a:gd name="connsiteX0" fmla="*/ 1163093 w 1569470"/>
                    <a:gd name="connsiteY0" fmla="*/ 1202894 h 1204411"/>
                    <a:gd name="connsiteX1" fmla="*/ 1560394 w 1569470"/>
                    <a:gd name="connsiteY1" fmla="*/ 1204411 h 1204411"/>
                    <a:gd name="connsiteX2" fmla="*/ 1567976 w 1569470"/>
                    <a:gd name="connsiteY2" fmla="*/ 15539 h 1204411"/>
                    <a:gd name="connsiteX3" fmla="*/ 4550 w 1569470"/>
                    <a:gd name="connsiteY3" fmla="*/ 35253 h 1204411"/>
                    <a:gd name="connsiteX4" fmla="*/ 0 w 1569470"/>
                    <a:gd name="connsiteY4" fmla="*/ 1202894 h 1204411"/>
                    <a:gd name="connsiteX5" fmla="*/ 192586 w 1569470"/>
                    <a:gd name="connsiteY5" fmla="*/ 1199863 h 1204411"/>
                    <a:gd name="connsiteX0" fmla="*/ 1163093 w 1569470"/>
                    <a:gd name="connsiteY0" fmla="*/ 1187359 h 1188876"/>
                    <a:gd name="connsiteX1" fmla="*/ 1560394 w 1569470"/>
                    <a:gd name="connsiteY1" fmla="*/ 1188876 h 1188876"/>
                    <a:gd name="connsiteX2" fmla="*/ 1567976 w 1569470"/>
                    <a:gd name="connsiteY2" fmla="*/ 4 h 1188876"/>
                    <a:gd name="connsiteX3" fmla="*/ 4550 w 1569470"/>
                    <a:gd name="connsiteY3" fmla="*/ 19718 h 1188876"/>
                    <a:gd name="connsiteX4" fmla="*/ 0 w 1569470"/>
                    <a:gd name="connsiteY4" fmla="*/ 1187359 h 1188876"/>
                    <a:gd name="connsiteX5" fmla="*/ 192586 w 1569470"/>
                    <a:gd name="connsiteY5" fmla="*/ 1184328 h 1188876"/>
                    <a:gd name="connsiteX0" fmla="*/ 1163093 w 1569470"/>
                    <a:gd name="connsiteY0" fmla="*/ 1187359 h 1188876"/>
                    <a:gd name="connsiteX1" fmla="*/ 1560394 w 1569470"/>
                    <a:gd name="connsiteY1" fmla="*/ 1188876 h 1188876"/>
                    <a:gd name="connsiteX2" fmla="*/ 1567976 w 1569470"/>
                    <a:gd name="connsiteY2" fmla="*/ 4 h 1188876"/>
                    <a:gd name="connsiteX3" fmla="*/ 4550 w 1569470"/>
                    <a:gd name="connsiteY3" fmla="*/ 19718 h 1188876"/>
                    <a:gd name="connsiteX4" fmla="*/ 0 w 1569470"/>
                    <a:gd name="connsiteY4" fmla="*/ 1187359 h 1188876"/>
                    <a:gd name="connsiteX5" fmla="*/ 192586 w 1569470"/>
                    <a:gd name="connsiteY5" fmla="*/ 1184328 h 1188876"/>
                    <a:gd name="connsiteX0" fmla="*/ 1163093 w 1561822"/>
                    <a:gd name="connsiteY0" fmla="*/ 1167641 h 1169158"/>
                    <a:gd name="connsiteX1" fmla="*/ 1560394 w 1561822"/>
                    <a:gd name="connsiteY1" fmla="*/ 1169158 h 1169158"/>
                    <a:gd name="connsiteX2" fmla="*/ 1558877 w 1561822"/>
                    <a:gd name="connsiteY2" fmla="*/ 3033 h 1169158"/>
                    <a:gd name="connsiteX3" fmla="*/ 4550 w 1561822"/>
                    <a:gd name="connsiteY3" fmla="*/ 0 h 1169158"/>
                    <a:gd name="connsiteX4" fmla="*/ 0 w 1561822"/>
                    <a:gd name="connsiteY4" fmla="*/ 1167641 h 1169158"/>
                    <a:gd name="connsiteX5" fmla="*/ 192586 w 1561822"/>
                    <a:gd name="connsiteY5" fmla="*/ 1164610 h 1169158"/>
                    <a:gd name="connsiteX0" fmla="*/ 1163093 w 1564134"/>
                    <a:gd name="connsiteY0" fmla="*/ 1172194 h 1173711"/>
                    <a:gd name="connsiteX1" fmla="*/ 1560394 w 1564134"/>
                    <a:gd name="connsiteY1" fmla="*/ 1173711 h 1173711"/>
                    <a:gd name="connsiteX2" fmla="*/ 1561909 w 1564134"/>
                    <a:gd name="connsiteY2" fmla="*/ 3 h 1173711"/>
                    <a:gd name="connsiteX3" fmla="*/ 4550 w 1564134"/>
                    <a:gd name="connsiteY3" fmla="*/ 4553 h 1173711"/>
                    <a:gd name="connsiteX4" fmla="*/ 0 w 1564134"/>
                    <a:gd name="connsiteY4" fmla="*/ 1172194 h 1173711"/>
                    <a:gd name="connsiteX5" fmla="*/ 192586 w 1564134"/>
                    <a:gd name="connsiteY5" fmla="*/ 1169163 h 1173711"/>
                    <a:gd name="connsiteX0" fmla="*/ 1163093 w 1564134"/>
                    <a:gd name="connsiteY0" fmla="*/ 1172194 h 1173711"/>
                    <a:gd name="connsiteX1" fmla="*/ 1560394 w 1564134"/>
                    <a:gd name="connsiteY1" fmla="*/ 1173711 h 1173711"/>
                    <a:gd name="connsiteX2" fmla="*/ 1561909 w 1564134"/>
                    <a:gd name="connsiteY2" fmla="*/ 3 h 1173711"/>
                    <a:gd name="connsiteX3" fmla="*/ 46111 w 1564134"/>
                    <a:gd name="connsiteY3" fmla="*/ 5010 h 1173711"/>
                    <a:gd name="connsiteX4" fmla="*/ 4550 w 1564134"/>
                    <a:gd name="connsiteY4" fmla="*/ 4553 h 1173711"/>
                    <a:gd name="connsiteX5" fmla="*/ 0 w 1564134"/>
                    <a:gd name="connsiteY5" fmla="*/ 1172194 h 1173711"/>
                    <a:gd name="connsiteX6" fmla="*/ 192586 w 1564134"/>
                    <a:gd name="connsiteY6" fmla="*/ 1169163 h 1173711"/>
                    <a:gd name="connsiteX0" fmla="*/ 1176827 w 1577868"/>
                    <a:gd name="connsiteY0" fmla="*/ 1234900 h 1236417"/>
                    <a:gd name="connsiteX1" fmla="*/ 1574128 w 1577868"/>
                    <a:gd name="connsiteY1" fmla="*/ 1236417 h 1236417"/>
                    <a:gd name="connsiteX2" fmla="*/ 1575643 w 1577868"/>
                    <a:gd name="connsiteY2" fmla="*/ 62709 h 1236417"/>
                    <a:gd name="connsiteX3" fmla="*/ 59845 w 1577868"/>
                    <a:gd name="connsiteY3" fmla="*/ 67716 h 1236417"/>
                    <a:gd name="connsiteX4" fmla="*/ 18284 w 1577868"/>
                    <a:gd name="connsiteY4" fmla="*/ 67259 h 1236417"/>
                    <a:gd name="connsiteX5" fmla="*/ 15865 w 1577868"/>
                    <a:gd name="connsiteY5" fmla="*/ 92525 h 1236417"/>
                    <a:gd name="connsiteX6" fmla="*/ 13734 w 1577868"/>
                    <a:gd name="connsiteY6" fmla="*/ 1234900 h 1236417"/>
                    <a:gd name="connsiteX7" fmla="*/ 206320 w 1577868"/>
                    <a:gd name="connsiteY7" fmla="*/ 1231869 h 1236417"/>
                    <a:gd name="connsiteX0" fmla="*/ 1176827 w 1577868"/>
                    <a:gd name="connsiteY0" fmla="*/ 1172195 h 1173712"/>
                    <a:gd name="connsiteX1" fmla="*/ 1574128 w 1577868"/>
                    <a:gd name="connsiteY1" fmla="*/ 1173712 h 1173712"/>
                    <a:gd name="connsiteX2" fmla="*/ 1575643 w 1577868"/>
                    <a:gd name="connsiteY2" fmla="*/ 4 h 1173712"/>
                    <a:gd name="connsiteX3" fmla="*/ 59845 w 1577868"/>
                    <a:gd name="connsiteY3" fmla="*/ 5011 h 1173712"/>
                    <a:gd name="connsiteX4" fmla="*/ 15865 w 1577868"/>
                    <a:gd name="connsiteY4" fmla="*/ 29820 h 1173712"/>
                    <a:gd name="connsiteX5" fmla="*/ 13734 w 1577868"/>
                    <a:gd name="connsiteY5" fmla="*/ 1172195 h 1173712"/>
                    <a:gd name="connsiteX6" fmla="*/ 206320 w 1577868"/>
                    <a:gd name="connsiteY6" fmla="*/ 1169164 h 1173712"/>
                    <a:gd name="connsiteX0" fmla="*/ 1176827 w 1577868"/>
                    <a:gd name="connsiteY0" fmla="*/ 1172195 h 1173712"/>
                    <a:gd name="connsiteX1" fmla="*/ 1574128 w 1577868"/>
                    <a:gd name="connsiteY1" fmla="*/ 1173712 h 1173712"/>
                    <a:gd name="connsiteX2" fmla="*/ 1575643 w 1577868"/>
                    <a:gd name="connsiteY2" fmla="*/ 4 h 1173712"/>
                    <a:gd name="connsiteX3" fmla="*/ 59845 w 1577868"/>
                    <a:gd name="connsiteY3" fmla="*/ 5011 h 1173712"/>
                    <a:gd name="connsiteX4" fmla="*/ 15865 w 1577868"/>
                    <a:gd name="connsiteY4" fmla="*/ 29820 h 1173712"/>
                    <a:gd name="connsiteX5" fmla="*/ 13734 w 1577868"/>
                    <a:gd name="connsiteY5" fmla="*/ 1172195 h 1173712"/>
                    <a:gd name="connsiteX6" fmla="*/ 206320 w 1577868"/>
                    <a:gd name="connsiteY6" fmla="*/ 1169164 h 1173712"/>
                    <a:gd name="connsiteX0" fmla="*/ 1176827 w 1577868"/>
                    <a:gd name="connsiteY0" fmla="*/ 1172195 h 1256926"/>
                    <a:gd name="connsiteX1" fmla="*/ 1574128 w 1577868"/>
                    <a:gd name="connsiteY1" fmla="*/ 1173712 h 1256926"/>
                    <a:gd name="connsiteX2" fmla="*/ 1575643 w 1577868"/>
                    <a:gd name="connsiteY2" fmla="*/ 4 h 1256926"/>
                    <a:gd name="connsiteX3" fmla="*/ 59845 w 1577868"/>
                    <a:gd name="connsiteY3" fmla="*/ 5011 h 1256926"/>
                    <a:gd name="connsiteX4" fmla="*/ 15865 w 1577868"/>
                    <a:gd name="connsiteY4" fmla="*/ 29820 h 1256926"/>
                    <a:gd name="connsiteX5" fmla="*/ 13734 w 1577868"/>
                    <a:gd name="connsiteY5" fmla="*/ 1172195 h 1256926"/>
                    <a:gd name="connsiteX6" fmla="*/ 44060 w 1577868"/>
                    <a:gd name="connsiteY6" fmla="*/ 1172193 h 1256926"/>
                    <a:gd name="connsiteX7" fmla="*/ 206320 w 1577868"/>
                    <a:gd name="connsiteY7" fmla="*/ 1169164 h 1256926"/>
                    <a:gd name="connsiteX0" fmla="*/ 1172723 w 1573764"/>
                    <a:gd name="connsiteY0" fmla="*/ 1172195 h 1241450"/>
                    <a:gd name="connsiteX1" fmla="*/ 1570024 w 1573764"/>
                    <a:gd name="connsiteY1" fmla="*/ 1173712 h 1241450"/>
                    <a:gd name="connsiteX2" fmla="*/ 1571539 w 1573764"/>
                    <a:gd name="connsiteY2" fmla="*/ 4 h 1241450"/>
                    <a:gd name="connsiteX3" fmla="*/ 55741 w 1573764"/>
                    <a:gd name="connsiteY3" fmla="*/ 5011 h 1241450"/>
                    <a:gd name="connsiteX4" fmla="*/ 11761 w 1573764"/>
                    <a:gd name="connsiteY4" fmla="*/ 29820 h 1241450"/>
                    <a:gd name="connsiteX5" fmla="*/ 15269 w 1573764"/>
                    <a:gd name="connsiteY5" fmla="*/ 1150769 h 1241450"/>
                    <a:gd name="connsiteX6" fmla="*/ 39956 w 1573764"/>
                    <a:gd name="connsiteY6" fmla="*/ 1172193 h 1241450"/>
                    <a:gd name="connsiteX7" fmla="*/ 202216 w 1573764"/>
                    <a:gd name="connsiteY7" fmla="*/ 1169164 h 1241450"/>
                    <a:gd name="connsiteX0" fmla="*/ 1161429 w 1562470"/>
                    <a:gd name="connsiteY0" fmla="*/ 1172195 h 1241450"/>
                    <a:gd name="connsiteX1" fmla="*/ 1558730 w 1562470"/>
                    <a:gd name="connsiteY1" fmla="*/ 1173712 h 1241450"/>
                    <a:gd name="connsiteX2" fmla="*/ 1560245 w 1562470"/>
                    <a:gd name="connsiteY2" fmla="*/ 4 h 1241450"/>
                    <a:gd name="connsiteX3" fmla="*/ 44447 w 1562470"/>
                    <a:gd name="connsiteY3" fmla="*/ 5011 h 1241450"/>
                    <a:gd name="connsiteX4" fmla="*/ 467 w 1562470"/>
                    <a:gd name="connsiteY4" fmla="*/ 29820 h 1241450"/>
                    <a:gd name="connsiteX5" fmla="*/ 3975 w 1562470"/>
                    <a:gd name="connsiteY5" fmla="*/ 1150769 h 1241450"/>
                    <a:gd name="connsiteX6" fmla="*/ 28662 w 1562470"/>
                    <a:gd name="connsiteY6" fmla="*/ 1172193 h 1241450"/>
                    <a:gd name="connsiteX7" fmla="*/ 190922 w 1562470"/>
                    <a:gd name="connsiteY7" fmla="*/ 1169164 h 1241450"/>
                    <a:gd name="connsiteX0" fmla="*/ 1161429 w 1562470"/>
                    <a:gd name="connsiteY0" fmla="*/ 1172195 h 1173712"/>
                    <a:gd name="connsiteX1" fmla="*/ 1558730 w 1562470"/>
                    <a:gd name="connsiteY1" fmla="*/ 1173712 h 1173712"/>
                    <a:gd name="connsiteX2" fmla="*/ 1560245 w 1562470"/>
                    <a:gd name="connsiteY2" fmla="*/ 4 h 1173712"/>
                    <a:gd name="connsiteX3" fmla="*/ 44447 w 1562470"/>
                    <a:gd name="connsiteY3" fmla="*/ 5011 h 1173712"/>
                    <a:gd name="connsiteX4" fmla="*/ 467 w 1562470"/>
                    <a:gd name="connsiteY4" fmla="*/ 29820 h 1173712"/>
                    <a:gd name="connsiteX5" fmla="*/ 3975 w 1562470"/>
                    <a:gd name="connsiteY5" fmla="*/ 1150769 h 1173712"/>
                    <a:gd name="connsiteX6" fmla="*/ 28662 w 1562470"/>
                    <a:gd name="connsiteY6" fmla="*/ 1172193 h 1173712"/>
                    <a:gd name="connsiteX7" fmla="*/ 190922 w 1562470"/>
                    <a:gd name="connsiteY7" fmla="*/ 1169164 h 1173712"/>
                    <a:gd name="connsiteX0" fmla="*/ 1166767 w 1567808"/>
                    <a:gd name="connsiteY0" fmla="*/ 1172195 h 1173712"/>
                    <a:gd name="connsiteX1" fmla="*/ 1564068 w 1567808"/>
                    <a:gd name="connsiteY1" fmla="*/ 1173712 h 1173712"/>
                    <a:gd name="connsiteX2" fmla="*/ 1565583 w 1567808"/>
                    <a:gd name="connsiteY2" fmla="*/ 4 h 1173712"/>
                    <a:gd name="connsiteX3" fmla="*/ 49785 w 1567808"/>
                    <a:gd name="connsiteY3" fmla="*/ 5011 h 1173712"/>
                    <a:gd name="connsiteX4" fmla="*/ 5805 w 1567808"/>
                    <a:gd name="connsiteY4" fmla="*/ 29820 h 1173712"/>
                    <a:gd name="connsiteX5" fmla="*/ 1420 w 1567808"/>
                    <a:gd name="connsiteY5" fmla="*/ 1127087 h 1173712"/>
                    <a:gd name="connsiteX6" fmla="*/ 34000 w 1567808"/>
                    <a:gd name="connsiteY6" fmla="*/ 1172193 h 1173712"/>
                    <a:gd name="connsiteX7" fmla="*/ 196260 w 1567808"/>
                    <a:gd name="connsiteY7" fmla="*/ 1169164 h 1173712"/>
                    <a:gd name="connsiteX0" fmla="*/ 1169831 w 1570872"/>
                    <a:gd name="connsiteY0" fmla="*/ 1172195 h 1173712"/>
                    <a:gd name="connsiteX1" fmla="*/ 1567132 w 1570872"/>
                    <a:gd name="connsiteY1" fmla="*/ 1173712 h 1173712"/>
                    <a:gd name="connsiteX2" fmla="*/ 1568647 w 1570872"/>
                    <a:gd name="connsiteY2" fmla="*/ 4 h 1173712"/>
                    <a:gd name="connsiteX3" fmla="*/ 52849 w 1570872"/>
                    <a:gd name="connsiteY3" fmla="*/ 5011 h 1173712"/>
                    <a:gd name="connsiteX4" fmla="*/ 8869 w 1570872"/>
                    <a:gd name="connsiteY4" fmla="*/ 29820 h 1173712"/>
                    <a:gd name="connsiteX5" fmla="*/ 1101 w 1570872"/>
                    <a:gd name="connsiteY5" fmla="*/ 1119193 h 1173712"/>
                    <a:gd name="connsiteX6" fmla="*/ 37064 w 1570872"/>
                    <a:gd name="connsiteY6" fmla="*/ 1172193 h 1173712"/>
                    <a:gd name="connsiteX7" fmla="*/ 199324 w 1570872"/>
                    <a:gd name="connsiteY7" fmla="*/ 1169164 h 1173712"/>
                    <a:gd name="connsiteX0" fmla="*/ 1171611 w 1572652"/>
                    <a:gd name="connsiteY0" fmla="*/ 1172195 h 1173712"/>
                    <a:gd name="connsiteX1" fmla="*/ 1568912 w 1572652"/>
                    <a:gd name="connsiteY1" fmla="*/ 1173712 h 1173712"/>
                    <a:gd name="connsiteX2" fmla="*/ 1570427 w 1572652"/>
                    <a:gd name="connsiteY2" fmla="*/ 4 h 1173712"/>
                    <a:gd name="connsiteX3" fmla="*/ 54629 w 1572652"/>
                    <a:gd name="connsiteY3" fmla="*/ 5011 h 1173712"/>
                    <a:gd name="connsiteX4" fmla="*/ 10649 w 1572652"/>
                    <a:gd name="connsiteY4" fmla="*/ 29820 h 1173712"/>
                    <a:gd name="connsiteX5" fmla="*/ 977 w 1572652"/>
                    <a:gd name="connsiteY5" fmla="*/ 1107774 h 1173712"/>
                    <a:gd name="connsiteX6" fmla="*/ 38844 w 1572652"/>
                    <a:gd name="connsiteY6" fmla="*/ 1172193 h 1173712"/>
                    <a:gd name="connsiteX7" fmla="*/ 201104 w 1572652"/>
                    <a:gd name="connsiteY7" fmla="*/ 1169164 h 1173712"/>
                    <a:gd name="connsiteX0" fmla="*/ 1171241 w 1572282"/>
                    <a:gd name="connsiteY0" fmla="*/ 1172195 h 1173712"/>
                    <a:gd name="connsiteX1" fmla="*/ 1568542 w 1572282"/>
                    <a:gd name="connsiteY1" fmla="*/ 1173712 h 1173712"/>
                    <a:gd name="connsiteX2" fmla="*/ 1570057 w 1572282"/>
                    <a:gd name="connsiteY2" fmla="*/ 4 h 1173712"/>
                    <a:gd name="connsiteX3" fmla="*/ 54259 w 1572282"/>
                    <a:gd name="connsiteY3" fmla="*/ 5011 h 1173712"/>
                    <a:gd name="connsiteX4" fmla="*/ 10279 w 1572282"/>
                    <a:gd name="connsiteY4" fmla="*/ 29820 h 1173712"/>
                    <a:gd name="connsiteX5" fmla="*/ 607 w 1572282"/>
                    <a:gd name="connsiteY5" fmla="*/ 1107774 h 1173712"/>
                    <a:gd name="connsiteX6" fmla="*/ 38474 w 1572282"/>
                    <a:gd name="connsiteY6" fmla="*/ 1172193 h 1173712"/>
                    <a:gd name="connsiteX7" fmla="*/ 200734 w 1572282"/>
                    <a:gd name="connsiteY7" fmla="*/ 1169164 h 1173712"/>
                    <a:gd name="connsiteX0" fmla="*/ 1170634 w 1571675"/>
                    <a:gd name="connsiteY0" fmla="*/ 1172195 h 1173712"/>
                    <a:gd name="connsiteX1" fmla="*/ 1567935 w 1571675"/>
                    <a:gd name="connsiteY1" fmla="*/ 1173712 h 1173712"/>
                    <a:gd name="connsiteX2" fmla="*/ 1569450 w 1571675"/>
                    <a:gd name="connsiteY2" fmla="*/ 4 h 1173712"/>
                    <a:gd name="connsiteX3" fmla="*/ 53652 w 1571675"/>
                    <a:gd name="connsiteY3" fmla="*/ 5011 h 1173712"/>
                    <a:gd name="connsiteX4" fmla="*/ 9672 w 1571675"/>
                    <a:gd name="connsiteY4" fmla="*/ 29820 h 1173712"/>
                    <a:gd name="connsiteX5" fmla="*/ 0 w 1571675"/>
                    <a:gd name="connsiteY5" fmla="*/ 1107774 h 1173712"/>
                    <a:gd name="connsiteX6" fmla="*/ 37867 w 1571675"/>
                    <a:gd name="connsiteY6" fmla="*/ 1172193 h 1173712"/>
                    <a:gd name="connsiteX7" fmla="*/ 200127 w 1571675"/>
                    <a:gd name="connsiteY7" fmla="*/ 1169164 h 1173712"/>
                    <a:gd name="connsiteX0" fmla="*/ 1172537 w 1573578"/>
                    <a:gd name="connsiteY0" fmla="*/ 1172195 h 1173712"/>
                    <a:gd name="connsiteX1" fmla="*/ 1569838 w 1573578"/>
                    <a:gd name="connsiteY1" fmla="*/ 1173712 h 1173712"/>
                    <a:gd name="connsiteX2" fmla="*/ 1571353 w 1573578"/>
                    <a:gd name="connsiteY2" fmla="*/ 4 h 1173712"/>
                    <a:gd name="connsiteX3" fmla="*/ 55555 w 1573578"/>
                    <a:gd name="connsiteY3" fmla="*/ 5011 h 1173712"/>
                    <a:gd name="connsiteX4" fmla="*/ 11575 w 1573578"/>
                    <a:gd name="connsiteY4" fmla="*/ 29820 h 1173712"/>
                    <a:gd name="connsiteX5" fmla="*/ 0 w 1573578"/>
                    <a:gd name="connsiteY5" fmla="*/ 1122047 h 1173712"/>
                    <a:gd name="connsiteX6" fmla="*/ 39770 w 1573578"/>
                    <a:gd name="connsiteY6" fmla="*/ 1172193 h 1173712"/>
                    <a:gd name="connsiteX7" fmla="*/ 202030 w 1573578"/>
                    <a:gd name="connsiteY7" fmla="*/ 1169164 h 1173712"/>
                    <a:gd name="connsiteX0" fmla="*/ 1172537 w 1573578"/>
                    <a:gd name="connsiteY0" fmla="*/ 1172195 h 1173921"/>
                    <a:gd name="connsiteX1" fmla="*/ 1569838 w 1573578"/>
                    <a:gd name="connsiteY1" fmla="*/ 1173712 h 1173921"/>
                    <a:gd name="connsiteX2" fmla="*/ 1571353 w 1573578"/>
                    <a:gd name="connsiteY2" fmla="*/ 4 h 1173921"/>
                    <a:gd name="connsiteX3" fmla="*/ 55555 w 1573578"/>
                    <a:gd name="connsiteY3" fmla="*/ 5011 h 1173921"/>
                    <a:gd name="connsiteX4" fmla="*/ 11575 w 1573578"/>
                    <a:gd name="connsiteY4" fmla="*/ 29820 h 1173921"/>
                    <a:gd name="connsiteX5" fmla="*/ 0 w 1573578"/>
                    <a:gd name="connsiteY5" fmla="*/ 1122047 h 1173921"/>
                    <a:gd name="connsiteX6" fmla="*/ 39770 w 1573578"/>
                    <a:gd name="connsiteY6" fmla="*/ 1172193 h 1173921"/>
                    <a:gd name="connsiteX7" fmla="*/ 202030 w 1573578"/>
                    <a:gd name="connsiteY7" fmla="*/ 1173921 h 1173921"/>
                    <a:gd name="connsiteX0" fmla="*/ 1172537 w 1573578"/>
                    <a:gd name="connsiteY0" fmla="*/ 1172195 h 1173921"/>
                    <a:gd name="connsiteX1" fmla="*/ 1569838 w 1573578"/>
                    <a:gd name="connsiteY1" fmla="*/ 1173712 h 1173921"/>
                    <a:gd name="connsiteX2" fmla="*/ 1571353 w 1573578"/>
                    <a:gd name="connsiteY2" fmla="*/ 4 h 1173921"/>
                    <a:gd name="connsiteX3" fmla="*/ 55555 w 1573578"/>
                    <a:gd name="connsiteY3" fmla="*/ 5011 h 1173921"/>
                    <a:gd name="connsiteX4" fmla="*/ 3962 w 1573578"/>
                    <a:gd name="connsiteY4" fmla="*/ 35530 h 1173921"/>
                    <a:gd name="connsiteX5" fmla="*/ 0 w 1573578"/>
                    <a:gd name="connsiteY5" fmla="*/ 1122047 h 1173921"/>
                    <a:gd name="connsiteX6" fmla="*/ 39770 w 1573578"/>
                    <a:gd name="connsiteY6" fmla="*/ 1172193 h 1173921"/>
                    <a:gd name="connsiteX7" fmla="*/ 202030 w 1573578"/>
                    <a:gd name="connsiteY7" fmla="*/ 1173921 h 1173921"/>
                    <a:gd name="connsiteX0" fmla="*/ 1172537 w 1573578"/>
                    <a:gd name="connsiteY0" fmla="*/ 1172195 h 1173921"/>
                    <a:gd name="connsiteX1" fmla="*/ 1569838 w 1573578"/>
                    <a:gd name="connsiteY1" fmla="*/ 1173712 h 1173921"/>
                    <a:gd name="connsiteX2" fmla="*/ 1571353 w 1573578"/>
                    <a:gd name="connsiteY2" fmla="*/ 4 h 1173921"/>
                    <a:gd name="connsiteX3" fmla="*/ 55555 w 1573578"/>
                    <a:gd name="connsiteY3" fmla="*/ 5011 h 1173921"/>
                    <a:gd name="connsiteX4" fmla="*/ 3962 w 1573578"/>
                    <a:gd name="connsiteY4" fmla="*/ 35530 h 1173921"/>
                    <a:gd name="connsiteX5" fmla="*/ 0 w 1573578"/>
                    <a:gd name="connsiteY5" fmla="*/ 1122047 h 1173921"/>
                    <a:gd name="connsiteX6" fmla="*/ 39770 w 1573578"/>
                    <a:gd name="connsiteY6" fmla="*/ 1172193 h 1173921"/>
                    <a:gd name="connsiteX7" fmla="*/ 202030 w 1573578"/>
                    <a:gd name="connsiteY7" fmla="*/ 1173921 h 117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78" h="1173921">
                      <a:moveTo>
                        <a:pt x="1172537" y="1172195"/>
                      </a:moveTo>
                      <a:cubicBezTo>
                        <a:pt x="1182773" y="1168783"/>
                        <a:pt x="1572112" y="1168405"/>
                        <a:pt x="1569838" y="1173712"/>
                      </a:cubicBezTo>
                      <a:cubicBezTo>
                        <a:pt x="1569080" y="1168404"/>
                        <a:pt x="1577418" y="-2270"/>
                        <a:pt x="1571353" y="4"/>
                      </a:cubicBezTo>
                      <a:lnTo>
                        <a:pt x="55555" y="5011"/>
                      </a:lnTo>
                      <a:cubicBezTo>
                        <a:pt x="10447" y="3131"/>
                        <a:pt x="6252" y="20599"/>
                        <a:pt x="3962" y="35530"/>
                      </a:cubicBezTo>
                      <a:cubicBezTo>
                        <a:pt x="3204" y="230137"/>
                        <a:pt x="3887" y="970498"/>
                        <a:pt x="0" y="1122047"/>
                      </a:cubicBezTo>
                      <a:cubicBezTo>
                        <a:pt x="611" y="1147796"/>
                        <a:pt x="7672" y="1172698"/>
                        <a:pt x="39770" y="1172193"/>
                      </a:cubicBezTo>
                      <a:lnTo>
                        <a:pt x="202030" y="1173921"/>
                      </a:ln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luxForOffice"/>
                    <a:ea typeface="+mn-ea"/>
                    <a:cs typeface="+mn-cs"/>
                  </a:endParaRPr>
                </a:p>
              </p:txBody>
            </p:sp>
            <p:sp>
              <p:nvSpPr>
                <p:cNvPr id="85" name="Freeform: Shape 84">
                  <a:extLst>
                    <a:ext uri="{FF2B5EF4-FFF2-40B4-BE49-F238E27FC236}">
                      <a16:creationId xmlns:a16="http://schemas.microsoft.com/office/drawing/2014/main" id="{985DB835-ED35-8042-E30F-2207AFEB2EA0}"/>
                    </a:ext>
                  </a:extLst>
                </p:cNvPr>
                <p:cNvSpPr/>
                <p:nvPr/>
              </p:nvSpPr>
              <p:spPr>
                <a:xfrm>
                  <a:off x="1160313" y="4543081"/>
                  <a:ext cx="137153" cy="165265"/>
                </a:xfrm>
                <a:custGeom>
                  <a:avLst/>
                  <a:gdLst>
                    <a:gd name="connsiteX0" fmla="*/ 0 w 842010"/>
                    <a:gd name="connsiteY0" fmla="*/ 43235 h 1055172"/>
                    <a:gd name="connsiteX1" fmla="*/ 568657 w 842010"/>
                    <a:gd name="connsiteY1" fmla="*/ 49301 h 1055172"/>
                    <a:gd name="connsiteX2" fmla="*/ 812800 w 842010"/>
                    <a:gd name="connsiteY2" fmla="*/ 540620 h 1055172"/>
                    <a:gd name="connsiteX3" fmla="*/ 811284 w 842010"/>
                    <a:gd name="connsiteY3" fmla="*/ 1003128 h 1055172"/>
                    <a:gd name="connsiteX4" fmla="*/ 576239 w 842010"/>
                    <a:gd name="connsiteY4" fmla="*/ 1024358 h 1055172"/>
                    <a:gd name="connsiteX0" fmla="*/ 0 w 842010"/>
                    <a:gd name="connsiteY0" fmla="*/ 31469 h 1043406"/>
                    <a:gd name="connsiteX1" fmla="*/ 568657 w 842010"/>
                    <a:gd name="connsiteY1" fmla="*/ 37535 h 1043406"/>
                    <a:gd name="connsiteX2" fmla="*/ 812800 w 842010"/>
                    <a:gd name="connsiteY2" fmla="*/ 528854 h 1043406"/>
                    <a:gd name="connsiteX3" fmla="*/ 811284 w 842010"/>
                    <a:gd name="connsiteY3" fmla="*/ 991362 h 1043406"/>
                    <a:gd name="connsiteX4" fmla="*/ 576239 w 842010"/>
                    <a:gd name="connsiteY4" fmla="*/ 1012592 h 1043406"/>
                    <a:gd name="connsiteX0" fmla="*/ 0 w 842010"/>
                    <a:gd name="connsiteY0" fmla="*/ 0 h 1011937"/>
                    <a:gd name="connsiteX1" fmla="*/ 568657 w 842010"/>
                    <a:gd name="connsiteY1" fmla="*/ 6066 h 1011937"/>
                    <a:gd name="connsiteX2" fmla="*/ 812800 w 842010"/>
                    <a:gd name="connsiteY2" fmla="*/ 497385 h 1011937"/>
                    <a:gd name="connsiteX3" fmla="*/ 811284 w 842010"/>
                    <a:gd name="connsiteY3" fmla="*/ 959893 h 1011937"/>
                    <a:gd name="connsiteX4" fmla="*/ 576239 w 842010"/>
                    <a:gd name="connsiteY4" fmla="*/ 981123 h 1011937"/>
                    <a:gd name="connsiteX0" fmla="*/ 0 w 842010"/>
                    <a:gd name="connsiteY0" fmla="*/ 0 h 1011937"/>
                    <a:gd name="connsiteX1" fmla="*/ 568657 w 842010"/>
                    <a:gd name="connsiteY1" fmla="*/ 6066 h 1011937"/>
                    <a:gd name="connsiteX2" fmla="*/ 812800 w 842010"/>
                    <a:gd name="connsiteY2" fmla="*/ 497385 h 1011937"/>
                    <a:gd name="connsiteX3" fmla="*/ 811284 w 842010"/>
                    <a:gd name="connsiteY3" fmla="*/ 959893 h 1011937"/>
                    <a:gd name="connsiteX4" fmla="*/ 576239 w 842010"/>
                    <a:gd name="connsiteY4" fmla="*/ 981123 h 1011937"/>
                    <a:gd name="connsiteX0" fmla="*/ 0 w 842010"/>
                    <a:gd name="connsiteY0" fmla="*/ 0 h 1011937"/>
                    <a:gd name="connsiteX1" fmla="*/ 568657 w 842010"/>
                    <a:gd name="connsiteY1" fmla="*/ 6066 h 1011937"/>
                    <a:gd name="connsiteX2" fmla="*/ 812800 w 842010"/>
                    <a:gd name="connsiteY2" fmla="*/ 497385 h 1011937"/>
                    <a:gd name="connsiteX3" fmla="*/ 811284 w 842010"/>
                    <a:gd name="connsiteY3" fmla="*/ 959893 h 1011937"/>
                    <a:gd name="connsiteX4" fmla="*/ 576239 w 842010"/>
                    <a:gd name="connsiteY4" fmla="*/ 981123 h 1011937"/>
                    <a:gd name="connsiteX0" fmla="*/ 0 w 829806"/>
                    <a:gd name="connsiteY0" fmla="*/ 0 h 1011937"/>
                    <a:gd name="connsiteX1" fmla="*/ 568657 w 829806"/>
                    <a:gd name="connsiteY1" fmla="*/ 6066 h 1011937"/>
                    <a:gd name="connsiteX2" fmla="*/ 812800 w 829806"/>
                    <a:gd name="connsiteY2" fmla="*/ 497385 h 1011937"/>
                    <a:gd name="connsiteX3" fmla="*/ 811284 w 829806"/>
                    <a:gd name="connsiteY3" fmla="*/ 959893 h 1011937"/>
                    <a:gd name="connsiteX4" fmla="*/ 576239 w 829806"/>
                    <a:gd name="connsiteY4" fmla="*/ 981123 h 1011937"/>
                    <a:gd name="connsiteX0" fmla="*/ 0 w 814232"/>
                    <a:gd name="connsiteY0" fmla="*/ 0 h 1011937"/>
                    <a:gd name="connsiteX1" fmla="*/ 568657 w 814232"/>
                    <a:gd name="connsiteY1" fmla="*/ 6066 h 1011937"/>
                    <a:gd name="connsiteX2" fmla="*/ 812800 w 814232"/>
                    <a:gd name="connsiteY2" fmla="*/ 497385 h 1011937"/>
                    <a:gd name="connsiteX3" fmla="*/ 811284 w 814232"/>
                    <a:gd name="connsiteY3" fmla="*/ 959893 h 1011937"/>
                    <a:gd name="connsiteX4" fmla="*/ 576239 w 814232"/>
                    <a:gd name="connsiteY4" fmla="*/ 981123 h 1011937"/>
                    <a:gd name="connsiteX0" fmla="*/ 0 w 814232"/>
                    <a:gd name="connsiteY0" fmla="*/ 0 h 990825"/>
                    <a:gd name="connsiteX1" fmla="*/ 568657 w 814232"/>
                    <a:gd name="connsiteY1" fmla="*/ 6066 h 990825"/>
                    <a:gd name="connsiteX2" fmla="*/ 812800 w 814232"/>
                    <a:gd name="connsiteY2" fmla="*/ 497385 h 990825"/>
                    <a:gd name="connsiteX3" fmla="*/ 811284 w 814232"/>
                    <a:gd name="connsiteY3" fmla="*/ 959893 h 990825"/>
                    <a:gd name="connsiteX4" fmla="*/ 576239 w 814232"/>
                    <a:gd name="connsiteY4" fmla="*/ 981123 h 990825"/>
                    <a:gd name="connsiteX0" fmla="*/ 0 w 814232"/>
                    <a:gd name="connsiteY0" fmla="*/ 0 h 981123"/>
                    <a:gd name="connsiteX1" fmla="*/ 568657 w 814232"/>
                    <a:gd name="connsiteY1" fmla="*/ 6066 h 981123"/>
                    <a:gd name="connsiteX2" fmla="*/ 812800 w 814232"/>
                    <a:gd name="connsiteY2" fmla="*/ 497385 h 981123"/>
                    <a:gd name="connsiteX3" fmla="*/ 811284 w 814232"/>
                    <a:gd name="connsiteY3" fmla="*/ 959893 h 981123"/>
                    <a:gd name="connsiteX4" fmla="*/ 576239 w 814232"/>
                    <a:gd name="connsiteY4" fmla="*/ 981123 h 981123"/>
                    <a:gd name="connsiteX0" fmla="*/ 0 w 814232"/>
                    <a:gd name="connsiteY0" fmla="*/ 0 h 981123"/>
                    <a:gd name="connsiteX1" fmla="*/ 568657 w 814232"/>
                    <a:gd name="connsiteY1" fmla="*/ 6066 h 981123"/>
                    <a:gd name="connsiteX2" fmla="*/ 812800 w 814232"/>
                    <a:gd name="connsiteY2" fmla="*/ 497385 h 981123"/>
                    <a:gd name="connsiteX3" fmla="*/ 811284 w 814232"/>
                    <a:gd name="connsiteY3" fmla="*/ 976573 h 981123"/>
                    <a:gd name="connsiteX4" fmla="*/ 576239 w 814232"/>
                    <a:gd name="connsiteY4" fmla="*/ 981123 h 98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232" h="981123">
                      <a:moveTo>
                        <a:pt x="0" y="0"/>
                      </a:moveTo>
                      <a:cubicBezTo>
                        <a:pt x="142291" y="4043"/>
                        <a:pt x="434706" y="505"/>
                        <a:pt x="568657" y="6066"/>
                      </a:cubicBezTo>
                      <a:cubicBezTo>
                        <a:pt x="640434" y="117776"/>
                        <a:pt x="745066" y="350545"/>
                        <a:pt x="812800" y="497385"/>
                      </a:cubicBezTo>
                      <a:cubicBezTo>
                        <a:pt x="815327" y="612380"/>
                        <a:pt x="814317" y="882302"/>
                        <a:pt x="811284" y="976573"/>
                      </a:cubicBezTo>
                      <a:cubicBezTo>
                        <a:pt x="721816" y="979859"/>
                        <a:pt x="660400" y="977458"/>
                        <a:pt x="576239" y="981123"/>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luxForOffice"/>
                    <a:ea typeface="+mn-ea"/>
                    <a:cs typeface="+mn-cs"/>
                  </a:endParaRPr>
                </a:p>
              </p:txBody>
            </p:sp>
          </p:grpSp>
        </p:grpSp>
        <p:grpSp>
          <p:nvGrpSpPr>
            <p:cNvPr id="14" name="Group 13">
              <a:extLst>
                <a:ext uri="{FF2B5EF4-FFF2-40B4-BE49-F238E27FC236}">
                  <a16:creationId xmlns:a16="http://schemas.microsoft.com/office/drawing/2014/main" id="{C70FF5DD-2D30-814E-394D-23ABBE28F3BB}"/>
                </a:ext>
              </a:extLst>
            </p:cNvPr>
            <p:cNvGrpSpPr/>
            <p:nvPr/>
          </p:nvGrpSpPr>
          <p:grpSpPr>
            <a:xfrm>
              <a:off x="5803574" y="3220445"/>
              <a:ext cx="676289" cy="866435"/>
              <a:chOff x="4232267" y="3081163"/>
              <a:chExt cx="676289" cy="866435"/>
            </a:xfrm>
          </p:grpSpPr>
          <p:grpSp>
            <p:nvGrpSpPr>
              <p:cNvPr id="47" name="Group 46">
                <a:extLst>
                  <a:ext uri="{FF2B5EF4-FFF2-40B4-BE49-F238E27FC236}">
                    <a16:creationId xmlns:a16="http://schemas.microsoft.com/office/drawing/2014/main" id="{4815ED1B-4945-E172-B8DE-6766CCD5F008}"/>
                  </a:ext>
                </a:extLst>
              </p:cNvPr>
              <p:cNvGrpSpPr/>
              <p:nvPr/>
            </p:nvGrpSpPr>
            <p:grpSpPr>
              <a:xfrm>
                <a:off x="4232267" y="3081163"/>
                <a:ext cx="601316" cy="866435"/>
                <a:chOff x="4017475" y="1611995"/>
                <a:chExt cx="1296810" cy="1868569"/>
              </a:xfrm>
              <a:solidFill>
                <a:schemeClr val="bg1"/>
              </a:solidFill>
            </p:grpSpPr>
            <p:grpSp>
              <p:nvGrpSpPr>
                <p:cNvPr id="49" name="Graphic 51">
                  <a:extLst>
                    <a:ext uri="{FF2B5EF4-FFF2-40B4-BE49-F238E27FC236}">
                      <a16:creationId xmlns:a16="http://schemas.microsoft.com/office/drawing/2014/main" id="{357BCD9C-84C1-C275-6A30-97F389E2A00F}"/>
                    </a:ext>
                  </a:extLst>
                </p:cNvPr>
                <p:cNvGrpSpPr/>
                <p:nvPr/>
              </p:nvGrpSpPr>
              <p:grpSpPr>
                <a:xfrm>
                  <a:off x="4017475" y="2201514"/>
                  <a:ext cx="904479" cy="1279050"/>
                  <a:chOff x="1161792" y="2994892"/>
                  <a:chExt cx="925132" cy="1308258"/>
                </a:xfrm>
                <a:grpFill/>
              </p:grpSpPr>
              <p:sp>
                <p:nvSpPr>
                  <p:cNvPr id="60" name="Graphic 51">
                    <a:extLst>
                      <a:ext uri="{FF2B5EF4-FFF2-40B4-BE49-F238E27FC236}">
                        <a16:creationId xmlns:a16="http://schemas.microsoft.com/office/drawing/2014/main" id="{38E2B39B-4B6E-7C55-EBBE-42563E301CAE}"/>
                      </a:ext>
                    </a:extLst>
                  </p:cNvPr>
                  <p:cNvSpPr/>
                  <p:nvPr/>
                </p:nvSpPr>
                <p:spPr>
                  <a:xfrm>
                    <a:off x="1161792" y="3751177"/>
                    <a:ext cx="572384" cy="291243"/>
                  </a:xfrm>
                  <a:custGeom>
                    <a:avLst/>
                    <a:gdLst>
                      <a:gd name="connsiteX0" fmla="*/ 565087 w 572384"/>
                      <a:gd name="connsiteY0" fmla="*/ 282416 h 291243"/>
                      <a:gd name="connsiteX1" fmla="*/ 563182 w 572384"/>
                      <a:gd name="connsiteY1" fmla="*/ 244316 h 291243"/>
                      <a:gd name="connsiteX2" fmla="*/ 303149 w 572384"/>
                      <a:gd name="connsiteY2" fmla="*/ 7144 h 291243"/>
                      <a:gd name="connsiteX3" fmla="*/ 266954 w 572384"/>
                      <a:gd name="connsiteY3" fmla="*/ 7144 h 291243"/>
                      <a:gd name="connsiteX4" fmla="*/ 8827 w 572384"/>
                      <a:gd name="connsiteY4" fmla="*/ 244316 h 291243"/>
                      <a:gd name="connsiteX5" fmla="*/ 6922 w 572384"/>
                      <a:gd name="connsiteY5" fmla="*/ 282416 h 291243"/>
                      <a:gd name="connsiteX6" fmla="*/ 45022 w 572384"/>
                      <a:gd name="connsiteY6" fmla="*/ 284321 h 291243"/>
                      <a:gd name="connsiteX7" fmla="*/ 284099 w 572384"/>
                      <a:gd name="connsiteY7" fmla="*/ 64294 h 291243"/>
                      <a:gd name="connsiteX8" fmla="*/ 526034 w 572384"/>
                      <a:gd name="connsiteY8" fmla="*/ 284321 h 291243"/>
                      <a:gd name="connsiteX9" fmla="*/ 565087 w 572384"/>
                      <a:gd name="connsiteY9" fmla="*/ 282416 h 291243"/>
                      <a:gd name="connsiteX10" fmla="*/ 565087 w 572384"/>
                      <a:gd name="connsiteY10" fmla="*/ 282416 h 291243"/>
                      <a:gd name="connsiteX11" fmla="*/ 565087 w 572384"/>
                      <a:gd name="connsiteY11" fmla="*/ 282416 h 29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384" h="291243">
                        <a:moveTo>
                          <a:pt x="565087" y="282416"/>
                        </a:moveTo>
                        <a:cubicBezTo>
                          <a:pt x="575564" y="270986"/>
                          <a:pt x="574612" y="253841"/>
                          <a:pt x="563182" y="244316"/>
                        </a:cubicBezTo>
                        <a:lnTo>
                          <a:pt x="303149" y="7144"/>
                        </a:lnTo>
                        <a:cubicBezTo>
                          <a:pt x="292672" y="-2381"/>
                          <a:pt x="276479" y="-2381"/>
                          <a:pt x="266954" y="7144"/>
                        </a:cubicBezTo>
                        <a:lnTo>
                          <a:pt x="8827" y="244316"/>
                        </a:lnTo>
                        <a:cubicBezTo>
                          <a:pt x="-2603" y="254794"/>
                          <a:pt x="-2603" y="271939"/>
                          <a:pt x="6922" y="282416"/>
                        </a:cubicBezTo>
                        <a:cubicBezTo>
                          <a:pt x="17399" y="293846"/>
                          <a:pt x="34544" y="293846"/>
                          <a:pt x="45022" y="284321"/>
                        </a:cubicBezTo>
                        <a:lnTo>
                          <a:pt x="284099" y="64294"/>
                        </a:lnTo>
                        <a:lnTo>
                          <a:pt x="526034" y="284321"/>
                        </a:lnTo>
                        <a:cubicBezTo>
                          <a:pt x="537464" y="293846"/>
                          <a:pt x="554609" y="292894"/>
                          <a:pt x="565087" y="282416"/>
                        </a:cubicBezTo>
                        <a:lnTo>
                          <a:pt x="565087" y="282416"/>
                        </a:lnTo>
                        <a:lnTo>
                          <a:pt x="565087" y="2824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62" name="Graphic 51">
                    <a:extLst>
                      <a:ext uri="{FF2B5EF4-FFF2-40B4-BE49-F238E27FC236}">
                        <a16:creationId xmlns:a16="http://schemas.microsoft.com/office/drawing/2014/main" id="{FCFEDC9B-461C-07CC-44E1-43E564199145}"/>
                      </a:ext>
                    </a:extLst>
                  </p:cNvPr>
                  <p:cNvSpPr/>
                  <p:nvPr/>
                </p:nvSpPr>
                <p:spPr>
                  <a:xfrm>
                    <a:off x="1224912" y="4052643"/>
                    <a:ext cx="445770" cy="249554"/>
                  </a:xfrm>
                  <a:custGeom>
                    <a:avLst/>
                    <a:gdLst>
                      <a:gd name="connsiteX0" fmla="*/ 419100 w 445770"/>
                      <a:gd name="connsiteY0" fmla="*/ 952 h 249554"/>
                      <a:gd name="connsiteX1" fmla="*/ 392430 w 445770"/>
                      <a:gd name="connsiteY1" fmla="*/ 27622 h 249554"/>
                      <a:gd name="connsiteX2" fmla="*/ 392430 w 445770"/>
                      <a:gd name="connsiteY2" fmla="*/ 27622 h 249554"/>
                      <a:gd name="connsiteX3" fmla="*/ 392430 w 445770"/>
                      <a:gd name="connsiteY3" fmla="*/ 196215 h 249554"/>
                      <a:gd name="connsiteX4" fmla="*/ 54293 w 445770"/>
                      <a:gd name="connsiteY4" fmla="*/ 196215 h 249554"/>
                      <a:gd name="connsiteX5" fmla="*/ 54293 w 445770"/>
                      <a:gd name="connsiteY5" fmla="*/ 27622 h 249554"/>
                      <a:gd name="connsiteX6" fmla="*/ 26670 w 445770"/>
                      <a:gd name="connsiteY6" fmla="*/ 0 h 249554"/>
                      <a:gd name="connsiteX7" fmla="*/ 0 w 445770"/>
                      <a:gd name="connsiteY7" fmla="*/ 27622 h 249554"/>
                      <a:gd name="connsiteX8" fmla="*/ 0 w 445770"/>
                      <a:gd name="connsiteY8" fmla="*/ 222885 h 249554"/>
                      <a:gd name="connsiteX9" fmla="*/ 26670 w 445770"/>
                      <a:gd name="connsiteY9" fmla="*/ 249555 h 249554"/>
                      <a:gd name="connsiteX10" fmla="*/ 26670 w 445770"/>
                      <a:gd name="connsiteY10" fmla="*/ 249555 h 249554"/>
                      <a:gd name="connsiteX11" fmla="*/ 419100 w 445770"/>
                      <a:gd name="connsiteY11" fmla="*/ 249555 h 249554"/>
                      <a:gd name="connsiteX12" fmla="*/ 445770 w 445770"/>
                      <a:gd name="connsiteY12" fmla="*/ 222885 h 249554"/>
                      <a:gd name="connsiteX13" fmla="*/ 445770 w 445770"/>
                      <a:gd name="connsiteY13" fmla="*/ 222885 h 249554"/>
                      <a:gd name="connsiteX14" fmla="*/ 445770 w 445770"/>
                      <a:gd name="connsiteY14" fmla="*/ 27622 h 249554"/>
                      <a:gd name="connsiteX15" fmla="*/ 419100 w 445770"/>
                      <a:gd name="connsiteY15" fmla="*/ 952 h 24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70" h="249554">
                        <a:moveTo>
                          <a:pt x="419100" y="952"/>
                        </a:moveTo>
                        <a:cubicBezTo>
                          <a:pt x="403860" y="952"/>
                          <a:pt x="392430" y="13335"/>
                          <a:pt x="392430" y="27622"/>
                        </a:cubicBezTo>
                        <a:lnTo>
                          <a:pt x="392430" y="27622"/>
                        </a:lnTo>
                        <a:lnTo>
                          <a:pt x="392430" y="196215"/>
                        </a:lnTo>
                        <a:lnTo>
                          <a:pt x="54293" y="196215"/>
                        </a:lnTo>
                        <a:lnTo>
                          <a:pt x="54293" y="27622"/>
                        </a:lnTo>
                        <a:cubicBezTo>
                          <a:pt x="54293" y="12382"/>
                          <a:pt x="41910" y="0"/>
                          <a:pt x="26670" y="0"/>
                        </a:cubicBezTo>
                        <a:cubicBezTo>
                          <a:pt x="11430" y="0"/>
                          <a:pt x="0" y="12382"/>
                          <a:pt x="0" y="27622"/>
                        </a:cubicBezTo>
                        <a:lnTo>
                          <a:pt x="0" y="222885"/>
                        </a:lnTo>
                        <a:cubicBezTo>
                          <a:pt x="0" y="238125"/>
                          <a:pt x="12382" y="249555"/>
                          <a:pt x="26670" y="249555"/>
                        </a:cubicBezTo>
                        <a:lnTo>
                          <a:pt x="26670" y="249555"/>
                        </a:lnTo>
                        <a:lnTo>
                          <a:pt x="419100" y="249555"/>
                        </a:lnTo>
                        <a:cubicBezTo>
                          <a:pt x="434340" y="249555"/>
                          <a:pt x="445770" y="237172"/>
                          <a:pt x="445770" y="222885"/>
                        </a:cubicBezTo>
                        <a:lnTo>
                          <a:pt x="445770" y="222885"/>
                        </a:lnTo>
                        <a:lnTo>
                          <a:pt x="445770" y="27622"/>
                        </a:lnTo>
                        <a:cubicBezTo>
                          <a:pt x="445770" y="12382"/>
                          <a:pt x="433388" y="952"/>
                          <a:pt x="419100" y="952"/>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63" name="Graphic 51">
                    <a:extLst>
                      <a:ext uri="{FF2B5EF4-FFF2-40B4-BE49-F238E27FC236}">
                        <a16:creationId xmlns:a16="http://schemas.microsoft.com/office/drawing/2014/main" id="{AC7B1B2A-5FF3-0A9A-54B7-0D0E6198B281}"/>
                      </a:ext>
                    </a:extLst>
                  </p:cNvPr>
                  <p:cNvSpPr/>
                  <p:nvPr/>
                </p:nvSpPr>
                <p:spPr>
                  <a:xfrm>
                    <a:off x="1421075" y="2994892"/>
                    <a:ext cx="665849" cy="1308258"/>
                  </a:xfrm>
                  <a:custGeom>
                    <a:avLst/>
                    <a:gdLst>
                      <a:gd name="connsiteX0" fmla="*/ 351524 w 665849"/>
                      <a:gd name="connsiteY0" fmla="*/ 7144 h 1308258"/>
                      <a:gd name="connsiteX1" fmla="*/ 314377 w 665849"/>
                      <a:gd name="connsiteY1" fmla="*/ 7144 h 1308258"/>
                      <a:gd name="connsiteX2" fmla="*/ 8624 w 665849"/>
                      <a:gd name="connsiteY2" fmla="*/ 290989 h 1308258"/>
                      <a:gd name="connsiteX3" fmla="*/ 52 w 665849"/>
                      <a:gd name="connsiteY3" fmla="*/ 310991 h 1308258"/>
                      <a:gd name="connsiteX4" fmla="*/ 52 w 665849"/>
                      <a:gd name="connsiteY4" fmla="*/ 690086 h 1308258"/>
                      <a:gd name="connsiteX5" fmla="*/ 25769 w 665849"/>
                      <a:gd name="connsiteY5" fmla="*/ 718661 h 1308258"/>
                      <a:gd name="connsiteX6" fmla="*/ 54344 w 665849"/>
                      <a:gd name="connsiteY6" fmla="*/ 692944 h 1308258"/>
                      <a:gd name="connsiteX7" fmla="*/ 54344 w 665849"/>
                      <a:gd name="connsiteY7" fmla="*/ 691039 h 1308258"/>
                      <a:gd name="connsiteX8" fmla="*/ 54344 w 665849"/>
                      <a:gd name="connsiteY8" fmla="*/ 323374 h 1308258"/>
                      <a:gd name="connsiteX9" fmla="*/ 333427 w 665849"/>
                      <a:gd name="connsiteY9" fmla="*/ 64294 h 1308258"/>
                      <a:gd name="connsiteX10" fmla="*/ 612509 w 665849"/>
                      <a:gd name="connsiteY10" fmla="*/ 323374 h 1308258"/>
                      <a:gd name="connsiteX11" fmla="*/ 612509 w 665849"/>
                      <a:gd name="connsiteY11" fmla="*/ 1253966 h 1308258"/>
                      <a:gd name="connsiteX12" fmla="*/ 314377 w 665849"/>
                      <a:gd name="connsiteY12" fmla="*/ 1253966 h 1308258"/>
                      <a:gd name="connsiteX13" fmla="*/ 286754 w 665849"/>
                      <a:gd name="connsiteY13" fmla="*/ 1281589 h 1308258"/>
                      <a:gd name="connsiteX14" fmla="*/ 314377 w 665849"/>
                      <a:gd name="connsiteY14" fmla="*/ 1308259 h 1308258"/>
                      <a:gd name="connsiteX15" fmla="*/ 639179 w 665849"/>
                      <a:gd name="connsiteY15" fmla="*/ 1308259 h 1308258"/>
                      <a:gd name="connsiteX16" fmla="*/ 665849 w 665849"/>
                      <a:gd name="connsiteY16" fmla="*/ 1281589 h 1308258"/>
                      <a:gd name="connsiteX17" fmla="*/ 665849 w 665849"/>
                      <a:gd name="connsiteY17" fmla="*/ 1281589 h 1308258"/>
                      <a:gd name="connsiteX18" fmla="*/ 665849 w 665849"/>
                      <a:gd name="connsiteY18" fmla="*/ 310991 h 1308258"/>
                      <a:gd name="connsiteX19" fmla="*/ 657277 w 665849"/>
                      <a:gd name="connsiteY19" fmla="*/ 290989 h 1308258"/>
                      <a:gd name="connsiteX20" fmla="*/ 351524 w 665849"/>
                      <a:gd name="connsiteY20" fmla="*/ 7144 h 130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5849" h="1308258">
                        <a:moveTo>
                          <a:pt x="351524" y="7144"/>
                        </a:moveTo>
                        <a:cubicBezTo>
                          <a:pt x="341047" y="-2381"/>
                          <a:pt x="324854" y="-2381"/>
                          <a:pt x="314377" y="7144"/>
                        </a:cubicBezTo>
                        <a:lnTo>
                          <a:pt x="8624" y="290989"/>
                        </a:lnTo>
                        <a:cubicBezTo>
                          <a:pt x="2909" y="295751"/>
                          <a:pt x="52" y="303371"/>
                          <a:pt x="52" y="310991"/>
                        </a:cubicBezTo>
                        <a:lnTo>
                          <a:pt x="52" y="690086"/>
                        </a:lnTo>
                        <a:cubicBezTo>
                          <a:pt x="-901" y="705326"/>
                          <a:pt x="11482" y="717709"/>
                          <a:pt x="25769" y="718661"/>
                        </a:cubicBezTo>
                        <a:cubicBezTo>
                          <a:pt x="41009" y="719614"/>
                          <a:pt x="53392" y="707231"/>
                          <a:pt x="54344" y="692944"/>
                        </a:cubicBezTo>
                        <a:lnTo>
                          <a:pt x="54344" y="691039"/>
                        </a:lnTo>
                        <a:lnTo>
                          <a:pt x="54344" y="323374"/>
                        </a:lnTo>
                        <a:lnTo>
                          <a:pt x="333427" y="64294"/>
                        </a:lnTo>
                        <a:lnTo>
                          <a:pt x="612509" y="323374"/>
                        </a:lnTo>
                        <a:lnTo>
                          <a:pt x="612509" y="1253966"/>
                        </a:lnTo>
                        <a:lnTo>
                          <a:pt x="314377" y="1253966"/>
                        </a:lnTo>
                        <a:cubicBezTo>
                          <a:pt x="299137" y="1253966"/>
                          <a:pt x="286754" y="1266349"/>
                          <a:pt x="286754" y="1281589"/>
                        </a:cubicBezTo>
                        <a:cubicBezTo>
                          <a:pt x="286754" y="1296829"/>
                          <a:pt x="299137" y="1308259"/>
                          <a:pt x="314377" y="1308259"/>
                        </a:cubicBezTo>
                        <a:lnTo>
                          <a:pt x="639179" y="1308259"/>
                        </a:lnTo>
                        <a:cubicBezTo>
                          <a:pt x="654419" y="1308259"/>
                          <a:pt x="665849" y="1295876"/>
                          <a:pt x="665849" y="1281589"/>
                        </a:cubicBezTo>
                        <a:lnTo>
                          <a:pt x="665849" y="1281589"/>
                        </a:lnTo>
                        <a:lnTo>
                          <a:pt x="665849" y="310991"/>
                        </a:lnTo>
                        <a:cubicBezTo>
                          <a:pt x="665849" y="303371"/>
                          <a:pt x="662992" y="295751"/>
                          <a:pt x="657277" y="290989"/>
                        </a:cubicBezTo>
                        <a:lnTo>
                          <a:pt x="35152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64" name="Graphic 51">
                    <a:extLst>
                      <a:ext uri="{FF2B5EF4-FFF2-40B4-BE49-F238E27FC236}">
                        <a16:creationId xmlns:a16="http://schemas.microsoft.com/office/drawing/2014/main" id="{C7D7523C-A17D-72BA-A356-88B5E69441E4}"/>
                      </a:ext>
                    </a:extLst>
                  </p:cNvPr>
                  <p:cNvSpPr/>
                  <p:nvPr/>
                </p:nvSpPr>
                <p:spPr>
                  <a:xfrm>
                    <a:off x="1552572" y="3305883"/>
                    <a:ext cx="174307" cy="175260"/>
                  </a:xfrm>
                  <a:custGeom>
                    <a:avLst/>
                    <a:gdLst>
                      <a:gd name="connsiteX0" fmla="*/ 54292 w 174307"/>
                      <a:gd name="connsiteY0" fmla="*/ 54292 h 175260"/>
                      <a:gd name="connsiteX1" fmla="*/ 120967 w 174307"/>
                      <a:gd name="connsiteY1" fmla="*/ 54292 h 175260"/>
                      <a:gd name="connsiteX2" fmla="*/ 120967 w 174307"/>
                      <a:gd name="connsiteY2" fmla="*/ 120967 h 175260"/>
                      <a:gd name="connsiteX3" fmla="*/ 54292 w 174307"/>
                      <a:gd name="connsiteY3" fmla="*/ 120967 h 175260"/>
                      <a:gd name="connsiteX4" fmla="*/ 54292 w 174307"/>
                      <a:gd name="connsiteY4" fmla="*/ 54292 h 175260"/>
                      <a:gd name="connsiteX5" fmla="*/ 26670 w 174307"/>
                      <a:gd name="connsiteY5" fmla="*/ 175260 h 175260"/>
                      <a:gd name="connsiteX6" fmla="*/ 147638 w 174307"/>
                      <a:gd name="connsiteY6" fmla="*/ 175260 h 175260"/>
                      <a:gd name="connsiteX7" fmla="*/ 174307 w 174307"/>
                      <a:gd name="connsiteY7" fmla="*/ 148590 h 175260"/>
                      <a:gd name="connsiteX8" fmla="*/ 174307 w 174307"/>
                      <a:gd name="connsiteY8" fmla="*/ 26670 h 175260"/>
                      <a:gd name="connsiteX9" fmla="*/ 147638 w 174307"/>
                      <a:gd name="connsiteY9" fmla="*/ 0 h 175260"/>
                      <a:gd name="connsiteX10" fmla="*/ 147638 w 174307"/>
                      <a:gd name="connsiteY10" fmla="*/ 0 h 175260"/>
                      <a:gd name="connsiteX11" fmla="*/ 26670 w 174307"/>
                      <a:gd name="connsiteY11" fmla="*/ 0 h 175260"/>
                      <a:gd name="connsiteX12" fmla="*/ 0 w 174307"/>
                      <a:gd name="connsiteY12" fmla="*/ 26670 h 175260"/>
                      <a:gd name="connsiteX13" fmla="*/ 0 w 174307"/>
                      <a:gd name="connsiteY13" fmla="*/ 26670 h 175260"/>
                      <a:gd name="connsiteX14" fmla="*/ 0 w 174307"/>
                      <a:gd name="connsiteY14" fmla="*/ 147638 h 175260"/>
                      <a:gd name="connsiteX15" fmla="*/ 26670 w 174307"/>
                      <a:gd name="connsiteY15" fmla="*/ 175260 h 175260"/>
                      <a:gd name="connsiteX16" fmla="*/ 26670 w 174307"/>
                      <a:gd name="connsiteY16" fmla="*/ 17526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307" h="175260">
                        <a:moveTo>
                          <a:pt x="54292" y="54292"/>
                        </a:moveTo>
                        <a:lnTo>
                          <a:pt x="120967" y="54292"/>
                        </a:lnTo>
                        <a:lnTo>
                          <a:pt x="120967" y="120967"/>
                        </a:lnTo>
                        <a:lnTo>
                          <a:pt x="54292" y="120967"/>
                        </a:lnTo>
                        <a:lnTo>
                          <a:pt x="54292" y="54292"/>
                        </a:lnTo>
                        <a:close/>
                        <a:moveTo>
                          <a:pt x="26670" y="175260"/>
                        </a:moveTo>
                        <a:lnTo>
                          <a:pt x="147638" y="175260"/>
                        </a:lnTo>
                        <a:cubicBezTo>
                          <a:pt x="162877" y="175260"/>
                          <a:pt x="174307" y="162877"/>
                          <a:pt x="174307" y="148590"/>
                        </a:cubicBezTo>
                        <a:lnTo>
                          <a:pt x="174307" y="26670"/>
                        </a:lnTo>
                        <a:cubicBezTo>
                          <a:pt x="174307" y="11430"/>
                          <a:pt x="161925" y="0"/>
                          <a:pt x="147638" y="0"/>
                        </a:cubicBezTo>
                        <a:lnTo>
                          <a:pt x="147638" y="0"/>
                        </a:lnTo>
                        <a:lnTo>
                          <a:pt x="26670" y="0"/>
                        </a:lnTo>
                        <a:cubicBezTo>
                          <a:pt x="11430" y="0"/>
                          <a:pt x="0" y="12382"/>
                          <a:pt x="0" y="26670"/>
                        </a:cubicBezTo>
                        <a:lnTo>
                          <a:pt x="0" y="26670"/>
                        </a:lnTo>
                        <a:lnTo>
                          <a:pt x="0" y="147638"/>
                        </a:lnTo>
                        <a:cubicBezTo>
                          <a:pt x="0" y="162877"/>
                          <a:pt x="11430" y="175260"/>
                          <a:pt x="26670" y="175260"/>
                        </a:cubicBezTo>
                        <a:lnTo>
                          <a:pt x="26670" y="1752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66" name="Graphic 51">
                    <a:extLst>
                      <a:ext uri="{FF2B5EF4-FFF2-40B4-BE49-F238E27FC236}">
                        <a16:creationId xmlns:a16="http://schemas.microsoft.com/office/drawing/2014/main" id="{8DBEDE9E-14AA-C21B-BA94-E341620EE595}"/>
                      </a:ext>
                    </a:extLst>
                  </p:cNvPr>
                  <p:cNvSpPr/>
                  <p:nvPr/>
                </p:nvSpPr>
                <p:spPr>
                  <a:xfrm>
                    <a:off x="1780219" y="3305883"/>
                    <a:ext cx="174307" cy="175260"/>
                  </a:xfrm>
                  <a:custGeom>
                    <a:avLst/>
                    <a:gdLst>
                      <a:gd name="connsiteX0" fmla="*/ 53340 w 174307"/>
                      <a:gd name="connsiteY0" fmla="*/ 54292 h 175260"/>
                      <a:gd name="connsiteX1" fmla="*/ 120015 w 174307"/>
                      <a:gd name="connsiteY1" fmla="*/ 54292 h 175260"/>
                      <a:gd name="connsiteX2" fmla="*/ 120015 w 174307"/>
                      <a:gd name="connsiteY2" fmla="*/ 120967 h 175260"/>
                      <a:gd name="connsiteX3" fmla="*/ 53340 w 174307"/>
                      <a:gd name="connsiteY3" fmla="*/ 120967 h 175260"/>
                      <a:gd name="connsiteX4" fmla="*/ 53340 w 174307"/>
                      <a:gd name="connsiteY4" fmla="*/ 54292 h 175260"/>
                      <a:gd name="connsiteX5" fmla="*/ 26670 w 174307"/>
                      <a:gd name="connsiteY5" fmla="*/ 175260 h 175260"/>
                      <a:gd name="connsiteX6" fmla="*/ 147638 w 174307"/>
                      <a:gd name="connsiteY6" fmla="*/ 175260 h 175260"/>
                      <a:gd name="connsiteX7" fmla="*/ 174307 w 174307"/>
                      <a:gd name="connsiteY7" fmla="*/ 148590 h 175260"/>
                      <a:gd name="connsiteX8" fmla="*/ 174307 w 174307"/>
                      <a:gd name="connsiteY8" fmla="*/ 26670 h 175260"/>
                      <a:gd name="connsiteX9" fmla="*/ 147638 w 174307"/>
                      <a:gd name="connsiteY9" fmla="*/ 0 h 175260"/>
                      <a:gd name="connsiteX10" fmla="*/ 26670 w 174307"/>
                      <a:gd name="connsiteY10" fmla="*/ 0 h 175260"/>
                      <a:gd name="connsiteX11" fmla="*/ 0 w 174307"/>
                      <a:gd name="connsiteY11" fmla="*/ 26670 h 175260"/>
                      <a:gd name="connsiteX12" fmla="*/ 0 w 174307"/>
                      <a:gd name="connsiteY12" fmla="*/ 26670 h 175260"/>
                      <a:gd name="connsiteX13" fmla="*/ 0 w 174307"/>
                      <a:gd name="connsiteY13" fmla="*/ 147638 h 175260"/>
                      <a:gd name="connsiteX14" fmla="*/ 26670 w 174307"/>
                      <a:gd name="connsiteY14" fmla="*/ 175260 h 175260"/>
                      <a:gd name="connsiteX15" fmla="*/ 26670 w 174307"/>
                      <a:gd name="connsiteY15" fmla="*/ 17526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307" h="175260">
                        <a:moveTo>
                          <a:pt x="53340" y="54292"/>
                        </a:moveTo>
                        <a:lnTo>
                          <a:pt x="120015" y="54292"/>
                        </a:lnTo>
                        <a:lnTo>
                          <a:pt x="120015" y="120967"/>
                        </a:lnTo>
                        <a:lnTo>
                          <a:pt x="53340" y="120967"/>
                        </a:lnTo>
                        <a:lnTo>
                          <a:pt x="53340" y="54292"/>
                        </a:lnTo>
                        <a:close/>
                        <a:moveTo>
                          <a:pt x="26670" y="175260"/>
                        </a:moveTo>
                        <a:lnTo>
                          <a:pt x="147638" y="175260"/>
                        </a:lnTo>
                        <a:cubicBezTo>
                          <a:pt x="162877" y="175260"/>
                          <a:pt x="174307" y="162877"/>
                          <a:pt x="174307" y="148590"/>
                        </a:cubicBezTo>
                        <a:lnTo>
                          <a:pt x="174307" y="26670"/>
                        </a:lnTo>
                        <a:cubicBezTo>
                          <a:pt x="174307" y="11430"/>
                          <a:pt x="161925" y="0"/>
                          <a:pt x="147638" y="0"/>
                        </a:cubicBezTo>
                        <a:lnTo>
                          <a:pt x="26670" y="0"/>
                        </a:lnTo>
                        <a:cubicBezTo>
                          <a:pt x="11430" y="0"/>
                          <a:pt x="0" y="12382"/>
                          <a:pt x="0" y="26670"/>
                        </a:cubicBezTo>
                        <a:lnTo>
                          <a:pt x="0" y="26670"/>
                        </a:lnTo>
                        <a:lnTo>
                          <a:pt x="0" y="147638"/>
                        </a:lnTo>
                        <a:cubicBezTo>
                          <a:pt x="0" y="162877"/>
                          <a:pt x="11430" y="175260"/>
                          <a:pt x="26670" y="175260"/>
                        </a:cubicBezTo>
                        <a:lnTo>
                          <a:pt x="26670" y="1752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67" name="Graphic 51">
                    <a:extLst>
                      <a:ext uri="{FF2B5EF4-FFF2-40B4-BE49-F238E27FC236}">
                        <a16:creationId xmlns:a16="http://schemas.microsoft.com/office/drawing/2014/main" id="{D3E833DA-BDAA-41E2-1709-448F4EF4CE63}"/>
                      </a:ext>
                    </a:extLst>
                  </p:cNvPr>
                  <p:cNvSpPr/>
                  <p:nvPr/>
                </p:nvSpPr>
                <p:spPr>
                  <a:xfrm>
                    <a:off x="1552572" y="3538293"/>
                    <a:ext cx="174307" cy="175259"/>
                  </a:xfrm>
                  <a:custGeom>
                    <a:avLst/>
                    <a:gdLst>
                      <a:gd name="connsiteX0" fmla="*/ 54292 w 174307"/>
                      <a:gd name="connsiteY0" fmla="*/ 53340 h 175259"/>
                      <a:gd name="connsiteX1" fmla="*/ 120967 w 174307"/>
                      <a:gd name="connsiteY1" fmla="*/ 53340 h 175259"/>
                      <a:gd name="connsiteX2" fmla="*/ 120967 w 174307"/>
                      <a:gd name="connsiteY2" fmla="*/ 120015 h 175259"/>
                      <a:gd name="connsiteX3" fmla="*/ 54292 w 174307"/>
                      <a:gd name="connsiteY3" fmla="*/ 120015 h 175259"/>
                      <a:gd name="connsiteX4" fmla="*/ 54292 w 174307"/>
                      <a:gd name="connsiteY4" fmla="*/ 53340 h 175259"/>
                      <a:gd name="connsiteX5" fmla="*/ 0 w 174307"/>
                      <a:gd name="connsiteY5" fmla="*/ 147638 h 175259"/>
                      <a:gd name="connsiteX6" fmla="*/ 26670 w 174307"/>
                      <a:gd name="connsiteY6" fmla="*/ 175260 h 175259"/>
                      <a:gd name="connsiteX7" fmla="*/ 26670 w 174307"/>
                      <a:gd name="connsiteY7" fmla="*/ 175260 h 175259"/>
                      <a:gd name="connsiteX8" fmla="*/ 147638 w 174307"/>
                      <a:gd name="connsiteY8" fmla="*/ 175260 h 175259"/>
                      <a:gd name="connsiteX9" fmla="*/ 174307 w 174307"/>
                      <a:gd name="connsiteY9" fmla="*/ 147638 h 175259"/>
                      <a:gd name="connsiteX10" fmla="*/ 174307 w 174307"/>
                      <a:gd name="connsiteY10" fmla="*/ 26670 h 175259"/>
                      <a:gd name="connsiteX11" fmla="*/ 147638 w 174307"/>
                      <a:gd name="connsiteY11" fmla="*/ 0 h 175259"/>
                      <a:gd name="connsiteX12" fmla="*/ 26670 w 174307"/>
                      <a:gd name="connsiteY12" fmla="*/ 0 h 175259"/>
                      <a:gd name="connsiteX13" fmla="*/ 0 w 174307"/>
                      <a:gd name="connsiteY13" fmla="*/ 26670 h 175259"/>
                      <a:gd name="connsiteX14" fmla="*/ 0 w 174307"/>
                      <a:gd name="connsiteY14"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307" h="175259">
                        <a:moveTo>
                          <a:pt x="54292" y="53340"/>
                        </a:moveTo>
                        <a:lnTo>
                          <a:pt x="120967" y="53340"/>
                        </a:lnTo>
                        <a:lnTo>
                          <a:pt x="120967" y="120015"/>
                        </a:lnTo>
                        <a:lnTo>
                          <a:pt x="54292" y="120015"/>
                        </a:lnTo>
                        <a:lnTo>
                          <a:pt x="54292" y="53340"/>
                        </a:lnTo>
                        <a:close/>
                        <a:moveTo>
                          <a:pt x="0" y="147638"/>
                        </a:moveTo>
                        <a:cubicBezTo>
                          <a:pt x="0" y="162877"/>
                          <a:pt x="12382" y="174307"/>
                          <a:pt x="26670" y="175260"/>
                        </a:cubicBezTo>
                        <a:lnTo>
                          <a:pt x="26670" y="175260"/>
                        </a:lnTo>
                        <a:lnTo>
                          <a:pt x="147638" y="175260"/>
                        </a:lnTo>
                        <a:cubicBezTo>
                          <a:pt x="162877" y="175260"/>
                          <a:pt x="174307" y="162877"/>
                          <a:pt x="174307" y="147638"/>
                        </a:cubicBezTo>
                        <a:lnTo>
                          <a:pt x="174307" y="26670"/>
                        </a:lnTo>
                        <a:cubicBezTo>
                          <a:pt x="174307" y="11430"/>
                          <a:pt x="161925" y="0"/>
                          <a:pt x="147638" y="0"/>
                        </a:cubicBezTo>
                        <a:lnTo>
                          <a:pt x="26670" y="0"/>
                        </a:lnTo>
                        <a:cubicBezTo>
                          <a:pt x="11430" y="0"/>
                          <a:pt x="0" y="12382"/>
                          <a:pt x="0"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70" name="Graphic 51">
                    <a:extLst>
                      <a:ext uri="{FF2B5EF4-FFF2-40B4-BE49-F238E27FC236}">
                        <a16:creationId xmlns:a16="http://schemas.microsoft.com/office/drawing/2014/main" id="{34186DDA-3924-DE32-A953-115151E67A66}"/>
                      </a:ext>
                    </a:extLst>
                  </p:cNvPr>
                  <p:cNvSpPr/>
                  <p:nvPr/>
                </p:nvSpPr>
                <p:spPr>
                  <a:xfrm>
                    <a:off x="1779266" y="3538293"/>
                    <a:ext cx="174307" cy="175259"/>
                  </a:xfrm>
                  <a:custGeom>
                    <a:avLst/>
                    <a:gdLst>
                      <a:gd name="connsiteX0" fmla="*/ 54293 w 174307"/>
                      <a:gd name="connsiteY0" fmla="*/ 53340 h 175259"/>
                      <a:gd name="connsiteX1" fmla="*/ 120968 w 174307"/>
                      <a:gd name="connsiteY1" fmla="*/ 53340 h 175259"/>
                      <a:gd name="connsiteX2" fmla="*/ 120968 w 174307"/>
                      <a:gd name="connsiteY2" fmla="*/ 120015 h 175259"/>
                      <a:gd name="connsiteX3" fmla="*/ 54293 w 174307"/>
                      <a:gd name="connsiteY3" fmla="*/ 120015 h 175259"/>
                      <a:gd name="connsiteX4" fmla="*/ 54293 w 174307"/>
                      <a:gd name="connsiteY4" fmla="*/ 53340 h 175259"/>
                      <a:gd name="connsiteX5" fmla="*/ 0 w 174307"/>
                      <a:gd name="connsiteY5" fmla="*/ 147638 h 175259"/>
                      <a:gd name="connsiteX6" fmla="*/ 26670 w 174307"/>
                      <a:gd name="connsiteY6" fmla="*/ 175260 h 175259"/>
                      <a:gd name="connsiteX7" fmla="*/ 147638 w 174307"/>
                      <a:gd name="connsiteY7" fmla="*/ 175260 h 175259"/>
                      <a:gd name="connsiteX8" fmla="*/ 174308 w 174307"/>
                      <a:gd name="connsiteY8" fmla="*/ 147638 h 175259"/>
                      <a:gd name="connsiteX9" fmla="*/ 174308 w 174307"/>
                      <a:gd name="connsiteY9" fmla="*/ 26670 h 175259"/>
                      <a:gd name="connsiteX10" fmla="*/ 147638 w 174307"/>
                      <a:gd name="connsiteY10" fmla="*/ 0 h 175259"/>
                      <a:gd name="connsiteX11" fmla="*/ 27623 w 174307"/>
                      <a:gd name="connsiteY11" fmla="*/ 0 h 175259"/>
                      <a:gd name="connsiteX12" fmla="*/ 953 w 174307"/>
                      <a:gd name="connsiteY12" fmla="*/ 26670 h 175259"/>
                      <a:gd name="connsiteX13" fmla="*/ 0 w 174307"/>
                      <a:gd name="connsiteY13"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59">
                        <a:moveTo>
                          <a:pt x="54293" y="53340"/>
                        </a:moveTo>
                        <a:lnTo>
                          <a:pt x="120968" y="53340"/>
                        </a:lnTo>
                        <a:lnTo>
                          <a:pt x="120968" y="120015"/>
                        </a:lnTo>
                        <a:lnTo>
                          <a:pt x="54293" y="120015"/>
                        </a:lnTo>
                        <a:lnTo>
                          <a:pt x="54293" y="53340"/>
                        </a:lnTo>
                        <a:close/>
                        <a:moveTo>
                          <a:pt x="0" y="147638"/>
                        </a:moveTo>
                        <a:cubicBezTo>
                          <a:pt x="0" y="162877"/>
                          <a:pt x="12383" y="174307"/>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2"/>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72" name="Graphic 51">
                    <a:extLst>
                      <a:ext uri="{FF2B5EF4-FFF2-40B4-BE49-F238E27FC236}">
                        <a16:creationId xmlns:a16="http://schemas.microsoft.com/office/drawing/2014/main" id="{C09658D4-2EDD-6C63-4ACD-360D917F8C4E}"/>
                      </a:ext>
                    </a:extLst>
                  </p:cNvPr>
                  <p:cNvSpPr/>
                  <p:nvPr/>
                </p:nvSpPr>
                <p:spPr>
                  <a:xfrm>
                    <a:off x="1779266" y="3769750"/>
                    <a:ext cx="174307" cy="175260"/>
                  </a:xfrm>
                  <a:custGeom>
                    <a:avLst/>
                    <a:gdLst>
                      <a:gd name="connsiteX0" fmla="*/ 54293 w 174307"/>
                      <a:gd name="connsiteY0" fmla="*/ 54293 h 175260"/>
                      <a:gd name="connsiteX1" fmla="*/ 120968 w 174307"/>
                      <a:gd name="connsiteY1" fmla="*/ 54293 h 175260"/>
                      <a:gd name="connsiteX2" fmla="*/ 120968 w 174307"/>
                      <a:gd name="connsiteY2" fmla="*/ 120968 h 175260"/>
                      <a:gd name="connsiteX3" fmla="*/ 54293 w 174307"/>
                      <a:gd name="connsiteY3" fmla="*/ 120968 h 175260"/>
                      <a:gd name="connsiteX4" fmla="*/ 54293 w 174307"/>
                      <a:gd name="connsiteY4" fmla="*/ 54293 h 175260"/>
                      <a:gd name="connsiteX5" fmla="*/ 0 w 174307"/>
                      <a:gd name="connsiteY5" fmla="*/ 147638 h 175260"/>
                      <a:gd name="connsiteX6" fmla="*/ 26670 w 174307"/>
                      <a:gd name="connsiteY6" fmla="*/ 175260 h 175260"/>
                      <a:gd name="connsiteX7" fmla="*/ 147638 w 174307"/>
                      <a:gd name="connsiteY7" fmla="*/ 175260 h 175260"/>
                      <a:gd name="connsiteX8" fmla="*/ 174308 w 174307"/>
                      <a:gd name="connsiteY8" fmla="*/ 147638 h 175260"/>
                      <a:gd name="connsiteX9" fmla="*/ 174308 w 174307"/>
                      <a:gd name="connsiteY9" fmla="*/ 26670 h 175260"/>
                      <a:gd name="connsiteX10" fmla="*/ 147638 w 174307"/>
                      <a:gd name="connsiteY10" fmla="*/ 0 h 175260"/>
                      <a:gd name="connsiteX11" fmla="*/ 27623 w 174307"/>
                      <a:gd name="connsiteY11" fmla="*/ 0 h 175260"/>
                      <a:gd name="connsiteX12" fmla="*/ 953 w 174307"/>
                      <a:gd name="connsiteY12" fmla="*/ 26670 h 175260"/>
                      <a:gd name="connsiteX13" fmla="*/ 0 w 174307"/>
                      <a:gd name="connsiteY13" fmla="*/ 147638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60">
                        <a:moveTo>
                          <a:pt x="54293" y="54293"/>
                        </a:moveTo>
                        <a:lnTo>
                          <a:pt x="120968" y="54293"/>
                        </a:lnTo>
                        <a:lnTo>
                          <a:pt x="120968" y="120968"/>
                        </a:lnTo>
                        <a:lnTo>
                          <a:pt x="54293" y="120968"/>
                        </a:lnTo>
                        <a:lnTo>
                          <a:pt x="54293" y="54293"/>
                        </a:lnTo>
                        <a:close/>
                        <a:moveTo>
                          <a:pt x="0" y="147638"/>
                        </a:moveTo>
                        <a:cubicBezTo>
                          <a:pt x="0" y="162877"/>
                          <a:pt x="12383" y="174308"/>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3"/>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grpSp>
            <p:grpSp>
              <p:nvGrpSpPr>
                <p:cNvPr id="50" name="Group 49">
                  <a:extLst>
                    <a:ext uri="{FF2B5EF4-FFF2-40B4-BE49-F238E27FC236}">
                      <a16:creationId xmlns:a16="http://schemas.microsoft.com/office/drawing/2014/main" id="{368B952C-0134-B708-002A-44DD7D4B103C}"/>
                    </a:ext>
                  </a:extLst>
                </p:cNvPr>
                <p:cNvGrpSpPr/>
                <p:nvPr/>
              </p:nvGrpSpPr>
              <p:grpSpPr>
                <a:xfrm>
                  <a:off x="4663301" y="1611995"/>
                  <a:ext cx="650984" cy="1630272"/>
                  <a:chOff x="6024953" y="2201521"/>
                  <a:chExt cx="650984" cy="1630272"/>
                </a:xfrm>
                <a:grpFill/>
              </p:grpSpPr>
              <p:sp>
                <p:nvSpPr>
                  <p:cNvPr id="51" name="Graphic 51">
                    <a:extLst>
                      <a:ext uri="{FF2B5EF4-FFF2-40B4-BE49-F238E27FC236}">
                        <a16:creationId xmlns:a16="http://schemas.microsoft.com/office/drawing/2014/main" id="{DDC02D13-79BB-F05D-9A69-5EBDA8DDA8F4}"/>
                      </a:ext>
                    </a:extLst>
                  </p:cNvPr>
                  <p:cNvSpPr/>
                  <p:nvPr/>
                </p:nvSpPr>
                <p:spPr>
                  <a:xfrm>
                    <a:off x="6153514" y="2505570"/>
                    <a:ext cx="170416" cy="171348"/>
                  </a:xfrm>
                  <a:custGeom>
                    <a:avLst/>
                    <a:gdLst>
                      <a:gd name="connsiteX0" fmla="*/ 54292 w 174307"/>
                      <a:gd name="connsiteY0" fmla="*/ 54292 h 175260"/>
                      <a:gd name="connsiteX1" fmla="*/ 120967 w 174307"/>
                      <a:gd name="connsiteY1" fmla="*/ 54292 h 175260"/>
                      <a:gd name="connsiteX2" fmla="*/ 120967 w 174307"/>
                      <a:gd name="connsiteY2" fmla="*/ 120967 h 175260"/>
                      <a:gd name="connsiteX3" fmla="*/ 54292 w 174307"/>
                      <a:gd name="connsiteY3" fmla="*/ 120967 h 175260"/>
                      <a:gd name="connsiteX4" fmla="*/ 54292 w 174307"/>
                      <a:gd name="connsiteY4" fmla="*/ 54292 h 175260"/>
                      <a:gd name="connsiteX5" fmla="*/ 26670 w 174307"/>
                      <a:gd name="connsiteY5" fmla="*/ 175260 h 175260"/>
                      <a:gd name="connsiteX6" fmla="*/ 147638 w 174307"/>
                      <a:gd name="connsiteY6" fmla="*/ 175260 h 175260"/>
                      <a:gd name="connsiteX7" fmla="*/ 174307 w 174307"/>
                      <a:gd name="connsiteY7" fmla="*/ 148590 h 175260"/>
                      <a:gd name="connsiteX8" fmla="*/ 174307 w 174307"/>
                      <a:gd name="connsiteY8" fmla="*/ 26670 h 175260"/>
                      <a:gd name="connsiteX9" fmla="*/ 147638 w 174307"/>
                      <a:gd name="connsiteY9" fmla="*/ 0 h 175260"/>
                      <a:gd name="connsiteX10" fmla="*/ 147638 w 174307"/>
                      <a:gd name="connsiteY10" fmla="*/ 0 h 175260"/>
                      <a:gd name="connsiteX11" fmla="*/ 26670 w 174307"/>
                      <a:gd name="connsiteY11" fmla="*/ 0 h 175260"/>
                      <a:gd name="connsiteX12" fmla="*/ 0 w 174307"/>
                      <a:gd name="connsiteY12" fmla="*/ 26670 h 175260"/>
                      <a:gd name="connsiteX13" fmla="*/ 0 w 174307"/>
                      <a:gd name="connsiteY13" fmla="*/ 26670 h 175260"/>
                      <a:gd name="connsiteX14" fmla="*/ 0 w 174307"/>
                      <a:gd name="connsiteY14" fmla="*/ 147638 h 175260"/>
                      <a:gd name="connsiteX15" fmla="*/ 26670 w 174307"/>
                      <a:gd name="connsiteY15" fmla="*/ 175260 h 175260"/>
                      <a:gd name="connsiteX16" fmla="*/ 26670 w 174307"/>
                      <a:gd name="connsiteY16" fmla="*/ 17526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307" h="175260">
                        <a:moveTo>
                          <a:pt x="54292" y="54292"/>
                        </a:moveTo>
                        <a:lnTo>
                          <a:pt x="120967" y="54292"/>
                        </a:lnTo>
                        <a:lnTo>
                          <a:pt x="120967" y="120967"/>
                        </a:lnTo>
                        <a:lnTo>
                          <a:pt x="54292" y="120967"/>
                        </a:lnTo>
                        <a:lnTo>
                          <a:pt x="54292" y="54292"/>
                        </a:lnTo>
                        <a:close/>
                        <a:moveTo>
                          <a:pt x="26670" y="175260"/>
                        </a:moveTo>
                        <a:lnTo>
                          <a:pt x="147638" y="175260"/>
                        </a:lnTo>
                        <a:cubicBezTo>
                          <a:pt x="162877" y="175260"/>
                          <a:pt x="174307" y="162877"/>
                          <a:pt x="174307" y="148590"/>
                        </a:cubicBezTo>
                        <a:lnTo>
                          <a:pt x="174307" y="26670"/>
                        </a:lnTo>
                        <a:cubicBezTo>
                          <a:pt x="174307" y="11430"/>
                          <a:pt x="161925" y="0"/>
                          <a:pt x="147638" y="0"/>
                        </a:cubicBezTo>
                        <a:lnTo>
                          <a:pt x="147638" y="0"/>
                        </a:lnTo>
                        <a:lnTo>
                          <a:pt x="26670" y="0"/>
                        </a:lnTo>
                        <a:cubicBezTo>
                          <a:pt x="11430" y="0"/>
                          <a:pt x="0" y="12382"/>
                          <a:pt x="0" y="26670"/>
                        </a:cubicBezTo>
                        <a:lnTo>
                          <a:pt x="0" y="26670"/>
                        </a:lnTo>
                        <a:lnTo>
                          <a:pt x="0" y="147638"/>
                        </a:lnTo>
                        <a:cubicBezTo>
                          <a:pt x="0" y="162877"/>
                          <a:pt x="11430" y="175260"/>
                          <a:pt x="26670" y="175260"/>
                        </a:cubicBezTo>
                        <a:lnTo>
                          <a:pt x="26670" y="1752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52" name="Graphic 51">
                    <a:extLst>
                      <a:ext uri="{FF2B5EF4-FFF2-40B4-BE49-F238E27FC236}">
                        <a16:creationId xmlns:a16="http://schemas.microsoft.com/office/drawing/2014/main" id="{2A8CF669-3309-A124-1DD8-225C0C280F8C}"/>
                      </a:ext>
                    </a:extLst>
                  </p:cNvPr>
                  <p:cNvSpPr/>
                  <p:nvPr/>
                </p:nvSpPr>
                <p:spPr>
                  <a:xfrm>
                    <a:off x="6376079" y="2505570"/>
                    <a:ext cx="170416" cy="171348"/>
                  </a:xfrm>
                  <a:custGeom>
                    <a:avLst/>
                    <a:gdLst>
                      <a:gd name="connsiteX0" fmla="*/ 53340 w 174307"/>
                      <a:gd name="connsiteY0" fmla="*/ 54292 h 175260"/>
                      <a:gd name="connsiteX1" fmla="*/ 120015 w 174307"/>
                      <a:gd name="connsiteY1" fmla="*/ 54292 h 175260"/>
                      <a:gd name="connsiteX2" fmla="*/ 120015 w 174307"/>
                      <a:gd name="connsiteY2" fmla="*/ 120967 h 175260"/>
                      <a:gd name="connsiteX3" fmla="*/ 53340 w 174307"/>
                      <a:gd name="connsiteY3" fmla="*/ 120967 h 175260"/>
                      <a:gd name="connsiteX4" fmla="*/ 53340 w 174307"/>
                      <a:gd name="connsiteY4" fmla="*/ 54292 h 175260"/>
                      <a:gd name="connsiteX5" fmla="*/ 26670 w 174307"/>
                      <a:gd name="connsiteY5" fmla="*/ 175260 h 175260"/>
                      <a:gd name="connsiteX6" fmla="*/ 147638 w 174307"/>
                      <a:gd name="connsiteY6" fmla="*/ 175260 h 175260"/>
                      <a:gd name="connsiteX7" fmla="*/ 174307 w 174307"/>
                      <a:gd name="connsiteY7" fmla="*/ 148590 h 175260"/>
                      <a:gd name="connsiteX8" fmla="*/ 174307 w 174307"/>
                      <a:gd name="connsiteY8" fmla="*/ 26670 h 175260"/>
                      <a:gd name="connsiteX9" fmla="*/ 147638 w 174307"/>
                      <a:gd name="connsiteY9" fmla="*/ 0 h 175260"/>
                      <a:gd name="connsiteX10" fmla="*/ 26670 w 174307"/>
                      <a:gd name="connsiteY10" fmla="*/ 0 h 175260"/>
                      <a:gd name="connsiteX11" fmla="*/ 0 w 174307"/>
                      <a:gd name="connsiteY11" fmla="*/ 26670 h 175260"/>
                      <a:gd name="connsiteX12" fmla="*/ 0 w 174307"/>
                      <a:gd name="connsiteY12" fmla="*/ 26670 h 175260"/>
                      <a:gd name="connsiteX13" fmla="*/ 0 w 174307"/>
                      <a:gd name="connsiteY13" fmla="*/ 147638 h 175260"/>
                      <a:gd name="connsiteX14" fmla="*/ 26670 w 174307"/>
                      <a:gd name="connsiteY14" fmla="*/ 175260 h 175260"/>
                      <a:gd name="connsiteX15" fmla="*/ 26670 w 174307"/>
                      <a:gd name="connsiteY15" fmla="*/ 17526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307" h="175260">
                        <a:moveTo>
                          <a:pt x="53340" y="54292"/>
                        </a:moveTo>
                        <a:lnTo>
                          <a:pt x="120015" y="54292"/>
                        </a:lnTo>
                        <a:lnTo>
                          <a:pt x="120015" y="120967"/>
                        </a:lnTo>
                        <a:lnTo>
                          <a:pt x="53340" y="120967"/>
                        </a:lnTo>
                        <a:lnTo>
                          <a:pt x="53340" y="54292"/>
                        </a:lnTo>
                        <a:close/>
                        <a:moveTo>
                          <a:pt x="26670" y="175260"/>
                        </a:moveTo>
                        <a:lnTo>
                          <a:pt x="147638" y="175260"/>
                        </a:lnTo>
                        <a:cubicBezTo>
                          <a:pt x="162877" y="175260"/>
                          <a:pt x="174307" y="162877"/>
                          <a:pt x="174307" y="148590"/>
                        </a:cubicBezTo>
                        <a:lnTo>
                          <a:pt x="174307" y="26670"/>
                        </a:lnTo>
                        <a:cubicBezTo>
                          <a:pt x="174307" y="11430"/>
                          <a:pt x="161925" y="0"/>
                          <a:pt x="147638" y="0"/>
                        </a:cubicBezTo>
                        <a:lnTo>
                          <a:pt x="26670" y="0"/>
                        </a:lnTo>
                        <a:cubicBezTo>
                          <a:pt x="11430" y="0"/>
                          <a:pt x="0" y="12382"/>
                          <a:pt x="0" y="26670"/>
                        </a:cubicBezTo>
                        <a:lnTo>
                          <a:pt x="0" y="26670"/>
                        </a:lnTo>
                        <a:lnTo>
                          <a:pt x="0" y="147638"/>
                        </a:lnTo>
                        <a:cubicBezTo>
                          <a:pt x="0" y="162877"/>
                          <a:pt x="11430" y="175260"/>
                          <a:pt x="26670" y="175260"/>
                        </a:cubicBezTo>
                        <a:lnTo>
                          <a:pt x="26670" y="1752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53" name="Graphic 51">
                    <a:extLst>
                      <a:ext uri="{FF2B5EF4-FFF2-40B4-BE49-F238E27FC236}">
                        <a16:creationId xmlns:a16="http://schemas.microsoft.com/office/drawing/2014/main" id="{39E14864-9ED8-DC3F-9A0B-65B39EF417C6}"/>
                      </a:ext>
                    </a:extLst>
                  </p:cNvPr>
                  <p:cNvSpPr/>
                  <p:nvPr/>
                </p:nvSpPr>
                <p:spPr>
                  <a:xfrm>
                    <a:off x="6153514" y="2732792"/>
                    <a:ext cx="170416" cy="171347"/>
                  </a:xfrm>
                  <a:custGeom>
                    <a:avLst/>
                    <a:gdLst>
                      <a:gd name="connsiteX0" fmla="*/ 54292 w 174307"/>
                      <a:gd name="connsiteY0" fmla="*/ 53340 h 175259"/>
                      <a:gd name="connsiteX1" fmla="*/ 120967 w 174307"/>
                      <a:gd name="connsiteY1" fmla="*/ 53340 h 175259"/>
                      <a:gd name="connsiteX2" fmla="*/ 120967 w 174307"/>
                      <a:gd name="connsiteY2" fmla="*/ 120015 h 175259"/>
                      <a:gd name="connsiteX3" fmla="*/ 54292 w 174307"/>
                      <a:gd name="connsiteY3" fmla="*/ 120015 h 175259"/>
                      <a:gd name="connsiteX4" fmla="*/ 54292 w 174307"/>
                      <a:gd name="connsiteY4" fmla="*/ 53340 h 175259"/>
                      <a:gd name="connsiteX5" fmla="*/ 0 w 174307"/>
                      <a:gd name="connsiteY5" fmla="*/ 147638 h 175259"/>
                      <a:gd name="connsiteX6" fmla="*/ 26670 w 174307"/>
                      <a:gd name="connsiteY6" fmla="*/ 175260 h 175259"/>
                      <a:gd name="connsiteX7" fmla="*/ 26670 w 174307"/>
                      <a:gd name="connsiteY7" fmla="*/ 175260 h 175259"/>
                      <a:gd name="connsiteX8" fmla="*/ 147638 w 174307"/>
                      <a:gd name="connsiteY8" fmla="*/ 175260 h 175259"/>
                      <a:gd name="connsiteX9" fmla="*/ 174307 w 174307"/>
                      <a:gd name="connsiteY9" fmla="*/ 147638 h 175259"/>
                      <a:gd name="connsiteX10" fmla="*/ 174307 w 174307"/>
                      <a:gd name="connsiteY10" fmla="*/ 26670 h 175259"/>
                      <a:gd name="connsiteX11" fmla="*/ 147638 w 174307"/>
                      <a:gd name="connsiteY11" fmla="*/ 0 h 175259"/>
                      <a:gd name="connsiteX12" fmla="*/ 26670 w 174307"/>
                      <a:gd name="connsiteY12" fmla="*/ 0 h 175259"/>
                      <a:gd name="connsiteX13" fmla="*/ 0 w 174307"/>
                      <a:gd name="connsiteY13" fmla="*/ 26670 h 175259"/>
                      <a:gd name="connsiteX14" fmla="*/ 0 w 174307"/>
                      <a:gd name="connsiteY14"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307" h="175259">
                        <a:moveTo>
                          <a:pt x="54292" y="53340"/>
                        </a:moveTo>
                        <a:lnTo>
                          <a:pt x="120967" y="53340"/>
                        </a:lnTo>
                        <a:lnTo>
                          <a:pt x="120967" y="120015"/>
                        </a:lnTo>
                        <a:lnTo>
                          <a:pt x="54292" y="120015"/>
                        </a:lnTo>
                        <a:lnTo>
                          <a:pt x="54292" y="53340"/>
                        </a:lnTo>
                        <a:close/>
                        <a:moveTo>
                          <a:pt x="0" y="147638"/>
                        </a:moveTo>
                        <a:cubicBezTo>
                          <a:pt x="0" y="162877"/>
                          <a:pt x="12382" y="174307"/>
                          <a:pt x="26670" y="175260"/>
                        </a:cubicBezTo>
                        <a:lnTo>
                          <a:pt x="26670" y="175260"/>
                        </a:lnTo>
                        <a:lnTo>
                          <a:pt x="147638" y="175260"/>
                        </a:lnTo>
                        <a:cubicBezTo>
                          <a:pt x="162877" y="175260"/>
                          <a:pt x="174307" y="162877"/>
                          <a:pt x="174307" y="147638"/>
                        </a:cubicBezTo>
                        <a:lnTo>
                          <a:pt x="174307" y="26670"/>
                        </a:lnTo>
                        <a:cubicBezTo>
                          <a:pt x="174307" y="11430"/>
                          <a:pt x="161925" y="0"/>
                          <a:pt x="147638" y="0"/>
                        </a:cubicBezTo>
                        <a:lnTo>
                          <a:pt x="26670" y="0"/>
                        </a:lnTo>
                        <a:cubicBezTo>
                          <a:pt x="11430" y="0"/>
                          <a:pt x="0" y="12382"/>
                          <a:pt x="0"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54" name="Graphic 51">
                    <a:extLst>
                      <a:ext uri="{FF2B5EF4-FFF2-40B4-BE49-F238E27FC236}">
                        <a16:creationId xmlns:a16="http://schemas.microsoft.com/office/drawing/2014/main" id="{C3148035-513E-8994-C29A-09DB23D24E31}"/>
                      </a:ext>
                    </a:extLst>
                  </p:cNvPr>
                  <p:cNvSpPr/>
                  <p:nvPr/>
                </p:nvSpPr>
                <p:spPr>
                  <a:xfrm>
                    <a:off x="6375147" y="2732792"/>
                    <a:ext cx="170416" cy="171347"/>
                  </a:xfrm>
                  <a:custGeom>
                    <a:avLst/>
                    <a:gdLst>
                      <a:gd name="connsiteX0" fmla="*/ 54293 w 174307"/>
                      <a:gd name="connsiteY0" fmla="*/ 53340 h 175259"/>
                      <a:gd name="connsiteX1" fmla="*/ 120968 w 174307"/>
                      <a:gd name="connsiteY1" fmla="*/ 53340 h 175259"/>
                      <a:gd name="connsiteX2" fmla="*/ 120968 w 174307"/>
                      <a:gd name="connsiteY2" fmla="*/ 120015 h 175259"/>
                      <a:gd name="connsiteX3" fmla="*/ 54293 w 174307"/>
                      <a:gd name="connsiteY3" fmla="*/ 120015 h 175259"/>
                      <a:gd name="connsiteX4" fmla="*/ 54293 w 174307"/>
                      <a:gd name="connsiteY4" fmla="*/ 53340 h 175259"/>
                      <a:gd name="connsiteX5" fmla="*/ 0 w 174307"/>
                      <a:gd name="connsiteY5" fmla="*/ 147638 h 175259"/>
                      <a:gd name="connsiteX6" fmla="*/ 26670 w 174307"/>
                      <a:gd name="connsiteY6" fmla="*/ 175260 h 175259"/>
                      <a:gd name="connsiteX7" fmla="*/ 147638 w 174307"/>
                      <a:gd name="connsiteY7" fmla="*/ 175260 h 175259"/>
                      <a:gd name="connsiteX8" fmla="*/ 174308 w 174307"/>
                      <a:gd name="connsiteY8" fmla="*/ 147638 h 175259"/>
                      <a:gd name="connsiteX9" fmla="*/ 174308 w 174307"/>
                      <a:gd name="connsiteY9" fmla="*/ 26670 h 175259"/>
                      <a:gd name="connsiteX10" fmla="*/ 147638 w 174307"/>
                      <a:gd name="connsiteY10" fmla="*/ 0 h 175259"/>
                      <a:gd name="connsiteX11" fmla="*/ 27623 w 174307"/>
                      <a:gd name="connsiteY11" fmla="*/ 0 h 175259"/>
                      <a:gd name="connsiteX12" fmla="*/ 953 w 174307"/>
                      <a:gd name="connsiteY12" fmla="*/ 26670 h 175259"/>
                      <a:gd name="connsiteX13" fmla="*/ 0 w 174307"/>
                      <a:gd name="connsiteY13"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59">
                        <a:moveTo>
                          <a:pt x="54293" y="53340"/>
                        </a:moveTo>
                        <a:lnTo>
                          <a:pt x="120968" y="53340"/>
                        </a:lnTo>
                        <a:lnTo>
                          <a:pt x="120968" y="120015"/>
                        </a:lnTo>
                        <a:lnTo>
                          <a:pt x="54293" y="120015"/>
                        </a:lnTo>
                        <a:lnTo>
                          <a:pt x="54293" y="53340"/>
                        </a:lnTo>
                        <a:close/>
                        <a:moveTo>
                          <a:pt x="0" y="147638"/>
                        </a:moveTo>
                        <a:cubicBezTo>
                          <a:pt x="0" y="162877"/>
                          <a:pt x="12383" y="174307"/>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2"/>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55" name="Graphic 51">
                    <a:extLst>
                      <a:ext uri="{FF2B5EF4-FFF2-40B4-BE49-F238E27FC236}">
                        <a16:creationId xmlns:a16="http://schemas.microsoft.com/office/drawing/2014/main" id="{8B3C6217-A33C-EAB8-8810-6E64C9852AD8}"/>
                      </a:ext>
                    </a:extLst>
                  </p:cNvPr>
                  <p:cNvSpPr/>
                  <p:nvPr/>
                </p:nvSpPr>
                <p:spPr>
                  <a:xfrm>
                    <a:off x="6375147" y="2959082"/>
                    <a:ext cx="170416" cy="171348"/>
                  </a:xfrm>
                  <a:custGeom>
                    <a:avLst/>
                    <a:gdLst>
                      <a:gd name="connsiteX0" fmla="*/ 54293 w 174307"/>
                      <a:gd name="connsiteY0" fmla="*/ 54293 h 175260"/>
                      <a:gd name="connsiteX1" fmla="*/ 120968 w 174307"/>
                      <a:gd name="connsiteY1" fmla="*/ 54293 h 175260"/>
                      <a:gd name="connsiteX2" fmla="*/ 120968 w 174307"/>
                      <a:gd name="connsiteY2" fmla="*/ 120968 h 175260"/>
                      <a:gd name="connsiteX3" fmla="*/ 54293 w 174307"/>
                      <a:gd name="connsiteY3" fmla="*/ 120968 h 175260"/>
                      <a:gd name="connsiteX4" fmla="*/ 54293 w 174307"/>
                      <a:gd name="connsiteY4" fmla="*/ 54293 h 175260"/>
                      <a:gd name="connsiteX5" fmla="*/ 0 w 174307"/>
                      <a:gd name="connsiteY5" fmla="*/ 147638 h 175260"/>
                      <a:gd name="connsiteX6" fmla="*/ 26670 w 174307"/>
                      <a:gd name="connsiteY6" fmla="*/ 175260 h 175260"/>
                      <a:gd name="connsiteX7" fmla="*/ 147638 w 174307"/>
                      <a:gd name="connsiteY7" fmla="*/ 175260 h 175260"/>
                      <a:gd name="connsiteX8" fmla="*/ 174308 w 174307"/>
                      <a:gd name="connsiteY8" fmla="*/ 147638 h 175260"/>
                      <a:gd name="connsiteX9" fmla="*/ 174308 w 174307"/>
                      <a:gd name="connsiteY9" fmla="*/ 26670 h 175260"/>
                      <a:gd name="connsiteX10" fmla="*/ 147638 w 174307"/>
                      <a:gd name="connsiteY10" fmla="*/ 0 h 175260"/>
                      <a:gd name="connsiteX11" fmla="*/ 27623 w 174307"/>
                      <a:gd name="connsiteY11" fmla="*/ 0 h 175260"/>
                      <a:gd name="connsiteX12" fmla="*/ 953 w 174307"/>
                      <a:gd name="connsiteY12" fmla="*/ 26670 h 175260"/>
                      <a:gd name="connsiteX13" fmla="*/ 0 w 174307"/>
                      <a:gd name="connsiteY13" fmla="*/ 147638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60">
                        <a:moveTo>
                          <a:pt x="54293" y="54293"/>
                        </a:moveTo>
                        <a:lnTo>
                          <a:pt x="120968" y="54293"/>
                        </a:lnTo>
                        <a:lnTo>
                          <a:pt x="120968" y="120968"/>
                        </a:lnTo>
                        <a:lnTo>
                          <a:pt x="54293" y="120968"/>
                        </a:lnTo>
                        <a:lnTo>
                          <a:pt x="54293" y="54293"/>
                        </a:lnTo>
                        <a:close/>
                        <a:moveTo>
                          <a:pt x="0" y="147638"/>
                        </a:moveTo>
                        <a:cubicBezTo>
                          <a:pt x="0" y="162877"/>
                          <a:pt x="12383" y="174308"/>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3"/>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56" name="Graphic 51">
                    <a:extLst>
                      <a:ext uri="{FF2B5EF4-FFF2-40B4-BE49-F238E27FC236}">
                        <a16:creationId xmlns:a16="http://schemas.microsoft.com/office/drawing/2014/main" id="{CDFC7078-73B4-17D5-C683-2B74B1D8E93B}"/>
                      </a:ext>
                    </a:extLst>
                  </p:cNvPr>
                  <p:cNvSpPr/>
                  <p:nvPr/>
                </p:nvSpPr>
                <p:spPr>
                  <a:xfrm>
                    <a:off x="6375147" y="3192267"/>
                    <a:ext cx="170416" cy="171347"/>
                  </a:xfrm>
                  <a:custGeom>
                    <a:avLst/>
                    <a:gdLst>
                      <a:gd name="connsiteX0" fmla="*/ 54293 w 174307"/>
                      <a:gd name="connsiteY0" fmla="*/ 53340 h 175259"/>
                      <a:gd name="connsiteX1" fmla="*/ 120968 w 174307"/>
                      <a:gd name="connsiteY1" fmla="*/ 53340 h 175259"/>
                      <a:gd name="connsiteX2" fmla="*/ 120968 w 174307"/>
                      <a:gd name="connsiteY2" fmla="*/ 120015 h 175259"/>
                      <a:gd name="connsiteX3" fmla="*/ 54293 w 174307"/>
                      <a:gd name="connsiteY3" fmla="*/ 120015 h 175259"/>
                      <a:gd name="connsiteX4" fmla="*/ 54293 w 174307"/>
                      <a:gd name="connsiteY4" fmla="*/ 53340 h 175259"/>
                      <a:gd name="connsiteX5" fmla="*/ 0 w 174307"/>
                      <a:gd name="connsiteY5" fmla="*/ 147638 h 175259"/>
                      <a:gd name="connsiteX6" fmla="*/ 26670 w 174307"/>
                      <a:gd name="connsiteY6" fmla="*/ 175260 h 175259"/>
                      <a:gd name="connsiteX7" fmla="*/ 147638 w 174307"/>
                      <a:gd name="connsiteY7" fmla="*/ 175260 h 175259"/>
                      <a:gd name="connsiteX8" fmla="*/ 174308 w 174307"/>
                      <a:gd name="connsiteY8" fmla="*/ 147638 h 175259"/>
                      <a:gd name="connsiteX9" fmla="*/ 174308 w 174307"/>
                      <a:gd name="connsiteY9" fmla="*/ 26670 h 175259"/>
                      <a:gd name="connsiteX10" fmla="*/ 147638 w 174307"/>
                      <a:gd name="connsiteY10" fmla="*/ 0 h 175259"/>
                      <a:gd name="connsiteX11" fmla="*/ 27623 w 174307"/>
                      <a:gd name="connsiteY11" fmla="*/ 0 h 175259"/>
                      <a:gd name="connsiteX12" fmla="*/ 953 w 174307"/>
                      <a:gd name="connsiteY12" fmla="*/ 26670 h 175259"/>
                      <a:gd name="connsiteX13" fmla="*/ 0 w 174307"/>
                      <a:gd name="connsiteY13" fmla="*/ 147638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59">
                        <a:moveTo>
                          <a:pt x="54293" y="53340"/>
                        </a:moveTo>
                        <a:lnTo>
                          <a:pt x="120968" y="53340"/>
                        </a:lnTo>
                        <a:lnTo>
                          <a:pt x="120968" y="120015"/>
                        </a:lnTo>
                        <a:lnTo>
                          <a:pt x="54293" y="120015"/>
                        </a:lnTo>
                        <a:lnTo>
                          <a:pt x="54293" y="53340"/>
                        </a:lnTo>
                        <a:close/>
                        <a:moveTo>
                          <a:pt x="0" y="147638"/>
                        </a:moveTo>
                        <a:cubicBezTo>
                          <a:pt x="0" y="162877"/>
                          <a:pt x="12383" y="174307"/>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2"/>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57" name="Graphic 51">
                    <a:extLst>
                      <a:ext uri="{FF2B5EF4-FFF2-40B4-BE49-F238E27FC236}">
                        <a16:creationId xmlns:a16="http://schemas.microsoft.com/office/drawing/2014/main" id="{70BEE78C-603B-92CD-FEC6-819DDACB5745}"/>
                      </a:ext>
                    </a:extLst>
                  </p:cNvPr>
                  <p:cNvSpPr/>
                  <p:nvPr/>
                </p:nvSpPr>
                <p:spPr>
                  <a:xfrm>
                    <a:off x="6375147" y="3418557"/>
                    <a:ext cx="170416" cy="171348"/>
                  </a:xfrm>
                  <a:custGeom>
                    <a:avLst/>
                    <a:gdLst>
                      <a:gd name="connsiteX0" fmla="*/ 54293 w 174307"/>
                      <a:gd name="connsiteY0" fmla="*/ 54293 h 175260"/>
                      <a:gd name="connsiteX1" fmla="*/ 120968 w 174307"/>
                      <a:gd name="connsiteY1" fmla="*/ 54293 h 175260"/>
                      <a:gd name="connsiteX2" fmla="*/ 120968 w 174307"/>
                      <a:gd name="connsiteY2" fmla="*/ 120968 h 175260"/>
                      <a:gd name="connsiteX3" fmla="*/ 54293 w 174307"/>
                      <a:gd name="connsiteY3" fmla="*/ 120968 h 175260"/>
                      <a:gd name="connsiteX4" fmla="*/ 54293 w 174307"/>
                      <a:gd name="connsiteY4" fmla="*/ 54293 h 175260"/>
                      <a:gd name="connsiteX5" fmla="*/ 0 w 174307"/>
                      <a:gd name="connsiteY5" fmla="*/ 147638 h 175260"/>
                      <a:gd name="connsiteX6" fmla="*/ 26670 w 174307"/>
                      <a:gd name="connsiteY6" fmla="*/ 175260 h 175260"/>
                      <a:gd name="connsiteX7" fmla="*/ 147638 w 174307"/>
                      <a:gd name="connsiteY7" fmla="*/ 175260 h 175260"/>
                      <a:gd name="connsiteX8" fmla="*/ 174308 w 174307"/>
                      <a:gd name="connsiteY8" fmla="*/ 147638 h 175260"/>
                      <a:gd name="connsiteX9" fmla="*/ 174308 w 174307"/>
                      <a:gd name="connsiteY9" fmla="*/ 26670 h 175260"/>
                      <a:gd name="connsiteX10" fmla="*/ 147638 w 174307"/>
                      <a:gd name="connsiteY10" fmla="*/ 0 h 175260"/>
                      <a:gd name="connsiteX11" fmla="*/ 27623 w 174307"/>
                      <a:gd name="connsiteY11" fmla="*/ 0 h 175260"/>
                      <a:gd name="connsiteX12" fmla="*/ 953 w 174307"/>
                      <a:gd name="connsiteY12" fmla="*/ 26670 h 175260"/>
                      <a:gd name="connsiteX13" fmla="*/ 0 w 174307"/>
                      <a:gd name="connsiteY13" fmla="*/ 147638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307" h="175260">
                        <a:moveTo>
                          <a:pt x="54293" y="54293"/>
                        </a:moveTo>
                        <a:lnTo>
                          <a:pt x="120968" y="54293"/>
                        </a:lnTo>
                        <a:lnTo>
                          <a:pt x="120968" y="120968"/>
                        </a:lnTo>
                        <a:lnTo>
                          <a:pt x="54293" y="120968"/>
                        </a:lnTo>
                        <a:lnTo>
                          <a:pt x="54293" y="54293"/>
                        </a:lnTo>
                        <a:close/>
                        <a:moveTo>
                          <a:pt x="0" y="147638"/>
                        </a:moveTo>
                        <a:cubicBezTo>
                          <a:pt x="0" y="162877"/>
                          <a:pt x="12383" y="174308"/>
                          <a:pt x="26670" y="175260"/>
                        </a:cubicBezTo>
                        <a:lnTo>
                          <a:pt x="147638" y="175260"/>
                        </a:lnTo>
                        <a:cubicBezTo>
                          <a:pt x="162878" y="175260"/>
                          <a:pt x="174308" y="162877"/>
                          <a:pt x="174308" y="147638"/>
                        </a:cubicBezTo>
                        <a:lnTo>
                          <a:pt x="174308" y="26670"/>
                        </a:lnTo>
                        <a:cubicBezTo>
                          <a:pt x="174308" y="11430"/>
                          <a:pt x="161925" y="0"/>
                          <a:pt x="147638" y="0"/>
                        </a:cubicBezTo>
                        <a:lnTo>
                          <a:pt x="27623" y="0"/>
                        </a:lnTo>
                        <a:cubicBezTo>
                          <a:pt x="12383" y="0"/>
                          <a:pt x="953" y="12383"/>
                          <a:pt x="953" y="26670"/>
                        </a:cubicBezTo>
                        <a:lnTo>
                          <a:pt x="0" y="14763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58" name="Freeform: Shape 57">
                    <a:extLst>
                      <a:ext uri="{FF2B5EF4-FFF2-40B4-BE49-F238E27FC236}">
                        <a16:creationId xmlns:a16="http://schemas.microsoft.com/office/drawing/2014/main" id="{B5238499-826F-F874-C044-6A6EF3E60991}"/>
                      </a:ext>
                    </a:extLst>
                  </p:cNvPr>
                  <p:cNvSpPr/>
                  <p:nvPr/>
                </p:nvSpPr>
                <p:spPr>
                  <a:xfrm>
                    <a:off x="6024953" y="2201521"/>
                    <a:ext cx="650984" cy="1630272"/>
                  </a:xfrm>
                  <a:custGeom>
                    <a:avLst/>
                    <a:gdLst>
                      <a:gd name="connsiteX0" fmla="*/ 325517 w 650984"/>
                      <a:gd name="connsiteY0" fmla="*/ 0 h 1630272"/>
                      <a:gd name="connsiteX1" fmla="*/ 343676 w 650984"/>
                      <a:gd name="connsiteY1" fmla="*/ 6985 h 1630272"/>
                      <a:gd name="connsiteX2" fmla="*/ 642604 w 650984"/>
                      <a:gd name="connsiteY2" fmla="*/ 284493 h 1630272"/>
                      <a:gd name="connsiteX3" fmla="*/ 650984 w 650984"/>
                      <a:gd name="connsiteY3" fmla="*/ 304049 h 1630272"/>
                      <a:gd name="connsiteX4" fmla="*/ 650984 w 650984"/>
                      <a:gd name="connsiteY4" fmla="*/ 698741 h 1630272"/>
                      <a:gd name="connsiteX5" fmla="*/ 650984 w 650984"/>
                      <a:gd name="connsiteY5" fmla="*/ 1065604 h 1630272"/>
                      <a:gd name="connsiteX6" fmla="*/ 650984 w 650984"/>
                      <a:gd name="connsiteY6" fmla="*/ 1604198 h 1630272"/>
                      <a:gd name="connsiteX7" fmla="*/ 624910 w 650984"/>
                      <a:gd name="connsiteY7" fmla="*/ 1630272 h 1630272"/>
                      <a:gd name="connsiteX8" fmla="*/ 307358 w 650984"/>
                      <a:gd name="connsiteY8" fmla="*/ 1630272 h 1630272"/>
                      <a:gd name="connsiteX9" fmla="*/ 280352 w 650984"/>
                      <a:gd name="connsiteY9" fmla="*/ 1604198 h 1630272"/>
                      <a:gd name="connsiteX10" fmla="*/ 307358 w 650984"/>
                      <a:gd name="connsiteY10" fmla="*/ 1577191 h 1630272"/>
                      <a:gd name="connsiteX11" fmla="*/ 598835 w 650984"/>
                      <a:gd name="connsiteY11" fmla="*/ 1577191 h 1630272"/>
                      <a:gd name="connsiteX12" fmla="*/ 598835 w 650984"/>
                      <a:gd name="connsiteY12" fmla="*/ 1065604 h 1630272"/>
                      <a:gd name="connsiteX13" fmla="*/ 598835 w 650984"/>
                      <a:gd name="connsiteY13" fmla="*/ 698741 h 1630272"/>
                      <a:gd name="connsiteX14" fmla="*/ 598835 w 650984"/>
                      <a:gd name="connsiteY14" fmla="*/ 316155 h 1630272"/>
                      <a:gd name="connsiteX15" fmla="*/ 325983 w 650984"/>
                      <a:gd name="connsiteY15" fmla="*/ 62859 h 1630272"/>
                      <a:gd name="connsiteX16" fmla="*/ 53130 w 650984"/>
                      <a:gd name="connsiteY16" fmla="*/ 316155 h 1630272"/>
                      <a:gd name="connsiteX17" fmla="*/ 53130 w 650984"/>
                      <a:gd name="connsiteY17" fmla="*/ 675613 h 1630272"/>
                      <a:gd name="connsiteX18" fmla="*/ 53130 w 650984"/>
                      <a:gd name="connsiteY18" fmla="*/ 677475 h 1630272"/>
                      <a:gd name="connsiteX19" fmla="*/ 25193 w 650984"/>
                      <a:gd name="connsiteY19" fmla="*/ 702618 h 1630272"/>
                      <a:gd name="connsiteX20" fmla="*/ 50 w 650984"/>
                      <a:gd name="connsiteY20" fmla="*/ 674681 h 1630272"/>
                      <a:gd name="connsiteX21" fmla="*/ 50 w 650984"/>
                      <a:gd name="connsiteY21" fmla="*/ 304049 h 1630272"/>
                      <a:gd name="connsiteX22" fmla="*/ 8431 w 650984"/>
                      <a:gd name="connsiteY22" fmla="*/ 284493 h 1630272"/>
                      <a:gd name="connsiteX23" fmla="*/ 307358 w 650984"/>
                      <a:gd name="connsiteY23" fmla="*/ 6985 h 1630272"/>
                      <a:gd name="connsiteX24" fmla="*/ 325517 w 650984"/>
                      <a:gd name="connsiteY24" fmla="*/ 0 h 163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0984" h="1630272">
                        <a:moveTo>
                          <a:pt x="325517" y="0"/>
                        </a:moveTo>
                        <a:cubicBezTo>
                          <a:pt x="332036" y="0"/>
                          <a:pt x="338555" y="2329"/>
                          <a:pt x="343676" y="6985"/>
                        </a:cubicBezTo>
                        <a:lnTo>
                          <a:pt x="642604" y="284493"/>
                        </a:lnTo>
                        <a:cubicBezTo>
                          <a:pt x="648191" y="289149"/>
                          <a:pt x="650984" y="296599"/>
                          <a:pt x="650984" y="304049"/>
                        </a:cubicBezTo>
                        <a:lnTo>
                          <a:pt x="650984" y="698741"/>
                        </a:lnTo>
                        <a:lnTo>
                          <a:pt x="650984" y="1065604"/>
                        </a:lnTo>
                        <a:lnTo>
                          <a:pt x="650984" y="1604198"/>
                        </a:lnTo>
                        <a:cubicBezTo>
                          <a:pt x="650984" y="1618166"/>
                          <a:pt x="639809" y="1630272"/>
                          <a:pt x="624910" y="1630272"/>
                        </a:cubicBezTo>
                        <a:lnTo>
                          <a:pt x="307358" y="1630272"/>
                        </a:lnTo>
                        <a:cubicBezTo>
                          <a:pt x="292458" y="1630272"/>
                          <a:pt x="280352" y="1619097"/>
                          <a:pt x="280352" y="1604198"/>
                        </a:cubicBezTo>
                        <a:cubicBezTo>
                          <a:pt x="280352" y="1589298"/>
                          <a:pt x="292458" y="1577191"/>
                          <a:pt x="307358" y="1577191"/>
                        </a:cubicBezTo>
                        <a:lnTo>
                          <a:pt x="598835" y="1577191"/>
                        </a:lnTo>
                        <a:lnTo>
                          <a:pt x="598835" y="1065604"/>
                        </a:lnTo>
                        <a:lnTo>
                          <a:pt x="598835" y="698741"/>
                        </a:lnTo>
                        <a:lnTo>
                          <a:pt x="598835" y="316155"/>
                        </a:lnTo>
                        <a:lnTo>
                          <a:pt x="325983" y="62859"/>
                        </a:lnTo>
                        <a:lnTo>
                          <a:pt x="53130" y="316155"/>
                        </a:lnTo>
                        <a:lnTo>
                          <a:pt x="53130" y="675613"/>
                        </a:lnTo>
                        <a:lnTo>
                          <a:pt x="53130" y="677475"/>
                        </a:lnTo>
                        <a:cubicBezTo>
                          <a:pt x="52199" y="691443"/>
                          <a:pt x="40093" y="703550"/>
                          <a:pt x="25193" y="702618"/>
                        </a:cubicBezTo>
                        <a:cubicBezTo>
                          <a:pt x="11225" y="701687"/>
                          <a:pt x="-882" y="689581"/>
                          <a:pt x="50" y="674681"/>
                        </a:cubicBezTo>
                        <a:lnTo>
                          <a:pt x="50" y="304049"/>
                        </a:lnTo>
                        <a:cubicBezTo>
                          <a:pt x="50" y="296599"/>
                          <a:pt x="2843" y="289149"/>
                          <a:pt x="8431" y="284493"/>
                        </a:cubicBezTo>
                        <a:lnTo>
                          <a:pt x="307358" y="6985"/>
                        </a:lnTo>
                        <a:cubicBezTo>
                          <a:pt x="312480" y="2329"/>
                          <a:pt x="318998" y="0"/>
                          <a:pt x="32551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grpSp>
          </p:grpSp>
          <p:sp>
            <p:nvSpPr>
              <p:cNvPr id="48" name="Graphic 19">
                <a:extLst>
                  <a:ext uri="{FF2B5EF4-FFF2-40B4-BE49-F238E27FC236}">
                    <a16:creationId xmlns:a16="http://schemas.microsoft.com/office/drawing/2014/main" id="{0F4C4724-A25E-7F16-79B6-D0B6709FD301}"/>
                  </a:ext>
                </a:extLst>
              </p:cNvPr>
              <p:cNvSpPr/>
              <p:nvPr/>
            </p:nvSpPr>
            <p:spPr>
              <a:xfrm>
                <a:off x="4843506" y="3662171"/>
                <a:ext cx="65050" cy="166692"/>
              </a:xfrm>
              <a:custGeom>
                <a:avLst/>
                <a:gdLst>
                  <a:gd name="connsiteX0" fmla="*/ 55245 w 76199"/>
                  <a:gd name="connsiteY0" fmla="*/ 25718 h 195262"/>
                  <a:gd name="connsiteX1" fmla="*/ 27622 w 76199"/>
                  <a:gd name="connsiteY1" fmla="*/ 0 h 195262"/>
                  <a:gd name="connsiteX2" fmla="*/ 0 w 76199"/>
                  <a:gd name="connsiteY2" fmla="*/ 27622 h 195262"/>
                  <a:gd name="connsiteX3" fmla="*/ 7620 w 76199"/>
                  <a:gd name="connsiteY3" fmla="*/ 35243 h 195262"/>
                  <a:gd name="connsiteX4" fmla="*/ 15240 w 76199"/>
                  <a:gd name="connsiteY4" fmla="*/ 27622 h 195262"/>
                  <a:gd name="connsiteX5" fmla="*/ 27622 w 76199"/>
                  <a:gd name="connsiteY5" fmla="*/ 15240 h 195262"/>
                  <a:gd name="connsiteX6" fmla="*/ 40005 w 76199"/>
                  <a:gd name="connsiteY6" fmla="*/ 27622 h 195262"/>
                  <a:gd name="connsiteX7" fmla="*/ 40005 w 76199"/>
                  <a:gd name="connsiteY7" fmla="*/ 29528 h 195262"/>
                  <a:gd name="connsiteX8" fmla="*/ 45720 w 76199"/>
                  <a:gd name="connsiteY8" fmla="*/ 38100 h 195262"/>
                  <a:gd name="connsiteX9" fmla="*/ 60960 w 76199"/>
                  <a:gd name="connsiteY9" fmla="*/ 57150 h 195262"/>
                  <a:gd name="connsiteX10" fmla="*/ 45720 w 76199"/>
                  <a:gd name="connsiteY10" fmla="*/ 76200 h 195262"/>
                  <a:gd name="connsiteX11" fmla="*/ 40958 w 76199"/>
                  <a:gd name="connsiteY11" fmla="*/ 79058 h 195262"/>
                  <a:gd name="connsiteX12" fmla="*/ 40005 w 76199"/>
                  <a:gd name="connsiteY12" fmla="*/ 84773 h 195262"/>
                  <a:gd name="connsiteX13" fmla="*/ 40005 w 76199"/>
                  <a:gd name="connsiteY13" fmla="*/ 87630 h 195262"/>
                  <a:gd name="connsiteX14" fmla="*/ 27622 w 76199"/>
                  <a:gd name="connsiteY14" fmla="*/ 100013 h 195262"/>
                  <a:gd name="connsiteX15" fmla="*/ 27622 w 76199"/>
                  <a:gd name="connsiteY15" fmla="*/ 100013 h 195262"/>
                  <a:gd name="connsiteX16" fmla="*/ 18097 w 76199"/>
                  <a:gd name="connsiteY16" fmla="*/ 96203 h 195262"/>
                  <a:gd name="connsiteX17" fmla="*/ 7620 w 76199"/>
                  <a:gd name="connsiteY17" fmla="*/ 95250 h 195262"/>
                  <a:gd name="connsiteX18" fmla="*/ 6667 w 76199"/>
                  <a:gd name="connsiteY18" fmla="*/ 105728 h 195262"/>
                  <a:gd name="connsiteX19" fmla="*/ 20003 w 76199"/>
                  <a:gd name="connsiteY19" fmla="*/ 114300 h 195262"/>
                  <a:gd name="connsiteX20" fmla="*/ 20003 w 76199"/>
                  <a:gd name="connsiteY20" fmla="*/ 187642 h 195262"/>
                  <a:gd name="connsiteX21" fmla="*/ 27622 w 76199"/>
                  <a:gd name="connsiteY21" fmla="*/ 195263 h 195262"/>
                  <a:gd name="connsiteX22" fmla="*/ 35242 w 76199"/>
                  <a:gd name="connsiteY22" fmla="*/ 187642 h 195262"/>
                  <a:gd name="connsiteX23" fmla="*/ 35242 w 76199"/>
                  <a:gd name="connsiteY23" fmla="*/ 114300 h 195262"/>
                  <a:gd name="connsiteX24" fmla="*/ 55245 w 76199"/>
                  <a:gd name="connsiteY24" fmla="*/ 88583 h 195262"/>
                  <a:gd name="connsiteX25" fmla="*/ 76200 w 76199"/>
                  <a:gd name="connsiteY25" fmla="*/ 57150 h 195262"/>
                  <a:gd name="connsiteX26" fmla="*/ 55245 w 76199"/>
                  <a:gd name="connsiteY26" fmla="*/ 25718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199" h="195262">
                    <a:moveTo>
                      <a:pt x="55245" y="25718"/>
                    </a:moveTo>
                    <a:cubicBezTo>
                      <a:pt x="54292" y="11430"/>
                      <a:pt x="41910" y="0"/>
                      <a:pt x="27622" y="0"/>
                    </a:cubicBezTo>
                    <a:cubicBezTo>
                      <a:pt x="12382" y="0"/>
                      <a:pt x="0" y="12383"/>
                      <a:pt x="0" y="27622"/>
                    </a:cubicBezTo>
                    <a:cubicBezTo>
                      <a:pt x="0" y="31433"/>
                      <a:pt x="3810" y="35243"/>
                      <a:pt x="7620" y="35243"/>
                    </a:cubicBezTo>
                    <a:cubicBezTo>
                      <a:pt x="11430" y="35243"/>
                      <a:pt x="15240" y="31433"/>
                      <a:pt x="15240" y="27622"/>
                    </a:cubicBezTo>
                    <a:cubicBezTo>
                      <a:pt x="15240" y="20955"/>
                      <a:pt x="20955" y="15240"/>
                      <a:pt x="27622" y="15240"/>
                    </a:cubicBezTo>
                    <a:cubicBezTo>
                      <a:pt x="34290" y="15240"/>
                      <a:pt x="40005" y="20955"/>
                      <a:pt x="40005" y="27622"/>
                    </a:cubicBezTo>
                    <a:cubicBezTo>
                      <a:pt x="40005" y="28575"/>
                      <a:pt x="40005" y="29528"/>
                      <a:pt x="40005" y="29528"/>
                    </a:cubicBezTo>
                    <a:cubicBezTo>
                      <a:pt x="39053" y="33338"/>
                      <a:pt x="41910" y="37147"/>
                      <a:pt x="45720" y="38100"/>
                    </a:cubicBezTo>
                    <a:cubicBezTo>
                      <a:pt x="54292" y="40005"/>
                      <a:pt x="60960" y="47625"/>
                      <a:pt x="60960" y="57150"/>
                    </a:cubicBezTo>
                    <a:cubicBezTo>
                      <a:pt x="60960" y="66675"/>
                      <a:pt x="54292" y="74295"/>
                      <a:pt x="45720" y="76200"/>
                    </a:cubicBezTo>
                    <a:cubicBezTo>
                      <a:pt x="43815" y="76200"/>
                      <a:pt x="41910" y="78105"/>
                      <a:pt x="40958" y="79058"/>
                    </a:cubicBezTo>
                    <a:cubicBezTo>
                      <a:pt x="40005" y="80963"/>
                      <a:pt x="39053" y="82867"/>
                      <a:pt x="40005" y="84773"/>
                    </a:cubicBezTo>
                    <a:cubicBezTo>
                      <a:pt x="40005" y="85725"/>
                      <a:pt x="40005" y="86678"/>
                      <a:pt x="40005" y="87630"/>
                    </a:cubicBezTo>
                    <a:cubicBezTo>
                      <a:pt x="40005" y="94298"/>
                      <a:pt x="34290" y="100013"/>
                      <a:pt x="27622" y="100013"/>
                    </a:cubicBezTo>
                    <a:cubicBezTo>
                      <a:pt x="27622" y="100013"/>
                      <a:pt x="27622" y="100013"/>
                      <a:pt x="27622" y="100013"/>
                    </a:cubicBezTo>
                    <a:cubicBezTo>
                      <a:pt x="23813" y="100013"/>
                      <a:pt x="20955" y="98108"/>
                      <a:pt x="18097" y="96203"/>
                    </a:cubicBezTo>
                    <a:cubicBezTo>
                      <a:pt x="15240" y="93345"/>
                      <a:pt x="10478" y="92392"/>
                      <a:pt x="7620" y="95250"/>
                    </a:cubicBezTo>
                    <a:cubicBezTo>
                      <a:pt x="4763" y="98108"/>
                      <a:pt x="3810" y="102870"/>
                      <a:pt x="6667" y="105728"/>
                    </a:cubicBezTo>
                    <a:cubicBezTo>
                      <a:pt x="10478" y="109538"/>
                      <a:pt x="15240" y="112395"/>
                      <a:pt x="20003" y="114300"/>
                    </a:cubicBezTo>
                    <a:lnTo>
                      <a:pt x="20003" y="187642"/>
                    </a:lnTo>
                    <a:cubicBezTo>
                      <a:pt x="20003" y="191453"/>
                      <a:pt x="23813" y="195263"/>
                      <a:pt x="27622" y="195263"/>
                    </a:cubicBezTo>
                    <a:cubicBezTo>
                      <a:pt x="31433" y="195263"/>
                      <a:pt x="35242" y="191453"/>
                      <a:pt x="35242" y="187642"/>
                    </a:cubicBezTo>
                    <a:lnTo>
                      <a:pt x="35242" y="114300"/>
                    </a:lnTo>
                    <a:cubicBezTo>
                      <a:pt x="46672" y="111442"/>
                      <a:pt x="54292" y="100965"/>
                      <a:pt x="55245" y="88583"/>
                    </a:cubicBezTo>
                    <a:cubicBezTo>
                      <a:pt x="67628" y="82867"/>
                      <a:pt x="76200" y="70485"/>
                      <a:pt x="76200" y="57150"/>
                    </a:cubicBezTo>
                    <a:cubicBezTo>
                      <a:pt x="76200" y="43815"/>
                      <a:pt x="67628" y="31433"/>
                      <a:pt x="55245" y="25718"/>
                    </a:cubicBezTo>
                  </a:path>
                </a:pathLst>
              </a:custGeom>
              <a:solidFill>
                <a:schemeClr val="bg1"/>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grpSp>
        <p:grpSp>
          <p:nvGrpSpPr>
            <p:cNvPr id="19" name="Group 18">
              <a:extLst>
                <a:ext uri="{FF2B5EF4-FFF2-40B4-BE49-F238E27FC236}">
                  <a16:creationId xmlns:a16="http://schemas.microsoft.com/office/drawing/2014/main" id="{F010BDF2-67ED-D399-49D4-274C637B039A}"/>
                </a:ext>
              </a:extLst>
            </p:cNvPr>
            <p:cNvGrpSpPr/>
            <p:nvPr/>
          </p:nvGrpSpPr>
          <p:grpSpPr>
            <a:xfrm>
              <a:off x="382218" y="3412409"/>
              <a:ext cx="1009723" cy="611899"/>
              <a:chOff x="371942" y="2820051"/>
              <a:chExt cx="1421376" cy="861367"/>
            </a:xfrm>
          </p:grpSpPr>
          <p:grpSp>
            <p:nvGrpSpPr>
              <p:cNvPr id="29" name="Group 28">
                <a:extLst>
                  <a:ext uri="{FF2B5EF4-FFF2-40B4-BE49-F238E27FC236}">
                    <a16:creationId xmlns:a16="http://schemas.microsoft.com/office/drawing/2014/main" id="{50D2567F-06A7-56A2-52B1-9637E3D69CB4}"/>
                  </a:ext>
                </a:extLst>
              </p:cNvPr>
              <p:cNvGrpSpPr/>
              <p:nvPr/>
            </p:nvGrpSpPr>
            <p:grpSpPr>
              <a:xfrm>
                <a:off x="607449" y="3292285"/>
                <a:ext cx="396048" cy="361708"/>
                <a:chOff x="11078880" y="3284693"/>
                <a:chExt cx="396048" cy="361708"/>
              </a:xfrm>
            </p:grpSpPr>
            <p:sp>
              <p:nvSpPr>
                <p:cNvPr id="43" name="Graphic 19">
                  <a:extLst>
                    <a:ext uri="{FF2B5EF4-FFF2-40B4-BE49-F238E27FC236}">
                      <a16:creationId xmlns:a16="http://schemas.microsoft.com/office/drawing/2014/main" id="{65026FEC-39D9-CAE4-00DB-0E2DDEBFD586}"/>
                    </a:ext>
                  </a:extLst>
                </p:cNvPr>
                <p:cNvSpPr/>
                <p:nvPr/>
              </p:nvSpPr>
              <p:spPr>
                <a:xfrm>
                  <a:off x="11078880" y="3353372"/>
                  <a:ext cx="203747" cy="285016"/>
                </a:xfrm>
                <a:custGeom>
                  <a:avLst/>
                  <a:gdLst>
                    <a:gd name="connsiteX0" fmla="*/ 84773 w 169545"/>
                    <a:gd name="connsiteY0" fmla="*/ 125730 h 237172"/>
                    <a:gd name="connsiteX1" fmla="*/ 105728 w 169545"/>
                    <a:gd name="connsiteY1" fmla="*/ 104775 h 237172"/>
                    <a:gd name="connsiteX2" fmla="*/ 84773 w 169545"/>
                    <a:gd name="connsiteY2" fmla="*/ 98108 h 237172"/>
                    <a:gd name="connsiteX3" fmla="*/ 63818 w 169545"/>
                    <a:gd name="connsiteY3" fmla="*/ 77153 h 237172"/>
                    <a:gd name="connsiteX4" fmla="*/ 84773 w 169545"/>
                    <a:gd name="connsiteY4" fmla="*/ 237173 h 237172"/>
                    <a:gd name="connsiteX5" fmla="*/ 84773 w 169545"/>
                    <a:gd name="connsiteY5" fmla="*/ 54293 h 237172"/>
                    <a:gd name="connsiteX6" fmla="*/ 31433 w 169545"/>
                    <a:gd name="connsiteY6" fmla="*/ 78105 h 237172"/>
                    <a:gd name="connsiteX7" fmla="*/ 26670 w 169545"/>
                    <a:gd name="connsiteY7" fmla="*/ 62865 h 237172"/>
                    <a:gd name="connsiteX8" fmla="*/ 38100 w 169545"/>
                    <a:gd name="connsiteY8" fmla="*/ 40005 h 237172"/>
                    <a:gd name="connsiteX9" fmla="*/ 34290 w 169545"/>
                    <a:gd name="connsiteY9" fmla="*/ 26670 h 237172"/>
                    <a:gd name="connsiteX10" fmla="*/ 60960 w 169545"/>
                    <a:gd name="connsiteY10" fmla="*/ 0 h 237172"/>
                    <a:gd name="connsiteX11" fmla="*/ 86678 w 169545"/>
                    <a:gd name="connsiteY11" fmla="*/ 19050 h 237172"/>
                    <a:gd name="connsiteX12" fmla="*/ 97155 w 169545"/>
                    <a:gd name="connsiteY12" fmla="*/ 17145 h 237172"/>
                    <a:gd name="connsiteX13" fmla="*/ 138113 w 169545"/>
                    <a:gd name="connsiteY13" fmla="*/ 58103 h 237172"/>
                    <a:gd name="connsiteX14" fmla="*/ 133350 w 169545"/>
                    <a:gd name="connsiteY14" fmla="*/ 76200 h 237172"/>
                    <a:gd name="connsiteX15" fmla="*/ 169545 w 169545"/>
                    <a:gd name="connsiteY15" fmla="*/ 120015 h 237172"/>
                    <a:gd name="connsiteX16" fmla="*/ 124778 w 169545"/>
                    <a:gd name="connsiteY16" fmla="*/ 164783 h 237172"/>
                    <a:gd name="connsiteX17" fmla="*/ 84773 w 169545"/>
                    <a:gd name="connsiteY17" fmla="*/ 140018 h 237172"/>
                    <a:gd name="connsiteX18" fmla="*/ 44768 w 169545"/>
                    <a:gd name="connsiteY18" fmla="*/ 164783 h 237172"/>
                    <a:gd name="connsiteX19" fmla="*/ 0 w 169545"/>
                    <a:gd name="connsiteY19" fmla="*/ 120015 h 237172"/>
                    <a:gd name="connsiteX20" fmla="*/ 31433 w 169545"/>
                    <a:gd name="connsiteY20" fmla="*/ 78105 h 2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545" h="237172">
                      <a:moveTo>
                        <a:pt x="84773" y="125730"/>
                      </a:moveTo>
                      <a:lnTo>
                        <a:pt x="105728" y="104775"/>
                      </a:lnTo>
                      <a:moveTo>
                        <a:pt x="84773" y="98108"/>
                      </a:moveTo>
                      <a:lnTo>
                        <a:pt x="63818" y="77153"/>
                      </a:lnTo>
                      <a:moveTo>
                        <a:pt x="84773" y="237173"/>
                      </a:moveTo>
                      <a:lnTo>
                        <a:pt x="84773" y="54293"/>
                      </a:lnTo>
                      <a:moveTo>
                        <a:pt x="31433" y="78105"/>
                      </a:moveTo>
                      <a:cubicBezTo>
                        <a:pt x="28575" y="73343"/>
                        <a:pt x="26670" y="68580"/>
                        <a:pt x="26670" y="62865"/>
                      </a:cubicBezTo>
                      <a:cubicBezTo>
                        <a:pt x="26670" y="53340"/>
                        <a:pt x="31433" y="44768"/>
                        <a:pt x="38100" y="40005"/>
                      </a:cubicBezTo>
                      <a:cubicBezTo>
                        <a:pt x="36195" y="36195"/>
                        <a:pt x="34290" y="31433"/>
                        <a:pt x="34290" y="26670"/>
                      </a:cubicBezTo>
                      <a:cubicBezTo>
                        <a:pt x="34290" y="12383"/>
                        <a:pt x="45720" y="0"/>
                        <a:pt x="60960" y="0"/>
                      </a:cubicBezTo>
                      <a:cubicBezTo>
                        <a:pt x="73343" y="0"/>
                        <a:pt x="82868" y="7620"/>
                        <a:pt x="86678" y="19050"/>
                      </a:cubicBezTo>
                      <a:cubicBezTo>
                        <a:pt x="90488" y="18098"/>
                        <a:pt x="93345" y="17145"/>
                        <a:pt x="97155" y="17145"/>
                      </a:cubicBezTo>
                      <a:cubicBezTo>
                        <a:pt x="120015" y="17145"/>
                        <a:pt x="138113" y="35243"/>
                        <a:pt x="138113" y="58103"/>
                      </a:cubicBezTo>
                      <a:cubicBezTo>
                        <a:pt x="138113" y="64770"/>
                        <a:pt x="136208" y="70485"/>
                        <a:pt x="133350" y="76200"/>
                      </a:cubicBezTo>
                      <a:cubicBezTo>
                        <a:pt x="154305" y="80010"/>
                        <a:pt x="169545" y="98108"/>
                        <a:pt x="169545" y="120015"/>
                      </a:cubicBezTo>
                      <a:cubicBezTo>
                        <a:pt x="169545" y="144780"/>
                        <a:pt x="149543" y="164783"/>
                        <a:pt x="124778" y="164783"/>
                      </a:cubicBezTo>
                      <a:cubicBezTo>
                        <a:pt x="107633" y="164783"/>
                        <a:pt x="92393" y="154305"/>
                        <a:pt x="84773" y="140018"/>
                      </a:cubicBezTo>
                      <a:cubicBezTo>
                        <a:pt x="77153" y="155258"/>
                        <a:pt x="61913" y="164783"/>
                        <a:pt x="44768" y="164783"/>
                      </a:cubicBezTo>
                      <a:cubicBezTo>
                        <a:pt x="20003" y="164783"/>
                        <a:pt x="0" y="144780"/>
                        <a:pt x="0" y="120015"/>
                      </a:cubicBezTo>
                      <a:cubicBezTo>
                        <a:pt x="0" y="100013"/>
                        <a:pt x="13335" y="83820"/>
                        <a:pt x="31433" y="78105"/>
                      </a:cubicBezTo>
                      <a:close/>
                    </a:path>
                  </a:pathLst>
                </a:custGeom>
                <a:noFill/>
                <a:ln w="1905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44" name="Graphic 19">
                  <a:extLst>
                    <a:ext uri="{FF2B5EF4-FFF2-40B4-BE49-F238E27FC236}">
                      <a16:creationId xmlns:a16="http://schemas.microsoft.com/office/drawing/2014/main" id="{888F8CD7-FD34-F045-2370-5F2329B6ED52}"/>
                    </a:ext>
                  </a:extLst>
                </p:cNvPr>
                <p:cNvSpPr/>
                <p:nvPr/>
              </p:nvSpPr>
              <p:spPr>
                <a:xfrm>
                  <a:off x="11324978" y="3363674"/>
                  <a:ext cx="59522" cy="274715"/>
                </a:xfrm>
                <a:custGeom>
                  <a:avLst/>
                  <a:gdLst>
                    <a:gd name="connsiteX0" fmla="*/ 24765 w 49530"/>
                    <a:gd name="connsiteY0" fmla="*/ 84773 h 228600"/>
                    <a:gd name="connsiteX1" fmla="*/ 49530 w 49530"/>
                    <a:gd name="connsiteY1" fmla="*/ 60007 h 228600"/>
                    <a:gd name="connsiteX2" fmla="*/ 24765 w 49530"/>
                    <a:gd name="connsiteY2" fmla="*/ 51435 h 228600"/>
                    <a:gd name="connsiteX3" fmla="*/ 0 w 49530"/>
                    <a:gd name="connsiteY3" fmla="*/ 26670 h 228600"/>
                    <a:gd name="connsiteX4" fmla="*/ 24765 w 49530"/>
                    <a:gd name="connsiteY4" fmla="*/ 228600 h 228600"/>
                    <a:gd name="connsiteX5" fmla="*/ 24765 w 49530"/>
                    <a:gd name="connsiteY5"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 h="228600">
                      <a:moveTo>
                        <a:pt x="24765" y="84773"/>
                      </a:moveTo>
                      <a:lnTo>
                        <a:pt x="49530" y="60007"/>
                      </a:lnTo>
                      <a:moveTo>
                        <a:pt x="24765" y="51435"/>
                      </a:moveTo>
                      <a:lnTo>
                        <a:pt x="0" y="26670"/>
                      </a:lnTo>
                      <a:moveTo>
                        <a:pt x="24765" y="228600"/>
                      </a:moveTo>
                      <a:lnTo>
                        <a:pt x="24765" y="0"/>
                      </a:lnTo>
                    </a:path>
                  </a:pathLst>
                </a:custGeom>
                <a:solidFill>
                  <a:schemeClr val="accent6"/>
                </a:solidFill>
                <a:ln w="19050"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45" name="Graphic 19">
                  <a:extLst>
                    <a:ext uri="{FF2B5EF4-FFF2-40B4-BE49-F238E27FC236}">
                      <a16:creationId xmlns:a16="http://schemas.microsoft.com/office/drawing/2014/main" id="{02944E5B-048A-3277-7206-85F5E3660A2C}"/>
                    </a:ext>
                  </a:extLst>
                </p:cNvPr>
                <p:cNvSpPr/>
                <p:nvPr/>
              </p:nvSpPr>
              <p:spPr>
                <a:xfrm>
                  <a:off x="11232263" y="3284693"/>
                  <a:ext cx="242665" cy="236941"/>
                </a:xfrm>
                <a:custGeom>
                  <a:avLst/>
                  <a:gdLst>
                    <a:gd name="connsiteX0" fmla="*/ 37148 w 201930"/>
                    <a:gd name="connsiteY0" fmla="*/ 93345 h 197167"/>
                    <a:gd name="connsiteX1" fmla="*/ 32385 w 201930"/>
                    <a:gd name="connsiteY1" fmla="*/ 75248 h 197167"/>
                    <a:gd name="connsiteX2" fmla="*/ 45720 w 201930"/>
                    <a:gd name="connsiteY2" fmla="*/ 47625 h 197167"/>
                    <a:gd name="connsiteX3" fmla="*/ 40958 w 201930"/>
                    <a:gd name="connsiteY3" fmla="*/ 31433 h 197167"/>
                    <a:gd name="connsiteX4" fmla="*/ 72390 w 201930"/>
                    <a:gd name="connsiteY4" fmla="*/ 0 h 197167"/>
                    <a:gd name="connsiteX5" fmla="*/ 102870 w 201930"/>
                    <a:gd name="connsiteY5" fmla="*/ 22860 h 197167"/>
                    <a:gd name="connsiteX6" fmla="*/ 115252 w 201930"/>
                    <a:gd name="connsiteY6" fmla="*/ 20955 h 197167"/>
                    <a:gd name="connsiteX7" fmla="*/ 163830 w 201930"/>
                    <a:gd name="connsiteY7" fmla="*/ 69533 h 197167"/>
                    <a:gd name="connsiteX8" fmla="*/ 159068 w 201930"/>
                    <a:gd name="connsiteY8" fmla="*/ 91440 h 197167"/>
                    <a:gd name="connsiteX9" fmla="*/ 201930 w 201930"/>
                    <a:gd name="connsiteY9" fmla="*/ 143828 h 197167"/>
                    <a:gd name="connsiteX10" fmla="*/ 148590 w 201930"/>
                    <a:gd name="connsiteY10" fmla="*/ 197168 h 197167"/>
                    <a:gd name="connsiteX11" fmla="*/ 100965 w 201930"/>
                    <a:gd name="connsiteY11" fmla="*/ 167640 h 197167"/>
                    <a:gd name="connsiteX12" fmla="*/ 53340 w 201930"/>
                    <a:gd name="connsiteY12" fmla="*/ 197168 h 197167"/>
                    <a:gd name="connsiteX13" fmla="*/ 0 w 201930"/>
                    <a:gd name="connsiteY13" fmla="*/ 143828 h 197167"/>
                    <a:gd name="connsiteX14" fmla="*/ 37148 w 201930"/>
                    <a:gd name="connsiteY14" fmla="*/ 93345 h 19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930" h="197167">
                      <a:moveTo>
                        <a:pt x="37148" y="93345"/>
                      </a:moveTo>
                      <a:cubicBezTo>
                        <a:pt x="34290" y="87630"/>
                        <a:pt x="32385" y="81915"/>
                        <a:pt x="32385" y="75248"/>
                      </a:cubicBezTo>
                      <a:cubicBezTo>
                        <a:pt x="32385" y="63818"/>
                        <a:pt x="37148" y="54293"/>
                        <a:pt x="45720" y="47625"/>
                      </a:cubicBezTo>
                      <a:cubicBezTo>
                        <a:pt x="42863" y="42862"/>
                        <a:pt x="40958" y="37148"/>
                        <a:pt x="40958" y="31433"/>
                      </a:cubicBezTo>
                      <a:cubicBezTo>
                        <a:pt x="40958" y="14288"/>
                        <a:pt x="55245" y="0"/>
                        <a:pt x="72390" y="0"/>
                      </a:cubicBezTo>
                      <a:cubicBezTo>
                        <a:pt x="86677" y="0"/>
                        <a:pt x="99060" y="9525"/>
                        <a:pt x="102870" y="22860"/>
                      </a:cubicBezTo>
                      <a:cubicBezTo>
                        <a:pt x="106680" y="21908"/>
                        <a:pt x="111443" y="20955"/>
                        <a:pt x="115252" y="20955"/>
                      </a:cubicBezTo>
                      <a:cubicBezTo>
                        <a:pt x="141923" y="20955"/>
                        <a:pt x="163830" y="42862"/>
                        <a:pt x="163830" y="69533"/>
                      </a:cubicBezTo>
                      <a:cubicBezTo>
                        <a:pt x="163830" y="77152"/>
                        <a:pt x="161925" y="84773"/>
                        <a:pt x="159068" y="91440"/>
                      </a:cubicBezTo>
                      <a:cubicBezTo>
                        <a:pt x="183833" y="96202"/>
                        <a:pt x="201930" y="118110"/>
                        <a:pt x="201930" y="143828"/>
                      </a:cubicBezTo>
                      <a:cubicBezTo>
                        <a:pt x="201930" y="173355"/>
                        <a:pt x="178118" y="197168"/>
                        <a:pt x="148590" y="197168"/>
                      </a:cubicBezTo>
                      <a:cubicBezTo>
                        <a:pt x="127635" y="197168"/>
                        <a:pt x="109538" y="184785"/>
                        <a:pt x="100965" y="167640"/>
                      </a:cubicBezTo>
                      <a:cubicBezTo>
                        <a:pt x="92393" y="184785"/>
                        <a:pt x="74295" y="197168"/>
                        <a:pt x="53340" y="197168"/>
                      </a:cubicBezTo>
                      <a:cubicBezTo>
                        <a:pt x="23813" y="197168"/>
                        <a:pt x="0" y="173355"/>
                        <a:pt x="0" y="143828"/>
                      </a:cubicBezTo>
                      <a:cubicBezTo>
                        <a:pt x="952" y="120015"/>
                        <a:pt x="16193" y="100012"/>
                        <a:pt x="37148" y="93345"/>
                      </a:cubicBezTo>
                    </a:path>
                  </a:pathLst>
                </a:custGeom>
                <a:solidFill>
                  <a:srgbClr val="A9CAE4"/>
                </a:solid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sp>
              <p:nvSpPr>
                <p:cNvPr id="46" name="Graphic 19">
                  <a:extLst>
                    <a:ext uri="{FF2B5EF4-FFF2-40B4-BE49-F238E27FC236}">
                      <a16:creationId xmlns:a16="http://schemas.microsoft.com/office/drawing/2014/main" id="{0DFA3E52-3EA1-66DA-8A6B-4C11717B8B00}"/>
                    </a:ext>
                  </a:extLst>
                </p:cNvPr>
                <p:cNvSpPr/>
                <p:nvPr/>
              </p:nvSpPr>
              <p:spPr>
                <a:xfrm>
                  <a:off x="11323834" y="3371686"/>
                  <a:ext cx="59522" cy="274715"/>
                </a:xfrm>
                <a:custGeom>
                  <a:avLst/>
                  <a:gdLst>
                    <a:gd name="connsiteX0" fmla="*/ 24765 w 49530"/>
                    <a:gd name="connsiteY0" fmla="*/ 83820 h 228600"/>
                    <a:gd name="connsiteX1" fmla="*/ 49530 w 49530"/>
                    <a:gd name="connsiteY1" fmla="*/ 59055 h 228600"/>
                    <a:gd name="connsiteX2" fmla="*/ 24765 w 49530"/>
                    <a:gd name="connsiteY2" fmla="*/ 51435 h 228600"/>
                    <a:gd name="connsiteX3" fmla="*/ 0 w 49530"/>
                    <a:gd name="connsiteY3" fmla="*/ 26670 h 228600"/>
                    <a:gd name="connsiteX4" fmla="*/ 24765 w 49530"/>
                    <a:gd name="connsiteY4" fmla="*/ 228600 h 228600"/>
                    <a:gd name="connsiteX5" fmla="*/ 24765 w 49530"/>
                    <a:gd name="connsiteY5"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 h="228600">
                      <a:moveTo>
                        <a:pt x="24765" y="83820"/>
                      </a:moveTo>
                      <a:lnTo>
                        <a:pt x="49530" y="59055"/>
                      </a:lnTo>
                      <a:moveTo>
                        <a:pt x="24765" y="51435"/>
                      </a:moveTo>
                      <a:lnTo>
                        <a:pt x="0" y="26670"/>
                      </a:lnTo>
                      <a:moveTo>
                        <a:pt x="24765" y="228600"/>
                      </a:moveTo>
                      <a:lnTo>
                        <a:pt x="24765" y="0"/>
                      </a:lnTo>
                    </a:path>
                  </a:pathLst>
                </a:custGeom>
                <a:solidFill>
                  <a:schemeClr val="accent6"/>
                </a:solidFill>
                <a:ln w="1905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luxForOffice"/>
                    <a:ea typeface="+mn-ea"/>
                    <a:cs typeface="+mn-cs"/>
                  </a:endParaRPr>
                </a:p>
              </p:txBody>
            </p:sp>
          </p:grpSp>
          <p:sp>
            <p:nvSpPr>
              <p:cNvPr id="30" name="Freeform: Shape 29">
                <a:extLst>
                  <a:ext uri="{FF2B5EF4-FFF2-40B4-BE49-F238E27FC236}">
                    <a16:creationId xmlns:a16="http://schemas.microsoft.com/office/drawing/2014/main" id="{7735E755-50C8-3290-ACF1-B86DB3685BF6}"/>
                  </a:ext>
                </a:extLst>
              </p:cNvPr>
              <p:cNvSpPr/>
              <p:nvPr/>
            </p:nvSpPr>
            <p:spPr>
              <a:xfrm>
                <a:off x="371942" y="3597904"/>
                <a:ext cx="997085" cy="65113"/>
              </a:xfrm>
              <a:custGeom>
                <a:avLst/>
                <a:gdLst>
                  <a:gd name="connsiteX0" fmla="*/ 0 w 997085"/>
                  <a:gd name="connsiteY0" fmla="*/ 80256 h 82688"/>
                  <a:gd name="connsiteX1" fmla="*/ 335604 w 997085"/>
                  <a:gd name="connsiteY1" fmla="*/ 3 h 82688"/>
                  <a:gd name="connsiteX2" fmla="*/ 997085 w 997085"/>
                  <a:gd name="connsiteY2" fmla="*/ 82688 h 82688"/>
                </a:gdLst>
                <a:ahLst/>
                <a:cxnLst>
                  <a:cxn ang="0">
                    <a:pos x="connsiteX0" y="connsiteY0"/>
                  </a:cxn>
                  <a:cxn ang="0">
                    <a:pos x="connsiteX1" y="connsiteY1"/>
                  </a:cxn>
                  <a:cxn ang="0">
                    <a:pos x="connsiteX2" y="connsiteY2"/>
                  </a:cxn>
                </a:cxnLst>
                <a:rect l="l" t="t" r="r" b="b"/>
                <a:pathLst>
                  <a:path w="997085" h="82688">
                    <a:moveTo>
                      <a:pt x="0" y="80256"/>
                    </a:moveTo>
                    <a:cubicBezTo>
                      <a:pt x="84711" y="39927"/>
                      <a:pt x="169423" y="-402"/>
                      <a:pt x="335604" y="3"/>
                    </a:cubicBezTo>
                    <a:cubicBezTo>
                      <a:pt x="501785" y="408"/>
                      <a:pt x="749435" y="41548"/>
                      <a:pt x="997085" y="82688"/>
                    </a:cubicBezTo>
                  </a:path>
                </a:pathLst>
              </a:custGeom>
              <a:no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luxForOffice"/>
                  <a:ea typeface="+mn-ea"/>
                  <a:cs typeface="+mn-cs"/>
                </a:endParaRPr>
              </a:p>
            </p:txBody>
          </p:sp>
          <p:grpSp>
            <p:nvGrpSpPr>
              <p:cNvPr id="31" name="Group 30">
                <a:extLst>
                  <a:ext uri="{FF2B5EF4-FFF2-40B4-BE49-F238E27FC236}">
                    <a16:creationId xmlns:a16="http://schemas.microsoft.com/office/drawing/2014/main" id="{890E2301-546B-79F1-790A-98D9623C4346}"/>
                  </a:ext>
                </a:extLst>
              </p:cNvPr>
              <p:cNvGrpSpPr/>
              <p:nvPr/>
            </p:nvGrpSpPr>
            <p:grpSpPr>
              <a:xfrm>
                <a:off x="1280379" y="3331688"/>
                <a:ext cx="512939" cy="349730"/>
                <a:chOff x="1001700" y="2137125"/>
                <a:chExt cx="970319" cy="661575"/>
              </a:xfrm>
            </p:grpSpPr>
            <p:sp>
              <p:nvSpPr>
                <p:cNvPr id="35" name="Oval 34">
                  <a:extLst>
                    <a:ext uri="{FF2B5EF4-FFF2-40B4-BE49-F238E27FC236}">
                      <a16:creationId xmlns:a16="http://schemas.microsoft.com/office/drawing/2014/main" id="{451F8AF0-A02B-5244-213B-E35848DF7A71}"/>
                    </a:ext>
                  </a:extLst>
                </p:cNvPr>
                <p:cNvSpPr/>
                <p:nvPr/>
              </p:nvSpPr>
              <p:spPr>
                <a:xfrm>
                  <a:off x="1097177" y="2523908"/>
                  <a:ext cx="274792" cy="274792"/>
                </a:xfrm>
                <a:prstGeom prst="ellipse">
                  <a:avLst/>
                </a:prstGeom>
                <a:noFill/>
                <a:ln w="12700" cap="sq">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sp>
              <p:nvSpPr>
                <p:cNvPr id="36" name="Freeform: Shape 35">
                  <a:extLst>
                    <a:ext uri="{FF2B5EF4-FFF2-40B4-BE49-F238E27FC236}">
                      <a16:creationId xmlns:a16="http://schemas.microsoft.com/office/drawing/2014/main" id="{5D9EC83F-A37A-DF03-9CC5-9A9E715BAE36}"/>
                    </a:ext>
                  </a:extLst>
                </p:cNvPr>
                <p:cNvSpPr/>
                <p:nvPr/>
              </p:nvSpPr>
              <p:spPr>
                <a:xfrm>
                  <a:off x="1001700" y="2137125"/>
                  <a:ext cx="958744" cy="346695"/>
                </a:xfrm>
                <a:custGeom>
                  <a:avLst/>
                  <a:gdLst>
                    <a:gd name="connsiteX0" fmla="*/ 0 w 4565650"/>
                    <a:gd name="connsiteY0" fmla="*/ 927100 h 1651000"/>
                    <a:gd name="connsiteX1" fmla="*/ 0 w 4565650"/>
                    <a:gd name="connsiteY1" fmla="*/ 927100 h 1651000"/>
                    <a:gd name="connsiteX2" fmla="*/ 342900 w 4565650"/>
                    <a:gd name="connsiteY2" fmla="*/ 304800 h 1651000"/>
                    <a:gd name="connsiteX3" fmla="*/ 2914650 w 4565650"/>
                    <a:gd name="connsiteY3" fmla="*/ 292100 h 1651000"/>
                    <a:gd name="connsiteX4" fmla="*/ 3060700 w 4565650"/>
                    <a:gd name="connsiteY4" fmla="*/ 0 h 1651000"/>
                    <a:gd name="connsiteX5" fmla="*/ 4470400 w 4565650"/>
                    <a:gd name="connsiteY5" fmla="*/ 190500 h 1651000"/>
                    <a:gd name="connsiteX6" fmla="*/ 4565650 w 4565650"/>
                    <a:gd name="connsiteY6" fmla="*/ 323850 h 1651000"/>
                    <a:gd name="connsiteX7" fmla="*/ 3232150 w 4565650"/>
                    <a:gd name="connsiteY7" fmla="*/ 336550 h 1651000"/>
                    <a:gd name="connsiteX8" fmla="*/ 2711450 w 4565650"/>
                    <a:gd name="connsiteY8" fmla="*/ 1651000 h 1651000"/>
                    <a:gd name="connsiteX9" fmla="*/ 2603500 w 4565650"/>
                    <a:gd name="connsiteY9" fmla="*/ 1612900 h 1651000"/>
                    <a:gd name="connsiteX10" fmla="*/ 165100 w 4565650"/>
                    <a:gd name="connsiteY10" fmla="*/ 933450 h 1651000"/>
                    <a:gd name="connsiteX11" fmla="*/ 114300 w 4565650"/>
                    <a:gd name="connsiteY11" fmla="*/ 1022350 h 1651000"/>
                    <a:gd name="connsiteX12" fmla="*/ 0 w 4565650"/>
                    <a:gd name="connsiteY12" fmla="*/ 92710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5650" h="1651000">
                      <a:moveTo>
                        <a:pt x="0" y="927100"/>
                      </a:moveTo>
                      <a:lnTo>
                        <a:pt x="0" y="927100"/>
                      </a:lnTo>
                      <a:lnTo>
                        <a:pt x="342900" y="304800"/>
                      </a:lnTo>
                      <a:lnTo>
                        <a:pt x="2914650" y="292100"/>
                      </a:lnTo>
                      <a:lnTo>
                        <a:pt x="3060700" y="0"/>
                      </a:lnTo>
                      <a:lnTo>
                        <a:pt x="4470400" y="190500"/>
                      </a:lnTo>
                      <a:lnTo>
                        <a:pt x="4565650" y="323850"/>
                      </a:lnTo>
                      <a:lnTo>
                        <a:pt x="3232150" y="336550"/>
                      </a:lnTo>
                      <a:lnTo>
                        <a:pt x="2711450" y="1651000"/>
                      </a:lnTo>
                      <a:lnTo>
                        <a:pt x="2603500" y="1612900"/>
                      </a:lnTo>
                      <a:lnTo>
                        <a:pt x="165100" y="933450"/>
                      </a:lnTo>
                      <a:lnTo>
                        <a:pt x="114300" y="1022350"/>
                      </a:lnTo>
                      <a:lnTo>
                        <a:pt x="0" y="927100"/>
                      </a:lnTo>
                      <a:close/>
                    </a:path>
                  </a:pathLst>
                </a:custGeom>
                <a:solidFill>
                  <a:schemeClr val="bg1"/>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sp>
              <p:nvSpPr>
                <p:cNvPr id="37" name="Freeform: Shape 36">
                  <a:extLst>
                    <a:ext uri="{FF2B5EF4-FFF2-40B4-BE49-F238E27FC236}">
                      <a16:creationId xmlns:a16="http://schemas.microsoft.com/office/drawing/2014/main" id="{3914025D-CCA4-E1BA-A974-4A9EFDB13507}"/>
                    </a:ext>
                  </a:extLst>
                </p:cNvPr>
                <p:cNvSpPr/>
                <p:nvPr/>
              </p:nvSpPr>
              <p:spPr>
                <a:xfrm>
                  <a:off x="1326633" y="2265580"/>
                  <a:ext cx="645386" cy="408033"/>
                </a:xfrm>
                <a:custGeom>
                  <a:avLst/>
                  <a:gdLst>
                    <a:gd name="connsiteX0" fmla="*/ 0 w 3073400"/>
                    <a:gd name="connsiteY0" fmla="*/ 1155700 h 1943100"/>
                    <a:gd name="connsiteX1" fmla="*/ 114300 w 3073400"/>
                    <a:gd name="connsiteY1" fmla="*/ 971550 h 1943100"/>
                    <a:gd name="connsiteX2" fmla="*/ 1295400 w 3073400"/>
                    <a:gd name="connsiteY2" fmla="*/ 1320800 h 1943100"/>
                    <a:gd name="connsiteX3" fmla="*/ 1644650 w 3073400"/>
                    <a:gd name="connsiteY3" fmla="*/ 444500 h 1943100"/>
                    <a:gd name="connsiteX4" fmla="*/ 1771650 w 3073400"/>
                    <a:gd name="connsiteY4" fmla="*/ 476250 h 1943100"/>
                    <a:gd name="connsiteX5" fmla="*/ 1949450 w 3073400"/>
                    <a:gd name="connsiteY5" fmla="*/ 0 h 1943100"/>
                    <a:gd name="connsiteX6" fmla="*/ 2622550 w 3073400"/>
                    <a:gd name="connsiteY6" fmla="*/ 6350 h 1943100"/>
                    <a:gd name="connsiteX7" fmla="*/ 2838450 w 3073400"/>
                    <a:gd name="connsiteY7" fmla="*/ 781050 h 1943100"/>
                    <a:gd name="connsiteX8" fmla="*/ 3073400 w 3073400"/>
                    <a:gd name="connsiteY8" fmla="*/ 844550 h 1943100"/>
                    <a:gd name="connsiteX9" fmla="*/ 3067050 w 3073400"/>
                    <a:gd name="connsiteY9" fmla="*/ 1943100 h 1943100"/>
                    <a:gd name="connsiteX10" fmla="*/ 2863850 w 3073400"/>
                    <a:gd name="connsiteY10" fmla="*/ 194310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400" h="1943100">
                      <a:moveTo>
                        <a:pt x="0" y="1155700"/>
                      </a:moveTo>
                      <a:lnTo>
                        <a:pt x="114300" y="971550"/>
                      </a:lnTo>
                      <a:lnTo>
                        <a:pt x="1295400" y="1320800"/>
                      </a:lnTo>
                      <a:lnTo>
                        <a:pt x="1644650" y="444500"/>
                      </a:lnTo>
                      <a:lnTo>
                        <a:pt x="1771650" y="476250"/>
                      </a:lnTo>
                      <a:lnTo>
                        <a:pt x="1949450" y="0"/>
                      </a:lnTo>
                      <a:lnTo>
                        <a:pt x="2622550" y="6350"/>
                      </a:lnTo>
                      <a:lnTo>
                        <a:pt x="2838450" y="781050"/>
                      </a:lnTo>
                      <a:lnTo>
                        <a:pt x="3073400" y="844550"/>
                      </a:lnTo>
                      <a:cubicBezTo>
                        <a:pt x="3071283" y="1210733"/>
                        <a:pt x="3069167" y="1576917"/>
                        <a:pt x="3067050" y="1943100"/>
                      </a:cubicBezTo>
                      <a:lnTo>
                        <a:pt x="2863850" y="1943100"/>
                      </a:lnTo>
                    </a:path>
                  </a:pathLst>
                </a:custGeom>
                <a:no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luxForOffice"/>
                    <a:ea typeface="+mn-ea"/>
                    <a:cs typeface="+mn-cs"/>
                  </a:endParaRPr>
                </a:p>
              </p:txBody>
            </p:sp>
            <p:cxnSp>
              <p:nvCxnSpPr>
                <p:cNvPr id="38" name="Straight Connector 37">
                  <a:extLst>
                    <a:ext uri="{FF2B5EF4-FFF2-40B4-BE49-F238E27FC236}">
                      <a16:creationId xmlns:a16="http://schemas.microsoft.com/office/drawing/2014/main" id="{E74730EF-F130-D654-4DE6-6F87A5E64FFF}"/>
                    </a:ext>
                  </a:extLst>
                </p:cNvPr>
                <p:cNvCxnSpPr>
                  <a:cxnSpLocks/>
                </p:cNvCxnSpPr>
                <p:nvPr/>
              </p:nvCxnSpPr>
              <p:spPr>
                <a:xfrm flipH="1">
                  <a:off x="1420703" y="2665603"/>
                  <a:ext cx="155410" cy="108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25F5A445-0921-B726-26BD-1363531CEAE6}"/>
                    </a:ext>
                  </a:extLst>
                </p:cNvPr>
                <p:cNvSpPr/>
                <p:nvPr/>
              </p:nvSpPr>
              <p:spPr>
                <a:xfrm>
                  <a:off x="1747240" y="2315777"/>
                  <a:ext cx="130429" cy="99925"/>
                </a:xfrm>
                <a:custGeom>
                  <a:avLst/>
                  <a:gdLst>
                    <a:gd name="connsiteX0" fmla="*/ 50800 w 666750"/>
                    <a:gd name="connsiteY0" fmla="*/ 12700 h 577850"/>
                    <a:gd name="connsiteX1" fmla="*/ 533400 w 666750"/>
                    <a:gd name="connsiteY1" fmla="*/ 0 h 577850"/>
                    <a:gd name="connsiteX2" fmla="*/ 666750 w 666750"/>
                    <a:gd name="connsiteY2" fmla="*/ 577850 h 577850"/>
                    <a:gd name="connsiteX3" fmla="*/ 0 w 666750"/>
                    <a:gd name="connsiteY3" fmla="*/ 381000 h 577850"/>
                    <a:gd name="connsiteX4" fmla="*/ 50800 w 666750"/>
                    <a:gd name="connsiteY4" fmla="*/ 12700 h 57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577850">
                      <a:moveTo>
                        <a:pt x="50800" y="12700"/>
                      </a:moveTo>
                      <a:lnTo>
                        <a:pt x="533400" y="0"/>
                      </a:lnTo>
                      <a:lnTo>
                        <a:pt x="666750" y="577850"/>
                      </a:lnTo>
                      <a:lnTo>
                        <a:pt x="0" y="381000"/>
                      </a:lnTo>
                      <a:lnTo>
                        <a:pt x="50800" y="12700"/>
                      </a:lnTo>
                      <a:close/>
                    </a:path>
                  </a:pathLst>
                </a:custGeom>
                <a:no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sp>
              <p:nvSpPr>
                <p:cNvPr id="40" name="Oval 39">
                  <a:extLst>
                    <a:ext uri="{FF2B5EF4-FFF2-40B4-BE49-F238E27FC236}">
                      <a16:creationId xmlns:a16="http://schemas.microsoft.com/office/drawing/2014/main" id="{5C55EDDC-92A5-8070-E023-BFADF39D3B58}"/>
                    </a:ext>
                  </a:extLst>
                </p:cNvPr>
                <p:cNvSpPr/>
                <p:nvPr/>
              </p:nvSpPr>
              <p:spPr>
                <a:xfrm>
                  <a:off x="1122296" y="2550822"/>
                  <a:ext cx="220965" cy="220964"/>
                </a:xfrm>
                <a:prstGeom prst="ellipse">
                  <a:avLst/>
                </a:prstGeom>
                <a:noFill/>
                <a:ln w="25400" cap="rnd" cmpd="sng">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sp>
              <p:nvSpPr>
                <p:cNvPr id="41" name="Oval 40">
                  <a:extLst>
                    <a:ext uri="{FF2B5EF4-FFF2-40B4-BE49-F238E27FC236}">
                      <a16:creationId xmlns:a16="http://schemas.microsoft.com/office/drawing/2014/main" id="{E5D98B9D-1A0C-81D2-B5D1-295DD7FBA145}"/>
                    </a:ext>
                  </a:extLst>
                </p:cNvPr>
                <p:cNvSpPr/>
                <p:nvPr/>
              </p:nvSpPr>
              <p:spPr>
                <a:xfrm>
                  <a:off x="1614116" y="2523908"/>
                  <a:ext cx="274792" cy="274792"/>
                </a:xfrm>
                <a:prstGeom prst="ellipse">
                  <a:avLst/>
                </a:prstGeom>
                <a:noFill/>
                <a:ln w="12700" cap="sq">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sp>
              <p:nvSpPr>
                <p:cNvPr id="42" name="Oval 41">
                  <a:extLst>
                    <a:ext uri="{FF2B5EF4-FFF2-40B4-BE49-F238E27FC236}">
                      <a16:creationId xmlns:a16="http://schemas.microsoft.com/office/drawing/2014/main" id="{4DBDFDFA-4CF9-9458-23B9-F2FC12E341FB}"/>
                    </a:ext>
                  </a:extLst>
                </p:cNvPr>
                <p:cNvSpPr/>
                <p:nvPr/>
              </p:nvSpPr>
              <p:spPr>
                <a:xfrm>
                  <a:off x="1639235" y="2550822"/>
                  <a:ext cx="220965" cy="220964"/>
                </a:xfrm>
                <a:prstGeom prst="ellipse">
                  <a:avLst/>
                </a:prstGeom>
                <a:noFill/>
                <a:ln w="25400" cap="rnd" cmpd="sng">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grpSp>
          <p:grpSp>
            <p:nvGrpSpPr>
              <p:cNvPr id="32" name="Group 31">
                <a:extLst>
                  <a:ext uri="{FF2B5EF4-FFF2-40B4-BE49-F238E27FC236}">
                    <a16:creationId xmlns:a16="http://schemas.microsoft.com/office/drawing/2014/main" id="{4E3E1EE1-68A4-0511-C774-BD0EED8B4611}"/>
                  </a:ext>
                </a:extLst>
              </p:cNvPr>
              <p:cNvGrpSpPr/>
              <p:nvPr/>
            </p:nvGrpSpPr>
            <p:grpSpPr>
              <a:xfrm>
                <a:off x="420262" y="2820051"/>
                <a:ext cx="823928" cy="818500"/>
                <a:chOff x="420262" y="3218271"/>
                <a:chExt cx="423066" cy="420279"/>
              </a:xfrm>
            </p:grpSpPr>
            <p:sp>
              <p:nvSpPr>
                <p:cNvPr id="33" name="Freeform: Shape 32">
                  <a:extLst>
                    <a:ext uri="{FF2B5EF4-FFF2-40B4-BE49-F238E27FC236}">
                      <a16:creationId xmlns:a16="http://schemas.microsoft.com/office/drawing/2014/main" id="{DEFA28CA-4FB6-C222-D8C7-0D9BD05F7CA4}"/>
                    </a:ext>
                  </a:extLst>
                </p:cNvPr>
                <p:cNvSpPr/>
                <p:nvPr/>
              </p:nvSpPr>
              <p:spPr>
                <a:xfrm>
                  <a:off x="420262" y="3218271"/>
                  <a:ext cx="423066" cy="420279"/>
                </a:xfrm>
                <a:custGeom>
                  <a:avLst/>
                  <a:gdLst>
                    <a:gd name="connsiteX0" fmla="*/ 0 w 569167"/>
                    <a:gd name="connsiteY0" fmla="*/ 421458 h 421458"/>
                    <a:gd name="connsiteX1" fmla="*/ 27991 w 569167"/>
                    <a:gd name="connsiteY1" fmla="*/ 346813 h 421458"/>
                    <a:gd name="connsiteX2" fmla="*/ 130628 w 569167"/>
                    <a:gd name="connsiteY2" fmla="*/ 1580 h 421458"/>
                    <a:gd name="connsiteX3" fmla="*/ 233265 w 569167"/>
                    <a:gd name="connsiteY3" fmla="*/ 216184 h 421458"/>
                    <a:gd name="connsiteX4" fmla="*/ 354563 w 569167"/>
                    <a:gd name="connsiteY4" fmla="*/ 160201 h 421458"/>
                    <a:gd name="connsiteX5" fmla="*/ 429208 w 569167"/>
                    <a:gd name="connsiteY5" fmla="*/ 253507 h 421458"/>
                    <a:gd name="connsiteX6" fmla="*/ 522514 w 569167"/>
                    <a:gd name="connsiteY6" fmla="*/ 244176 h 421458"/>
                    <a:gd name="connsiteX7" fmla="*/ 569167 w 569167"/>
                    <a:gd name="connsiteY7" fmla="*/ 374805 h 42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167" h="421458">
                      <a:moveTo>
                        <a:pt x="0" y="421458"/>
                      </a:moveTo>
                      <a:cubicBezTo>
                        <a:pt x="3110" y="419125"/>
                        <a:pt x="6220" y="416793"/>
                        <a:pt x="27991" y="346813"/>
                      </a:cubicBezTo>
                      <a:cubicBezTo>
                        <a:pt x="49762" y="276833"/>
                        <a:pt x="96416" y="23351"/>
                        <a:pt x="130628" y="1580"/>
                      </a:cubicBezTo>
                      <a:cubicBezTo>
                        <a:pt x="164840" y="-20192"/>
                        <a:pt x="195943" y="189747"/>
                        <a:pt x="233265" y="216184"/>
                      </a:cubicBezTo>
                      <a:cubicBezTo>
                        <a:pt x="270587" y="242621"/>
                        <a:pt x="321906" y="153981"/>
                        <a:pt x="354563" y="160201"/>
                      </a:cubicBezTo>
                      <a:cubicBezTo>
                        <a:pt x="387220" y="166421"/>
                        <a:pt x="401216" y="239511"/>
                        <a:pt x="429208" y="253507"/>
                      </a:cubicBezTo>
                      <a:cubicBezTo>
                        <a:pt x="457200" y="267503"/>
                        <a:pt x="499187" y="223960"/>
                        <a:pt x="522514" y="244176"/>
                      </a:cubicBezTo>
                      <a:cubicBezTo>
                        <a:pt x="545841" y="264392"/>
                        <a:pt x="557504" y="319598"/>
                        <a:pt x="569167" y="374805"/>
                      </a:cubicBezTo>
                    </a:path>
                  </a:pathLst>
                </a:custGeom>
                <a:no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luxForOffice"/>
                    <a:ea typeface="+mn-ea"/>
                    <a:cs typeface="+mn-cs"/>
                  </a:endParaRPr>
                </a:p>
              </p:txBody>
            </p:sp>
            <p:sp>
              <p:nvSpPr>
                <p:cNvPr id="34" name="Freeform: Shape 33">
                  <a:extLst>
                    <a:ext uri="{FF2B5EF4-FFF2-40B4-BE49-F238E27FC236}">
                      <a16:creationId xmlns:a16="http://schemas.microsoft.com/office/drawing/2014/main" id="{3DB0F9FC-93D6-F924-BAEE-6435C9A63754}"/>
                    </a:ext>
                  </a:extLst>
                </p:cNvPr>
                <p:cNvSpPr/>
                <p:nvPr/>
              </p:nvSpPr>
              <p:spPr>
                <a:xfrm>
                  <a:off x="490433" y="3228116"/>
                  <a:ext cx="62838" cy="123509"/>
                </a:xfrm>
                <a:custGeom>
                  <a:avLst/>
                  <a:gdLst>
                    <a:gd name="connsiteX0" fmla="*/ 30336 w 62838"/>
                    <a:gd name="connsiteY0" fmla="*/ 0 h 123509"/>
                    <a:gd name="connsiteX1" fmla="*/ 62838 w 62838"/>
                    <a:gd name="connsiteY1" fmla="*/ 78006 h 123509"/>
                    <a:gd name="connsiteX2" fmla="*/ 45504 w 62838"/>
                    <a:gd name="connsiteY2" fmla="*/ 123509 h 123509"/>
                    <a:gd name="connsiteX3" fmla="*/ 23835 w 62838"/>
                    <a:gd name="connsiteY3" fmla="*/ 106175 h 123509"/>
                    <a:gd name="connsiteX4" fmla="*/ 0 w 62838"/>
                    <a:gd name="connsiteY4" fmla="*/ 88840 h 123509"/>
                    <a:gd name="connsiteX5" fmla="*/ 30336 w 62838"/>
                    <a:gd name="connsiteY5" fmla="*/ 0 h 12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38" h="123509">
                      <a:moveTo>
                        <a:pt x="30336" y="0"/>
                      </a:moveTo>
                      <a:lnTo>
                        <a:pt x="62838" y="78006"/>
                      </a:lnTo>
                      <a:lnTo>
                        <a:pt x="45504" y="123509"/>
                      </a:lnTo>
                      <a:lnTo>
                        <a:pt x="23835" y="106175"/>
                      </a:lnTo>
                      <a:lnTo>
                        <a:pt x="0" y="88840"/>
                      </a:lnTo>
                      <a:lnTo>
                        <a:pt x="30336" y="0"/>
                      </a:lnTo>
                      <a:close/>
                    </a:path>
                  </a:pathLst>
                </a:custGeom>
                <a:solidFill>
                  <a:schemeClr val="bg1"/>
                </a:solid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VeluxForOffice"/>
                    <a:ea typeface="+mn-ea"/>
                    <a:cs typeface="+mn-cs"/>
                  </a:endParaRPr>
                </a:p>
              </p:txBody>
            </p:sp>
          </p:grpSp>
        </p:grpSp>
        <p:pic>
          <p:nvPicPr>
            <p:cNvPr id="27" name="Graphic 26">
              <a:extLst>
                <a:ext uri="{FF2B5EF4-FFF2-40B4-BE49-F238E27FC236}">
                  <a16:creationId xmlns:a16="http://schemas.microsoft.com/office/drawing/2014/main" id="{753957CC-66C2-5DFB-1DEA-A5D9EBA439A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89422" y="3325394"/>
              <a:ext cx="839041" cy="839041"/>
            </a:xfrm>
            <a:prstGeom prst="rect">
              <a:avLst/>
            </a:prstGeom>
          </p:spPr>
        </p:pic>
        <p:cxnSp>
          <p:nvCxnSpPr>
            <p:cNvPr id="28" name="Straight Arrow Connector 27">
              <a:extLst>
                <a:ext uri="{FF2B5EF4-FFF2-40B4-BE49-F238E27FC236}">
                  <a16:creationId xmlns:a16="http://schemas.microsoft.com/office/drawing/2014/main" id="{3EABBDE6-47B4-84CB-C009-8DBBB396B22B}"/>
                </a:ext>
              </a:extLst>
            </p:cNvPr>
            <p:cNvCxnSpPr>
              <a:cxnSpLocks/>
            </p:cNvCxnSpPr>
            <p:nvPr/>
          </p:nvCxnSpPr>
          <p:spPr>
            <a:xfrm>
              <a:off x="358775" y="4181708"/>
              <a:ext cx="11469688"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object 7">
            <a:extLst>
              <a:ext uri="{FF2B5EF4-FFF2-40B4-BE49-F238E27FC236}">
                <a16:creationId xmlns:a16="http://schemas.microsoft.com/office/drawing/2014/main" id="{032AD8EE-32C9-F0F8-DEDA-1F0380A7B05A}"/>
              </a:ext>
            </a:extLst>
          </p:cNvPr>
          <p:cNvSpPr txBox="1"/>
          <p:nvPr/>
        </p:nvSpPr>
        <p:spPr>
          <a:xfrm>
            <a:off x="693501" y="2433781"/>
            <a:ext cx="6986675" cy="1017327"/>
          </a:xfrm>
          <a:prstGeom prst="rect">
            <a:avLst/>
          </a:prstGeom>
        </p:spPr>
        <p:txBody>
          <a:bodyPr vert="horz" wrap="square" lIns="0" tIns="276476" rIns="0" bIns="0" rtlCol="0">
            <a:spAutoFit/>
          </a:bodyPr>
          <a:lstStyle/>
          <a:p>
            <a:pPr marR="10012">
              <a:lnSpc>
                <a:spcPct val="70000"/>
              </a:lnSpc>
            </a:pPr>
            <a:r>
              <a:rPr lang="en-GB" sz="6852" spc="-91">
                <a:solidFill>
                  <a:srgbClr val="FFFFFF"/>
                </a:solidFill>
                <a:cs typeface="Helvetica"/>
              </a:rPr>
              <a:t>Build for Life</a:t>
            </a:r>
            <a:endParaRPr lang="en-GB" sz="2183" spc="-18">
              <a:solidFill>
                <a:srgbClr val="FFFFFF"/>
              </a:solidFill>
              <a:cs typeface="Helvetica"/>
            </a:endParaRPr>
          </a:p>
        </p:txBody>
      </p:sp>
      <p:sp>
        <p:nvSpPr>
          <p:cNvPr id="318" name="TextBox 317">
            <a:extLst>
              <a:ext uri="{FF2B5EF4-FFF2-40B4-BE49-F238E27FC236}">
                <a16:creationId xmlns:a16="http://schemas.microsoft.com/office/drawing/2014/main" id="{DB7472CC-DDB1-08C4-05A7-6383513C60EE}"/>
              </a:ext>
            </a:extLst>
          </p:cNvPr>
          <p:cNvSpPr txBox="1"/>
          <p:nvPr/>
        </p:nvSpPr>
        <p:spPr>
          <a:xfrm>
            <a:off x="662527" y="3416154"/>
            <a:ext cx="6124574" cy="1005788"/>
          </a:xfrm>
          <a:prstGeom prst="rect">
            <a:avLst/>
          </a:prstGeom>
          <a:noFill/>
        </p:spPr>
        <p:txBody>
          <a:bodyPr wrap="square">
            <a:spAutoFit/>
          </a:bodyPr>
          <a:lstStyle/>
          <a:p>
            <a:pPr marL="12700" marR="5080" indent="-635">
              <a:lnSpc>
                <a:spcPct val="113700"/>
              </a:lnSpc>
              <a:spcBef>
                <a:spcPts val="1710"/>
              </a:spcBef>
            </a:pPr>
            <a:r>
              <a:rPr lang="en-US" sz="1800">
                <a:solidFill>
                  <a:schemeClr val="bg1"/>
                </a:solidFill>
                <a:latin typeface="VELUX Transform Office" pitchFamily="2" charset="0"/>
                <a:cs typeface="Lucida Grande"/>
              </a:rPr>
              <a:t>How we build and transform buildings today has an enormous impact on people and communities, as well as the ecosystems that sustain us tomorrow.</a:t>
            </a:r>
          </a:p>
        </p:txBody>
      </p:sp>
      <p:pic>
        <p:nvPicPr>
          <p:cNvPr id="16" name="Logo">
            <a:extLst>
              <a:ext uri="{FF2B5EF4-FFF2-40B4-BE49-F238E27FC236}">
                <a16:creationId xmlns:a16="http://schemas.microsoft.com/office/drawing/2014/main" id="{3E8BA059-4EAB-799D-42DD-7C6E7AA87C9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663499" y="370800"/>
            <a:ext cx="1166619" cy="391911"/>
          </a:xfrm>
          <a:prstGeom prst="rect">
            <a:avLst/>
          </a:prstGeom>
        </p:spPr>
      </p:pic>
      <p:sp>
        <p:nvSpPr>
          <p:cNvPr id="17" name="Footer Placeholder 16">
            <a:extLst>
              <a:ext uri="{FF2B5EF4-FFF2-40B4-BE49-F238E27FC236}">
                <a16:creationId xmlns:a16="http://schemas.microsoft.com/office/drawing/2014/main" id="{DB069300-02FE-4832-B4A2-A2BD95B147FC}"/>
              </a:ext>
            </a:extLst>
          </p:cNvPr>
          <p:cNvSpPr>
            <a:spLocks noGrp="1"/>
          </p:cNvSpPr>
          <p:nvPr>
            <p:ph type="ftr" sz="quarter" idx="15"/>
          </p:nvPr>
        </p:nvSpPr>
        <p:spPr/>
        <p:txBody>
          <a:bodyPr/>
          <a:lstStyle/>
          <a:p>
            <a:r>
              <a:rPr lang="en-GB"/>
              <a:t>Living Places 2024</a:t>
            </a:r>
          </a:p>
        </p:txBody>
      </p:sp>
    </p:spTree>
    <p:custDataLst>
      <p:tags r:id="rId1"/>
    </p:custDataLst>
    <p:extLst>
      <p:ext uri="{BB962C8B-B14F-4D97-AF65-F5344CB8AC3E}">
        <p14:creationId xmlns:p14="http://schemas.microsoft.com/office/powerpoint/2010/main" val="296028386"/>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EMPLAFYSLIDEID" val="638048023839962844"/>
</p:tagLst>
</file>

<file path=ppt/tags/tag3.xml><?xml version="1.0" encoding="utf-8"?>
<p:tagLst xmlns:a="http://schemas.openxmlformats.org/drawingml/2006/main" xmlns:r="http://schemas.openxmlformats.org/officeDocument/2006/relationships" xmlns:p="http://schemas.openxmlformats.org/presentationml/2006/main">
  <p:tag name="TEMPLAFYSLIDEID" val="638344396848439835"/>
</p:tagLst>
</file>

<file path=ppt/tags/tag4.xml><?xml version="1.0" encoding="utf-8"?>
<p:tagLst xmlns:a="http://schemas.openxmlformats.org/drawingml/2006/main" xmlns:r="http://schemas.openxmlformats.org/officeDocument/2006/relationships" xmlns:p="http://schemas.openxmlformats.org/presentationml/2006/main">
  <p:tag name="TEMPLAFYSLIDEID" val="638560449230857662"/>
</p:tagLst>
</file>

<file path=ppt/tags/tag5.xml><?xml version="1.0" encoding="utf-8"?>
<p:tagLst xmlns:a="http://schemas.openxmlformats.org/drawingml/2006/main" xmlns:r="http://schemas.openxmlformats.org/officeDocument/2006/relationships" xmlns:p="http://schemas.openxmlformats.org/presentationml/2006/main">
  <p:tag name="TEMPLAFYSLIDEID" val="638048023839962845"/>
</p:tagLst>
</file>

<file path=ppt/tags/tag6.xml><?xml version="1.0" encoding="utf-8"?>
<p:tagLst xmlns:a="http://schemas.openxmlformats.org/drawingml/2006/main" xmlns:r="http://schemas.openxmlformats.org/officeDocument/2006/relationships" xmlns:p="http://schemas.openxmlformats.org/presentationml/2006/main">
  <p:tag name="TEMPLAFYSLIDEID" val="6380480238399628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VELUX 16-9">
  <a:themeElements>
    <a:clrScheme name="VELUX">
      <a:dk1>
        <a:srgbClr val="28231F"/>
      </a:dk1>
      <a:lt1>
        <a:srgbClr val="FFFFFF"/>
      </a:lt1>
      <a:dk2>
        <a:srgbClr val="28231F"/>
      </a:dk2>
      <a:lt2>
        <a:srgbClr val="EBE6DE"/>
      </a:lt2>
      <a:accent1>
        <a:srgbClr val="EE0000"/>
      </a:accent1>
      <a:accent2>
        <a:srgbClr val="C6BFB7"/>
      </a:accent2>
      <a:accent3>
        <a:srgbClr val="5E8ED6"/>
      </a:accent3>
      <a:accent4>
        <a:srgbClr val="E3A6B0"/>
      </a:accent4>
      <a:accent5>
        <a:srgbClr val="A8C9E3"/>
      </a:accent5>
      <a:accent6>
        <a:srgbClr val="F8E0A0"/>
      </a:accent6>
      <a:hlink>
        <a:srgbClr val="5E8ED6"/>
      </a:hlink>
      <a:folHlink>
        <a:srgbClr val="5E8ED6"/>
      </a:folHlink>
    </a:clrScheme>
    <a:fontScheme name="VELUX 2022">
      <a:majorFont>
        <a:latin typeface="VELUX Transform Office"/>
        <a:ea typeface=""/>
        <a:cs typeface=""/>
      </a:majorFont>
      <a:minorFont>
        <a:latin typeface="VELUX Transform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marL="180000" indent="-180000" algn="l">
          <a:buFont typeface="Arial" panose="020B0604020202020204" pitchFamily="34" charset="0"/>
          <a:buChar char="•"/>
          <a:defRPr sz="22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80000" indent="-180000" algn="l">
          <a:buFont typeface="Arial" panose="020B0604020202020204" pitchFamily="34" charset="0"/>
          <a:buChar char="•"/>
          <a:defRPr sz="2200" dirty="0" err="1" smtClean="0"/>
        </a:defPPr>
      </a:lstStyle>
    </a:txDef>
  </a:objectDefaults>
  <a:extraClrSchemeLst/>
  <a:custClrLst>
    <a:custClr name="Charts Logo Red">
      <a:srgbClr val="EE0000"/>
    </a:custClr>
    <a:custClr name="Charts Light Grey">
      <a:srgbClr val="C6BFB7"/>
    </a:custClr>
    <a:custClr name="Charts Splash Blue">
      <a:srgbClr val="5E8ED6"/>
    </a:custClr>
    <a:custClr name="Charts Light Red">
      <a:srgbClr val="E3A6B0"/>
    </a:custClr>
    <a:custClr name="Charts Light Blue">
      <a:srgbClr val="A8C9E4"/>
    </a:custClr>
    <a:custClr name="Charts Light Yellow">
      <a:srgbClr val="F8E0A0"/>
    </a:custClr>
    <a:custClr name="Charts Light Green">
      <a:srgbClr val="B3C4C1"/>
    </a:custClr>
    <a:custClr name="Charts Light Purple">
      <a:srgbClr val="BBB9D2"/>
    </a:custClr>
    <a:custClr>
      <a:srgbClr val="FFFFFF"/>
    </a:custClr>
    <a:custClr>
      <a:srgbClr val="FFFFFF"/>
    </a:custClr>
    <a:custClr name="Background Residential Grey">
      <a:srgbClr val="EBE6DE"/>
    </a:custClr>
    <a:custClr name="Background Red">
      <a:srgbClr val="F2E1E1"/>
    </a:custClr>
    <a:custClr name="Background Grey">
      <a:srgbClr val="F3F0EB"/>
    </a:custClr>
    <a:custClr name="Background Blue">
      <a:srgbClr val="EDF0F5"/>
    </a:custClr>
    <a:custClr name="Background Yellow">
      <a:srgbClr val="F9EEDD"/>
    </a:custClr>
    <a:custClr name="Background Green">
      <a:srgbClr val="D9E1E0"/>
    </a:custClr>
    <a:custClr name="Background Purple">
      <a:srgbClr val="E3E2EC"/>
    </a:custClr>
    <a:custClr>
      <a:srgbClr val="FFFFFF"/>
    </a:custClr>
    <a:custClr>
      <a:srgbClr val="FFFFFF"/>
    </a:custClr>
    <a:custClr>
      <a:srgbClr val="FFFFFF"/>
    </a:custClr>
    <a:custClr name="Illustrations Light Red">
      <a:srgbClr val="E3A6B0"/>
    </a:custClr>
    <a:custClr name="Illustrations Light Grey">
      <a:srgbClr val="C6BFB7"/>
    </a:custClr>
    <a:custClr name="Illustrations Light Blue">
      <a:srgbClr val="A8C9E4"/>
    </a:custClr>
    <a:custClr name="Illustrations Light Yellow">
      <a:srgbClr val="F8E0A0"/>
    </a:custClr>
    <a:custClr name="Illustrations Light Green">
      <a:srgbClr val="B3C4C1"/>
    </a:custClr>
    <a:custClr name="Illustrations Light Purple">
      <a:srgbClr val="BBB9D2"/>
    </a:custClr>
    <a:custClr>
      <a:srgbClr val="FFFFFF"/>
    </a:custClr>
    <a:custClr>
      <a:srgbClr val="FFFFFF"/>
    </a:custClr>
    <a:custClr>
      <a:srgbClr val="FFFFFF"/>
    </a:custClr>
    <a:custClr>
      <a:srgbClr val="FFFFFF"/>
    </a:custClr>
    <a:custClr name="Highlight Red">
      <a:srgbClr val="C70000"/>
    </a:custClr>
    <a:custClr name="Highlight Grey">
      <a:srgbClr val="78716B"/>
    </a:custClr>
    <a:custClr name="Highlight Blue">
      <a:srgbClr val="476995"/>
    </a:custClr>
    <a:custClr name="Highlight Yellow">
      <a:srgbClr val="F2C242"/>
    </a:custClr>
    <a:custClr name="Highlight Green">
      <a:srgbClr val="416B63"/>
    </a:custClr>
    <a:custClr name="Highlight Purple">
      <a:srgbClr val="716DA2"/>
    </a:custClr>
    <a:custClr name="Highlight White">
      <a:srgbClr val="FFFFFF"/>
    </a:custClr>
    <a:custClr name="Highlight Splash Blue">
      <a:srgbClr val="5E8ED6"/>
    </a:custClr>
    <a:custClr>
      <a:srgbClr val="FFFFFF"/>
    </a:custClr>
    <a:custClr>
      <a:srgbClr val="FFFFFF"/>
    </a:custClr>
  </a:custClrLst>
  <a:extLst>
    <a:ext uri="{05A4C25C-085E-4340-85A3-A5531E510DB2}">
      <thm15:themeFamily xmlns:thm15="http://schemas.microsoft.com/office/thememl/2012/main" name="Templafy skabelon_updated 30.11.23.pptx" id="{CE073E0D-7812-46BE-AA10-5EA3C80424EA}" vid="{44CD1C0D-D066-457C-85EE-660312FC7432}"/>
    </a:ext>
  </a:extLst>
</a:theme>
</file>

<file path=ppt/theme/theme3.xml><?xml version="1.0" encoding="utf-8"?>
<a:theme xmlns:a="http://schemas.openxmlformats.org/drawingml/2006/main" name="1_VELUX 16-9">
  <a:themeElements>
    <a:clrScheme name="VELUX">
      <a:dk1>
        <a:srgbClr val="28231F"/>
      </a:dk1>
      <a:lt1>
        <a:srgbClr val="FFFFFF"/>
      </a:lt1>
      <a:dk2>
        <a:srgbClr val="28231F"/>
      </a:dk2>
      <a:lt2>
        <a:srgbClr val="EBE6DE"/>
      </a:lt2>
      <a:accent1>
        <a:srgbClr val="EE0000"/>
      </a:accent1>
      <a:accent2>
        <a:srgbClr val="C6BFB7"/>
      </a:accent2>
      <a:accent3>
        <a:srgbClr val="5E8ED6"/>
      </a:accent3>
      <a:accent4>
        <a:srgbClr val="E3A6B0"/>
      </a:accent4>
      <a:accent5>
        <a:srgbClr val="A8C9E3"/>
      </a:accent5>
      <a:accent6>
        <a:srgbClr val="F8E0A0"/>
      </a:accent6>
      <a:hlink>
        <a:srgbClr val="5E8ED6"/>
      </a:hlink>
      <a:folHlink>
        <a:srgbClr val="5E8ED6"/>
      </a:folHlink>
    </a:clrScheme>
    <a:fontScheme name="VELUX 2022">
      <a:majorFont>
        <a:latin typeface="VELUX Transform Office"/>
        <a:ea typeface=""/>
        <a:cs typeface=""/>
      </a:majorFont>
      <a:minorFont>
        <a:latin typeface="VELUX Transform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Light Green">
      <a:srgbClr val="B3C4C1"/>
    </a:custClr>
    <a:custClr name="Background Green">
      <a:srgbClr val="D9E1E0"/>
    </a:custClr>
    <a:custClr name="Light Purple">
      <a:srgbClr val="BBB9D2"/>
    </a:custClr>
    <a:custClr name="Background Purple">
      <a:srgbClr val="E3E2EC"/>
    </a:custClr>
    <a:custClr name="Background Yellow">
      <a:srgbClr val="F9EEDD"/>
    </a:custClr>
    <a:custClr name="Background Grey">
      <a:srgbClr val="F3F0EB"/>
    </a:custClr>
    <a:custClr name="Background Red">
      <a:srgbClr val="F2E1E1"/>
    </a:custClr>
    <a:custClr name="Background Blue">
      <a:srgbClr val="EDF0F5"/>
    </a:custClr>
    <a:custClr name="Professional Red">
      <a:srgbClr val="A11515"/>
    </a:custClr>
    <a:custClr name="Commercial Grey">
      <a:srgbClr val="454142"/>
    </a:custClr>
  </a:custClrLst>
  <a:extLst>
    <a:ext uri="{05A4C25C-085E-4340-85A3-A5531E510DB2}">
      <thm15:themeFamily xmlns:thm15="http://schemas.microsoft.com/office/thememl/2012/main" name="VELUX - Template 2023.pptx" id="{C780639E-C224-42B7-B9E4-012C19E3FE35}" vid="{90DB47F4-7261-4107-AA51-836730ACCB1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2DB6BBBC4D7644B0AC19643210ABD3" ma:contentTypeVersion="15" ma:contentTypeDescription="Create a new document." ma:contentTypeScope="" ma:versionID="b2414ffe4085cdc61828b9e2d7d6363c">
  <xsd:schema xmlns:xsd="http://www.w3.org/2001/XMLSchema" xmlns:xs="http://www.w3.org/2001/XMLSchema" xmlns:p="http://schemas.microsoft.com/office/2006/metadata/properties" xmlns:ns2="d38376c0-2213-4cdb-b359-6ec6065f8fc2" xmlns:ns3="c6827ba8-0ffd-4469-a527-2785ccc9e622" targetNamespace="http://schemas.microsoft.com/office/2006/metadata/properties" ma:root="true" ma:fieldsID="7fca8b1d9a1f818c4a795f7d84a0f707" ns2:_="" ns3:_="">
    <xsd:import namespace="d38376c0-2213-4cdb-b359-6ec6065f8fc2"/>
    <xsd:import namespace="c6827ba8-0ffd-4469-a527-2785ccc9e62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MediaServiceLocation" minOccurs="0"/>
                <xsd:element ref="ns3:lcf76f155ced4ddcb4097134ff3c332f" minOccurs="0"/>
                <xsd:element ref="ns2:TaxCatchAll"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8376c0-2213-4cdb-b359-6ec6065f8fc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5b38b08-6396-4bf9-9379-49fc6fc9639d}" ma:internalName="TaxCatchAll" ma:showField="CatchAllData" ma:web="d38376c0-2213-4cdb-b359-6ec6065f8fc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827ba8-0ffd-4469-a527-2785ccc9e62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dffea21-1795-43a8-beb7-b7391b687d1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6827ba8-0ffd-4469-a527-2785ccc9e622">
      <Terms xmlns="http://schemas.microsoft.com/office/infopath/2007/PartnerControls"/>
    </lcf76f155ced4ddcb4097134ff3c332f>
    <TaxCatchAll xmlns="d38376c0-2213-4cdb-b359-6ec6065f8fc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9DECF8-DD3B-4522-93A0-8DF6EDE7E5B3}">
  <ds:schemaRefs>
    <ds:schemaRef ds:uri="c6827ba8-0ffd-4469-a527-2785ccc9e622"/>
    <ds:schemaRef ds:uri="d38376c0-2213-4cdb-b359-6ec6065f8fc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B933D1-6DD7-4ADF-9E34-6EFC685A6CA3}">
  <ds:schemaRefs>
    <ds:schemaRef ds:uri="c6827ba8-0ffd-4469-a527-2785ccc9e622"/>
    <ds:schemaRef ds:uri="d38376c0-2213-4cdb-b359-6ec6065f8fc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EC16069-9E14-4CAC-899B-6F3B39A206C4}">
  <ds:schemaRefs>
    <ds:schemaRef ds:uri="http://schemas.microsoft.com/sharepoint/v3/contenttype/forms"/>
  </ds:schemaRefs>
</ds:datastoreItem>
</file>

<file path=docMetadata/LabelInfo.xml><?xml version="1.0" encoding="utf-8"?>
<clbl:labelList xmlns:clbl="http://schemas.microsoft.com/office/2020/mipLabelMetadata">
  <clbl:label id="{9a3f3f0f-95b6-4766-93f1-6bd07de19cea}" enabled="0" method="" siteId="{9a3f3f0f-95b6-4766-93f1-6bd07de19cea}" removed="1"/>
</clbl:labelList>
</file>

<file path=docProps/app.xml><?xml version="1.0" encoding="utf-8"?>
<Properties xmlns="http://schemas.openxmlformats.org/officeDocument/2006/extended-properties" xmlns:vt="http://schemas.openxmlformats.org/officeDocument/2006/docPropsVTypes">
  <TotalTime>0</TotalTime>
  <Words>2111</Words>
  <Application>Microsoft Office PowerPoint</Application>
  <PresentationFormat>Widescreen</PresentationFormat>
  <Paragraphs>234</Paragraphs>
  <Slides>14</Slides>
  <Notes>13</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14</vt:i4>
      </vt:variant>
    </vt:vector>
  </HeadingPairs>
  <TitlesOfParts>
    <vt:vector size="31" baseType="lpstr">
      <vt:lpstr>Arial,Sans-Serif</vt:lpstr>
      <vt:lpstr>Courier New,monospace</vt:lpstr>
      <vt:lpstr>VELUXGothicLight</vt:lpstr>
      <vt:lpstr>Aptos</vt:lpstr>
      <vt:lpstr>Aptos Display</vt:lpstr>
      <vt:lpstr>Arial</vt:lpstr>
      <vt:lpstr>Calibri</vt:lpstr>
      <vt:lpstr>Consolas</vt:lpstr>
      <vt:lpstr>Helvetica</vt:lpstr>
      <vt:lpstr>VELUX Transform</vt:lpstr>
      <vt:lpstr>VELUX Transform Office</vt:lpstr>
      <vt:lpstr>VeluxForOffice</vt:lpstr>
      <vt:lpstr>VeluxForOffice</vt:lpstr>
      <vt:lpstr>Office Theme</vt:lpstr>
      <vt:lpstr>VELUX 16-9</vt:lpstr>
      <vt:lpstr>1_VELUX 16-9</vt:lpstr>
      <vt:lpstr>think-cell Slide</vt:lpstr>
      <vt:lpstr>Turning holistic sustainability goals into practical building solutions</vt:lpstr>
      <vt:lpstr>PowerPoint Presentation</vt:lpstr>
      <vt:lpstr>Healthy Buildings Barometer 2024</vt:lpstr>
      <vt:lpstr>Why does it matter?</vt:lpstr>
      <vt:lpstr>The EU is not on track </vt:lpstr>
      <vt:lpstr>A holistic framework that puts people first</vt:lpstr>
      <vt:lpstr>Focus on five areas of action</vt:lpstr>
      <vt:lpstr>Healthy buildings in practice</vt:lpstr>
      <vt:lpstr>PowerPoint Presentation</vt:lpstr>
      <vt:lpstr>PowerPoint Presentation</vt:lpstr>
      <vt:lpstr>PowerPoint Presentation</vt:lpstr>
      <vt:lpstr>3x lower carbon footprint &amp; healthy indoor climate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Equitable Climate Action Firestarter</dc:title>
  <dc:creator>Katherina Madhuri Nielsen</dc:creator>
  <cp:lastModifiedBy>Julie Kjestrup</cp:lastModifiedBy>
  <cp:revision>3</cp:revision>
  <dcterms:created xsi:type="dcterms:W3CDTF">2024-06-13T10:39:21Z</dcterms:created>
  <dcterms:modified xsi:type="dcterms:W3CDTF">2024-09-16T18:53:36Z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0x010100A32DB6BBBC4D7644B0AC19643210ABD3</vt:lpwstr>
  </property>
  <property fmtid="{D5CDD505-2E9C-101B-9397-08002B2CF9AE}" pid="3" name="MediaServiceImageTags">
    <vt:lpwstr/>
  </property>
</Properties>
</file>