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43" r:id="rId1"/>
    <p:sldMasterId id="2147483944" r:id="rId2"/>
    <p:sldMasterId id="2147483945" r:id="rId3"/>
    <p:sldMasterId id="2147483946" r:id="rId4"/>
    <p:sldMasterId id="2147483947" r:id="rId5"/>
  </p:sldMasterIdLst>
  <p:notesMasterIdLst>
    <p:notesMasterId r:id="rId2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2192000" cy="6858000"/>
  <p:notesSz cx="6858000" cy="9144000"/>
  <p:embeddedFontLst>
    <p:embeddedFont>
      <p:font typeface="Montserrat" pitchFamily="2" charset="77"/>
      <p:regular r:id="rId21"/>
      <p:bold r:id="rId22"/>
      <p:italic r:id="rId23"/>
      <p:boldItalic r:id="rId24"/>
    </p:embeddedFont>
    <p:embeddedFont>
      <p:font typeface="Montserrat Black" pitchFamily="2" charset="77"/>
      <p:bold r:id="rId25"/>
      <p:italic r:id="rId26"/>
      <p:boldItalic r:id="rId27"/>
    </p:embeddedFont>
    <p:embeddedFont>
      <p:font typeface="Montserrat ExtraBold" pitchFamily="2" charset="77"/>
      <p:bold r:id="rId28"/>
      <p:italic r:id="rId29"/>
      <p:boldItalic r:id="rId30"/>
    </p:embeddedFont>
    <p:embeddedFont>
      <p:font typeface="Montserrat Light" pitchFamily="2" charset="77"/>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58"/>
  </p:normalViewPr>
  <p:slideViewPr>
    <p:cSldViewPr snapToGrid="0">
      <p:cViewPr varScale="1">
        <p:scale>
          <a:sx n="120" d="100"/>
          <a:sy n="120" d="100"/>
        </p:scale>
        <p:origin x="360" y="18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a:ea typeface="Montserrat"/>
                <a:cs typeface="Montserrat"/>
                <a:sym typeface="Montserrat"/>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Montserrat"/>
                <a:ea typeface="Montserrat"/>
                <a:cs typeface="Montserrat"/>
                <a:sym typeface="Montserrat"/>
              </a:rPr>
              <a:t>‹#›</a:t>
            </a:fld>
            <a:endParaRPr sz="1200" b="0" i="0" u="none" strike="noStrike" cap="none">
              <a:solidFill>
                <a:schemeClr val="dk1"/>
              </a:solidFill>
              <a:latin typeface="Montserrat"/>
              <a:ea typeface="Montserrat"/>
              <a:cs typeface="Montserrat"/>
              <a:sym typeface="Montserra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2"/>
        <p:cNvGrpSpPr/>
        <p:nvPr/>
      </p:nvGrpSpPr>
      <p:grpSpPr>
        <a:xfrm>
          <a:off x="0" y="0"/>
          <a:ext cx="0" cy="0"/>
          <a:chOff x="0" y="0"/>
          <a:chExt cx="0" cy="0"/>
        </a:xfrm>
      </p:grpSpPr>
      <p:sp>
        <p:nvSpPr>
          <p:cNvPr id="4133" name="Google Shape;4133;g3005745e235_0_9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4" name="Google Shape;4134;g3005745e235_0_9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0"/>
        <p:cNvGrpSpPr/>
        <p:nvPr/>
      </p:nvGrpSpPr>
      <p:grpSpPr>
        <a:xfrm>
          <a:off x="0" y="0"/>
          <a:ext cx="0" cy="0"/>
          <a:chOff x="0" y="0"/>
          <a:chExt cx="0" cy="0"/>
        </a:xfrm>
      </p:grpSpPr>
      <p:sp>
        <p:nvSpPr>
          <p:cNvPr id="4221" name="Google Shape;422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2" name="Google Shape;422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9"/>
        <p:cNvGrpSpPr/>
        <p:nvPr/>
      </p:nvGrpSpPr>
      <p:grpSpPr>
        <a:xfrm>
          <a:off x="0" y="0"/>
          <a:ext cx="0" cy="0"/>
          <a:chOff x="0" y="0"/>
          <a:chExt cx="0" cy="0"/>
        </a:xfrm>
      </p:grpSpPr>
      <p:sp>
        <p:nvSpPr>
          <p:cNvPr id="4230" name="Google Shape;4230;g2ff6ea37f0b_0_29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1" name="Google Shape;4231;g2ff6ea37f0b_0_29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2" name="Google Shape;4232;g2ff6ea37f0b_0_29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0"/>
        <p:cNvGrpSpPr/>
        <p:nvPr/>
      </p:nvGrpSpPr>
      <p:grpSpPr>
        <a:xfrm>
          <a:off x="0" y="0"/>
          <a:ext cx="0" cy="0"/>
          <a:chOff x="0" y="0"/>
          <a:chExt cx="0" cy="0"/>
        </a:xfrm>
      </p:grpSpPr>
      <p:sp>
        <p:nvSpPr>
          <p:cNvPr id="4241" name="Google Shape;4241;g3005745e235_0_199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2" name="Google Shape;4242;g3005745e235_0_199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3" name="Google Shape;4243;g3005745e235_0_199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1"/>
        <p:cNvGrpSpPr/>
        <p:nvPr/>
      </p:nvGrpSpPr>
      <p:grpSpPr>
        <a:xfrm>
          <a:off x="0" y="0"/>
          <a:ext cx="0" cy="0"/>
          <a:chOff x="0" y="0"/>
          <a:chExt cx="0" cy="0"/>
        </a:xfrm>
      </p:grpSpPr>
      <p:sp>
        <p:nvSpPr>
          <p:cNvPr id="4252" name="Google Shape;4252;g3005745e235_0_199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3" name="Google Shape;4253;g3005745e235_0_199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4" name="Google Shape;4254;g3005745e235_0_199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1"/>
        <p:cNvGrpSpPr/>
        <p:nvPr/>
      </p:nvGrpSpPr>
      <p:grpSpPr>
        <a:xfrm>
          <a:off x="0" y="0"/>
          <a:ext cx="0" cy="0"/>
          <a:chOff x="0" y="0"/>
          <a:chExt cx="0" cy="0"/>
        </a:xfrm>
      </p:grpSpPr>
      <p:sp>
        <p:nvSpPr>
          <p:cNvPr id="4262" name="Google Shape;4262;g3005745e235_0_23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3" name="Google Shape;4263;g3005745e235_0_234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4" name="Google Shape;4264;g3005745e235_0_234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1"/>
        <p:cNvGrpSpPr/>
        <p:nvPr/>
      </p:nvGrpSpPr>
      <p:grpSpPr>
        <a:xfrm>
          <a:off x="0" y="0"/>
          <a:ext cx="0" cy="0"/>
          <a:chOff x="0" y="0"/>
          <a:chExt cx="0" cy="0"/>
        </a:xfrm>
      </p:grpSpPr>
      <p:sp>
        <p:nvSpPr>
          <p:cNvPr id="4142" name="Google Shape;4142;g3005745e235_0_22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3" name="Google Shape;4143;g3005745e235_0_224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4" name="Google Shape;4144;g3005745e235_0_224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1" name="Google Shape;41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sz="1000"/>
          </a:p>
        </p:txBody>
      </p:sp>
      <p:sp>
        <p:nvSpPr>
          <p:cNvPr id="4152" name="Google Shape;41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7"/>
        <p:cNvGrpSpPr/>
        <p:nvPr/>
      </p:nvGrpSpPr>
      <p:grpSpPr>
        <a:xfrm>
          <a:off x="0" y="0"/>
          <a:ext cx="0" cy="0"/>
          <a:chOff x="0" y="0"/>
          <a:chExt cx="0" cy="0"/>
        </a:xfrm>
      </p:grpSpPr>
      <p:sp>
        <p:nvSpPr>
          <p:cNvPr id="4158" name="Google Shape;41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9" name="Google Shape;415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0" name="Google Shape;416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8"/>
        <p:cNvGrpSpPr/>
        <p:nvPr/>
      </p:nvGrpSpPr>
      <p:grpSpPr>
        <a:xfrm>
          <a:off x="0" y="0"/>
          <a:ext cx="0" cy="0"/>
          <a:chOff x="0" y="0"/>
          <a:chExt cx="0" cy="0"/>
        </a:xfrm>
      </p:grpSpPr>
      <p:sp>
        <p:nvSpPr>
          <p:cNvPr id="4169" name="Google Shape;416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0" name="Google Shape;4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6"/>
        <p:cNvGrpSpPr/>
        <p:nvPr/>
      </p:nvGrpSpPr>
      <p:grpSpPr>
        <a:xfrm>
          <a:off x="0" y="0"/>
          <a:ext cx="0" cy="0"/>
          <a:chOff x="0" y="0"/>
          <a:chExt cx="0" cy="0"/>
        </a:xfrm>
      </p:grpSpPr>
      <p:sp>
        <p:nvSpPr>
          <p:cNvPr id="4177" name="Google Shape;41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8" name="Google Shape;41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4"/>
        <p:cNvGrpSpPr/>
        <p:nvPr/>
      </p:nvGrpSpPr>
      <p:grpSpPr>
        <a:xfrm>
          <a:off x="0" y="0"/>
          <a:ext cx="0" cy="0"/>
          <a:chOff x="0" y="0"/>
          <a:chExt cx="0" cy="0"/>
        </a:xfrm>
      </p:grpSpPr>
      <p:sp>
        <p:nvSpPr>
          <p:cNvPr id="4185" name="Google Shape;4185;g3005745e235_0_47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6" name="Google Shape;4186;g3005745e235_0_47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4187" name="Google Shape;4187;g3005745e235_0_47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0"/>
        <p:cNvGrpSpPr/>
        <p:nvPr/>
      </p:nvGrpSpPr>
      <p:grpSpPr>
        <a:xfrm>
          <a:off x="0" y="0"/>
          <a:ext cx="0" cy="0"/>
          <a:chOff x="0" y="0"/>
          <a:chExt cx="0" cy="0"/>
        </a:xfrm>
      </p:grpSpPr>
      <p:sp>
        <p:nvSpPr>
          <p:cNvPr id="4201" name="Google Shape;420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2" name="Google Shape;42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3" name="Google Shape;420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0"/>
        <p:cNvGrpSpPr/>
        <p:nvPr/>
      </p:nvGrpSpPr>
      <p:grpSpPr>
        <a:xfrm>
          <a:off x="0" y="0"/>
          <a:ext cx="0" cy="0"/>
          <a:chOff x="0" y="0"/>
          <a:chExt cx="0" cy="0"/>
        </a:xfrm>
      </p:grpSpPr>
      <p:sp>
        <p:nvSpPr>
          <p:cNvPr id="4211" name="Google Shape;4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2" name="Google Shape;42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Image - Supporting Text">
  <p:cSld name="Title Slide with Image - Supporting Text">
    <p:bg>
      <p:bgPr>
        <a:solidFill>
          <a:schemeClr val="accent3"/>
        </a:solidFill>
        <a:effectLst/>
      </p:bgPr>
    </p:bg>
    <p:spTree>
      <p:nvGrpSpPr>
        <p:cNvPr id="1" name="Shape 14"/>
        <p:cNvGrpSpPr/>
        <p:nvPr/>
      </p:nvGrpSpPr>
      <p:grpSpPr>
        <a:xfrm>
          <a:off x="0" y="0"/>
          <a:ext cx="0" cy="0"/>
          <a:chOff x="0" y="0"/>
          <a:chExt cx="0" cy="0"/>
        </a:xfrm>
      </p:grpSpPr>
      <p:sp>
        <p:nvSpPr>
          <p:cNvPr id="15" name="Google Shape;15;p2"/>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6" name="Google Shape;16;p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7" name="Google Shape;17;p2"/>
          <p:cNvSpPr>
            <a:spLocks noGrp="1"/>
          </p:cNvSpPr>
          <p:nvPr>
            <p:ph type="pic" idx="2"/>
          </p:nvPr>
        </p:nvSpPr>
        <p:spPr>
          <a:xfrm>
            <a:off x="6056309" y="0"/>
            <a:ext cx="6159500" cy="6858000"/>
          </a:xfrm>
          <a:prstGeom prst="rect">
            <a:avLst/>
          </a:prstGeom>
          <a:solidFill>
            <a:schemeClr val="lt1"/>
          </a:solidFill>
          <a:ln>
            <a:noFill/>
          </a:ln>
        </p:spPr>
      </p:sp>
      <p:sp>
        <p:nvSpPr>
          <p:cNvPr id="18" name="Google Shape;18;p2"/>
          <p:cNvSpPr txBox="1">
            <a:spLocks noGrp="1"/>
          </p:cNvSpPr>
          <p:nvPr>
            <p:ph type="body" idx="1"/>
          </p:nvPr>
        </p:nvSpPr>
        <p:spPr>
          <a:xfrm>
            <a:off x="650875" y="1562100"/>
            <a:ext cx="363537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650876" y="4640725"/>
            <a:ext cx="4460874" cy="4551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
          <p:cNvSpPr txBox="1">
            <a:spLocks noGrp="1"/>
          </p:cNvSpPr>
          <p:nvPr>
            <p:ph type="body" idx="4"/>
          </p:nvPr>
        </p:nvSpPr>
        <p:spPr>
          <a:xfrm>
            <a:off x="650875" y="5295900"/>
            <a:ext cx="446087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 name="Google Shape;21;p2"/>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2" name="Google Shape;22;p2"/>
          <p:cNvSpPr txBox="1">
            <a:spLocks noGrp="1"/>
          </p:cNvSpPr>
          <p:nvPr>
            <p:ph type="title"/>
          </p:nvPr>
        </p:nvSpPr>
        <p:spPr>
          <a:xfrm>
            <a:off x="650874" y="2003425"/>
            <a:ext cx="6429375" cy="24341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
          <p:cNvSpPr txBox="1">
            <a:spLocks noGrp="1"/>
          </p:cNvSpPr>
          <p:nvPr>
            <p:ph type="body" idx="5"/>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7_Slide - Title, Text, Image">
  <p:cSld name="7_Slide - Title, Text, Image">
    <p:spTree>
      <p:nvGrpSpPr>
        <p:cNvPr id="1" name="Shape 190"/>
        <p:cNvGrpSpPr/>
        <p:nvPr/>
      </p:nvGrpSpPr>
      <p:grpSpPr>
        <a:xfrm>
          <a:off x="0" y="0"/>
          <a:ext cx="0" cy="0"/>
          <a:chOff x="0" y="0"/>
          <a:chExt cx="0" cy="0"/>
        </a:xfrm>
      </p:grpSpPr>
      <p:sp>
        <p:nvSpPr>
          <p:cNvPr id="191" name="Google Shape;191;p11"/>
          <p:cNvSpPr>
            <a:spLocks noGrp="1"/>
          </p:cNvSpPr>
          <p:nvPr>
            <p:ph type="pic" idx="2"/>
          </p:nvPr>
        </p:nvSpPr>
        <p:spPr>
          <a:xfrm>
            <a:off x="6046786" y="0"/>
            <a:ext cx="6159500" cy="6858000"/>
          </a:xfrm>
          <a:prstGeom prst="rect">
            <a:avLst/>
          </a:prstGeom>
          <a:solidFill>
            <a:schemeClr val="accent1"/>
          </a:solidFill>
          <a:ln>
            <a:noFill/>
          </a:ln>
        </p:spPr>
      </p:sp>
      <p:sp>
        <p:nvSpPr>
          <p:cNvPr id="192" name="Google Shape;192;p11"/>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11"/>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94" name="Google Shape;194;p11"/>
          <p:cNvSpPr txBox="1">
            <a:spLocks noGrp="1"/>
          </p:cNvSpPr>
          <p:nvPr>
            <p:ph type="body" idx="1"/>
          </p:nvPr>
        </p:nvSpPr>
        <p:spPr>
          <a:xfrm>
            <a:off x="650875" y="1564609"/>
            <a:ext cx="4587875"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11"/>
          <p:cNvSpPr txBox="1">
            <a:spLocks noGrp="1"/>
          </p:cNvSpPr>
          <p:nvPr>
            <p:ph type="body" idx="3"/>
          </p:nvPr>
        </p:nvSpPr>
        <p:spPr>
          <a:xfrm>
            <a:off x="6818313" y="1587500"/>
            <a:ext cx="4587875" cy="36830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11"/>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197" name="Google Shape;197;p1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98" name="Google Shape;198;p11"/>
          <p:cNvSpPr txBox="1">
            <a:spLocks noGrp="1"/>
          </p:cNvSpPr>
          <p:nvPr>
            <p:ph type="body" idx="4"/>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Closing Slide - Logo">
  <p:cSld name="Closing Slide - Logo">
    <p:bg>
      <p:bgPr>
        <a:solidFill>
          <a:schemeClr val="accent1"/>
        </a:solidFill>
        <a:effectLst/>
      </p:bgPr>
    </p:bg>
    <p:spTree>
      <p:nvGrpSpPr>
        <p:cNvPr id="1" name="Shape 1414"/>
        <p:cNvGrpSpPr/>
        <p:nvPr/>
      </p:nvGrpSpPr>
      <p:grpSpPr>
        <a:xfrm>
          <a:off x="0" y="0"/>
          <a:ext cx="0" cy="0"/>
          <a:chOff x="0" y="0"/>
          <a:chExt cx="0" cy="0"/>
        </a:xfrm>
      </p:grpSpPr>
      <p:pic>
        <p:nvPicPr>
          <p:cNvPr id="1415" name="Google Shape;1415;p103"/>
          <p:cNvPicPr preferRelativeResize="0"/>
          <p:nvPr/>
        </p:nvPicPr>
        <p:blipFill rotWithShape="1">
          <a:blip r:embed="rId2">
            <a:alphaModFix/>
          </a:blip>
          <a:srcRect/>
          <a:stretch/>
        </p:blipFill>
        <p:spPr>
          <a:xfrm>
            <a:off x="5553075" y="2724150"/>
            <a:ext cx="1085850" cy="1085850"/>
          </a:xfrm>
          <a:prstGeom prst="rect">
            <a:avLst/>
          </a:prstGeom>
          <a:noFill/>
          <a:ln>
            <a:noFill/>
          </a:ln>
        </p:spPr>
      </p:pic>
      <p:sp>
        <p:nvSpPr>
          <p:cNvPr id="1416" name="Google Shape;1416;p103"/>
          <p:cNvSpPr txBox="1">
            <a:spLocks noGrp="1"/>
          </p:cNvSpPr>
          <p:nvPr>
            <p:ph type="body" idx="1"/>
          </p:nvPr>
        </p:nvSpPr>
        <p:spPr>
          <a:xfrm>
            <a:off x="5553074" y="3937000"/>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2_Closing Slide - Logo">
  <p:cSld name="2_Closing Slide - Logo">
    <p:bg>
      <p:bgPr>
        <a:solidFill>
          <a:schemeClr val="accent1"/>
        </a:solidFill>
        <a:effectLst/>
      </p:bgPr>
    </p:bg>
    <p:spTree>
      <p:nvGrpSpPr>
        <p:cNvPr id="1" name="Shape 1417"/>
        <p:cNvGrpSpPr/>
        <p:nvPr/>
      </p:nvGrpSpPr>
      <p:grpSpPr>
        <a:xfrm>
          <a:off x="0" y="0"/>
          <a:ext cx="0" cy="0"/>
          <a:chOff x="0" y="0"/>
          <a:chExt cx="0" cy="0"/>
        </a:xfrm>
      </p:grpSpPr>
      <p:pic>
        <p:nvPicPr>
          <p:cNvPr id="1418" name="Google Shape;1418;p104"/>
          <p:cNvPicPr preferRelativeResize="0"/>
          <p:nvPr/>
        </p:nvPicPr>
        <p:blipFill rotWithShape="1">
          <a:blip r:embed="rId2">
            <a:alphaModFix/>
          </a:blip>
          <a:srcRect/>
          <a:stretch/>
        </p:blipFill>
        <p:spPr>
          <a:xfrm>
            <a:off x="5553075" y="2159000"/>
            <a:ext cx="1085850" cy="1085850"/>
          </a:xfrm>
          <a:prstGeom prst="rect">
            <a:avLst/>
          </a:prstGeom>
          <a:noFill/>
          <a:ln>
            <a:noFill/>
          </a:ln>
        </p:spPr>
      </p:pic>
      <p:sp>
        <p:nvSpPr>
          <p:cNvPr id="1419" name="Google Shape;1419;p104"/>
          <p:cNvSpPr txBox="1">
            <a:spLocks noGrp="1"/>
          </p:cNvSpPr>
          <p:nvPr>
            <p:ph type="body" idx="1"/>
          </p:nvPr>
        </p:nvSpPr>
        <p:spPr>
          <a:xfrm>
            <a:off x="5553074" y="3354851"/>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0" name="Google Shape;1420;p104"/>
          <p:cNvSpPr txBox="1">
            <a:spLocks noGrp="1"/>
          </p:cNvSpPr>
          <p:nvPr>
            <p:ph type="body" idx="2"/>
          </p:nvPr>
        </p:nvSpPr>
        <p:spPr>
          <a:xfrm>
            <a:off x="4777740" y="4013200"/>
            <a:ext cx="2636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1" name="Google Shape;1421;p104"/>
          <p:cNvSpPr txBox="1">
            <a:spLocks noGrp="1"/>
          </p:cNvSpPr>
          <p:nvPr>
            <p:ph type="body" idx="3"/>
          </p:nvPr>
        </p:nvSpPr>
        <p:spPr>
          <a:xfrm>
            <a:off x="3197860" y="4429125"/>
            <a:ext cx="5796300" cy="2700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1_Closing Slide - Logo">
  <p:cSld name="1_Closing Slide - Logo">
    <p:bg>
      <p:bgPr>
        <a:solidFill>
          <a:schemeClr val="accent1"/>
        </a:solidFill>
        <a:effectLst/>
      </p:bgPr>
    </p:bg>
    <p:spTree>
      <p:nvGrpSpPr>
        <p:cNvPr id="1" name="Shape 1422"/>
        <p:cNvGrpSpPr/>
        <p:nvPr/>
      </p:nvGrpSpPr>
      <p:grpSpPr>
        <a:xfrm>
          <a:off x="0" y="0"/>
          <a:ext cx="0" cy="0"/>
          <a:chOff x="0" y="0"/>
          <a:chExt cx="0" cy="0"/>
        </a:xfrm>
      </p:grpSpPr>
      <p:pic>
        <p:nvPicPr>
          <p:cNvPr id="1423" name="Google Shape;1423;p105"/>
          <p:cNvPicPr preferRelativeResize="0"/>
          <p:nvPr/>
        </p:nvPicPr>
        <p:blipFill rotWithShape="1">
          <a:blip r:embed="rId2">
            <a:alphaModFix/>
          </a:blip>
          <a:srcRect/>
          <a:stretch/>
        </p:blipFill>
        <p:spPr>
          <a:xfrm>
            <a:off x="1419226" y="2724150"/>
            <a:ext cx="1085850" cy="1085850"/>
          </a:xfrm>
          <a:prstGeom prst="rect">
            <a:avLst/>
          </a:prstGeom>
          <a:noFill/>
          <a:ln>
            <a:noFill/>
          </a:ln>
        </p:spPr>
      </p:pic>
      <p:sp>
        <p:nvSpPr>
          <p:cNvPr id="1424" name="Google Shape;1424;p105"/>
          <p:cNvSpPr txBox="1">
            <a:spLocks noGrp="1"/>
          </p:cNvSpPr>
          <p:nvPr>
            <p:ph type="body" idx="1"/>
          </p:nvPr>
        </p:nvSpPr>
        <p:spPr>
          <a:xfrm>
            <a:off x="1419225" y="3937000"/>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5" name="Google Shape;1425;p105"/>
          <p:cNvSpPr txBox="1">
            <a:spLocks noGrp="1"/>
          </p:cNvSpPr>
          <p:nvPr>
            <p:ph type="body" idx="2"/>
          </p:nvPr>
        </p:nvSpPr>
        <p:spPr>
          <a:xfrm>
            <a:off x="3395981"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6" name="Google Shape;1426;p105"/>
          <p:cNvSpPr txBox="1">
            <a:spLocks noGrp="1"/>
          </p:cNvSpPr>
          <p:nvPr>
            <p:ph type="body" idx="3"/>
          </p:nvPr>
        </p:nvSpPr>
        <p:spPr>
          <a:xfrm>
            <a:off x="3403601"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7" name="Google Shape;1427;p105"/>
          <p:cNvSpPr txBox="1">
            <a:spLocks noGrp="1"/>
          </p:cNvSpPr>
          <p:nvPr>
            <p:ph type="body" idx="4"/>
          </p:nvPr>
        </p:nvSpPr>
        <p:spPr>
          <a:xfrm>
            <a:off x="6162676"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8" name="Google Shape;1428;p105"/>
          <p:cNvSpPr txBox="1">
            <a:spLocks noGrp="1"/>
          </p:cNvSpPr>
          <p:nvPr>
            <p:ph type="body" idx="5"/>
          </p:nvPr>
        </p:nvSpPr>
        <p:spPr>
          <a:xfrm>
            <a:off x="6170296"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9" name="Google Shape;1429;p105"/>
          <p:cNvSpPr txBox="1">
            <a:spLocks noGrp="1"/>
          </p:cNvSpPr>
          <p:nvPr>
            <p:ph type="body" idx="6"/>
          </p:nvPr>
        </p:nvSpPr>
        <p:spPr>
          <a:xfrm>
            <a:off x="8936991"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0" name="Google Shape;1430;p105"/>
          <p:cNvSpPr txBox="1">
            <a:spLocks noGrp="1"/>
          </p:cNvSpPr>
          <p:nvPr>
            <p:ph type="body" idx="7"/>
          </p:nvPr>
        </p:nvSpPr>
        <p:spPr>
          <a:xfrm>
            <a:off x="8944611"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1"/>
        </a:solidFill>
        <a:effectLst/>
      </p:bgPr>
    </p:bg>
    <p:spTree>
      <p:nvGrpSpPr>
        <p:cNvPr id="1" name="Shape 1431"/>
        <p:cNvGrpSpPr/>
        <p:nvPr/>
      </p:nvGrpSpPr>
      <p:grpSpPr>
        <a:xfrm>
          <a:off x="0" y="0"/>
          <a:ext cx="0" cy="0"/>
          <a:chOff x="0" y="0"/>
          <a:chExt cx="0" cy="0"/>
        </a:xfrm>
      </p:grpSpPr>
      <p:sp>
        <p:nvSpPr>
          <p:cNvPr id="1432" name="Google Shape;1432;p106"/>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433" name="Google Shape;1433;p106"/>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434" name="Google Shape;1434;p106"/>
          <p:cNvSpPr>
            <a:spLocks noGrp="1"/>
          </p:cNvSpPr>
          <p:nvPr>
            <p:ph type="pic" idx="2"/>
          </p:nvPr>
        </p:nvSpPr>
        <p:spPr>
          <a:xfrm>
            <a:off x="6056308" y="0"/>
            <a:ext cx="6159600" cy="6858000"/>
          </a:xfrm>
          <a:prstGeom prst="rect">
            <a:avLst/>
          </a:prstGeom>
          <a:solidFill>
            <a:schemeClr val="lt1"/>
          </a:solidFill>
          <a:ln>
            <a:noFill/>
          </a:ln>
        </p:spPr>
      </p:sp>
      <p:sp>
        <p:nvSpPr>
          <p:cNvPr id="1435" name="Google Shape;1435;p106"/>
          <p:cNvSpPr txBox="1">
            <a:spLocks noGrp="1"/>
          </p:cNvSpPr>
          <p:nvPr>
            <p:ph type="body" idx="1"/>
          </p:nvPr>
        </p:nvSpPr>
        <p:spPr>
          <a:xfrm>
            <a:off x="650875" y="1562100"/>
            <a:ext cx="36354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36" name="Google Shape;1436;p106"/>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437" name="Google Shape;1437;p106"/>
          <p:cNvSpPr txBox="1">
            <a:spLocks noGrp="1"/>
          </p:cNvSpPr>
          <p:nvPr>
            <p:ph type="title"/>
          </p:nvPr>
        </p:nvSpPr>
        <p:spPr>
          <a:xfrm>
            <a:off x="650875" y="2003425"/>
            <a:ext cx="6302400" cy="2434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8" name="Google Shape;1438;p106"/>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 Image Background">
  <p:cSld name="Title Slide - Image Background">
    <p:bg>
      <p:bgPr>
        <a:solidFill>
          <a:schemeClr val="accent1"/>
        </a:solidFill>
        <a:effectLst/>
      </p:bgPr>
    </p:bg>
    <p:spTree>
      <p:nvGrpSpPr>
        <p:cNvPr id="1" name="Shape 1439"/>
        <p:cNvGrpSpPr/>
        <p:nvPr/>
      </p:nvGrpSpPr>
      <p:grpSpPr>
        <a:xfrm>
          <a:off x="0" y="0"/>
          <a:ext cx="0" cy="0"/>
          <a:chOff x="0" y="0"/>
          <a:chExt cx="0" cy="0"/>
        </a:xfrm>
      </p:grpSpPr>
      <p:sp>
        <p:nvSpPr>
          <p:cNvPr id="1440" name="Google Shape;1440;p107"/>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41" name="Google Shape;1441;p107"/>
          <p:cNvPicPr preferRelativeResize="0"/>
          <p:nvPr/>
        </p:nvPicPr>
        <p:blipFill rotWithShape="1">
          <a:blip r:embed="rId2">
            <a:alphaModFix/>
          </a:blip>
          <a:srcRect/>
          <a:stretch/>
        </p:blipFill>
        <p:spPr>
          <a:xfrm>
            <a:off x="666750" y="1021226"/>
            <a:ext cx="762000" cy="762000"/>
          </a:xfrm>
          <a:prstGeom prst="rect">
            <a:avLst/>
          </a:prstGeom>
          <a:noFill/>
          <a:ln>
            <a:noFill/>
          </a:ln>
        </p:spPr>
      </p:pic>
      <p:sp>
        <p:nvSpPr>
          <p:cNvPr id="1442" name="Google Shape;1442;p107"/>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3" name="Google Shape;1443;p107"/>
          <p:cNvSpPr txBox="1">
            <a:spLocks noGrp="1"/>
          </p:cNvSpPr>
          <p:nvPr>
            <p:ph type="body" idx="2"/>
          </p:nvPr>
        </p:nvSpPr>
        <p:spPr>
          <a:xfrm>
            <a:off x="650875" y="5295900"/>
            <a:ext cx="44925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4" name="Google Shape;1444;p10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Slide with Image">
  <p:cSld name="Section Slide with Image">
    <p:bg>
      <p:bgPr>
        <a:solidFill>
          <a:schemeClr val="accent1"/>
        </a:solidFill>
        <a:effectLst/>
      </p:bgPr>
    </p:bg>
    <p:spTree>
      <p:nvGrpSpPr>
        <p:cNvPr id="1" name="Shape 1445"/>
        <p:cNvGrpSpPr/>
        <p:nvPr/>
      </p:nvGrpSpPr>
      <p:grpSpPr>
        <a:xfrm>
          <a:off x="0" y="0"/>
          <a:ext cx="0" cy="0"/>
          <a:chOff x="0" y="0"/>
          <a:chExt cx="0" cy="0"/>
        </a:xfrm>
      </p:grpSpPr>
      <p:sp>
        <p:nvSpPr>
          <p:cNvPr id="1446" name="Google Shape;1446;p108"/>
          <p:cNvSpPr/>
          <p:nvPr/>
        </p:nvSpPr>
        <p:spPr>
          <a:xfrm>
            <a:off x="11059319"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447" name="Google Shape;1447;p108"/>
          <p:cNvPicPr preferRelativeResize="0"/>
          <p:nvPr/>
        </p:nvPicPr>
        <p:blipFill rotWithShape="1">
          <a:blip r:embed="rId2">
            <a:alphaModFix/>
          </a:blip>
          <a:srcRect/>
          <a:stretch/>
        </p:blipFill>
        <p:spPr>
          <a:xfrm>
            <a:off x="11059319" y="5981700"/>
            <a:ext cx="495300" cy="495300"/>
          </a:xfrm>
          <a:prstGeom prst="rect">
            <a:avLst/>
          </a:prstGeom>
          <a:noFill/>
          <a:ln>
            <a:noFill/>
          </a:ln>
        </p:spPr>
      </p:pic>
      <p:sp>
        <p:nvSpPr>
          <p:cNvPr id="1448" name="Google Shape;1448;p108"/>
          <p:cNvSpPr>
            <a:spLocks noGrp="1"/>
          </p:cNvSpPr>
          <p:nvPr>
            <p:ph type="pic" idx="2"/>
          </p:nvPr>
        </p:nvSpPr>
        <p:spPr>
          <a:xfrm>
            <a:off x="4332285" y="-1"/>
            <a:ext cx="7874100" cy="6858000"/>
          </a:xfrm>
          <a:prstGeom prst="rect">
            <a:avLst/>
          </a:prstGeom>
          <a:solidFill>
            <a:schemeClr val="lt1"/>
          </a:solidFill>
          <a:ln>
            <a:noFill/>
          </a:ln>
        </p:spPr>
      </p:sp>
      <p:cxnSp>
        <p:nvCxnSpPr>
          <p:cNvPr id="1449" name="Google Shape;1449;p108"/>
          <p:cNvCxnSpPr/>
          <p:nvPr/>
        </p:nvCxnSpPr>
        <p:spPr>
          <a:xfrm>
            <a:off x="4318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450" name="Google Shape;1450;p108"/>
          <p:cNvSpPr txBox="1">
            <a:spLocks noGrp="1"/>
          </p:cNvSpPr>
          <p:nvPr>
            <p:ph type="title"/>
          </p:nvPr>
        </p:nvSpPr>
        <p:spPr>
          <a:xfrm>
            <a:off x="650875" y="2003425"/>
            <a:ext cx="45879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1" name="Google Shape;1451;p108"/>
          <p:cNvSpPr txBox="1">
            <a:spLocks noGrp="1"/>
          </p:cNvSpPr>
          <p:nvPr>
            <p:ph type="body" idx="1"/>
          </p:nvPr>
        </p:nvSpPr>
        <p:spPr>
          <a:xfrm>
            <a:off x="650875" y="1562100"/>
            <a:ext cx="26193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2" name="Google Shape;1452;p108"/>
          <p:cNvSpPr txBox="1">
            <a:spLocks noGrp="1"/>
          </p:cNvSpPr>
          <p:nvPr>
            <p:ph type="body" idx="3"/>
          </p:nvPr>
        </p:nvSpPr>
        <p:spPr>
          <a:xfrm>
            <a:off x="650876" y="5172075"/>
            <a:ext cx="31932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3" name="Google Shape;1453;p108"/>
          <p:cNvSpPr txBox="1">
            <a:spLocks noGrp="1"/>
          </p:cNvSpPr>
          <p:nvPr>
            <p:ph type="sldNum" idx="12"/>
          </p:nvPr>
        </p:nvSpPr>
        <p:spPr>
          <a:xfrm>
            <a:off x="650875" y="6356350"/>
            <a:ext cx="5163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454" name="Google Shape;1454;p108"/>
          <p:cNvSpPr txBox="1">
            <a:spLocks noGrp="1"/>
          </p:cNvSpPr>
          <p:nvPr>
            <p:ph type="body" idx="4"/>
          </p:nvPr>
        </p:nvSpPr>
        <p:spPr>
          <a:xfrm>
            <a:off x="4633911"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Slide Text only">
  <p:cSld name="Section Slide Text only">
    <p:bg>
      <p:bgPr>
        <a:solidFill>
          <a:schemeClr val="accent1"/>
        </a:solidFill>
        <a:effectLst/>
      </p:bgPr>
    </p:bg>
    <p:spTree>
      <p:nvGrpSpPr>
        <p:cNvPr id="1" name="Shape 1455"/>
        <p:cNvGrpSpPr/>
        <p:nvPr/>
      </p:nvGrpSpPr>
      <p:grpSpPr>
        <a:xfrm>
          <a:off x="0" y="0"/>
          <a:ext cx="0" cy="0"/>
          <a:chOff x="0" y="0"/>
          <a:chExt cx="0" cy="0"/>
        </a:xfrm>
      </p:grpSpPr>
      <p:sp>
        <p:nvSpPr>
          <p:cNvPr id="1456" name="Google Shape;1456;p109"/>
          <p:cNvSpPr/>
          <p:nvPr/>
        </p:nvSpPr>
        <p:spPr>
          <a:xfrm>
            <a:off x="0" y="0"/>
            <a:ext cx="4191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1457" name="Google Shape;1457;p109"/>
          <p:cNvCxnSpPr/>
          <p:nvPr/>
        </p:nvCxnSpPr>
        <p:spPr>
          <a:xfrm>
            <a:off x="4191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458" name="Google Shape;1458;p109"/>
          <p:cNvSpPr txBox="1">
            <a:spLocks noGrp="1"/>
          </p:cNvSpPr>
          <p:nvPr>
            <p:ph type="title"/>
          </p:nvPr>
        </p:nvSpPr>
        <p:spPr>
          <a:xfrm>
            <a:off x="650875" y="2003425"/>
            <a:ext cx="45879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9" name="Google Shape;1459;p109"/>
          <p:cNvSpPr txBox="1">
            <a:spLocks noGrp="1"/>
          </p:cNvSpPr>
          <p:nvPr>
            <p:ph type="body" idx="1"/>
          </p:nvPr>
        </p:nvSpPr>
        <p:spPr>
          <a:xfrm>
            <a:off x="650875" y="1562100"/>
            <a:ext cx="26193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600"/>
              <a:buNone/>
              <a:defRPr sz="16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0" name="Google Shape;1460;p109"/>
          <p:cNvSpPr txBox="1">
            <a:spLocks noGrp="1"/>
          </p:cNvSpPr>
          <p:nvPr>
            <p:ph type="body" idx="2"/>
          </p:nvPr>
        </p:nvSpPr>
        <p:spPr>
          <a:xfrm>
            <a:off x="650876" y="5172075"/>
            <a:ext cx="31932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solidFill>
                  <a:schemeClr val="dk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 Text Only">
  <p:cSld name="Title Slide - Text Only">
    <p:bg>
      <p:bgPr>
        <a:solidFill>
          <a:schemeClr val="accent1"/>
        </a:solidFill>
        <a:effectLst/>
      </p:bgPr>
    </p:bg>
    <p:spTree>
      <p:nvGrpSpPr>
        <p:cNvPr id="1" name="Shape 1461"/>
        <p:cNvGrpSpPr/>
        <p:nvPr/>
      </p:nvGrpSpPr>
      <p:grpSpPr>
        <a:xfrm>
          <a:off x="0" y="0"/>
          <a:ext cx="0" cy="0"/>
          <a:chOff x="0" y="0"/>
          <a:chExt cx="0" cy="0"/>
        </a:xfrm>
      </p:grpSpPr>
      <p:sp>
        <p:nvSpPr>
          <p:cNvPr id="1462" name="Google Shape;1462;p110"/>
          <p:cNvSpPr txBox="1">
            <a:spLocks noGrp="1"/>
          </p:cNvSpPr>
          <p:nvPr>
            <p:ph type="title"/>
          </p:nvPr>
        </p:nvSpPr>
        <p:spPr>
          <a:xfrm>
            <a:off x="1565275" y="1152525"/>
            <a:ext cx="6302400" cy="1662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3" name="Google Shape;1463;p110"/>
          <p:cNvSpPr txBox="1">
            <a:spLocks noGrp="1"/>
          </p:cNvSpPr>
          <p:nvPr>
            <p:ph type="body" idx="1"/>
          </p:nvPr>
        </p:nvSpPr>
        <p:spPr>
          <a:xfrm>
            <a:off x="1565275" y="3048001"/>
            <a:ext cx="6302400" cy="495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Montserrat Light"/>
                <a:ea typeface="Montserrat Light"/>
                <a:cs typeface="Montserrat Light"/>
                <a:sym typeface="Montserrat Ligh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4" name="Google Shape;1464;p110"/>
          <p:cNvSpPr txBox="1">
            <a:spLocks noGrp="1"/>
          </p:cNvSpPr>
          <p:nvPr>
            <p:ph type="body" idx="2"/>
          </p:nvPr>
        </p:nvSpPr>
        <p:spPr>
          <a:xfrm>
            <a:off x="1565275" y="3937000"/>
            <a:ext cx="6308700" cy="16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1465"/>
        <p:cNvGrpSpPr/>
        <p:nvPr/>
      </p:nvGrpSpPr>
      <p:grpSpPr>
        <a:xfrm>
          <a:off x="0" y="0"/>
          <a:ext cx="0" cy="0"/>
          <a:chOff x="0" y="0"/>
          <a:chExt cx="0" cy="0"/>
        </a:xfrm>
      </p:grpSpPr>
      <p:sp>
        <p:nvSpPr>
          <p:cNvPr id="1466" name="Google Shape;1466;p111"/>
          <p:cNvSpPr/>
          <p:nvPr/>
        </p:nvSpPr>
        <p:spPr>
          <a:xfrm>
            <a:off x="3270250" y="0"/>
            <a:ext cx="892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67" name="Google Shape;1467;p111"/>
          <p:cNvSpPr txBox="1">
            <a:spLocks noGrp="1"/>
          </p:cNvSpPr>
          <p:nvPr>
            <p:ph type="body" idx="1"/>
          </p:nvPr>
        </p:nvSpPr>
        <p:spPr>
          <a:xfrm>
            <a:off x="8001000" y="217805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8" name="Google Shape;1468;p111"/>
          <p:cNvSpPr txBox="1">
            <a:spLocks noGrp="1"/>
          </p:cNvSpPr>
          <p:nvPr>
            <p:ph type="body" idx="2"/>
          </p:nvPr>
        </p:nvSpPr>
        <p:spPr>
          <a:xfrm>
            <a:off x="8001000" y="306324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9" name="Google Shape;1469;p111"/>
          <p:cNvSpPr txBox="1">
            <a:spLocks noGrp="1"/>
          </p:cNvSpPr>
          <p:nvPr>
            <p:ph type="body" idx="3"/>
          </p:nvPr>
        </p:nvSpPr>
        <p:spPr>
          <a:xfrm>
            <a:off x="8001000" y="394779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0" name="Google Shape;1470;p111"/>
          <p:cNvSpPr txBox="1">
            <a:spLocks noGrp="1"/>
          </p:cNvSpPr>
          <p:nvPr>
            <p:ph type="body" idx="4"/>
          </p:nvPr>
        </p:nvSpPr>
        <p:spPr>
          <a:xfrm>
            <a:off x="8001000" y="483933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1" name="Google Shape;1471;p111"/>
          <p:cNvSpPr txBox="1">
            <a:spLocks noGrp="1"/>
          </p:cNvSpPr>
          <p:nvPr>
            <p:ph type="body" idx="5"/>
          </p:nvPr>
        </p:nvSpPr>
        <p:spPr>
          <a:xfrm>
            <a:off x="8001000" y="127000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2" name="Google Shape;1472;p111"/>
          <p:cNvSpPr txBox="1">
            <a:spLocks noGrp="1"/>
          </p:cNvSpPr>
          <p:nvPr>
            <p:ph type="body" idx="6"/>
          </p:nvPr>
        </p:nvSpPr>
        <p:spPr>
          <a:xfrm>
            <a:off x="4333874" y="217805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3" name="Google Shape;1473;p111"/>
          <p:cNvSpPr txBox="1">
            <a:spLocks noGrp="1"/>
          </p:cNvSpPr>
          <p:nvPr>
            <p:ph type="body" idx="7"/>
          </p:nvPr>
        </p:nvSpPr>
        <p:spPr>
          <a:xfrm>
            <a:off x="4333874" y="306324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4" name="Google Shape;1474;p111"/>
          <p:cNvSpPr txBox="1">
            <a:spLocks noGrp="1"/>
          </p:cNvSpPr>
          <p:nvPr>
            <p:ph type="body" idx="8"/>
          </p:nvPr>
        </p:nvSpPr>
        <p:spPr>
          <a:xfrm>
            <a:off x="4333874" y="394779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5" name="Google Shape;1475;p111"/>
          <p:cNvSpPr txBox="1">
            <a:spLocks noGrp="1"/>
          </p:cNvSpPr>
          <p:nvPr>
            <p:ph type="body" idx="9"/>
          </p:nvPr>
        </p:nvSpPr>
        <p:spPr>
          <a:xfrm>
            <a:off x="4333874" y="483933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6" name="Google Shape;1476;p111"/>
          <p:cNvSpPr txBox="1">
            <a:spLocks noGrp="1"/>
          </p:cNvSpPr>
          <p:nvPr>
            <p:ph type="body" idx="13"/>
          </p:nvPr>
        </p:nvSpPr>
        <p:spPr>
          <a:xfrm>
            <a:off x="4333874" y="127000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7" name="Google Shape;1477;p111"/>
          <p:cNvSpPr txBox="1">
            <a:spLocks noGrp="1"/>
          </p:cNvSpPr>
          <p:nvPr>
            <p:ph type="title"/>
          </p:nvPr>
        </p:nvSpPr>
        <p:spPr>
          <a:xfrm>
            <a:off x="641350" y="1146175"/>
            <a:ext cx="2159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8" name="Google Shape;1478;p11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479" name="Google Shape;1479;p111"/>
          <p:cNvSpPr txBox="1">
            <a:spLocks noGrp="1"/>
          </p:cNvSpPr>
          <p:nvPr>
            <p:ph type="body" idx="14"/>
          </p:nvPr>
        </p:nvSpPr>
        <p:spPr>
          <a:xfrm>
            <a:off x="4810125" y="1308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0" name="Google Shape;1480;p111"/>
          <p:cNvSpPr txBox="1">
            <a:spLocks noGrp="1"/>
          </p:cNvSpPr>
          <p:nvPr>
            <p:ph type="body" idx="15"/>
          </p:nvPr>
        </p:nvSpPr>
        <p:spPr>
          <a:xfrm>
            <a:off x="4810125" y="1827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1" name="Google Shape;1481;p111"/>
          <p:cNvSpPr txBox="1">
            <a:spLocks noGrp="1"/>
          </p:cNvSpPr>
          <p:nvPr>
            <p:ph type="body" idx="16"/>
          </p:nvPr>
        </p:nvSpPr>
        <p:spPr>
          <a:xfrm>
            <a:off x="4810125" y="2197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2" name="Google Shape;1482;p111"/>
          <p:cNvSpPr txBox="1">
            <a:spLocks noGrp="1"/>
          </p:cNvSpPr>
          <p:nvPr>
            <p:ph type="body" idx="17"/>
          </p:nvPr>
        </p:nvSpPr>
        <p:spPr>
          <a:xfrm>
            <a:off x="4810125" y="2716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3" name="Google Shape;1483;p111"/>
          <p:cNvSpPr txBox="1">
            <a:spLocks noGrp="1"/>
          </p:cNvSpPr>
          <p:nvPr>
            <p:ph type="body" idx="18"/>
          </p:nvPr>
        </p:nvSpPr>
        <p:spPr>
          <a:xfrm>
            <a:off x="4810125" y="3086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4" name="Google Shape;1484;p111"/>
          <p:cNvSpPr txBox="1">
            <a:spLocks noGrp="1"/>
          </p:cNvSpPr>
          <p:nvPr>
            <p:ph type="body" idx="19"/>
          </p:nvPr>
        </p:nvSpPr>
        <p:spPr>
          <a:xfrm>
            <a:off x="4810125" y="3605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5" name="Google Shape;1485;p111"/>
          <p:cNvSpPr txBox="1">
            <a:spLocks noGrp="1"/>
          </p:cNvSpPr>
          <p:nvPr>
            <p:ph type="body" idx="20"/>
          </p:nvPr>
        </p:nvSpPr>
        <p:spPr>
          <a:xfrm>
            <a:off x="4810125" y="3975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6" name="Google Shape;1486;p111"/>
          <p:cNvSpPr txBox="1">
            <a:spLocks noGrp="1"/>
          </p:cNvSpPr>
          <p:nvPr>
            <p:ph type="body" idx="21"/>
          </p:nvPr>
        </p:nvSpPr>
        <p:spPr>
          <a:xfrm>
            <a:off x="4810125" y="4494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7" name="Google Shape;1487;p111"/>
          <p:cNvSpPr txBox="1">
            <a:spLocks noGrp="1"/>
          </p:cNvSpPr>
          <p:nvPr>
            <p:ph type="body" idx="22"/>
          </p:nvPr>
        </p:nvSpPr>
        <p:spPr>
          <a:xfrm>
            <a:off x="4810125" y="486918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8" name="Google Shape;1488;p111"/>
          <p:cNvSpPr txBox="1">
            <a:spLocks noGrp="1"/>
          </p:cNvSpPr>
          <p:nvPr>
            <p:ph type="body" idx="23"/>
          </p:nvPr>
        </p:nvSpPr>
        <p:spPr>
          <a:xfrm>
            <a:off x="4810125" y="538829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9" name="Google Shape;1489;p111"/>
          <p:cNvSpPr txBox="1">
            <a:spLocks noGrp="1"/>
          </p:cNvSpPr>
          <p:nvPr>
            <p:ph type="body" idx="24"/>
          </p:nvPr>
        </p:nvSpPr>
        <p:spPr>
          <a:xfrm>
            <a:off x="8534400" y="1308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0" name="Google Shape;1490;p111"/>
          <p:cNvSpPr txBox="1">
            <a:spLocks noGrp="1"/>
          </p:cNvSpPr>
          <p:nvPr>
            <p:ph type="body" idx="25"/>
          </p:nvPr>
        </p:nvSpPr>
        <p:spPr>
          <a:xfrm>
            <a:off x="8534400" y="1827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1" name="Google Shape;1491;p111"/>
          <p:cNvSpPr txBox="1">
            <a:spLocks noGrp="1"/>
          </p:cNvSpPr>
          <p:nvPr>
            <p:ph type="body" idx="26"/>
          </p:nvPr>
        </p:nvSpPr>
        <p:spPr>
          <a:xfrm>
            <a:off x="8534400" y="2197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2" name="Google Shape;1492;p111"/>
          <p:cNvSpPr txBox="1">
            <a:spLocks noGrp="1"/>
          </p:cNvSpPr>
          <p:nvPr>
            <p:ph type="body" idx="27"/>
          </p:nvPr>
        </p:nvSpPr>
        <p:spPr>
          <a:xfrm>
            <a:off x="8534400" y="2716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3" name="Google Shape;1493;p111"/>
          <p:cNvSpPr txBox="1">
            <a:spLocks noGrp="1"/>
          </p:cNvSpPr>
          <p:nvPr>
            <p:ph type="body" idx="28"/>
          </p:nvPr>
        </p:nvSpPr>
        <p:spPr>
          <a:xfrm>
            <a:off x="8534400" y="3086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4" name="Google Shape;1494;p111"/>
          <p:cNvSpPr txBox="1">
            <a:spLocks noGrp="1"/>
          </p:cNvSpPr>
          <p:nvPr>
            <p:ph type="body" idx="29"/>
          </p:nvPr>
        </p:nvSpPr>
        <p:spPr>
          <a:xfrm>
            <a:off x="8534400" y="3605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5" name="Google Shape;1495;p111"/>
          <p:cNvSpPr txBox="1">
            <a:spLocks noGrp="1"/>
          </p:cNvSpPr>
          <p:nvPr>
            <p:ph type="body" idx="30"/>
          </p:nvPr>
        </p:nvSpPr>
        <p:spPr>
          <a:xfrm>
            <a:off x="8534400" y="3975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6" name="Google Shape;1496;p111"/>
          <p:cNvSpPr txBox="1">
            <a:spLocks noGrp="1"/>
          </p:cNvSpPr>
          <p:nvPr>
            <p:ph type="body" idx="31"/>
          </p:nvPr>
        </p:nvSpPr>
        <p:spPr>
          <a:xfrm>
            <a:off x="8534400" y="4494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7" name="Google Shape;1497;p111"/>
          <p:cNvSpPr txBox="1">
            <a:spLocks noGrp="1"/>
          </p:cNvSpPr>
          <p:nvPr>
            <p:ph type="body" idx="32"/>
          </p:nvPr>
        </p:nvSpPr>
        <p:spPr>
          <a:xfrm>
            <a:off x="8534400" y="486918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8" name="Google Shape;1498;p111"/>
          <p:cNvSpPr txBox="1">
            <a:spLocks noGrp="1"/>
          </p:cNvSpPr>
          <p:nvPr>
            <p:ph type="body" idx="33"/>
          </p:nvPr>
        </p:nvSpPr>
        <p:spPr>
          <a:xfrm>
            <a:off x="8534400" y="538829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99" name="Google Shape;1499;p111"/>
          <p:cNvCxnSpPr/>
          <p:nvPr/>
        </p:nvCxnSpPr>
        <p:spPr>
          <a:xfrm>
            <a:off x="32639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1500" name="Google Shape;1500;p111"/>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lide - Title Only">
  <p:cSld name="Slide - Title Only">
    <p:spTree>
      <p:nvGrpSpPr>
        <p:cNvPr id="1" name="Shape 1501"/>
        <p:cNvGrpSpPr/>
        <p:nvPr/>
      </p:nvGrpSpPr>
      <p:grpSpPr>
        <a:xfrm>
          <a:off x="0" y="0"/>
          <a:ext cx="0" cy="0"/>
          <a:chOff x="0" y="0"/>
          <a:chExt cx="0" cy="0"/>
        </a:xfrm>
      </p:grpSpPr>
      <p:sp>
        <p:nvSpPr>
          <p:cNvPr id="1502" name="Google Shape;1502;p11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3" name="Google Shape;1503;p11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Slide - Title, Text, Image">
  <p:cSld name="6_Slide - Title, Text, Image">
    <p:spTree>
      <p:nvGrpSpPr>
        <p:cNvPr id="1" name="Shape 199"/>
        <p:cNvGrpSpPr/>
        <p:nvPr/>
      </p:nvGrpSpPr>
      <p:grpSpPr>
        <a:xfrm>
          <a:off x="0" y="0"/>
          <a:ext cx="0" cy="0"/>
          <a:chOff x="0" y="0"/>
          <a:chExt cx="0" cy="0"/>
        </a:xfrm>
      </p:grpSpPr>
      <p:sp>
        <p:nvSpPr>
          <p:cNvPr id="200" name="Google Shape;200;p12"/>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01" name="Google Shape;201;p1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02" name="Google Shape;202;p12"/>
          <p:cNvSpPr>
            <a:spLocks noGrp="1"/>
          </p:cNvSpPr>
          <p:nvPr>
            <p:ph type="pic" idx="2"/>
          </p:nvPr>
        </p:nvSpPr>
        <p:spPr>
          <a:xfrm>
            <a:off x="6046785" y="0"/>
            <a:ext cx="6159500" cy="6858000"/>
          </a:xfrm>
          <a:prstGeom prst="rect">
            <a:avLst/>
          </a:prstGeom>
          <a:solidFill>
            <a:schemeClr val="lt1"/>
          </a:solidFill>
          <a:ln>
            <a:noFill/>
          </a:ln>
        </p:spPr>
      </p:sp>
      <p:sp>
        <p:nvSpPr>
          <p:cNvPr id="203" name="Google Shape;203;p12"/>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12"/>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05" name="Google Shape;205;p12"/>
          <p:cNvSpPr txBox="1">
            <a:spLocks noGrp="1"/>
          </p:cNvSpPr>
          <p:nvPr>
            <p:ph type="body" idx="1"/>
          </p:nvPr>
        </p:nvSpPr>
        <p:spPr>
          <a:xfrm>
            <a:off x="650875" y="1270000"/>
            <a:ext cx="4587875" cy="4445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6" name="Google Shape;206;p12"/>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07" name="Google Shape;207;p12"/>
          <p:cNvSpPr txBox="1">
            <a:spLocks noGrp="1"/>
          </p:cNvSpPr>
          <p:nvPr>
            <p:ph type="body" idx="3"/>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Slide - Title Only">
  <p:cSld name="1_Slide - Title Only">
    <p:spTree>
      <p:nvGrpSpPr>
        <p:cNvPr id="1" name="Shape 1504"/>
        <p:cNvGrpSpPr/>
        <p:nvPr/>
      </p:nvGrpSpPr>
      <p:grpSpPr>
        <a:xfrm>
          <a:off x="0" y="0"/>
          <a:ext cx="0" cy="0"/>
          <a:chOff x="0" y="0"/>
          <a:chExt cx="0" cy="0"/>
        </a:xfrm>
      </p:grpSpPr>
      <p:sp>
        <p:nvSpPr>
          <p:cNvPr id="1505" name="Google Shape;1505;p113"/>
          <p:cNvSpPr txBox="1">
            <a:spLocks noGrp="1"/>
          </p:cNvSpPr>
          <p:nvPr>
            <p:ph type="title"/>
          </p:nvPr>
        </p:nvSpPr>
        <p:spPr>
          <a:xfrm>
            <a:off x="650875" y="407795"/>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6" name="Google Shape;1506;p11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07" name="Google Shape;1507;p113"/>
          <p:cNvSpPr/>
          <p:nvPr/>
        </p:nvSpPr>
        <p:spPr>
          <a:xfrm>
            <a:off x="0" y="3064567"/>
            <a:ext cx="12192000" cy="76200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08" name="Google Shape;1508;p113"/>
          <p:cNvSpPr txBox="1">
            <a:spLocks noGrp="1"/>
          </p:cNvSpPr>
          <p:nvPr>
            <p:ph type="body" idx="1"/>
          </p:nvPr>
        </p:nvSpPr>
        <p:spPr>
          <a:xfrm>
            <a:off x="64325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9" name="Google Shape;1509;p113"/>
          <p:cNvSpPr txBox="1">
            <a:spLocks noGrp="1"/>
          </p:cNvSpPr>
          <p:nvPr>
            <p:ph type="body" idx="2"/>
          </p:nvPr>
        </p:nvSpPr>
        <p:spPr>
          <a:xfrm>
            <a:off x="210056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0" name="Google Shape;1510;p113"/>
          <p:cNvSpPr txBox="1">
            <a:spLocks noGrp="1"/>
          </p:cNvSpPr>
          <p:nvPr>
            <p:ph type="body" idx="3"/>
          </p:nvPr>
        </p:nvSpPr>
        <p:spPr>
          <a:xfrm>
            <a:off x="3556212"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1" name="Google Shape;1511;p113"/>
          <p:cNvSpPr txBox="1">
            <a:spLocks noGrp="1"/>
          </p:cNvSpPr>
          <p:nvPr>
            <p:ph type="body" idx="4"/>
          </p:nvPr>
        </p:nvSpPr>
        <p:spPr>
          <a:xfrm>
            <a:off x="501518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2" name="Google Shape;1512;p113"/>
          <p:cNvSpPr txBox="1">
            <a:spLocks noGrp="1"/>
          </p:cNvSpPr>
          <p:nvPr>
            <p:ph type="body" idx="5"/>
          </p:nvPr>
        </p:nvSpPr>
        <p:spPr>
          <a:xfrm>
            <a:off x="6469169"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3" name="Google Shape;1513;p113"/>
          <p:cNvSpPr txBox="1">
            <a:spLocks noGrp="1"/>
          </p:cNvSpPr>
          <p:nvPr>
            <p:ph type="body" idx="6"/>
          </p:nvPr>
        </p:nvSpPr>
        <p:spPr>
          <a:xfrm>
            <a:off x="792980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4" name="Google Shape;1514;p113"/>
          <p:cNvSpPr txBox="1">
            <a:spLocks noGrp="1"/>
          </p:cNvSpPr>
          <p:nvPr>
            <p:ph type="body" idx="7"/>
          </p:nvPr>
        </p:nvSpPr>
        <p:spPr>
          <a:xfrm>
            <a:off x="938212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5" name="Google Shape;1515;p113"/>
          <p:cNvSpPr txBox="1">
            <a:spLocks noGrp="1"/>
          </p:cNvSpPr>
          <p:nvPr>
            <p:ph type="body" idx="8"/>
          </p:nvPr>
        </p:nvSpPr>
        <p:spPr>
          <a:xfrm>
            <a:off x="643255"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6" name="Google Shape;1516;p113"/>
          <p:cNvSpPr txBox="1">
            <a:spLocks noGrp="1"/>
          </p:cNvSpPr>
          <p:nvPr>
            <p:ph type="body" idx="9"/>
          </p:nvPr>
        </p:nvSpPr>
        <p:spPr>
          <a:xfrm>
            <a:off x="210056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7" name="Google Shape;1517;p113"/>
          <p:cNvSpPr txBox="1">
            <a:spLocks noGrp="1"/>
          </p:cNvSpPr>
          <p:nvPr>
            <p:ph type="body" idx="13"/>
          </p:nvPr>
        </p:nvSpPr>
        <p:spPr>
          <a:xfrm>
            <a:off x="3556212"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8" name="Google Shape;1518;p113"/>
          <p:cNvSpPr txBox="1">
            <a:spLocks noGrp="1"/>
          </p:cNvSpPr>
          <p:nvPr>
            <p:ph type="body" idx="14"/>
          </p:nvPr>
        </p:nvSpPr>
        <p:spPr>
          <a:xfrm>
            <a:off x="501518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9" name="Google Shape;1519;p113"/>
          <p:cNvSpPr txBox="1">
            <a:spLocks noGrp="1"/>
          </p:cNvSpPr>
          <p:nvPr>
            <p:ph type="body" idx="15"/>
          </p:nvPr>
        </p:nvSpPr>
        <p:spPr>
          <a:xfrm>
            <a:off x="6469169"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0" name="Google Shape;1520;p113"/>
          <p:cNvSpPr txBox="1">
            <a:spLocks noGrp="1"/>
          </p:cNvSpPr>
          <p:nvPr>
            <p:ph type="body" idx="16"/>
          </p:nvPr>
        </p:nvSpPr>
        <p:spPr>
          <a:xfrm>
            <a:off x="792980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1" name="Google Shape;1521;p113"/>
          <p:cNvSpPr txBox="1">
            <a:spLocks noGrp="1"/>
          </p:cNvSpPr>
          <p:nvPr>
            <p:ph type="body" idx="17"/>
          </p:nvPr>
        </p:nvSpPr>
        <p:spPr>
          <a:xfrm>
            <a:off x="9382125"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Slide - Title and Text">
  <p:cSld name="1_Slide - Title and Text">
    <p:spTree>
      <p:nvGrpSpPr>
        <p:cNvPr id="1" name="Shape 1522"/>
        <p:cNvGrpSpPr/>
        <p:nvPr/>
      </p:nvGrpSpPr>
      <p:grpSpPr>
        <a:xfrm>
          <a:off x="0" y="0"/>
          <a:ext cx="0" cy="0"/>
          <a:chOff x="0" y="0"/>
          <a:chExt cx="0" cy="0"/>
        </a:xfrm>
      </p:grpSpPr>
      <p:sp>
        <p:nvSpPr>
          <p:cNvPr id="1523" name="Google Shape;1523;p114"/>
          <p:cNvSpPr txBox="1">
            <a:spLocks noGrp="1"/>
          </p:cNvSpPr>
          <p:nvPr>
            <p:ph type="title"/>
          </p:nvPr>
        </p:nvSpPr>
        <p:spPr>
          <a:xfrm>
            <a:off x="650875" y="406977"/>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4" name="Google Shape;1524;p11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525" name="Google Shape;1525;p114" descr="A picture containing shape&#10;&#10;Description automatically generated"/>
          <p:cNvPicPr preferRelativeResize="0"/>
          <p:nvPr/>
        </p:nvPicPr>
        <p:blipFill rotWithShape="1">
          <a:blip r:embed="rId2">
            <a:alphaModFix/>
          </a:blip>
          <a:srcRect/>
          <a:stretch/>
        </p:blipFill>
        <p:spPr>
          <a:xfrm>
            <a:off x="554033" y="1538170"/>
            <a:ext cx="2744792" cy="4152899"/>
          </a:xfrm>
          <a:prstGeom prst="rect">
            <a:avLst/>
          </a:prstGeom>
          <a:noFill/>
          <a:ln>
            <a:noFill/>
          </a:ln>
        </p:spPr>
      </p:pic>
      <p:sp>
        <p:nvSpPr>
          <p:cNvPr id="1526" name="Google Shape;1526;p114"/>
          <p:cNvSpPr>
            <a:spLocks noGrp="1"/>
          </p:cNvSpPr>
          <p:nvPr>
            <p:ph type="pic" idx="2"/>
          </p:nvPr>
        </p:nvSpPr>
        <p:spPr>
          <a:xfrm>
            <a:off x="1055179" y="1647708"/>
            <a:ext cx="1762200" cy="3776700"/>
          </a:xfrm>
          <a:prstGeom prst="rect">
            <a:avLst/>
          </a:prstGeom>
          <a:solidFill>
            <a:schemeClr val="lt1"/>
          </a:solidFill>
          <a:ln>
            <a:noFill/>
          </a:ln>
        </p:spPr>
      </p:sp>
      <p:pic>
        <p:nvPicPr>
          <p:cNvPr id="1527" name="Google Shape;1527;p114" descr="A picture containing shape&#10;&#10;Description automatically generated"/>
          <p:cNvPicPr preferRelativeResize="0"/>
          <p:nvPr/>
        </p:nvPicPr>
        <p:blipFill rotWithShape="1">
          <a:blip r:embed="rId2">
            <a:alphaModFix/>
          </a:blip>
          <a:srcRect/>
          <a:stretch/>
        </p:blipFill>
        <p:spPr>
          <a:xfrm>
            <a:off x="3316283" y="1538170"/>
            <a:ext cx="2744792" cy="4152899"/>
          </a:xfrm>
          <a:prstGeom prst="rect">
            <a:avLst/>
          </a:prstGeom>
          <a:noFill/>
          <a:ln>
            <a:noFill/>
          </a:ln>
        </p:spPr>
      </p:pic>
      <p:sp>
        <p:nvSpPr>
          <p:cNvPr id="1528" name="Google Shape;1528;p114"/>
          <p:cNvSpPr>
            <a:spLocks noGrp="1"/>
          </p:cNvSpPr>
          <p:nvPr>
            <p:ph type="pic" idx="3"/>
          </p:nvPr>
        </p:nvSpPr>
        <p:spPr>
          <a:xfrm>
            <a:off x="3817429" y="1647708"/>
            <a:ext cx="1762200" cy="3776700"/>
          </a:xfrm>
          <a:prstGeom prst="rect">
            <a:avLst/>
          </a:prstGeom>
          <a:solidFill>
            <a:schemeClr val="lt1"/>
          </a:solidFill>
          <a:ln>
            <a:noFill/>
          </a:ln>
        </p:spPr>
      </p:sp>
      <p:pic>
        <p:nvPicPr>
          <p:cNvPr id="1529" name="Google Shape;1529;p114" descr="A picture containing shape&#10;&#10;Description automatically generated"/>
          <p:cNvPicPr preferRelativeResize="0"/>
          <p:nvPr/>
        </p:nvPicPr>
        <p:blipFill rotWithShape="1">
          <a:blip r:embed="rId2">
            <a:alphaModFix/>
          </a:blip>
          <a:srcRect/>
          <a:stretch/>
        </p:blipFill>
        <p:spPr>
          <a:xfrm>
            <a:off x="6097583" y="1538170"/>
            <a:ext cx="2744792" cy="4152899"/>
          </a:xfrm>
          <a:prstGeom prst="rect">
            <a:avLst/>
          </a:prstGeom>
          <a:noFill/>
          <a:ln>
            <a:noFill/>
          </a:ln>
        </p:spPr>
      </p:pic>
      <p:sp>
        <p:nvSpPr>
          <p:cNvPr id="1530" name="Google Shape;1530;p114"/>
          <p:cNvSpPr>
            <a:spLocks noGrp="1"/>
          </p:cNvSpPr>
          <p:nvPr>
            <p:ph type="pic" idx="4"/>
          </p:nvPr>
        </p:nvSpPr>
        <p:spPr>
          <a:xfrm>
            <a:off x="6598729" y="1647708"/>
            <a:ext cx="1762200" cy="3776700"/>
          </a:xfrm>
          <a:prstGeom prst="rect">
            <a:avLst/>
          </a:prstGeom>
          <a:solidFill>
            <a:schemeClr val="lt1"/>
          </a:solidFill>
          <a:ln>
            <a:noFill/>
          </a:ln>
        </p:spPr>
      </p:sp>
      <p:pic>
        <p:nvPicPr>
          <p:cNvPr id="1531" name="Google Shape;1531;p114" descr="A picture containing shape&#10;&#10;Description automatically generated"/>
          <p:cNvPicPr preferRelativeResize="0"/>
          <p:nvPr/>
        </p:nvPicPr>
        <p:blipFill rotWithShape="1">
          <a:blip r:embed="rId2">
            <a:alphaModFix/>
          </a:blip>
          <a:srcRect/>
          <a:stretch/>
        </p:blipFill>
        <p:spPr>
          <a:xfrm>
            <a:off x="8859833" y="1538170"/>
            <a:ext cx="2744792" cy="4152899"/>
          </a:xfrm>
          <a:prstGeom prst="rect">
            <a:avLst/>
          </a:prstGeom>
          <a:noFill/>
          <a:ln>
            <a:noFill/>
          </a:ln>
        </p:spPr>
      </p:pic>
      <p:sp>
        <p:nvSpPr>
          <p:cNvPr id="1532" name="Google Shape;1532;p114"/>
          <p:cNvSpPr>
            <a:spLocks noGrp="1"/>
          </p:cNvSpPr>
          <p:nvPr>
            <p:ph type="pic" idx="5"/>
          </p:nvPr>
        </p:nvSpPr>
        <p:spPr>
          <a:xfrm>
            <a:off x="9360979" y="1647708"/>
            <a:ext cx="1762200" cy="3776700"/>
          </a:xfrm>
          <a:prstGeom prst="rect">
            <a:avLst/>
          </a:prstGeom>
          <a:solidFill>
            <a:schemeClr val="lt1"/>
          </a:solid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_Slide - Title and Text">
  <p:cSld name="2_Slide - Title and Text">
    <p:spTree>
      <p:nvGrpSpPr>
        <p:cNvPr id="1" name="Shape 1533"/>
        <p:cNvGrpSpPr/>
        <p:nvPr/>
      </p:nvGrpSpPr>
      <p:grpSpPr>
        <a:xfrm>
          <a:off x="0" y="0"/>
          <a:ext cx="0" cy="0"/>
          <a:chOff x="0" y="0"/>
          <a:chExt cx="0" cy="0"/>
        </a:xfrm>
      </p:grpSpPr>
      <p:sp>
        <p:nvSpPr>
          <p:cNvPr id="1534" name="Google Shape;1534;p115"/>
          <p:cNvSpPr txBox="1">
            <a:spLocks noGrp="1"/>
          </p:cNvSpPr>
          <p:nvPr>
            <p:ph type="title"/>
          </p:nvPr>
        </p:nvSpPr>
        <p:spPr>
          <a:xfrm>
            <a:off x="650875" y="384176"/>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5" name="Google Shape;1535;p11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536" name="Google Shape;1536;p115" descr="A picture containing shape&#10;&#10;Description automatically generated"/>
          <p:cNvPicPr preferRelativeResize="0"/>
          <p:nvPr/>
        </p:nvPicPr>
        <p:blipFill rotWithShape="1">
          <a:blip r:embed="rId2">
            <a:alphaModFix/>
          </a:blip>
          <a:srcRect/>
          <a:stretch/>
        </p:blipFill>
        <p:spPr>
          <a:xfrm>
            <a:off x="1888041" y="1538170"/>
            <a:ext cx="2744792" cy="4152899"/>
          </a:xfrm>
          <a:prstGeom prst="rect">
            <a:avLst/>
          </a:prstGeom>
          <a:noFill/>
          <a:ln>
            <a:noFill/>
          </a:ln>
        </p:spPr>
      </p:pic>
      <p:sp>
        <p:nvSpPr>
          <p:cNvPr id="1537" name="Google Shape;1537;p115"/>
          <p:cNvSpPr>
            <a:spLocks noGrp="1"/>
          </p:cNvSpPr>
          <p:nvPr>
            <p:ph type="pic" idx="2"/>
          </p:nvPr>
        </p:nvSpPr>
        <p:spPr>
          <a:xfrm>
            <a:off x="2389187" y="1647708"/>
            <a:ext cx="1762200" cy="3776700"/>
          </a:xfrm>
          <a:prstGeom prst="rect">
            <a:avLst/>
          </a:prstGeom>
          <a:solidFill>
            <a:schemeClr val="lt1"/>
          </a:solidFill>
          <a:ln>
            <a:noFill/>
          </a:ln>
        </p:spPr>
      </p:sp>
      <p:pic>
        <p:nvPicPr>
          <p:cNvPr id="1538" name="Google Shape;1538;p115" descr="A picture containing shape&#10;&#10;Description automatically generated"/>
          <p:cNvPicPr preferRelativeResize="0"/>
          <p:nvPr/>
        </p:nvPicPr>
        <p:blipFill rotWithShape="1">
          <a:blip r:embed="rId2">
            <a:alphaModFix/>
          </a:blip>
          <a:srcRect/>
          <a:stretch/>
        </p:blipFill>
        <p:spPr>
          <a:xfrm>
            <a:off x="4650291" y="1538170"/>
            <a:ext cx="2744792" cy="4152899"/>
          </a:xfrm>
          <a:prstGeom prst="rect">
            <a:avLst/>
          </a:prstGeom>
          <a:noFill/>
          <a:ln>
            <a:noFill/>
          </a:ln>
        </p:spPr>
      </p:pic>
      <p:sp>
        <p:nvSpPr>
          <p:cNvPr id="1539" name="Google Shape;1539;p115"/>
          <p:cNvSpPr>
            <a:spLocks noGrp="1"/>
          </p:cNvSpPr>
          <p:nvPr>
            <p:ph type="pic" idx="3"/>
          </p:nvPr>
        </p:nvSpPr>
        <p:spPr>
          <a:xfrm>
            <a:off x="5151437" y="1647708"/>
            <a:ext cx="1762200" cy="3776700"/>
          </a:xfrm>
          <a:prstGeom prst="rect">
            <a:avLst/>
          </a:prstGeom>
          <a:solidFill>
            <a:schemeClr val="lt1"/>
          </a:solidFill>
          <a:ln>
            <a:noFill/>
          </a:ln>
        </p:spPr>
      </p:sp>
      <p:pic>
        <p:nvPicPr>
          <p:cNvPr id="1540" name="Google Shape;1540;p115" descr="A picture containing shape&#10;&#10;Description automatically generated"/>
          <p:cNvPicPr preferRelativeResize="0"/>
          <p:nvPr/>
        </p:nvPicPr>
        <p:blipFill rotWithShape="1">
          <a:blip r:embed="rId2">
            <a:alphaModFix/>
          </a:blip>
          <a:srcRect/>
          <a:stretch/>
        </p:blipFill>
        <p:spPr>
          <a:xfrm>
            <a:off x="7431591" y="1538170"/>
            <a:ext cx="2744792" cy="4152899"/>
          </a:xfrm>
          <a:prstGeom prst="rect">
            <a:avLst/>
          </a:prstGeom>
          <a:noFill/>
          <a:ln>
            <a:noFill/>
          </a:ln>
        </p:spPr>
      </p:pic>
      <p:sp>
        <p:nvSpPr>
          <p:cNvPr id="1541" name="Google Shape;1541;p115"/>
          <p:cNvSpPr>
            <a:spLocks noGrp="1"/>
          </p:cNvSpPr>
          <p:nvPr>
            <p:ph type="pic" idx="4"/>
          </p:nvPr>
        </p:nvSpPr>
        <p:spPr>
          <a:xfrm>
            <a:off x="7932737" y="1647708"/>
            <a:ext cx="1762200" cy="3776700"/>
          </a:xfrm>
          <a:prstGeom prst="rect">
            <a:avLst/>
          </a:prstGeom>
          <a:solidFill>
            <a:schemeClr val="lt1"/>
          </a:solidFill>
          <a:ln>
            <a:noFill/>
          </a:ln>
        </p:spPr>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lide - Title, Text, Key Message">
  <p:cSld name="Slide - Title, Text, Key Message">
    <p:spTree>
      <p:nvGrpSpPr>
        <p:cNvPr id="1" name="Shape 1542"/>
        <p:cNvGrpSpPr/>
        <p:nvPr/>
      </p:nvGrpSpPr>
      <p:grpSpPr>
        <a:xfrm>
          <a:off x="0" y="0"/>
          <a:ext cx="0" cy="0"/>
          <a:chOff x="0" y="0"/>
          <a:chExt cx="0" cy="0"/>
        </a:xfrm>
      </p:grpSpPr>
      <p:sp>
        <p:nvSpPr>
          <p:cNvPr id="1543" name="Google Shape;1543;p116"/>
          <p:cNvSpPr txBox="1">
            <a:spLocks noGrp="1"/>
          </p:cNvSpPr>
          <p:nvPr>
            <p:ph type="body" idx="1"/>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4" name="Google Shape;1544;p11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5" name="Google Shape;1545;p11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46" name="Google Shape;1546;p116"/>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2_Slide - Title, Text, Key Message">
  <p:cSld name="2_Slide - Title, Text, Key Message">
    <p:spTree>
      <p:nvGrpSpPr>
        <p:cNvPr id="1" name="Shape 1547"/>
        <p:cNvGrpSpPr/>
        <p:nvPr/>
      </p:nvGrpSpPr>
      <p:grpSpPr>
        <a:xfrm>
          <a:off x="0" y="0"/>
          <a:ext cx="0" cy="0"/>
          <a:chOff x="0" y="0"/>
          <a:chExt cx="0" cy="0"/>
        </a:xfrm>
      </p:grpSpPr>
      <p:sp>
        <p:nvSpPr>
          <p:cNvPr id="1548" name="Google Shape;1548;p117"/>
          <p:cNvSpPr txBox="1">
            <a:spLocks noGrp="1"/>
          </p:cNvSpPr>
          <p:nvPr>
            <p:ph type="body" idx="1"/>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9" name="Google Shape;1549;p11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50" name="Google Shape;1550;p117"/>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1" name="Google Shape;1551;p11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Slide - Title, Text, Key Message">
  <p:cSld name="1_Slide - Title, Text, Key Message">
    <p:spTree>
      <p:nvGrpSpPr>
        <p:cNvPr id="1" name="Shape 1552"/>
        <p:cNvGrpSpPr/>
        <p:nvPr/>
      </p:nvGrpSpPr>
      <p:grpSpPr>
        <a:xfrm>
          <a:off x="0" y="0"/>
          <a:ext cx="0" cy="0"/>
          <a:chOff x="0" y="0"/>
          <a:chExt cx="0" cy="0"/>
        </a:xfrm>
      </p:grpSpPr>
      <p:sp>
        <p:nvSpPr>
          <p:cNvPr id="1553" name="Google Shape;1553;p118"/>
          <p:cNvSpPr txBox="1">
            <a:spLocks noGrp="1"/>
          </p:cNvSpPr>
          <p:nvPr>
            <p:ph type="body" idx="1"/>
          </p:nvPr>
        </p:nvSpPr>
        <p:spPr>
          <a:xfrm>
            <a:off x="6432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4" name="Google Shape;1554;p118"/>
          <p:cNvSpPr txBox="1">
            <a:spLocks noGrp="1"/>
          </p:cNvSpPr>
          <p:nvPr>
            <p:ph type="title"/>
          </p:nvPr>
        </p:nvSpPr>
        <p:spPr>
          <a:xfrm>
            <a:off x="650875" y="933451"/>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5" name="Google Shape;1555;p11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56" name="Google Shape;1556;p118"/>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7" name="Google Shape;1557;p118"/>
          <p:cNvSpPr txBox="1">
            <a:spLocks noGrp="1"/>
          </p:cNvSpPr>
          <p:nvPr>
            <p:ph type="body" idx="3"/>
          </p:nvPr>
        </p:nvSpPr>
        <p:spPr>
          <a:xfrm>
            <a:off x="643255" y="38210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lide - Two Column">
  <p:cSld name="Slide - Two Column">
    <p:spTree>
      <p:nvGrpSpPr>
        <p:cNvPr id="1" name="Shape 1558"/>
        <p:cNvGrpSpPr/>
        <p:nvPr/>
      </p:nvGrpSpPr>
      <p:grpSpPr>
        <a:xfrm>
          <a:off x="0" y="0"/>
          <a:ext cx="0" cy="0"/>
          <a:chOff x="0" y="0"/>
          <a:chExt cx="0" cy="0"/>
        </a:xfrm>
      </p:grpSpPr>
      <p:sp>
        <p:nvSpPr>
          <p:cNvPr id="1559" name="Google Shape;1559;p119"/>
          <p:cNvSpPr txBox="1">
            <a:spLocks noGrp="1"/>
          </p:cNvSpPr>
          <p:nvPr>
            <p:ph type="title"/>
          </p:nvPr>
        </p:nvSpPr>
        <p:spPr>
          <a:xfrm>
            <a:off x="650875" y="933451"/>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0" name="Google Shape;1560;p11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61" name="Google Shape;1561;p119"/>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2" name="Google Shape;1562;p119"/>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3" name="Google Shape;1563;p119"/>
          <p:cNvSpPr txBox="1">
            <a:spLocks noGrp="1"/>
          </p:cNvSpPr>
          <p:nvPr>
            <p:ph type="body" idx="3"/>
          </p:nvPr>
        </p:nvSpPr>
        <p:spPr>
          <a:xfrm>
            <a:off x="6432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4" name="Google Shape;1564;p119"/>
          <p:cNvSpPr txBox="1">
            <a:spLocks noGrp="1"/>
          </p:cNvSpPr>
          <p:nvPr>
            <p:ph type="body" idx="4"/>
          </p:nvPr>
        </p:nvSpPr>
        <p:spPr>
          <a:xfrm>
            <a:off x="61677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5" name="Google Shape;1565;p119"/>
          <p:cNvSpPr txBox="1">
            <a:spLocks noGrp="1"/>
          </p:cNvSpPr>
          <p:nvPr>
            <p:ph type="body" idx="5"/>
          </p:nvPr>
        </p:nvSpPr>
        <p:spPr>
          <a:xfrm>
            <a:off x="643255" y="38210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6_Slide - Two Column">
  <p:cSld name="6_Slide - Two Column">
    <p:spTree>
      <p:nvGrpSpPr>
        <p:cNvPr id="1" name="Shape 1566"/>
        <p:cNvGrpSpPr/>
        <p:nvPr/>
      </p:nvGrpSpPr>
      <p:grpSpPr>
        <a:xfrm>
          <a:off x="0" y="0"/>
          <a:ext cx="0" cy="0"/>
          <a:chOff x="0" y="0"/>
          <a:chExt cx="0" cy="0"/>
        </a:xfrm>
      </p:grpSpPr>
      <p:sp>
        <p:nvSpPr>
          <p:cNvPr id="1567" name="Google Shape;1567;p12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68" name="Google Shape;1568;p120"/>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9" name="Google Shape;1569;p120"/>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0" name="Google Shape;1570;p120"/>
          <p:cNvSpPr txBox="1">
            <a:spLocks noGrp="1"/>
          </p:cNvSpPr>
          <p:nvPr>
            <p:ph type="body" idx="3"/>
          </p:nvPr>
        </p:nvSpPr>
        <p:spPr>
          <a:xfrm>
            <a:off x="61677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1" name="Google Shape;1571;p120"/>
          <p:cNvSpPr txBox="1">
            <a:spLocks noGrp="1"/>
          </p:cNvSpPr>
          <p:nvPr>
            <p:ph type="body" idx="4"/>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2" name="Google Shape;1572;p12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Slide - Two Column">
  <p:cSld name="1_Slide - Two Column">
    <p:spTree>
      <p:nvGrpSpPr>
        <p:cNvPr id="1" name="Shape 1573"/>
        <p:cNvGrpSpPr/>
        <p:nvPr/>
      </p:nvGrpSpPr>
      <p:grpSpPr>
        <a:xfrm>
          <a:off x="0" y="0"/>
          <a:ext cx="0" cy="0"/>
          <a:chOff x="0" y="0"/>
          <a:chExt cx="0" cy="0"/>
        </a:xfrm>
      </p:grpSpPr>
      <p:sp>
        <p:nvSpPr>
          <p:cNvPr id="1574" name="Google Shape;1574;p12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5" name="Google Shape;1575;p12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76" name="Google Shape;1576;p121"/>
          <p:cNvSpPr txBox="1">
            <a:spLocks noGrp="1"/>
          </p:cNvSpPr>
          <p:nvPr>
            <p:ph type="body" idx="1"/>
          </p:nvPr>
        </p:nvSpPr>
        <p:spPr>
          <a:xfrm>
            <a:off x="650875"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7" name="Google Shape;1577;p121"/>
          <p:cNvSpPr txBox="1">
            <a:spLocks noGrp="1"/>
          </p:cNvSpPr>
          <p:nvPr>
            <p:ph type="body" idx="2"/>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8" name="Google Shape;1578;p121"/>
          <p:cNvSpPr txBox="1">
            <a:spLocks noGrp="1"/>
          </p:cNvSpPr>
          <p:nvPr>
            <p:ph type="body" idx="3"/>
          </p:nvPr>
        </p:nvSpPr>
        <p:spPr>
          <a:xfrm>
            <a:off x="4318000"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9" name="Google Shape;1579;p121"/>
          <p:cNvSpPr txBox="1">
            <a:spLocks noGrp="1"/>
          </p:cNvSpPr>
          <p:nvPr>
            <p:ph type="body" idx="4"/>
          </p:nvPr>
        </p:nvSpPr>
        <p:spPr>
          <a:xfrm>
            <a:off x="4310380"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0" name="Google Shape;1580;p121"/>
          <p:cNvSpPr txBox="1">
            <a:spLocks noGrp="1"/>
          </p:cNvSpPr>
          <p:nvPr>
            <p:ph type="body" idx="5"/>
          </p:nvPr>
        </p:nvSpPr>
        <p:spPr>
          <a:xfrm>
            <a:off x="8001002"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1" name="Google Shape;1581;p121"/>
          <p:cNvSpPr txBox="1">
            <a:spLocks noGrp="1"/>
          </p:cNvSpPr>
          <p:nvPr>
            <p:ph type="body" idx="6"/>
          </p:nvPr>
        </p:nvSpPr>
        <p:spPr>
          <a:xfrm>
            <a:off x="7993382"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82" name="Google Shape;1582;p121"/>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7_Slide - Two Column">
  <p:cSld name="7_Slide - Two Column">
    <p:spTree>
      <p:nvGrpSpPr>
        <p:cNvPr id="1" name="Shape 1583"/>
        <p:cNvGrpSpPr/>
        <p:nvPr/>
      </p:nvGrpSpPr>
      <p:grpSpPr>
        <a:xfrm>
          <a:off x="0" y="0"/>
          <a:ext cx="0" cy="0"/>
          <a:chOff x="0" y="0"/>
          <a:chExt cx="0" cy="0"/>
        </a:xfrm>
      </p:grpSpPr>
      <p:sp>
        <p:nvSpPr>
          <p:cNvPr id="1584" name="Google Shape;1584;p12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85" name="Google Shape;1585;p122"/>
          <p:cNvSpPr txBox="1">
            <a:spLocks noGrp="1"/>
          </p:cNvSpPr>
          <p:nvPr>
            <p:ph type="body" idx="1"/>
          </p:nvPr>
        </p:nvSpPr>
        <p:spPr>
          <a:xfrm>
            <a:off x="650875"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6" name="Google Shape;1586;p122"/>
          <p:cNvSpPr txBox="1">
            <a:spLocks noGrp="1"/>
          </p:cNvSpPr>
          <p:nvPr>
            <p:ph type="body" idx="2"/>
          </p:nvPr>
        </p:nvSpPr>
        <p:spPr>
          <a:xfrm>
            <a:off x="4318000"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7" name="Google Shape;1587;p122"/>
          <p:cNvSpPr txBox="1">
            <a:spLocks noGrp="1"/>
          </p:cNvSpPr>
          <p:nvPr>
            <p:ph type="body" idx="3"/>
          </p:nvPr>
        </p:nvSpPr>
        <p:spPr>
          <a:xfrm>
            <a:off x="4310380"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8" name="Google Shape;1588;p122"/>
          <p:cNvSpPr txBox="1">
            <a:spLocks noGrp="1"/>
          </p:cNvSpPr>
          <p:nvPr>
            <p:ph type="body" idx="4"/>
          </p:nvPr>
        </p:nvSpPr>
        <p:spPr>
          <a:xfrm>
            <a:off x="8001002"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9" name="Google Shape;1589;p122"/>
          <p:cNvSpPr txBox="1">
            <a:spLocks noGrp="1"/>
          </p:cNvSpPr>
          <p:nvPr>
            <p:ph type="body" idx="5"/>
          </p:nvPr>
        </p:nvSpPr>
        <p:spPr>
          <a:xfrm>
            <a:off x="7993382"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90" name="Google Shape;1590;p12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591" name="Google Shape;1591;p122"/>
          <p:cNvSpPr txBox="1">
            <a:spLocks noGrp="1"/>
          </p:cNvSpPr>
          <p:nvPr>
            <p:ph type="body" idx="6"/>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2" name="Google Shape;1592;p12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 Title and Text">
  <p:cSld name="Slide - Title and Text">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1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11" name="Google Shape;211;p13"/>
          <p:cNvSpPr txBox="1">
            <a:spLocks noGrp="1"/>
          </p:cNvSpPr>
          <p:nvPr>
            <p:ph type="body" idx="1"/>
          </p:nvPr>
        </p:nvSpPr>
        <p:spPr>
          <a:xfrm>
            <a:off x="650875" y="1270000"/>
            <a:ext cx="10112375" cy="4445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_Slide - Two Column">
  <p:cSld name="2_Slide - Two Column">
    <p:spTree>
      <p:nvGrpSpPr>
        <p:cNvPr id="1" name="Shape 1593"/>
        <p:cNvGrpSpPr/>
        <p:nvPr/>
      </p:nvGrpSpPr>
      <p:grpSpPr>
        <a:xfrm>
          <a:off x="0" y="0"/>
          <a:ext cx="0" cy="0"/>
          <a:chOff x="0" y="0"/>
          <a:chExt cx="0" cy="0"/>
        </a:xfrm>
      </p:grpSpPr>
      <p:sp>
        <p:nvSpPr>
          <p:cNvPr id="1594" name="Google Shape;1594;p12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5" name="Google Shape;1595;p12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596" name="Google Shape;1596;p123"/>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7" name="Google Shape;1597;p123"/>
          <p:cNvSpPr txBox="1">
            <a:spLocks noGrp="1"/>
          </p:cNvSpPr>
          <p:nvPr>
            <p:ph type="body" idx="2"/>
          </p:nvPr>
        </p:nvSpPr>
        <p:spPr>
          <a:xfrm>
            <a:off x="6432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8" name="Google Shape;1598;p123"/>
          <p:cNvSpPr txBox="1">
            <a:spLocks noGrp="1"/>
          </p:cNvSpPr>
          <p:nvPr>
            <p:ph type="body" idx="3"/>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9" name="Google Shape;1599;p123"/>
          <p:cNvSpPr txBox="1">
            <a:spLocks noGrp="1"/>
          </p:cNvSpPr>
          <p:nvPr>
            <p:ph type="body" idx="4"/>
          </p:nvPr>
        </p:nvSpPr>
        <p:spPr>
          <a:xfrm>
            <a:off x="34055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0" name="Google Shape;1600;p123"/>
          <p:cNvSpPr txBox="1">
            <a:spLocks noGrp="1"/>
          </p:cNvSpPr>
          <p:nvPr>
            <p:ph type="body" idx="5"/>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1" name="Google Shape;1601;p123"/>
          <p:cNvSpPr txBox="1">
            <a:spLocks noGrp="1"/>
          </p:cNvSpPr>
          <p:nvPr>
            <p:ph type="body" idx="6"/>
          </p:nvPr>
        </p:nvSpPr>
        <p:spPr>
          <a:xfrm>
            <a:off x="61677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2" name="Google Shape;1602;p123"/>
          <p:cNvSpPr txBox="1">
            <a:spLocks noGrp="1"/>
          </p:cNvSpPr>
          <p:nvPr>
            <p:ph type="body" idx="7"/>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3" name="Google Shape;1603;p123"/>
          <p:cNvSpPr txBox="1">
            <a:spLocks noGrp="1"/>
          </p:cNvSpPr>
          <p:nvPr>
            <p:ph type="body" idx="8"/>
          </p:nvPr>
        </p:nvSpPr>
        <p:spPr>
          <a:xfrm>
            <a:off x="89300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8_Slide - Two Column">
  <p:cSld name="8_Slide - Two Column">
    <p:spTree>
      <p:nvGrpSpPr>
        <p:cNvPr id="1" name="Shape 1604"/>
        <p:cNvGrpSpPr/>
        <p:nvPr/>
      </p:nvGrpSpPr>
      <p:grpSpPr>
        <a:xfrm>
          <a:off x="0" y="0"/>
          <a:ext cx="0" cy="0"/>
          <a:chOff x="0" y="0"/>
          <a:chExt cx="0" cy="0"/>
        </a:xfrm>
      </p:grpSpPr>
      <p:sp>
        <p:nvSpPr>
          <p:cNvPr id="1605" name="Google Shape;1605;p12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06" name="Google Shape;1606;p124"/>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7" name="Google Shape;1607;p124"/>
          <p:cNvSpPr txBox="1">
            <a:spLocks noGrp="1"/>
          </p:cNvSpPr>
          <p:nvPr>
            <p:ph type="body" idx="2"/>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8" name="Google Shape;1608;p124"/>
          <p:cNvSpPr txBox="1">
            <a:spLocks noGrp="1"/>
          </p:cNvSpPr>
          <p:nvPr>
            <p:ph type="body" idx="3"/>
          </p:nvPr>
        </p:nvSpPr>
        <p:spPr>
          <a:xfrm>
            <a:off x="34055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9" name="Google Shape;1609;p124"/>
          <p:cNvSpPr txBox="1">
            <a:spLocks noGrp="1"/>
          </p:cNvSpPr>
          <p:nvPr>
            <p:ph type="body" idx="4"/>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0" name="Google Shape;1610;p124"/>
          <p:cNvSpPr txBox="1">
            <a:spLocks noGrp="1"/>
          </p:cNvSpPr>
          <p:nvPr>
            <p:ph type="body" idx="5"/>
          </p:nvPr>
        </p:nvSpPr>
        <p:spPr>
          <a:xfrm>
            <a:off x="61677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1" name="Google Shape;1611;p124"/>
          <p:cNvSpPr txBox="1">
            <a:spLocks noGrp="1"/>
          </p:cNvSpPr>
          <p:nvPr>
            <p:ph type="body" idx="6"/>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2" name="Google Shape;1612;p124"/>
          <p:cNvSpPr txBox="1">
            <a:spLocks noGrp="1"/>
          </p:cNvSpPr>
          <p:nvPr>
            <p:ph type="body" idx="7"/>
          </p:nvPr>
        </p:nvSpPr>
        <p:spPr>
          <a:xfrm>
            <a:off x="89300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3" name="Google Shape;1613;p124"/>
          <p:cNvSpPr txBox="1">
            <a:spLocks noGrp="1"/>
          </p:cNvSpPr>
          <p:nvPr>
            <p:ph type="body" idx="8"/>
          </p:nvPr>
        </p:nvSpPr>
        <p:spPr>
          <a:xfrm>
            <a:off x="6432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4" name="Google Shape;1614;p12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3_Slide - Two Column">
  <p:cSld name="3_Slide - Two Column">
    <p:spTree>
      <p:nvGrpSpPr>
        <p:cNvPr id="1" name="Shape 1615"/>
        <p:cNvGrpSpPr/>
        <p:nvPr/>
      </p:nvGrpSpPr>
      <p:grpSpPr>
        <a:xfrm>
          <a:off x="0" y="0"/>
          <a:ext cx="0" cy="0"/>
          <a:chOff x="0" y="0"/>
          <a:chExt cx="0" cy="0"/>
        </a:xfrm>
      </p:grpSpPr>
      <p:sp>
        <p:nvSpPr>
          <p:cNvPr id="1616" name="Google Shape;1616;p12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7" name="Google Shape;1617;p12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18" name="Google Shape;1618;p125"/>
          <p:cNvSpPr txBox="1">
            <a:spLocks noGrp="1"/>
          </p:cNvSpPr>
          <p:nvPr>
            <p:ph type="body" idx="1"/>
          </p:nvPr>
        </p:nvSpPr>
        <p:spPr>
          <a:xfrm>
            <a:off x="6432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9" name="Google Shape;1619;p125"/>
          <p:cNvSpPr txBox="1">
            <a:spLocks noGrp="1"/>
          </p:cNvSpPr>
          <p:nvPr>
            <p:ph type="body" idx="2"/>
          </p:nvPr>
        </p:nvSpPr>
        <p:spPr>
          <a:xfrm>
            <a:off x="6432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0" name="Google Shape;1620;p125"/>
          <p:cNvSpPr txBox="1">
            <a:spLocks noGrp="1"/>
          </p:cNvSpPr>
          <p:nvPr>
            <p:ph type="body" idx="3"/>
          </p:nvPr>
        </p:nvSpPr>
        <p:spPr>
          <a:xfrm>
            <a:off x="28594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1" name="Google Shape;1621;p125"/>
          <p:cNvSpPr txBox="1">
            <a:spLocks noGrp="1"/>
          </p:cNvSpPr>
          <p:nvPr>
            <p:ph type="body" idx="4"/>
          </p:nvPr>
        </p:nvSpPr>
        <p:spPr>
          <a:xfrm>
            <a:off x="285940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2" name="Google Shape;1622;p125"/>
          <p:cNvSpPr txBox="1">
            <a:spLocks noGrp="1"/>
          </p:cNvSpPr>
          <p:nvPr>
            <p:ph type="body" idx="5"/>
          </p:nvPr>
        </p:nvSpPr>
        <p:spPr>
          <a:xfrm>
            <a:off x="50755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3" name="Google Shape;1623;p125"/>
          <p:cNvSpPr txBox="1">
            <a:spLocks noGrp="1"/>
          </p:cNvSpPr>
          <p:nvPr>
            <p:ph type="body" idx="6"/>
          </p:nvPr>
        </p:nvSpPr>
        <p:spPr>
          <a:xfrm>
            <a:off x="50755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4" name="Google Shape;1624;p125"/>
          <p:cNvSpPr txBox="1">
            <a:spLocks noGrp="1"/>
          </p:cNvSpPr>
          <p:nvPr>
            <p:ph type="body" idx="7"/>
          </p:nvPr>
        </p:nvSpPr>
        <p:spPr>
          <a:xfrm>
            <a:off x="72917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5" name="Google Shape;1625;p125"/>
          <p:cNvSpPr txBox="1">
            <a:spLocks noGrp="1"/>
          </p:cNvSpPr>
          <p:nvPr>
            <p:ph type="body" idx="8"/>
          </p:nvPr>
        </p:nvSpPr>
        <p:spPr>
          <a:xfrm>
            <a:off x="729170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6" name="Google Shape;1626;p125"/>
          <p:cNvSpPr txBox="1">
            <a:spLocks noGrp="1"/>
          </p:cNvSpPr>
          <p:nvPr>
            <p:ph type="body" idx="9"/>
          </p:nvPr>
        </p:nvSpPr>
        <p:spPr>
          <a:xfrm>
            <a:off x="95078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7" name="Google Shape;1627;p125"/>
          <p:cNvSpPr txBox="1">
            <a:spLocks noGrp="1"/>
          </p:cNvSpPr>
          <p:nvPr>
            <p:ph type="body" idx="13"/>
          </p:nvPr>
        </p:nvSpPr>
        <p:spPr>
          <a:xfrm>
            <a:off x="95078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9_Slide - Two Column">
  <p:cSld name="9_Slide - Two Column">
    <p:spTree>
      <p:nvGrpSpPr>
        <p:cNvPr id="1" name="Shape 1628"/>
        <p:cNvGrpSpPr/>
        <p:nvPr/>
      </p:nvGrpSpPr>
      <p:grpSpPr>
        <a:xfrm>
          <a:off x="0" y="0"/>
          <a:ext cx="0" cy="0"/>
          <a:chOff x="0" y="0"/>
          <a:chExt cx="0" cy="0"/>
        </a:xfrm>
      </p:grpSpPr>
      <p:sp>
        <p:nvSpPr>
          <p:cNvPr id="1629" name="Google Shape;1629;p12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30" name="Google Shape;1630;p126"/>
          <p:cNvSpPr txBox="1">
            <a:spLocks noGrp="1"/>
          </p:cNvSpPr>
          <p:nvPr>
            <p:ph type="body" idx="1"/>
          </p:nvPr>
        </p:nvSpPr>
        <p:spPr>
          <a:xfrm>
            <a:off x="6432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1" name="Google Shape;1631;p126"/>
          <p:cNvSpPr txBox="1">
            <a:spLocks noGrp="1"/>
          </p:cNvSpPr>
          <p:nvPr>
            <p:ph type="body" idx="2"/>
          </p:nvPr>
        </p:nvSpPr>
        <p:spPr>
          <a:xfrm>
            <a:off x="28594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2" name="Google Shape;1632;p126"/>
          <p:cNvSpPr txBox="1">
            <a:spLocks noGrp="1"/>
          </p:cNvSpPr>
          <p:nvPr>
            <p:ph type="body" idx="3"/>
          </p:nvPr>
        </p:nvSpPr>
        <p:spPr>
          <a:xfrm>
            <a:off x="285940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3" name="Google Shape;1633;p126"/>
          <p:cNvSpPr txBox="1">
            <a:spLocks noGrp="1"/>
          </p:cNvSpPr>
          <p:nvPr>
            <p:ph type="body" idx="4"/>
          </p:nvPr>
        </p:nvSpPr>
        <p:spPr>
          <a:xfrm>
            <a:off x="50755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4" name="Google Shape;1634;p126"/>
          <p:cNvSpPr txBox="1">
            <a:spLocks noGrp="1"/>
          </p:cNvSpPr>
          <p:nvPr>
            <p:ph type="body" idx="5"/>
          </p:nvPr>
        </p:nvSpPr>
        <p:spPr>
          <a:xfrm>
            <a:off x="50755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5" name="Google Shape;1635;p126"/>
          <p:cNvSpPr txBox="1">
            <a:spLocks noGrp="1"/>
          </p:cNvSpPr>
          <p:nvPr>
            <p:ph type="body" idx="6"/>
          </p:nvPr>
        </p:nvSpPr>
        <p:spPr>
          <a:xfrm>
            <a:off x="72917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6" name="Google Shape;1636;p126"/>
          <p:cNvSpPr txBox="1">
            <a:spLocks noGrp="1"/>
          </p:cNvSpPr>
          <p:nvPr>
            <p:ph type="body" idx="7"/>
          </p:nvPr>
        </p:nvSpPr>
        <p:spPr>
          <a:xfrm>
            <a:off x="729170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7" name="Google Shape;1637;p126"/>
          <p:cNvSpPr txBox="1">
            <a:spLocks noGrp="1"/>
          </p:cNvSpPr>
          <p:nvPr>
            <p:ph type="body" idx="8"/>
          </p:nvPr>
        </p:nvSpPr>
        <p:spPr>
          <a:xfrm>
            <a:off x="95078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8" name="Google Shape;1638;p126"/>
          <p:cNvSpPr txBox="1">
            <a:spLocks noGrp="1"/>
          </p:cNvSpPr>
          <p:nvPr>
            <p:ph type="body" idx="9"/>
          </p:nvPr>
        </p:nvSpPr>
        <p:spPr>
          <a:xfrm>
            <a:off x="95078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9" name="Google Shape;1639;p126"/>
          <p:cNvSpPr txBox="1">
            <a:spLocks noGrp="1"/>
          </p:cNvSpPr>
          <p:nvPr>
            <p:ph type="body" idx="13"/>
          </p:nvPr>
        </p:nvSpPr>
        <p:spPr>
          <a:xfrm>
            <a:off x="6432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0" name="Google Shape;1640;p12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lide- Three Column">
  <p:cSld name="Slide- Three Column">
    <p:spTree>
      <p:nvGrpSpPr>
        <p:cNvPr id="1" name="Shape 1641"/>
        <p:cNvGrpSpPr/>
        <p:nvPr/>
      </p:nvGrpSpPr>
      <p:grpSpPr>
        <a:xfrm>
          <a:off x="0" y="0"/>
          <a:ext cx="0" cy="0"/>
          <a:chOff x="0" y="0"/>
          <a:chExt cx="0" cy="0"/>
        </a:xfrm>
      </p:grpSpPr>
      <p:sp>
        <p:nvSpPr>
          <p:cNvPr id="1642" name="Google Shape;1642;p12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3" name="Google Shape;1643;p12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44" name="Google Shape;1644;p127"/>
          <p:cNvSpPr txBox="1">
            <a:spLocks noGrp="1"/>
          </p:cNvSpPr>
          <p:nvPr>
            <p:ph type="body" idx="1"/>
          </p:nvPr>
        </p:nvSpPr>
        <p:spPr>
          <a:xfrm>
            <a:off x="6508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5" name="Google Shape;1645;p127"/>
          <p:cNvSpPr txBox="1">
            <a:spLocks noGrp="1"/>
          </p:cNvSpPr>
          <p:nvPr>
            <p:ph type="body" idx="2"/>
          </p:nvPr>
        </p:nvSpPr>
        <p:spPr>
          <a:xfrm>
            <a:off x="34131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6" name="Google Shape;1646;p127"/>
          <p:cNvSpPr txBox="1">
            <a:spLocks noGrp="1"/>
          </p:cNvSpPr>
          <p:nvPr>
            <p:ph type="body" idx="3"/>
          </p:nvPr>
        </p:nvSpPr>
        <p:spPr>
          <a:xfrm>
            <a:off x="61753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7" name="Google Shape;1647;p127"/>
          <p:cNvSpPr txBox="1">
            <a:spLocks noGrp="1"/>
          </p:cNvSpPr>
          <p:nvPr>
            <p:ph type="body" idx="4"/>
          </p:nvPr>
        </p:nvSpPr>
        <p:spPr>
          <a:xfrm>
            <a:off x="89376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Slide- Three Column">
  <p:cSld name="1_Slide- Three Column">
    <p:spTree>
      <p:nvGrpSpPr>
        <p:cNvPr id="1" name="Shape 1648"/>
        <p:cNvGrpSpPr/>
        <p:nvPr/>
      </p:nvGrpSpPr>
      <p:grpSpPr>
        <a:xfrm>
          <a:off x="0" y="0"/>
          <a:ext cx="0" cy="0"/>
          <a:chOff x="0" y="0"/>
          <a:chExt cx="0" cy="0"/>
        </a:xfrm>
      </p:grpSpPr>
      <p:sp>
        <p:nvSpPr>
          <p:cNvPr id="1649" name="Google Shape;1649;p12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0" name="Google Shape;1650;p12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51" name="Google Shape;1651;p128"/>
          <p:cNvSpPr txBox="1">
            <a:spLocks noGrp="1"/>
          </p:cNvSpPr>
          <p:nvPr>
            <p:ph type="body" idx="1"/>
          </p:nvPr>
        </p:nvSpPr>
        <p:spPr>
          <a:xfrm>
            <a:off x="650875"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2" name="Google Shape;1652;p128"/>
          <p:cNvSpPr txBox="1">
            <a:spLocks noGrp="1"/>
          </p:cNvSpPr>
          <p:nvPr>
            <p:ph type="body" idx="2"/>
          </p:nvPr>
        </p:nvSpPr>
        <p:spPr>
          <a:xfrm>
            <a:off x="650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3" name="Google Shape;1653;p128"/>
          <p:cNvSpPr txBox="1">
            <a:spLocks noGrp="1"/>
          </p:cNvSpPr>
          <p:nvPr>
            <p:ph type="body" idx="3"/>
          </p:nvPr>
        </p:nvSpPr>
        <p:spPr>
          <a:xfrm>
            <a:off x="4333875"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4" name="Google Shape;1654;p128"/>
          <p:cNvSpPr txBox="1">
            <a:spLocks noGrp="1"/>
          </p:cNvSpPr>
          <p:nvPr>
            <p:ph type="body" idx="4"/>
          </p:nvPr>
        </p:nvSpPr>
        <p:spPr>
          <a:xfrm>
            <a:off x="4333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5" name="Google Shape;1655;p128"/>
          <p:cNvSpPr txBox="1">
            <a:spLocks noGrp="1"/>
          </p:cNvSpPr>
          <p:nvPr>
            <p:ph type="body" idx="5"/>
          </p:nvPr>
        </p:nvSpPr>
        <p:spPr>
          <a:xfrm>
            <a:off x="8001000"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6" name="Google Shape;1656;p128"/>
          <p:cNvSpPr txBox="1">
            <a:spLocks noGrp="1"/>
          </p:cNvSpPr>
          <p:nvPr>
            <p:ph type="body" idx="6"/>
          </p:nvPr>
        </p:nvSpPr>
        <p:spPr>
          <a:xfrm>
            <a:off x="8001000"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lide - Three Column Images">
  <p:cSld name="Slide - Three Column Images">
    <p:spTree>
      <p:nvGrpSpPr>
        <p:cNvPr id="1" name="Shape 1657"/>
        <p:cNvGrpSpPr/>
        <p:nvPr/>
      </p:nvGrpSpPr>
      <p:grpSpPr>
        <a:xfrm>
          <a:off x="0" y="0"/>
          <a:ext cx="0" cy="0"/>
          <a:chOff x="0" y="0"/>
          <a:chExt cx="0" cy="0"/>
        </a:xfrm>
      </p:grpSpPr>
      <p:sp>
        <p:nvSpPr>
          <p:cNvPr id="1658" name="Google Shape;1658;p12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9" name="Google Shape;1659;p12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60" name="Google Shape;1660;p129"/>
          <p:cNvSpPr txBox="1">
            <a:spLocks noGrp="1"/>
          </p:cNvSpPr>
          <p:nvPr>
            <p:ph type="body" idx="1"/>
          </p:nvPr>
        </p:nvSpPr>
        <p:spPr>
          <a:xfrm>
            <a:off x="64325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1" name="Google Shape;1661;p129"/>
          <p:cNvSpPr txBox="1">
            <a:spLocks noGrp="1"/>
          </p:cNvSpPr>
          <p:nvPr>
            <p:ph type="body" idx="2"/>
          </p:nvPr>
        </p:nvSpPr>
        <p:spPr>
          <a:xfrm>
            <a:off x="433006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2" name="Google Shape;1662;p129"/>
          <p:cNvSpPr txBox="1">
            <a:spLocks noGrp="1"/>
          </p:cNvSpPr>
          <p:nvPr>
            <p:ph type="body" idx="3"/>
          </p:nvPr>
        </p:nvSpPr>
        <p:spPr>
          <a:xfrm>
            <a:off x="801687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3" name="Google Shape;1663;p129"/>
          <p:cNvSpPr>
            <a:spLocks noGrp="1"/>
          </p:cNvSpPr>
          <p:nvPr>
            <p:ph type="pic" idx="4"/>
          </p:nvPr>
        </p:nvSpPr>
        <p:spPr>
          <a:xfrm>
            <a:off x="643255" y="1270000"/>
            <a:ext cx="3540000" cy="2540100"/>
          </a:xfrm>
          <a:prstGeom prst="rect">
            <a:avLst/>
          </a:prstGeom>
          <a:solidFill>
            <a:schemeClr val="lt1"/>
          </a:solidFill>
          <a:ln>
            <a:noFill/>
          </a:ln>
        </p:spPr>
      </p:sp>
      <p:sp>
        <p:nvSpPr>
          <p:cNvPr id="1664" name="Google Shape;1664;p129"/>
          <p:cNvSpPr>
            <a:spLocks noGrp="1"/>
          </p:cNvSpPr>
          <p:nvPr>
            <p:ph type="pic" idx="5"/>
          </p:nvPr>
        </p:nvSpPr>
        <p:spPr>
          <a:xfrm>
            <a:off x="4330065" y="1270000"/>
            <a:ext cx="3540000" cy="2540100"/>
          </a:xfrm>
          <a:prstGeom prst="rect">
            <a:avLst/>
          </a:prstGeom>
          <a:solidFill>
            <a:schemeClr val="lt1"/>
          </a:solidFill>
          <a:ln>
            <a:noFill/>
          </a:ln>
        </p:spPr>
      </p:sp>
      <p:sp>
        <p:nvSpPr>
          <p:cNvPr id="1665" name="Google Shape;1665;p129"/>
          <p:cNvSpPr>
            <a:spLocks noGrp="1"/>
          </p:cNvSpPr>
          <p:nvPr>
            <p:ph type="pic" idx="6"/>
          </p:nvPr>
        </p:nvSpPr>
        <p:spPr>
          <a:xfrm>
            <a:off x="8016875" y="1270000"/>
            <a:ext cx="3540000" cy="2540100"/>
          </a:xfrm>
          <a:prstGeom prst="rect">
            <a:avLst/>
          </a:prstGeom>
          <a:solidFill>
            <a:schemeClr val="lt1"/>
          </a:solidFill>
          <a:ln>
            <a:noFill/>
          </a:ln>
        </p:spPr>
      </p:sp>
      <p:sp>
        <p:nvSpPr>
          <p:cNvPr id="1666" name="Google Shape;1666;p129"/>
          <p:cNvSpPr txBox="1">
            <a:spLocks noGrp="1"/>
          </p:cNvSpPr>
          <p:nvPr>
            <p:ph type="body" idx="7"/>
          </p:nvPr>
        </p:nvSpPr>
        <p:spPr>
          <a:xfrm>
            <a:off x="64325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7" name="Google Shape;1667;p129"/>
          <p:cNvSpPr txBox="1">
            <a:spLocks noGrp="1"/>
          </p:cNvSpPr>
          <p:nvPr>
            <p:ph type="body" idx="8"/>
          </p:nvPr>
        </p:nvSpPr>
        <p:spPr>
          <a:xfrm>
            <a:off x="433006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8" name="Google Shape;1668;p129"/>
          <p:cNvSpPr txBox="1">
            <a:spLocks noGrp="1"/>
          </p:cNvSpPr>
          <p:nvPr>
            <p:ph type="body" idx="9"/>
          </p:nvPr>
        </p:nvSpPr>
        <p:spPr>
          <a:xfrm>
            <a:off x="801687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9" name="Google Shape;1669;p129"/>
          <p:cNvSpPr txBox="1">
            <a:spLocks noGrp="1"/>
          </p:cNvSpPr>
          <p:nvPr>
            <p:ph type="body" idx="13"/>
          </p:nvPr>
        </p:nvSpPr>
        <p:spPr>
          <a:xfrm>
            <a:off x="4589755"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0" name="Google Shape;1670;p129"/>
          <p:cNvSpPr txBox="1">
            <a:spLocks noGrp="1"/>
          </p:cNvSpPr>
          <p:nvPr>
            <p:ph type="body" idx="14"/>
          </p:nvPr>
        </p:nvSpPr>
        <p:spPr>
          <a:xfrm>
            <a:off x="8272754"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1" name="Google Shape;1671;p129"/>
          <p:cNvSpPr txBox="1">
            <a:spLocks noGrp="1"/>
          </p:cNvSpPr>
          <p:nvPr>
            <p:ph type="body" idx="15"/>
          </p:nvPr>
        </p:nvSpPr>
        <p:spPr>
          <a:xfrm>
            <a:off x="906754"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_Slide - Three Column Images">
  <p:cSld name="4_Slide - Three Column Images">
    <p:spTree>
      <p:nvGrpSpPr>
        <p:cNvPr id="1" name="Shape 1672"/>
        <p:cNvGrpSpPr/>
        <p:nvPr/>
      </p:nvGrpSpPr>
      <p:grpSpPr>
        <a:xfrm>
          <a:off x="0" y="0"/>
          <a:ext cx="0" cy="0"/>
          <a:chOff x="0" y="0"/>
          <a:chExt cx="0" cy="0"/>
        </a:xfrm>
      </p:grpSpPr>
      <p:sp>
        <p:nvSpPr>
          <p:cNvPr id="1673" name="Google Shape;1673;p13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74" name="Google Shape;1674;p130"/>
          <p:cNvSpPr txBox="1">
            <a:spLocks noGrp="1"/>
          </p:cNvSpPr>
          <p:nvPr>
            <p:ph type="body" idx="1"/>
          </p:nvPr>
        </p:nvSpPr>
        <p:spPr>
          <a:xfrm>
            <a:off x="64325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5" name="Google Shape;1675;p130"/>
          <p:cNvSpPr txBox="1">
            <a:spLocks noGrp="1"/>
          </p:cNvSpPr>
          <p:nvPr>
            <p:ph type="body" idx="2"/>
          </p:nvPr>
        </p:nvSpPr>
        <p:spPr>
          <a:xfrm>
            <a:off x="433006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6" name="Google Shape;1676;p130"/>
          <p:cNvSpPr txBox="1">
            <a:spLocks noGrp="1"/>
          </p:cNvSpPr>
          <p:nvPr>
            <p:ph type="body" idx="3"/>
          </p:nvPr>
        </p:nvSpPr>
        <p:spPr>
          <a:xfrm>
            <a:off x="801687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7" name="Google Shape;1677;p130"/>
          <p:cNvSpPr>
            <a:spLocks noGrp="1"/>
          </p:cNvSpPr>
          <p:nvPr>
            <p:ph type="pic" idx="4"/>
          </p:nvPr>
        </p:nvSpPr>
        <p:spPr>
          <a:xfrm>
            <a:off x="643255" y="1497500"/>
            <a:ext cx="3540000" cy="2540100"/>
          </a:xfrm>
          <a:prstGeom prst="rect">
            <a:avLst/>
          </a:prstGeom>
          <a:solidFill>
            <a:schemeClr val="lt1"/>
          </a:solidFill>
          <a:ln>
            <a:noFill/>
          </a:ln>
        </p:spPr>
      </p:sp>
      <p:sp>
        <p:nvSpPr>
          <p:cNvPr id="1678" name="Google Shape;1678;p130"/>
          <p:cNvSpPr>
            <a:spLocks noGrp="1"/>
          </p:cNvSpPr>
          <p:nvPr>
            <p:ph type="pic" idx="5"/>
          </p:nvPr>
        </p:nvSpPr>
        <p:spPr>
          <a:xfrm>
            <a:off x="4330065" y="1497500"/>
            <a:ext cx="3540000" cy="2540100"/>
          </a:xfrm>
          <a:prstGeom prst="rect">
            <a:avLst/>
          </a:prstGeom>
          <a:solidFill>
            <a:schemeClr val="lt1"/>
          </a:solidFill>
          <a:ln>
            <a:noFill/>
          </a:ln>
        </p:spPr>
      </p:sp>
      <p:sp>
        <p:nvSpPr>
          <p:cNvPr id="1679" name="Google Shape;1679;p130"/>
          <p:cNvSpPr>
            <a:spLocks noGrp="1"/>
          </p:cNvSpPr>
          <p:nvPr>
            <p:ph type="pic" idx="6"/>
          </p:nvPr>
        </p:nvSpPr>
        <p:spPr>
          <a:xfrm>
            <a:off x="8016875" y="1497500"/>
            <a:ext cx="3540000" cy="2540100"/>
          </a:xfrm>
          <a:prstGeom prst="rect">
            <a:avLst/>
          </a:prstGeom>
          <a:solidFill>
            <a:schemeClr val="lt1"/>
          </a:solidFill>
          <a:ln>
            <a:noFill/>
          </a:ln>
        </p:spPr>
      </p:sp>
      <p:sp>
        <p:nvSpPr>
          <p:cNvPr id="1680" name="Google Shape;1680;p130"/>
          <p:cNvSpPr txBox="1">
            <a:spLocks noGrp="1"/>
          </p:cNvSpPr>
          <p:nvPr>
            <p:ph type="body" idx="7"/>
          </p:nvPr>
        </p:nvSpPr>
        <p:spPr>
          <a:xfrm>
            <a:off x="64325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1" name="Google Shape;1681;p130"/>
          <p:cNvSpPr txBox="1">
            <a:spLocks noGrp="1"/>
          </p:cNvSpPr>
          <p:nvPr>
            <p:ph type="body" idx="8"/>
          </p:nvPr>
        </p:nvSpPr>
        <p:spPr>
          <a:xfrm>
            <a:off x="433006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2" name="Google Shape;1682;p130"/>
          <p:cNvSpPr txBox="1">
            <a:spLocks noGrp="1"/>
          </p:cNvSpPr>
          <p:nvPr>
            <p:ph type="body" idx="9"/>
          </p:nvPr>
        </p:nvSpPr>
        <p:spPr>
          <a:xfrm>
            <a:off x="801687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3" name="Google Shape;1683;p130"/>
          <p:cNvSpPr txBox="1">
            <a:spLocks noGrp="1"/>
          </p:cNvSpPr>
          <p:nvPr>
            <p:ph type="body" idx="13"/>
          </p:nvPr>
        </p:nvSpPr>
        <p:spPr>
          <a:xfrm>
            <a:off x="4589755"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4" name="Google Shape;1684;p130"/>
          <p:cNvSpPr txBox="1">
            <a:spLocks noGrp="1"/>
          </p:cNvSpPr>
          <p:nvPr>
            <p:ph type="body" idx="14"/>
          </p:nvPr>
        </p:nvSpPr>
        <p:spPr>
          <a:xfrm>
            <a:off x="8272754"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5" name="Google Shape;1685;p130"/>
          <p:cNvSpPr txBox="1">
            <a:spLocks noGrp="1"/>
          </p:cNvSpPr>
          <p:nvPr>
            <p:ph type="body" idx="15"/>
          </p:nvPr>
        </p:nvSpPr>
        <p:spPr>
          <a:xfrm>
            <a:off x="906754"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6" name="Google Shape;1686;p13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Slide - Three Column Images">
  <p:cSld name="2_Slide - Three Column Images">
    <p:spTree>
      <p:nvGrpSpPr>
        <p:cNvPr id="1" name="Shape 1687"/>
        <p:cNvGrpSpPr/>
        <p:nvPr/>
      </p:nvGrpSpPr>
      <p:grpSpPr>
        <a:xfrm>
          <a:off x="0" y="0"/>
          <a:ext cx="0" cy="0"/>
          <a:chOff x="0" y="0"/>
          <a:chExt cx="0" cy="0"/>
        </a:xfrm>
      </p:grpSpPr>
      <p:sp>
        <p:nvSpPr>
          <p:cNvPr id="1688" name="Google Shape;1688;p13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9" name="Google Shape;1689;p13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90" name="Google Shape;1690;p131"/>
          <p:cNvSpPr>
            <a:spLocks noGrp="1"/>
          </p:cNvSpPr>
          <p:nvPr>
            <p:ph type="pic" idx="2"/>
          </p:nvPr>
        </p:nvSpPr>
        <p:spPr>
          <a:xfrm>
            <a:off x="1555750" y="1270000"/>
            <a:ext cx="4461000" cy="2222400"/>
          </a:xfrm>
          <a:prstGeom prst="rect">
            <a:avLst/>
          </a:prstGeom>
          <a:solidFill>
            <a:schemeClr val="lt1"/>
          </a:solidFill>
          <a:ln>
            <a:noFill/>
          </a:ln>
        </p:spPr>
      </p:sp>
      <p:sp>
        <p:nvSpPr>
          <p:cNvPr id="1691" name="Google Shape;1691;p131"/>
          <p:cNvSpPr txBox="1">
            <a:spLocks noGrp="1"/>
          </p:cNvSpPr>
          <p:nvPr>
            <p:ph type="body" idx="1"/>
          </p:nvPr>
        </p:nvSpPr>
        <p:spPr>
          <a:xfrm>
            <a:off x="650875" y="20931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2" name="Google Shape;1692;p131"/>
          <p:cNvSpPr>
            <a:spLocks noGrp="1"/>
          </p:cNvSpPr>
          <p:nvPr>
            <p:ph type="pic" idx="3"/>
          </p:nvPr>
        </p:nvSpPr>
        <p:spPr>
          <a:xfrm>
            <a:off x="1555750" y="3619500"/>
            <a:ext cx="4461000" cy="2222400"/>
          </a:xfrm>
          <a:prstGeom prst="rect">
            <a:avLst/>
          </a:prstGeom>
          <a:solidFill>
            <a:schemeClr val="lt1"/>
          </a:solidFill>
          <a:ln>
            <a:noFill/>
          </a:ln>
        </p:spPr>
      </p:sp>
      <p:sp>
        <p:nvSpPr>
          <p:cNvPr id="1693" name="Google Shape;1693;p131"/>
          <p:cNvSpPr>
            <a:spLocks noGrp="1"/>
          </p:cNvSpPr>
          <p:nvPr>
            <p:ph type="pic" idx="4"/>
          </p:nvPr>
        </p:nvSpPr>
        <p:spPr>
          <a:xfrm>
            <a:off x="6159500" y="1270000"/>
            <a:ext cx="4476900" cy="2222400"/>
          </a:xfrm>
          <a:prstGeom prst="rect">
            <a:avLst/>
          </a:prstGeom>
          <a:solidFill>
            <a:schemeClr val="lt1"/>
          </a:solidFill>
          <a:ln>
            <a:noFill/>
          </a:ln>
        </p:spPr>
      </p:sp>
      <p:sp>
        <p:nvSpPr>
          <p:cNvPr id="1694" name="Google Shape;1694;p131"/>
          <p:cNvSpPr>
            <a:spLocks noGrp="1"/>
          </p:cNvSpPr>
          <p:nvPr>
            <p:ph type="pic" idx="5"/>
          </p:nvPr>
        </p:nvSpPr>
        <p:spPr>
          <a:xfrm>
            <a:off x="6159500" y="3619500"/>
            <a:ext cx="4476900" cy="2222400"/>
          </a:xfrm>
          <a:prstGeom prst="rect">
            <a:avLst/>
          </a:prstGeom>
          <a:solidFill>
            <a:schemeClr val="lt1"/>
          </a:solidFill>
          <a:ln>
            <a:noFill/>
          </a:ln>
        </p:spPr>
      </p:sp>
      <p:sp>
        <p:nvSpPr>
          <p:cNvPr id="1695" name="Google Shape;1695;p131"/>
          <p:cNvSpPr txBox="1">
            <a:spLocks noGrp="1"/>
          </p:cNvSpPr>
          <p:nvPr>
            <p:ph type="body" idx="6"/>
          </p:nvPr>
        </p:nvSpPr>
        <p:spPr>
          <a:xfrm>
            <a:off x="650875" y="44426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6" name="Google Shape;1696;p131"/>
          <p:cNvSpPr txBox="1">
            <a:spLocks noGrp="1"/>
          </p:cNvSpPr>
          <p:nvPr>
            <p:ph type="body" idx="7"/>
          </p:nvPr>
        </p:nvSpPr>
        <p:spPr>
          <a:xfrm>
            <a:off x="9842500" y="20931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7" name="Google Shape;1697;p131"/>
          <p:cNvSpPr txBox="1">
            <a:spLocks noGrp="1"/>
          </p:cNvSpPr>
          <p:nvPr>
            <p:ph type="body" idx="8"/>
          </p:nvPr>
        </p:nvSpPr>
        <p:spPr>
          <a:xfrm>
            <a:off x="9842500" y="44426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8" name="Google Shape;1698;p131"/>
          <p:cNvSpPr txBox="1">
            <a:spLocks noGrp="1"/>
          </p:cNvSpPr>
          <p:nvPr>
            <p:ph type="body" idx="9"/>
          </p:nvPr>
        </p:nvSpPr>
        <p:spPr>
          <a:xfrm>
            <a:off x="6433343" y="54641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9" name="Google Shape;1699;p131"/>
          <p:cNvSpPr txBox="1">
            <a:spLocks noGrp="1"/>
          </p:cNvSpPr>
          <p:nvPr>
            <p:ph type="body" idx="13"/>
          </p:nvPr>
        </p:nvSpPr>
        <p:spPr>
          <a:xfrm>
            <a:off x="1870221" y="54641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0" name="Google Shape;1700;p131"/>
          <p:cNvSpPr txBox="1">
            <a:spLocks noGrp="1"/>
          </p:cNvSpPr>
          <p:nvPr>
            <p:ph type="body" idx="14"/>
          </p:nvPr>
        </p:nvSpPr>
        <p:spPr>
          <a:xfrm>
            <a:off x="6433343" y="31175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1" name="Google Shape;1701;p131"/>
          <p:cNvSpPr txBox="1">
            <a:spLocks noGrp="1"/>
          </p:cNvSpPr>
          <p:nvPr>
            <p:ph type="body" idx="15"/>
          </p:nvPr>
        </p:nvSpPr>
        <p:spPr>
          <a:xfrm>
            <a:off x="1870221" y="31175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5_Slide - Three Column Images">
  <p:cSld name="5_Slide - Three Column Images">
    <p:spTree>
      <p:nvGrpSpPr>
        <p:cNvPr id="1" name="Shape 1702"/>
        <p:cNvGrpSpPr/>
        <p:nvPr/>
      </p:nvGrpSpPr>
      <p:grpSpPr>
        <a:xfrm>
          <a:off x="0" y="0"/>
          <a:ext cx="0" cy="0"/>
          <a:chOff x="0" y="0"/>
          <a:chExt cx="0" cy="0"/>
        </a:xfrm>
      </p:grpSpPr>
      <p:sp>
        <p:nvSpPr>
          <p:cNvPr id="1703" name="Google Shape;1703;p13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04" name="Google Shape;1704;p132"/>
          <p:cNvSpPr>
            <a:spLocks noGrp="1"/>
          </p:cNvSpPr>
          <p:nvPr>
            <p:ph type="pic" idx="2"/>
          </p:nvPr>
        </p:nvSpPr>
        <p:spPr>
          <a:xfrm>
            <a:off x="1555750" y="1422400"/>
            <a:ext cx="4461000" cy="2222400"/>
          </a:xfrm>
          <a:prstGeom prst="rect">
            <a:avLst/>
          </a:prstGeom>
          <a:solidFill>
            <a:schemeClr val="lt1"/>
          </a:solidFill>
          <a:ln>
            <a:noFill/>
          </a:ln>
        </p:spPr>
      </p:sp>
      <p:sp>
        <p:nvSpPr>
          <p:cNvPr id="1705" name="Google Shape;1705;p132"/>
          <p:cNvSpPr txBox="1">
            <a:spLocks noGrp="1"/>
          </p:cNvSpPr>
          <p:nvPr>
            <p:ph type="body" idx="1"/>
          </p:nvPr>
        </p:nvSpPr>
        <p:spPr>
          <a:xfrm>
            <a:off x="650875" y="22455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6" name="Google Shape;1706;p132"/>
          <p:cNvSpPr>
            <a:spLocks noGrp="1"/>
          </p:cNvSpPr>
          <p:nvPr>
            <p:ph type="pic" idx="3"/>
          </p:nvPr>
        </p:nvSpPr>
        <p:spPr>
          <a:xfrm>
            <a:off x="1555750" y="3771900"/>
            <a:ext cx="4461000" cy="2222400"/>
          </a:xfrm>
          <a:prstGeom prst="rect">
            <a:avLst/>
          </a:prstGeom>
          <a:solidFill>
            <a:schemeClr val="lt1"/>
          </a:solidFill>
          <a:ln>
            <a:noFill/>
          </a:ln>
        </p:spPr>
      </p:sp>
      <p:sp>
        <p:nvSpPr>
          <p:cNvPr id="1707" name="Google Shape;1707;p132"/>
          <p:cNvSpPr>
            <a:spLocks noGrp="1"/>
          </p:cNvSpPr>
          <p:nvPr>
            <p:ph type="pic" idx="4"/>
          </p:nvPr>
        </p:nvSpPr>
        <p:spPr>
          <a:xfrm>
            <a:off x="6159500" y="1422400"/>
            <a:ext cx="4476900" cy="2222400"/>
          </a:xfrm>
          <a:prstGeom prst="rect">
            <a:avLst/>
          </a:prstGeom>
          <a:solidFill>
            <a:schemeClr val="lt1"/>
          </a:solidFill>
          <a:ln>
            <a:noFill/>
          </a:ln>
        </p:spPr>
      </p:sp>
      <p:sp>
        <p:nvSpPr>
          <p:cNvPr id="1708" name="Google Shape;1708;p132"/>
          <p:cNvSpPr>
            <a:spLocks noGrp="1"/>
          </p:cNvSpPr>
          <p:nvPr>
            <p:ph type="pic" idx="5"/>
          </p:nvPr>
        </p:nvSpPr>
        <p:spPr>
          <a:xfrm>
            <a:off x="6159500" y="3771900"/>
            <a:ext cx="4476900" cy="2222400"/>
          </a:xfrm>
          <a:prstGeom prst="rect">
            <a:avLst/>
          </a:prstGeom>
          <a:solidFill>
            <a:schemeClr val="lt1"/>
          </a:solidFill>
          <a:ln>
            <a:noFill/>
          </a:ln>
        </p:spPr>
      </p:sp>
      <p:sp>
        <p:nvSpPr>
          <p:cNvPr id="1709" name="Google Shape;1709;p132"/>
          <p:cNvSpPr txBox="1">
            <a:spLocks noGrp="1"/>
          </p:cNvSpPr>
          <p:nvPr>
            <p:ph type="body" idx="6"/>
          </p:nvPr>
        </p:nvSpPr>
        <p:spPr>
          <a:xfrm>
            <a:off x="650875" y="45950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0" name="Google Shape;1710;p132"/>
          <p:cNvSpPr txBox="1">
            <a:spLocks noGrp="1"/>
          </p:cNvSpPr>
          <p:nvPr>
            <p:ph type="body" idx="7"/>
          </p:nvPr>
        </p:nvSpPr>
        <p:spPr>
          <a:xfrm>
            <a:off x="9842500" y="22455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1" name="Google Shape;1711;p132"/>
          <p:cNvSpPr txBox="1">
            <a:spLocks noGrp="1"/>
          </p:cNvSpPr>
          <p:nvPr>
            <p:ph type="body" idx="8"/>
          </p:nvPr>
        </p:nvSpPr>
        <p:spPr>
          <a:xfrm>
            <a:off x="9842500" y="45950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2" name="Google Shape;1712;p132"/>
          <p:cNvSpPr txBox="1">
            <a:spLocks noGrp="1"/>
          </p:cNvSpPr>
          <p:nvPr>
            <p:ph type="body" idx="9"/>
          </p:nvPr>
        </p:nvSpPr>
        <p:spPr>
          <a:xfrm>
            <a:off x="6433343" y="56165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3" name="Google Shape;1713;p132"/>
          <p:cNvSpPr txBox="1">
            <a:spLocks noGrp="1"/>
          </p:cNvSpPr>
          <p:nvPr>
            <p:ph type="body" idx="13"/>
          </p:nvPr>
        </p:nvSpPr>
        <p:spPr>
          <a:xfrm>
            <a:off x="1870221" y="56165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4" name="Google Shape;1714;p132"/>
          <p:cNvSpPr txBox="1">
            <a:spLocks noGrp="1"/>
          </p:cNvSpPr>
          <p:nvPr>
            <p:ph type="body" idx="14"/>
          </p:nvPr>
        </p:nvSpPr>
        <p:spPr>
          <a:xfrm>
            <a:off x="6433343" y="32699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5" name="Google Shape;1715;p132"/>
          <p:cNvSpPr txBox="1">
            <a:spLocks noGrp="1"/>
          </p:cNvSpPr>
          <p:nvPr>
            <p:ph type="body" idx="15"/>
          </p:nvPr>
        </p:nvSpPr>
        <p:spPr>
          <a:xfrm>
            <a:off x="1870221" y="32699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6" name="Google Shape;1716;p13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losing Slide - Logo">
  <p:cSld name="Closing Slide - Logo">
    <p:bg>
      <p:bgPr>
        <a:solidFill>
          <a:schemeClr val="accent1"/>
        </a:solidFill>
        <a:effectLst/>
      </p:bgPr>
    </p:bg>
    <p:spTree>
      <p:nvGrpSpPr>
        <p:cNvPr id="1" name="Shape 212"/>
        <p:cNvGrpSpPr/>
        <p:nvPr/>
      </p:nvGrpSpPr>
      <p:grpSpPr>
        <a:xfrm>
          <a:off x="0" y="0"/>
          <a:ext cx="0" cy="0"/>
          <a:chOff x="0" y="0"/>
          <a:chExt cx="0" cy="0"/>
        </a:xfrm>
      </p:grpSpPr>
      <p:pic>
        <p:nvPicPr>
          <p:cNvPr id="213" name="Google Shape;213;p14"/>
          <p:cNvPicPr preferRelativeResize="0"/>
          <p:nvPr/>
        </p:nvPicPr>
        <p:blipFill rotWithShape="1">
          <a:blip r:embed="rId2">
            <a:alphaModFix/>
          </a:blip>
          <a:srcRect/>
          <a:stretch/>
        </p:blipFill>
        <p:spPr>
          <a:xfrm>
            <a:off x="5553075" y="2724150"/>
            <a:ext cx="1085850" cy="1085850"/>
          </a:xfrm>
          <a:prstGeom prst="rect">
            <a:avLst/>
          </a:prstGeom>
          <a:noFill/>
          <a:ln>
            <a:noFill/>
          </a:ln>
        </p:spPr>
      </p:pic>
      <p:sp>
        <p:nvSpPr>
          <p:cNvPr id="214" name="Google Shape;214;p14"/>
          <p:cNvSpPr txBox="1">
            <a:spLocks noGrp="1"/>
          </p:cNvSpPr>
          <p:nvPr>
            <p:ph type="body" idx="1"/>
          </p:nvPr>
        </p:nvSpPr>
        <p:spPr>
          <a:xfrm>
            <a:off x="5553074" y="3937000"/>
            <a:ext cx="1085851" cy="455149"/>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Slide - Three Column Images">
  <p:cSld name="1_Slide - Three Column Images">
    <p:spTree>
      <p:nvGrpSpPr>
        <p:cNvPr id="1" name="Shape 1717"/>
        <p:cNvGrpSpPr/>
        <p:nvPr/>
      </p:nvGrpSpPr>
      <p:grpSpPr>
        <a:xfrm>
          <a:off x="0" y="0"/>
          <a:ext cx="0" cy="0"/>
          <a:chOff x="0" y="0"/>
          <a:chExt cx="0" cy="0"/>
        </a:xfrm>
      </p:grpSpPr>
      <p:sp>
        <p:nvSpPr>
          <p:cNvPr id="1718" name="Google Shape;1718;p13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9" name="Google Shape;1719;p13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20" name="Google Shape;1720;p133"/>
          <p:cNvSpPr>
            <a:spLocks noGrp="1"/>
          </p:cNvSpPr>
          <p:nvPr>
            <p:ph type="pic" idx="2"/>
          </p:nvPr>
        </p:nvSpPr>
        <p:spPr>
          <a:xfrm>
            <a:off x="650875" y="1270000"/>
            <a:ext cx="5381700" cy="3555900"/>
          </a:xfrm>
          <a:prstGeom prst="rect">
            <a:avLst/>
          </a:prstGeom>
          <a:solidFill>
            <a:schemeClr val="lt1"/>
          </a:solidFill>
          <a:ln>
            <a:noFill/>
          </a:ln>
        </p:spPr>
      </p:sp>
      <p:sp>
        <p:nvSpPr>
          <p:cNvPr id="1721" name="Google Shape;1721;p133"/>
          <p:cNvSpPr txBox="1">
            <a:spLocks noGrp="1"/>
          </p:cNvSpPr>
          <p:nvPr>
            <p:ph type="body" idx="1"/>
          </p:nvPr>
        </p:nvSpPr>
        <p:spPr>
          <a:xfrm>
            <a:off x="643255" y="5227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2" name="Google Shape;1722;p133"/>
          <p:cNvSpPr>
            <a:spLocks noGrp="1"/>
          </p:cNvSpPr>
          <p:nvPr>
            <p:ph type="pic" idx="3"/>
          </p:nvPr>
        </p:nvSpPr>
        <p:spPr>
          <a:xfrm>
            <a:off x="6174742" y="1270000"/>
            <a:ext cx="5381700" cy="3555900"/>
          </a:xfrm>
          <a:prstGeom prst="rect">
            <a:avLst/>
          </a:prstGeom>
          <a:solidFill>
            <a:schemeClr val="lt1"/>
          </a:solidFill>
          <a:ln>
            <a:noFill/>
          </a:ln>
        </p:spPr>
      </p:sp>
      <p:sp>
        <p:nvSpPr>
          <p:cNvPr id="1723" name="Google Shape;1723;p133"/>
          <p:cNvSpPr txBox="1">
            <a:spLocks noGrp="1"/>
          </p:cNvSpPr>
          <p:nvPr>
            <p:ph type="body" idx="4"/>
          </p:nvPr>
        </p:nvSpPr>
        <p:spPr>
          <a:xfrm>
            <a:off x="6167122" y="5227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4" name="Google Shape;1724;p133"/>
          <p:cNvSpPr txBox="1">
            <a:spLocks noGrp="1"/>
          </p:cNvSpPr>
          <p:nvPr>
            <p:ph type="body" idx="5"/>
          </p:nvPr>
        </p:nvSpPr>
        <p:spPr>
          <a:xfrm>
            <a:off x="6433343" y="4451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5" name="Google Shape;1725;p133"/>
          <p:cNvSpPr txBox="1">
            <a:spLocks noGrp="1"/>
          </p:cNvSpPr>
          <p:nvPr>
            <p:ph type="body" idx="6"/>
          </p:nvPr>
        </p:nvSpPr>
        <p:spPr>
          <a:xfrm>
            <a:off x="850980" y="4451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Slide - Three Column Images">
  <p:cSld name="3_Slide - Three Column Images">
    <p:spTree>
      <p:nvGrpSpPr>
        <p:cNvPr id="1" name="Shape 1726"/>
        <p:cNvGrpSpPr/>
        <p:nvPr/>
      </p:nvGrpSpPr>
      <p:grpSpPr>
        <a:xfrm>
          <a:off x="0" y="0"/>
          <a:ext cx="0" cy="0"/>
          <a:chOff x="0" y="0"/>
          <a:chExt cx="0" cy="0"/>
        </a:xfrm>
      </p:grpSpPr>
      <p:sp>
        <p:nvSpPr>
          <p:cNvPr id="1727" name="Google Shape;1727;p13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28" name="Google Shape;1728;p134"/>
          <p:cNvSpPr>
            <a:spLocks noGrp="1"/>
          </p:cNvSpPr>
          <p:nvPr>
            <p:ph type="pic" idx="2"/>
          </p:nvPr>
        </p:nvSpPr>
        <p:spPr>
          <a:xfrm>
            <a:off x="650875" y="1397000"/>
            <a:ext cx="5381700" cy="3555900"/>
          </a:xfrm>
          <a:prstGeom prst="rect">
            <a:avLst/>
          </a:prstGeom>
          <a:solidFill>
            <a:schemeClr val="lt1"/>
          </a:solidFill>
          <a:ln>
            <a:noFill/>
          </a:ln>
        </p:spPr>
      </p:sp>
      <p:sp>
        <p:nvSpPr>
          <p:cNvPr id="1729" name="Google Shape;1729;p134"/>
          <p:cNvSpPr txBox="1">
            <a:spLocks noGrp="1"/>
          </p:cNvSpPr>
          <p:nvPr>
            <p:ph type="body" idx="1"/>
          </p:nvPr>
        </p:nvSpPr>
        <p:spPr>
          <a:xfrm>
            <a:off x="643255" y="5354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0" name="Google Shape;1730;p134"/>
          <p:cNvSpPr>
            <a:spLocks noGrp="1"/>
          </p:cNvSpPr>
          <p:nvPr>
            <p:ph type="pic" idx="3"/>
          </p:nvPr>
        </p:nvSpPr>
        <p:spPr>
          <a:xfrm>
            <a:off x="6174742" y="1397000"/>
            <a:ext cx="5381700" cy="3555900"/>
          </a:xfrm>
          <a:prstGeom prst="rect">
            <a:avLst/>
          </a:prstGeom>
          <a:solidFill>
            <a:schemeClr val="lt1"/>
          </a:solidFill>
          <a:ln>
            <a:noFill/>
          </a:ln>
        </p:spPr>
      </p:sp>
      <p:sp>
        <p:nvSpPr>
          <p:cNvPr id="1731" name="Google Shape;1731;p134"/>
          <p:cNvSpPr txBox="1">
            <a:spLocks noGrp="1"/>
          </p:cNvSpPr>
          <p:nvPr>
            <p:ph type="body" idx="4"/>
          </p:nvPr>
        </p:nvSpPr>
        <p:spPr>
          <a:xfrm>
            <a:off x="6167122" y="5354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2" name="Google Shape;1732;p134"/>
          <p:cNvSpPr txBox="1">
            <a:spLocks noGrp="1"/>
          </p:cNvSpPr>
          <p:nvPr>
            <p:ph type="body" idx="5"/>
          </p:nvPr>
        </p:nvSpPr>
        <p:spPr>
          <a:xfrm>
            <a:off x="6433343" y="4578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3" name="Google Shape;1733;p134"/>
          <p:cNvSpPr txBox="1">
            <a:spLocks noGrp="1"/>
          </p:cNvSpPr>
          <p:nvPr>
            <p:ph type="body" idx="6"/>
          </p:nvPr>
        </p:nvSpPr>
        <p:spPr>
          <a:xfrm>
            <a:off x="850980" y="4578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4" name="Google Shape;1734;p13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Slide - Three Column Stats Image">
  <p:cSld name="3_Slide - Three Column Stats Image">
    <p:spTree>
      <p:nvGrpSpPr>
        <p:cNvPr id="1" name="Shape 1735"/>
        <p:cNvGrpSpPr/>
        <p:nvPr/>
      </p:nvGrpSpPr>
      <p:grpSpPr>
        <a:xfrm>
          <a:off x="0" y="0"/>
          <a:ext cx="0" cy="0"/>
          <a:chOff x="0" y="0"/>
          <a:chExt cx="0" cy="0"/>
        </a:xfrm>
      </p:grpSpPr>
      <p:sp>
        <p:nvSpPr>
          <p:cNvPr id="1736" name="Google Shape;1736;p13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37" name="Google Shape;1737;p13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8" name="Google Shape;1738;p135"/>
          <p:cNvSpPr txBox="1">
            <a:spLocks noGrp="1"/>
          </p:cNvSpPr>
          <p:nvPr>
            <p:ph type="body" idx="1"/>
          </p:nvPr>
        </p:nvSpPr>
        <p:spPr>
          <a:xfrm>
            <a:off x="635002" y="4667202"/>
            <a:ext cx="3456000" cy="1047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9" name="Google Shape;1739;p135"/>
          <p:cNvSpPr txBox="1">
            <a:spLocks noGrp="1"/>
          </p:cNvSpPr>
          <p:nvPr>
            <p:ph type="body" idx="2"/>
          </p:nvPr>
        </p:nvSpPr>
        <p:spPr>
          <a:xfrm>
            <a:off x="4368000" y="4667202"/>
            <a:ext cx="3456000" cy="10479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0" name="Google Shape;1740;p135"/>
          <p:cNvSpPr txBox="1">
            <a:spLocks noGrp="1"/>
          </p:cNvSpPr>
          <p:nvPr>
            <p:ph type="body" idx="3"/>
          </p:nvPr>
        </p:nvSpPr>
        <p:spPr>
          <a:xfrm>
            <a:off x="8107953" y="4667202"/>
            <a:ext cx="3456000" cy="10479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1" name="Google Shape;1741;p135"/>
          <p:cNvSpPr>
            <a:spLocks noGrp="1"/>
          </p:cNvSpPr>
          <p:nvPr>
            <p:ph type="pic" idx="4"/>
          </p:nvPr>
        </p:nvSpPr>
        <p:spPr>
          <a:xfrm>
            <a:off x="635002"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1742" name="Google Shape;1742;p135"/>
          <p:cNvSpPr>
            <a:spLocks noGrp="1"/>
          </p:cNvSpPr>
          <p:nvPr>
            <p:ph type="pic" idx="5"/>
          </p:nvPr>
        </p:nvSpPr>
        <p:spPr>
          <a:xfrm>
            <a:off x="4368000"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1743" name="Google Shape;1743;p135"/>
          <p:cNvSpPr>
            <a:spLocks noGrp="1"/>
          </p:cNvSpPr>
          <p:nvPr>
            <p:ph type="pic" idx="6"/>
          </p:nvPr>
        </p:nvSpPr>
        <p:spPr>
          <a:xfrm>
            <a:off x="8107953"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1744" name="Google Shape;1744;p135"/>
          <p:cNvSpPr txBox="1">
            <a:spLocks noGrp="1"/>
          </p:cNvSpPr>
          <p:nvPr>
            <p:ph type="body" idx="7"/>
          </p:nvPr>
        </p:nvSpPr>
        <p:spPr>
          <a:xfrm>
            <a:off x="906754"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5" name="Google Shape;1745;p135"/>
          <p:cNvSpPr txBox="1">
            <a:spLocks noGrp="1"/>
          </p:cNvSpPr>
          <p:nvPr>
            <p:ph type="body" idx="8"/>
          </p:nvPr>
        </p:nvSpPr>
        <p:spPr>
          <a:xfrm>
            <a:off x="4639752"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6" name="Google Shape;1746;p135"/>
          <p:cNvSpPr txBox="1">
            <a:spLocks noGrp="1"/>
          </p:cNvSpPr>
          <p:nvPr>
            <p:ph type="body" idx="9"/>
          </p:nvPr>
        </p:nvSpPr>
        <p:spPr>
          <a:xfrm>
            <a:off x="8372750"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Slide - Four Column Stats">
  <p:cSld name="2_Slide - Four Column Stats">
    <p:spTree>
      <p:nvGrpSpPr>
        <p:cNvPr id="1" name="Shape 1747"/>
        <p:cNvGrpSpPr/>
        <p:nvPr/>
      </p:nvGrpSpPr>
      <p:grpSpPr>
        <a:xfrm>
          <a:off x="0" y="0"/>
          <a:ext cx="0" cy="0"/>
          <a:chOff x="0" y="0"/>
          <a:chExt cx="0" cy="0"/>
        </a:xfrm>
      </p:grpSpPr>
      <p:sp>
        <p:nvSpPr>
          <p:cNvPr id="1748" name="Google Shape;1748;p13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49" name="Google Shape;1749;p136"/>
          <p:cNvSpPr txBox="1">
            <a:spLocks noGrp="1"/>
          </p:cNvSpPr>
          <p:nvPr>
            <p:ph type="body" idx="1"/>
          </p:nvPr>
        </p:nvSpPr>
        <p:spPr>
          <a:xfrm>
            <a:off x="635003" y="1270000"/>
            <a:ext cx="201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0" name="Google Shape;1750;p136"/>
          <p:cNvSpPr txBox="1">
            <a:spLocks noGrp="1"/>
          </p:cNvSpPr>
          <p:nvPr>
            <p:ph type="body" idx="2"/>
          </p:nvPr>
        </p:nvSpPr>
        <p:spPr>
          <a:xfrm>
            <a:off x="2861897" y="1270000"/>
            <a:ext cx="2016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1" name="Google Shape;1751;p136"/>
          <p:cNvSpPr txBox="1">
            <a:spLocks noGrp="1"/>
          </p:cNvSpPr>
          <p:nvPr>
            <p:ph type="body" idx="3"/>
          </p:nvPr>
        </p:nvSpPr>
        <p:spPr>
          <a:xfrm>
            <a:off x="5088791" y="1270000"/>
            <a:ext cx="201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2" name="Google Shape;1752;p136"/>
          <p:cNvSpPr txBox="1">
            <a:spLocks noGrp="1"/>
          </p:cNvSpPr>
          <p:nvPr>
            <p:ph type="body" idx="4"/>
          </p:nvPr>
        </p:nvSpPr>
        <p:spPr>
          <a:xfrm>
            <a:off x="7315685" y="1270000"/>
            <a:ext cx="201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3" name="Google Shape;1753;p136"/>
          <p:cNvSpPr txBox="1">
            <a:spLocks noGrp="1"/>
          </p:cNvSpPr>
          <p:nvPr>
            <p:ph type="body" idx="5"/>
          </p:nvPr>
        </p:nvSpPr>
        <p:spPr>
          <a:xfrm>
            <a:off x="635003"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4" name="Google Shape;1754;p136"/>
          <p:cNvSpPr txBox="1">
            <a:spLocks noGrp="1"/>
          </p:cNvSpPr>
          <p:nvPr>
            <p:ph type="body" idx="6"/>
          </p:nvPr>
        </p:nvSpPr>
        <p:spPr>
          <a:xfrm>
            <a:off x="2861897"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5" name="Google Shape;1755;p136"/>
          <p:cNvSpPr txBox="1">
            <a:spLocks noGrp="1"/>
          </p:cNvSpPr>
          <p:nvPr>
            <p:ph type="body" idx="7"/>
          </p:nvPr>
        </p:nvSpPr>
        <p:spPr>
          <a:xfrm>
            <a:off x="5088791"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6" name="Google Shape;1756;p136"/>
          <p:cNvSpPr txBox="1">
            <a:spLocks noGrp="1"/>
          </p:cNvSpPr>
          <p:nvPr>
            <p:ph type="body" idx="8"/>
          </p:nvPr>
        </p:nvSpPr>
        <p:spPr>
          <a:xfrm>
            <a:off x="7315685"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7" name="Google Shape;1757;p136"/>
          <p:cNvSpPr txBox="1">
            <a:spLocks noGrp="1"/>
          </p:cNvSpPr>
          <p:nvPr>
            <p:ph type="body" idx="9"/>
          </p:nvPr>
        </p:nvSpPr>
        <p:spPr>
          <a:xfrm>
            <a:off x="9542578" y="1270000"/>
            <a:ext cx="2016000" cy="3397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dk1"/>
              </a:buClr>
              <a:buSzPts val="2400"/>
              <a:buNone/>
              <a:defRPr sz="24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8" name="Google Shape;1758;p136"/>
          <p:cNvSpPr txBox="1">
            <a:spLocks noGrp="1"/>
          </p:cNvSpPr>
          <p:nvPr>
            <p:ph type="body" idx="13"/>
          </p:nvPr>
        </p:nvSpPr>
        <p:spPr>
          <a:xfrm>
            <a:off x="9542578"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2"/>
              </a:buClr>
              <a:buSzPts val="1400"/>
              <a:buNone/>
              <a:defRPr sz="1400">
                <a:solidFill>
                  <a:schemeClr val="dk2"/>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9" name="Google Shape;1759;p13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Slide - Title, Text, Image">
  <p:cSld name="5_Slide - Title, Text, Image">
    <p:spTree>
      <p:nvGrpSpPr>
        <p:cNvPr id="1" name="Shape 1760"/>
        <p:cNvGrpSpPr/>
        <p:nvPr/>
      </p:nvGrpSpPr>
      <p:grpSpPr>
        <a:xfrm>
          <a:off x="0" y="0"/>
          <a:ext cx="0" cy="0"/>
          <a:chOff x="0" y="0"/>
          <a:chExt cx="0" cy="0"/>
        </a:xfrm>
      </p:grpSpPr>
      <p:sp>
        <p:nvSpPr>
          <p:cNvPr id="1761" name="Google Shape;1761;p137"/>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 name="Google Shape;1762;p13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63" name="Google Shape;1763;p137"/>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4" name="Google Shape;1764;p137"/>
          <p:cNvSpPr>
            <a:spLocks noGrp="1"/>
          </p:cNvSpPr>
          <p:nvPr>
            <p:ph type="chart" idx="2"/>
          </p:nvPr>
        </p:nvSpPr>
        <p:spPr>
          <a:xfrm>
            <a:off x="6032500" y="933450"/>
            <a:ext cx="5524500" cy="47817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4_Slide - Two Column">
  <p:cSld name="4_Slide - Two Column">
    <p:spTree>
      <p:nvGrpSpPr>
        <p:cNvPr id="1" name="Shape 1765"/>
        <p:cNvGrpSpPr/>
        <p:nvPr/>
      </p:nvGrpSpPr>
      <p:grpSpPr>
        <a:xfrm>
          <a:off x="0" y="0"/>
          <a:ext cx="0" cy="0"/>
          <a:chOff x="0" y="0"/>
          <a:chExt cx="0" cy="0"/>
        </a:xfrm>
      </p:grpSpPr>
      <p:sp>
        <p:nvSpPr>
          <p:cNvPr id="1766" name="Google Shape;1766;p13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7" name="Google Shape;1767;p13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68" name="Google Shape;1768;p138"/>
          <p:cNvSpPr txBox="1">
            <a:spLocks noGrp="1"/>
          </p:cNvSpPr>
          <p:nvPr>
            <p:ph type="body" idx="1"/>
          </p:nvPr>
        </p:nvSpPr>
        <p:spPr>
          <a:xfrm>
            <a:off x="643255" y="127684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9" name="Google Shape;1769;p138"/>
          <p:cNvSpPr txBox="1">
            <a:spLocks noGrp="1"/>
          </p:cNvSpPr>
          <p:nvPr>
            <p:ph type="body" idx="2"/>
          </p:nvPr>
        </p:nvSpPr>
        <p:spPr>
          <a:xfrm>
            <a:off x="6167755" y="127684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0" name="Google Shape;1770;p138"/>
          <p:cNvSpPr>
            <a:spLocks noGrp="1"/>
          </p:cNvSpPr>
          <p:nvPr>
            <p:ph type="chart" idx="3"/>
          </p:nvPr>
        </p:nvSpPr>
        <p:spPr>
          <a:xfrm>
            <a:off x="6167754" y="2159000"/>
            <a:ext cx="5389200" cy="35559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771" name="Google Shape;1771;p138"/>
          <p:cNvSpPr>
            <a:spLocks noGrp="1"/>
          </p:cNvSpPr>
          <p:nvPr>
            <p:ph type="chart" idx="4"/>
          </p:nvPr>
        </p:nvSpPr>
        <p:spPr>
          <a:xfrm>
            <a:off x="650875" y="2159000"/>
            <a:ext cx="5389200" cy="35559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2_Slide - Title, Text, Image">
  <p:cSld name="2_Slide - Title, Text, Image">
    <p:spTree>
      <p:nvGrpSpPr>
        <p:cNvPr id="1" name="Shape 1772"/>
        <p:cNvGrpSpPr/>
        <p:nvPr/>
      </p:nvGrpSpPr>
      <p:grpSpPr>
        <a:xfrm>
          <a:off x="0" y="0"/>
          <a:ext cx="0" cy="0"/>
          <a:chOff x="0" y="0"/>
          <a:chExt cx="0" cy="0"/>
        </a:xfrm>
      </p:grpSpPr>
      <p:sp>
        <p:nvSpPr>
          <p:cNvPr id="1773" name="Google Shape;1773;p139"/>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774" name="Google Shape;1774;p13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775" name="Google Shape;1775;p139"/>
          <p:cNvSpPr>
            <a:spLocks noGrp="1"/>
          </p:cNvSpPr>
          <p:nvPr>
            <p:ph type="pic" idx="2"/>
          </p:nvPr>
        </p:nvSpPr>
        <p:spPr>
          <a:xfrm>
            <a:off x="6046785" y="0"/>
            <a:ext cx="6159600" cy="6858000"/>
          </a:xfrm>
          <a:prstGeom prst="rect">
            <a:avLst/>
          </a:prstGeom>
          <a:solidFill>
            <a:schemeClr val="accent1"/>
          </a:solidFill>
          <a:ln>
            <a:noFill/>
          </a:ln>
        </p:spPr>
      </p:sp>
      <p:sp>
        <p:nvSpPr>
          <p:cNvPr id="1776" name="Google Shape;1776;p139"/>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7" name="Google Shape;1777;p13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78" name="Google Shape;1778;p139"/>
          <p:cNvSpPr txBox="1">
            <a:spLocks noGrp="1"/>
          </p:cNvSpPr>
          <p:nvPr>
            <p:ph type="body" idx="1"/>
          </p:nvPr>
        </p:nvSpPr>
        <p:spPr>
          <a:xfrm>
            <a:off x="650875" y="1564609"/>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9" name="Google Shape;1779;p139"/>
          <p:cNvSpPr txBox="1">
            <a:spLocks noGrp="1"/>
          </p:cNvSpPr>
          <p:nvPr>
            <p:ph type="body" idx="3"/>
          </p:nvPr>
        </p:nvSpPr>
        <p:spPr>
          <a:xfrm>
            <a:off x="6818313" y="1587500"/>
            <a:ext cx="45879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80" name="Google Shape;1780;p139"/>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781" name="Google Shape;1781;p139"/>
          <p:cNvSpPr txBox="1">
            <a:spLocks noGrp="1"/>
          </p:cNvSpPr>
          <p:nvPr>
            <p:ph type="body" idx="4"/>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_Slide - Title, Text, Image">
  <p:cSld name="3_Slide - Title, Text, Image">
    <p:spTree>
      <p:nvGrpSpPr>
        <p:cNvPr id="1" name="Shape 1782"/>
        <p:cNvGrpSpPr/>
        <p:nvPr/>
      </p:nvGrpSpPr>
      <p:grpSpPr>
        <a:xfrm>
          <a:off x="0" y="0"/>
          <a:ext cx="0" cy="0"/>
          <a:chOff x="0" y="0"/>
          <a:chExt cx="0" cy="0"/>
        </a:xfrm>
      </p:grpSpPr>
      <p:sp>
        <p:nvSpPr>
          <p:cNvPr id="1783" name="Google Shape;1783;p140"/>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784" name="Google Shape;1784;p140"/>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785" name="Google Shape;1785;p140"/>
          <p:cNvSpPr>
            <a:spLocks noGrp="1"/>
          </p:cNvSpPr>
          <p:nvPr>
            <p:ph type="pic" idx="2"/>
          </p:nvPr>
        </p:nvSpPr>
        <p:spPr>
          <a:xfrm>
            <a:off x="6095999" y="0"/>
            <a:ext cx="6096000" cy="6858000"/>
          </a:xfrm>
          <a:prstGeom prst="rect">
            <a:avLst/>
          </a:prstGeom>
          <a:solidFill>
            <a:schemeClr val="accent1"/>
          </a:solidFill>
          <a:ln>
            <a:noFill/>
          </a:ln>
        </p:spPr>
      </p:sp>
      <p:sp>
        <p:nvSpPr>
          <p:cNvPr id="1786" name="Google Shape;1786;p140"/>
          <p:cNvSpPr>
            <a:spLocks noGrp="1"/>
          </p:cNvSpPr>
          <p:nvPr>
            <p:ph type="pic" idx="3"/>
          </p:nvPr>
        </p:nvSpPr>
        <p:spPr>
          <a:xfrm>
            <a:off x="0" y="0"/>
            <a:ext cx="6096000" cy="6858000"/>
          </a:xfrm>
          <a:prstGeom prst="rect">
            <a:avLst/>
          </a:prstGeom>
          <a:solidFill>
            <a:srgbClr val="CBF3FD"/>
          </a:solidFill>
          <a:ln>
            <a:noFill/>
          </a:ln>
        </p:spPr>
      </p:sp>
      <p:sp>
        <p:nvSpPr>
          <p:cNvPr id="1787" name="Google Shape;1787;p14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1788" name="Google Shape;1788;p140"/>
          <p:cNvCxnSpPr/>
          <p:nvPr/>
        </p:nvCxnSpPr>
        <p:spPr>
          <a:xfrm>
            <a:off x="6096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789" name="Google Shape;1789;p140"/>
          <p:cNvSpPr txBox="1">
            <a:spLocks noGrp="1"/>
          </p:cNvSpPr>
          <p:nvPr>
            <p:ph type="body" idx="1"/>
          </p:nvPr>
        </p:nvSpPr>
        <p:spPr>
          <a:xfrm>
            <a:off x="6818313" y="1587500"/>
            <a:ext cx="4587900" cy="1016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0" name="Google Shape;1790;p140"/>
          <p:cNvSpPr txBox="1">
            <a:spLocks noGrp="1"/>
          </p:cNvSpPr>
          <p:nvPr>
            <p:ph type="body" idx="4"/>
          </p:nvPr>
        </p:nvSpPr>
        <p:spPr>
          <a:xfrm>
            <a:off x="754063" y="1587500"/>
            <a:ext cx="4587900" cy="1016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1" name="Google Shape;1791;p140"/>
          <p:cNvSpPr txBox="1">
            <a:spLocks noGrp="1"/>
          </p:cNvSpPr>
          <p:nvPr>
            <p:ph type="body" idx="5"/>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2" name="Google Shape;1792;p140"/>
          <p:cNvSpPr txBox="1">
            <a:spLocks noGrp="1"/>
          </p:cNvSpPr>
          <p:nvPr>
            <p:ph type="body" idx="6"/>
          </p:nvPr>
        </p:nvSpPr>
        <p:spPr>
          <a:xfrm>
            <a:off x="635000"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Slide - Title, Text, Image">
  <p:cSld name="1_Slide - Title, Text, Image">
    <p:spTree>
      <p:nvGrpSpPr>
        <p:cNvPr id="1" name="Shape 1793"/>
        <p:cNvGrpSpPr/>
        <p:nvPr/>
      </p:nvGrpSpPr>
      <p:grpSpPr>
        <a:xfrm>
          <a:off x="0" y="0"/>
          <a:ext cx="0" cy="0"/>
          <a:chOff x="0" y="0"/>
          <a:chExt cx="0" cy="0"/>
        </a:xfrm>
      </p:grpSpPr>
      <p:sp>
        <p:nvSpPr>
          <p:cNvPr id="1794" name="Google Shape;1794;p141"/>
          <p:cNvSpPr>
            <a:spLocks noGrp="1"/>
          </p:cNvSpPr>
          <p:nvPr>
            <p:ph type="pic" idx="2"/>
          </p:nvPr>
        </p:nvSpPr>
        <p:spPr>
          <a:xfrm>
            <a:off x="0" y="0"/>
            <a:ext cx="6159600" cy="6858000"/>
          </a:xfrm>
          <a:prstGeom prst="rect">
            <a:avLst/>
          </a:prstGeom>
          <a:solidFill>
            <a:schemeClr val="lt1"/>
          </a:solidFill>
          <a:ln>
            <a:noFill/>
          </a:ln>
        </p:spPr>
      </p:sp>
      <p:sp>
        <p:nvSpPr>
          <p:cNvPr id="1795" name="Google Shape;1795;p141"/>
          <p:cNvSpPr txBox="1">
            <a:spLocks noGrp="1"/>
          </p:cNvSpPr>
          <p:nvPr>
            <p:ph type="title"/>
          </p:nvPr>
        </p:nvSpPr>
        <p:spPr>
          <a:xfrm>
            <a:off x="6953250"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6" name="Google Shape;1796;p14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97" name="Google Shape;1797;p141"/>
          <p:cNvSpPr txBox="1">
            <a:spLocks noGrp="1"/>
          </p:cNvSpPr>
          <p:nvPr>
            <p:ph type="body" idx="1"/>
          </p:nvPr>
        </p:nvSpPr>
        <p:spPr>
          <a:xfrm>
            <a:off x="6953250" y="1544715"/>
            <a:ext cx="4587900" cy="4170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98" name="Google Shape;1798;p141"/>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799" name="Google Shape;1799;p141"/>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lide - Quote">
  <p:cSld name="Slide - Quote">
    <p:bg>
      <p:bgPr>
        <a:solidFill>
          <a:schemeClr val="accent1"/>
        </a:solidFill>
        <a:effectLst/>
      </p:bgPr>
    </p:bg>
    <p:spTree>
      <p:nvGrpSpPr>
        <p:cNvPr id="1" name="Shape 1800"/>
        <p:cNvGrpSpPr/>
        <p:nvPr/>
      </p:nvGrpSpPr>
      <p:grpSpPr>
        <a:xfrm>
          <a:off x="0" y="0"/>
          <a:ext cx="0" cy="0"/>
          <a:chOff x="0" y="0"/>
          <a:chExt cx="0" cy="0"/>
        </a:xfrm>
      </p:grpSpPr>
      <p:sp>
        <p:nvSpPr>
          <p:cNvPr id="1801" name="Google Shape;1801;p142"/>
          <p:cNvSpPr>
            <a:spLocks noGrp="1"/>
          </p:cNvSpPr>
          <p:nvPr>
            <p:ph type="pic" idx="2"/>
          </p:nvPr>
        </p:nvSpPr>
        <p:spPr>
          <a:xfrm>
            <a:off x="0" y="0"/>
            <a:ext cx="6032400" cy="6858000"/>
          </a:xfrm>
          <a:prstGeom prst="rect">
            <a:avLst/>
          </a:prstGeom>
          <a:solidFill>
            <a:schemeClr val="lt1"/>
          </a:solidFill>
          <a:ln>
            <a:noFill/>
          </a:ln>
        </p:spPr>
      </p:sp>
      <p:cxnSp>
        <p:nvCxnSpPr>
          <p:cNvPr id="1802" name="Google Shape;1802;p142"/>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803" name="Google Shape;1803;p142"/>
          <p:cNvSpPr txBox="1">
            <a:spLocks noGrp="1"/>
          </p:cNvSpPr>
          <p:nvPr>
            <p:ph type="title"/>
          </p:nvPr>
        </p:nvSpPr>
        <p:spPr>
          <a:xfrm>
            <a:off x="5238750" y="1708150"/>
            <a:ext cx="63183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norm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4" name="Google Shape;1804;p142"/>
          <p:cNvSpPr txBox="1">
            <a:spLocks noGrp="1"/>
          </p:cNvSpPr>
          <p:nvPr>
            <p:ph type="body" idx="1"/>
          </p:nvPr>
        </p:nvSpPr>
        <p:spPr>
          <a:xfrm>
            <a:off x="8937625" y="5080000"/>
            <a:ext cx="2619300" cy="247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5" name="Google Shape;1805;p142"/>
          <p:cNvSpPr txBox="1">
            <a:spLocks noGrp="1"/>
          </p:cNvSpPr>
          <p:nvPr>
            <p:ph type="body" idx="3"/>
          </p:nvPr>
        </p:nvSpPr>
        <p:spPr>
          <a:xfrm>
            <a:off x="8363844" y="5416550"/>
            <a:ext cx="3193200" cy="247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6" name="Google Shape;1806;p14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07" name="Google Shape;1807;p142"/>
          <p:cNvSpPr txBox="1">
            <a:spLocks noGrp="1"/>
          </p:cNvSpPr>
          <p:nvPr>
            <p:ph type="body" idx="4"/>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Closing Slide - Logo">
  <p:cSld name="2_Closing Slide - Logo">
    <p:bg>
      <p:bgPr>
        <a:solidFill>
          <a:schemeClr val="accent1"/>
        </a:solidFill>
        <a:effectLst/>
      </p:bgPr>
    </p:bg>
    <p:spTree>
      <p:nvGrpSpPr>
        <p:cNvPr id="1" name="Shape 215"/>
        <p:cNvGrpSpPr/>
        <p:nvPr/>
      </p:nvGrpSpPr>
      <p:grpSpPr>
        <a:xfrm>
          <a:off x="0" y="0"/>
          <a:ext cx="0" cy="0"/>
          <a:chOff x="0" y="0"/>
          <a:chExt cx="0" cy="0"/>
        </a:xfrm>
      </p:grpSpPr>
      <p:pic>
        <p:nvPicPr>
          <p:cNvPr id="216" name="Google Shape;216;p15"/>
          <p:cNvPicPr preferRelativeResize="0"/>
          <p:nvPr/>
        </p:nvPicPr>
        <p:blipFill rotWithShape="1">
          <a:blip r:embed="rId2">
            <a:alphaModFix/>
          </a:blip>
          <a:srcRect/>
          <a:stretch/>
        </p:blipFill>
        <p:spPr>
          <a:xfrm>
            <a:off x="5553075" y="2159000"/>
            <a:ext cx="1085850" cy="1085850"/>
          </a:xfrm>
          <a:prstGeom prst="rect">
            <a:avLst/>
          </a:prstGeom>
          <a:noFill/>
          <a:ln>
            <a:noFill/>
          </a:ln>
        </p:spPr>
      </p:pic>
      <p:sp>
        <p:nvSpPr>
          <p:cNvPr id="217" name="Google Shape;217;p15"/>
          <p:cNvSpPr txBox="1">
            <a:spLocks noGrp="1"/>
          </p:cNvSpPr>
          <p:nvPr>
            <p:ph type="body" idx="1"/>
          </p:nvPr>
        </p:nvSpPr>
        <p:spPr>
          <a:xfrm>
            <a:off x="5553074" y="3354851"/>
            <a:ext cx="1085851" cy="455149"/>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15"/>
          <p:cNvSpPr txBox="1">
            <a:spLocks noGrp="1"/>
          </p:cNvSpPr>
          <p:nvPr>
            <p:ph type="body" idx="2"/>
          </p:nvPr>
        </p:nvSpPr>
        <p:spPr>
          <a:xfrm>
            <a:off x="4777740" y="4013200"/>
            <a:ext cx="2636520" cy="3300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15"/>
          <p:cNvSpPr txBox="1">
            <a:spLocks noGrp="1"/>
          </p:cNvSpPr>
          <p:nvPr>
            <p:ph type="body" idx="3"/>
          </p:nvPr>
        </p:nvSpPr>
        <p:spPr>
          <a:xfrm>
            <a:off x="3197860" y="4429125"/>
            <a:ext cx="5796280" cy="269875"/>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lide - Chart">
  <p:cSld name="Slide - Chart">
    <p:bg>
      <p:bgPr>
        <a:solidFill>
          <a:schemeClr val="accent1"/>
        </a:solidFill>
        <a:effectLst/>
      </p:bgPr>
    </p:bg>
    <p:spTree>
      <p:nvGrpSpPr>
        <p:cNvPr id="1" name="Shape 1808"/>
        <p:cNvGrpSpPr/>
        <p:nvPr/>
      </p:nvGrpSpPr>
      <p:grpSpPr>
        <a:xfrm>
          <a:off x="0" y="0"/>
          <a:ext cx="0" cy="0"/>
          <a:chOff x="0" y="0"/>
          <a:chExt cx="0" cy="0"/>
        </a:xfrm>
      </p:grpSpPr>
      <p:sp>
        <p:nvSpPr>
          <p:cNvPr id="1809" name="Google Shape;1809;p143"/>
          <p:cNvSpPr/>
          <p:nvPr/>
        </p:nvSpPr>
        <p:spPr>
          <a:xfrm>
            <a:off x="-11905" y="0"/>
            <a:ext cx="6159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810" name="Google Shape;1810;p143"/>
          <p:cNvSpPr txBox="1">
            <a:spLocks noGrp="1"/>
          </p:cNvSpPr>
          <p:nvPr>
            <p:ph type="title"/>
          </p:nvPr>
        </p:nvSpPr>
        <p:spPr>
          <a:xfrm>
            <a:off x="650875" y="389659"/>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1" name="Google Shape;1811;p14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12" name="Google Shape;1812;p143"/>
          <p:cNvSpPr txBox="1">
            <a:spLocks noGrp="1"/>
          </p:cNvSpPr>
          <p:nvPr>
            <p:ph type="body" idx="1"/>
          </p:nvPr>
        </p:nvSpPr>
        <p:spPr>
          <a:xfrm>
            <a:off x="635000" y="1575001"/>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3" name="Google Shape;1813;p143"/>
          <p:cNvSpPr txBox="1">
            <a:spLocks noGrp="1"/>
          </p:cNvSpPr>
          <p:nvPr>
            <p:ph type="body" idx="2"/>
          </p:nvPr>
        </p:nvSpPr>
        <p:spPr>
          <a:xfrm>
            <a:off x="7080250" y="4532539"/>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4" name="Google Shape;1814;p143"/>
          <p:cNvSpPr txBox="1">
            <a:spLocks noGrp="1"/>
          </p:cNvSpPr>
          <p:nvPr>
            <p:ph type="body" idx="3"/>
          </p:nvPr>
        </p:nvSpPr>
        <p:spPr>
          <a:xfrm>
            <a:off x="7080250" y="5033639"/>
            <a:ext cx="4461000" cy="681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5" name="Google Shape;1815;p143"/>
          <p:cNvSpPr>
            <a:spLocks noGrp="1"/>
          </p:cNvSpPr>
          <p:nvPr>
            <p:ph type="chart" idx="4"/>
          </p:nvPr>
        </p:nvSpPr>
        <p:spPr>
          <a:xfrm>
            <a:off x="6953250" y="933450"/>
            <a:ext cx="4603800" cy="33624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cxnSp>
        <p:nvCxnSpPr>
          <p:cNvPr id="1816" name="Google Shape;1816;p143"/>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lide - Title, Text, Image, Caption">
  <p:cSld name="Slide - Title, Text, Image, Caption">
    <p:spTree>
      <p:nvGrpSpPr>
        <p:cNvPr id="1" name="Shape 1817"/>
        <p:cNvGrpSpPr/>
        <p:nvPr/>
      </p:nvGrpSpPr>
      <p:grpSpPr>
        <a:xfrm>
          <a:off x="0" y="0"/>
          <a:ext cx="0" cy="0"/>
          <a:chOff x="0" y="0"/>
          <a:chExt cx="0" cy="0"/>
        </a:xfrm>
      </p:grpSpPr>
      <p:sp>
        <p:nvSpPr>
          <p:cNvPr id="1818" name="Google Shape;1818;p144"/>
          <p:cNvSpPr/>
          <p:nvPr/>
        </p:nvSpPr>
        <p:spPr>
          <a:xfrm>
            <a:off x="0" y="0"/>
            <a:ext cx="60324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819" name="Google Shape;1819;p144"/>
          <p:cNvSpPr>
            <a:spLocks noGrp="1"/>
          </p:cNvSpPr>
          <p:nvPr>
            <p:ph type="pic" idx="2"/>
          </p:nvPr>
        </p:nvSpPr>
        <p:spPr>
          <a:xfrm>
            <a:off x="6046786" y="-11905"/>
            <a:ext cx="6159600" cy="3810000"/>
          </a:xfrm>
          <a:prstGeom prst="rect">
            <a:avLst/>
          </a:prstGeom>
          <a:solidFill>
            <a:schemeClr val="lt1"/>
          </a:solidFill>
          <a:ln>
            <a:noFill/>
          </a:ln>
        </p:spPr>
      </p:sp>
      <p:sp>
        <p:nvSpPr>
          <p:cNvPr id="1820" name="Google Shape;1820;p144"/>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1" name="Google Shape;1821;p14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22" name="Google Shape;1822;p144"/>
          <p:cNvSpPr txBox="1">
            <a:spLocks noGrp="1"/>
          </p:cNvSpPr>
          <p:nvPr>
            <p:ph type="body" idx="1"/>
          </p:nvPr>
        </p:nvSpPr>
        <p:spPr>
          <a:xfrm>
            <a:off x="650875" y="1579418"/>
            <a:ext cx="4587900" cy="4135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23" name="Google Shape;1823;p144"/>
          <p:cNvCxnSpPr/>
          <p:nvPr/>
        </p:nvCxnSpPr>
        <p:spPr>
          <a:xfrm rot="10800000">
            <a:off x="6032400" y="3810000"/>
            <a:ext cx="6159600" cy="0"/>
          </a:xfrm>
          <a:prstGeom prst="straightConnector1">
            <a:avLst/>
          </a:prstGeom>
          <a:noFill/>
          <a:ln w="25400" cap="flat" cmpd="sng">
            <a:solidFill>
              <a:schemeClr val="dk1"/>
            </a:solidFill>
            <a:prstDash val="solid"/>
            <a:miter lim="800000"/>
            <a:headEnd type="none" w="sm" len="sm"/>
            <a:tailEnd type="none" w="sm" len="sm"/>
          </a:ln>
        </p:spPr>
      </p:cxnSp>
      <p:sp>
        <p:nvSpPr>
          <p:cNvPr id="1824" name="Google Shape;1824;p144"/>
          <p:cNvSpPr txBox="1">
            <a:spLocks noGrp="1"/>
          </p:cNvSpPr>
          <p:nvPr>
            <p:ph type="body" idx="3"/>
          </p:nvPr>
        </p:nvSpPr>
        <p:spPr>
          <a:xfrm>
            <a:off x="6294755" y="3629575"/>
            <a:ext cx="44685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5" name="Google Shape;1825;p144"/>
          <p:cNvSpPr txBox="1">
            <a:spLocks noGrp="1"/>
          </p:cNvSpPr>
          <p:nvPr>
            <p:ph type="body" idx="4"/>
          </p:nvPr>
        </p:nvSpPr>
        <p:spPr>
          <a:xfrm>
            <a:off x="6329362" y="4255295"/>
            <a:ext cx="5211900" cy="1459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26" name="Google Shape;1826;p144"/>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827" name="Google Shape;1827;p144"/>
          <p:cNvSpPr txBox="1">
            <a:spLocks noGrp="1"/>
          </p:cNvSpPr>
          <p:nvPr>
            <p:ph type="body" idx="5"/>
          </p:nvPr>
        </p:nvSpPr>
        <p:spPr>
          <a:xfrm>
            <a:off x="6294755" y="3228425"/>
            <a:ext cx="37740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lide - Title, Text, Image, Caption 2">
  <p:cSld name="Slide - Title, Text, Image, Caption 2">
    <p:spTree>
      <p:nvGrpSpPr>
        <p:cNvPr id="1" name="Shape 1828"/>
        <p:cNvGrpSpPr/>
        <p:nvPr/>
      </p:nvGrpSpPr>
      <p:grpSpPr>
        <a:xfrm>
          <a:off x="0" y="0"/>
          <a:ext cx="0" cy="0"/>
          <a:chOff x="0" y="0"/>
          <a:chExt cx="0" cy="0"/>
        </a:xfrm>
      </p:grpSpPr>
      <p:sp>
        <p:nvSpPr>
          <p:cNvPr id="1829" name="Google Shape;1829;p145"/>
          <p:cNvSpPr/>
          <p:nvPr/>
        </p:nvSpPr>
        <p:spPr>
          <a:xfrm>
            <a:off x="0" y="0"/>
            <a:ext cx="69534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830" name="Google Shape;1830;p145"/>
          <p:cNvSpPr>
            <a:spLocks noGrp="1"/>
          </p:cNvSpPr>
          <p:nvPr>
            <p:ph type="pic" idx="2"/>
          </p:nvPr>
        </p:nvSpPr>
        <p:spPr>
          <a:xfrm>
            <a:off x="8128000" y="1143000"/>
            <a:ext cx="2889300" cy="2889300"/>
          </a:xfrm>
          <a:prstGeom prst="rect">
            <a:avLst/>
          </a:prstGeom>
          <a:solidFill>
            <a:schemeClr val="lt1"/>
          </a:solidFill>
          <a:ln w="25400" cap="flat" cmpd="sng">
            <a:solidFill>
              <a:schemeClr val="dk1"/>
            </a:solidFill>
            <a:prstDash val="solid"/>
            <a:round/>
            <a:headEnd type="none" w="sm" len="sm"/>
            <a:tailEnd type="none" w="sm" len="sm"/>
          </a:ln>
        </p:spPr>
      </p:sp>
      <p:sp>
        <p:nvSpPr>
          <p:cNvPr id="1831" name="Google Shape;1831;p145"/>
          <p:cNvSpPr txBox="1">
            <a:spLocks noGrp="1"/>
          </p:cNvSpPr>
          <p:nvPr>
            <p:ph type="title"/>
          </p:nvPr>
        </p:nvSpPr>
        <p:spPr>
          <a:xfrm>
            <a:off x="650875" y="381000"/>
            <a:ext cx="55086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2" name="Google Shape;1832;p14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33" name="Google Shape;1833;p145"/>
          <p:cNvSpPr txBox="1">
            <a:spLocks noGrp="1"/>
          </p:cNvSpPr>
          <p:nvPr>
            <p:ph type="body" idx="1"/>
          </p:nvPr>
        </p:nvSpPr>
        <p:spPr>
          <a:xfrm>
            <a:off x="650875" y="1575000"/>
            <a:ext cx="55086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4" name="Google Shape;1834;p145"/>
          <p:cNvSpPr txBox="1">
            <a:spLocks noGrp="1"/>
          </p:cNvSpPr>
          <p:nvPr>
            <p:ph type="body" idx="3"/>
          </p:nvPr>
        </p:nvSpPr>
        <p:spPr>
          <a:xfrm>
            <a:off x="8128001" y="4338150"/>
            <a:ext cx="28893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35" name="Google Shape;1835;p145"/>
          <p:cNvCxnSpPr/>
          <p:nvPr/>
        </p:nvCxnSpPr>
        <p:spPr>
          <a:xfrm>
            <a:off x="69469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836" name="Google Shape;1836;p145"/>
          <p:cNvSpPr txBox="1">
            <a:spLocks noGrp="1"/>
          </p:cNvSpPr>
          <p:nvPr>
            <p:ph type="body" idx="4"/>
          </p:nvPr>
        </p:nvSpPr>
        <p:spPr>
          <a:xfrm>
            <a:off x="8128001" y="4896644"/>
            <a:ext cx="2889300" cy="818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7" name="Google Shape;1837;p145"/>
          <p:cNvSpPr txBox="1">
            <a:spLocks noGrp="1"/>
          </p:cNvSpPr>
          <p:nvPr>
            <p:ph type="body" idx="5"/>
          </p:nvPr>
        </p:nvSpPr>
        <p:spPr>
          <a:xfrm>
            <a:off x="8128001" y="6108700"/>
            <a:ext cx="28893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lide - Full Screen Image, Notes">
  <p:cSld name="Slide - Full Screen Image, Notes">
    <p:spTree>
      <p:nvGrpSpPr>
        <p:cNvPr id="1" name="Shape 1838"/>
        <p:cNvGrpSpPr/>
        <p:nvPr/>
      </p:nvGrpSpPr>
      <p:grpSpPr>
        <a:xfrm>
          <a:off x="0" y="0"/>
          <a:ext cx="0" cy="0"/>
          <a:chOff x="0" y="0"/>
          <a:chExt cx="0" cy="0"/>
        </a:xfrm>
      </p:grpSpPr>
      <p:sp>
        <p:nvSpPr>
          <p:cNvPr id="1839" name="Google Shape;1839;p146"/>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840" name="Google Shape;1840;p146"/>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841" name="Google Shape;1841;p146"/>
          <p:cNvSpPr>
            <a:spLocks noGrp="1"/>
          </p:cNvSpPr>
          <p:nvPr>
            <p:ph type="pic" idx="2"/>
          </p:nvPr>
        </p:nvSpPr>
        <p:spPr>
          <a:xfrm>
            <a:off x="-1" y="0"/>
            <a:ext cx="12192000" cy="6858000"/>
          </a:xfrm>
          <a:prstGeom prst="rect">
            <a:avLst/>
          </a:prstGeom>
          <a:solidFill>
            <a:schemeClr val="lt1"/>
          </a:solidFill>
          <a:ln>
            <a:noFill/>
          </a:ln>
        </p:spPr>
      </p:sp>
      <p:sp>
        <p:nvSpPr>
          <p:cNvPr id="1842" name="Google Shape;1842;p14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43" name="Google Shape;1843;p146"/>
          <p:cNvSpPr txBox="1">
            <a:spLocks noGrp="1"/>
          </p:cNvSpPr>
          <p:nvPr>
            <p:ph type="body" idx="1"/>
          </p:nvPr>
        </p:nvSpPr>
        <p:spPr>
          <a:xfrm>
            <a:off x="4322128" y="256015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4" name="Google Shape;1844;p146"/>
          <p:cNvSpPr txBox="1">
            <a:spLocks noGrp="1"/>
          </p:cNvSpPr>
          <p:nvPr>
            <p:ph type="title"/>
          </p:nvPr>
        </p:nvSpPr>
        <p:spPr>
          <a:xfrm>
            <a:off x="1428750" y="3104502"/>
            <a:ext cx="9334500" cy="648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5" name="Google Shape;1845;p146"/>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_Slide - Full Screen Image, Notes">
  <p:cSld name="2_Slide - Full Screen Image, Notes">
    <p:spTree>
      <p:nvGrpSpPr>
        <p:cNvPr id="1" name="Shape 1846"/>
        <p:cNvGrpSpPr/>
        <p:nvPr/>
      </p:nvGrpSpPr>
      <p:grpSpPr>
        <a:xfrm>
          <a:off x="0" y="0"/>
          <a:ext cx="0" cy="0"/>
          <a:chOff x="0" y="0"/>
          <a:chExt cx="0" cy="0"/>
        </a:xfrm>
      </p:grpSpPr>
      <p:sp>
        <p:nvSpPr>
          <p:cNvPr id="1847" name="Google Shape;1847;p147"/>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848" name="Google Shape;1848;p147"/>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849" name="Google Shape;1849;p147"/>
          <p:cNvSpPr>
            <a:spLocks noGrp="1"/>
          </p:cNvSpPr>
          <p:nvPr>
            <p:ph type="pic" idx="2"/>
          </p:nvPr>
        </p:nvSpPr>
        <p:spPr>
          <a:xfrm>
            <a:off x="3400799" y="0"/>
            <a:ext cx="8791200" cy="6858000"/>
          </a:xfrm>
          <a:prstGeom prst="rect">
            <a:avLst/>
          </a:prstGeom>
          <a:solidFill>
            <a:schemeClr val="lt1"/>
          </a:solidFill>
          <a:ln>
            <a:noFill/>
          </a:ln>
        </p:spPr>
      </p:sp>
      <p:cxnSp>
        <p:nvCxnSpPr>
          <p:cNvPr id="1850" name="Google Shape;1850;p147"/>
          <p:cNvCxnSpPr/>
          <p:nvPr/>
        </p:nvCxnSpPr>
        <p:spPr>
          <a:xfrm>
            <a:off x="338971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851" name="Google Shape;1851;p14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52" name="Google Shape;1852;p147"/>
          <p:cNvSpPr txBox="1">
            <a:spLocks noGrp="1"/>
          </p:cNvSpPr>
          <p:nvPr>
            <p:ph type="title"/>
          </p:nvPr>
        </p:nvSpPr>
        <p:spPr>
          <a:xfrm>
            <a:off x="650875" y="381000"/>
            <a:ext cx="3547800" cy="1622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lvl="0" algn="l">
              <a:lnSpc>
                <a:spcPct val="90000"/>
              </a:lnSpc>
              <a:spcBef>
                <a:spcPts val="0"/>
              </a:spcBef>
              <a:spcAft>
                <a:spcPts val="0"/>
              </a:spcAft>
              <a:buClr>
                <a:schemeClr val="dk1"/>
              </a:buClr>
              <a:buSzPts val="3200"/>
              <a:buFont typeface="Montserrat ExtraBold"/>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3" name="Google Shape;1853;p147"/>
          <p:cNvSpPr txBox="1">
            <a:spLocks noGrp="1"/>
          </p:cNvSpPr>
          <p:nvPr>
            <p:ph type="body" idx="1"/>
          </p:nvPr>
        </p:nvSpPr>
        <p:spPr>
          <a:xfrm>
            <a:off x="650875" y="2201361"/>
            <a:ext cx="3540000" cy="4224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800"/>
              <a:buNone/>
              <a:defRPr sz="1800">
                <a:solidFill>
                  <a:schemeClr val="accen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4" name="Google Shape;1854;p147"/>
          <p:cNvSpPr txBox="1">
            <a:spLocks noGrp="1"/>
          </p:cNvSpPr>
          <p:nvPr>
            <p:ph type="body" idx="3"/>
          </p:nvPr>
        </p:nvSpPr>
        <p:spPr>
          <a:xfrm>
            <a:off x="3849942" y="6105525"/>
            <a:ext cx="402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_Slide - Full Screen Image, Notes">
  <p:cSld name="1_Slide - Full Screen Image, Notes">
    <p:spTree>
      <p:nvGrpSpPr>
        <p:cNvPr id="1" name="Shape 1855"/>
        <p:cNvGrpSpPr/>
        <p:nvPr/>
      </p:nvGrpSpPr>
      <p:grpSpPr>
        <a:xfrm>
          <a:off x="0" y="0"/>
          <a:ext cx="0" cy="0"/>
          <a:chOff x="0" y="0"/>
          <a:chExt cx="0" cy="0"/>
        </a:xfrm>
      </p:grpSpPr>
      <p:sp>
        <p:nvSpPr>
          <p:cNvPr id="1856" name="Google Shape;1856;p148"/>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857" name="Google Shape;1857;p148"/>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858" name="Google Shape;1858;p148"/>
          <p:cNvSpPr>
            <a:spLocks noGrp="1"/>
          </p:cNvSpPr>
          <p:nvPr>
            <p:ph type="pic" idx="2"/>
          </p:nvPr>
        </p:nvSpPr>
        <p:spPr>
          <a:xfrm>
            <a:off x="-1" y="0"/>
            <a:ext cx="12192000" cy="6858000"/>
          </a:xfrm>
          <a:prstGeom prst="rect">
            <a:avLst/>
          </a:prstGeom>
          <a:solidFill>
            <a:schemeClr val="lt1"/>
          </a:solidFill>
          <a:ln>
            <a:noFill/>
          </a:ln>
        </p:spPr>
      </p:sp>
      <p:sp>
        <p:nvSpPr>
          <p:cNvPr id="1859" name="Google Shape;1859;p14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60" name="Google Shape;1860;p148"/>
          <p:cNvSpPr txBox="1">
            <a:spLocks noGrp="1"/>
          </p:cNvSpPr>
          <p:nvPr>
            <p:ph type="body" idx="1"/>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9_Slide - Title Only">
  <p:cSld name="9_Slide - Title Only">
    <p:spTree>
      <p:nvGrpSpPr>
        <p:cNvPr id="1" name="Shape 1861"/>
        <p:cNvGrpSpPr/>
        <p:nvPr/>
      </p:nvGrpSpPr>
      <p:grpSpPr>
        <a:xfrm>
          <a:off x="0" y="0"/>
          <a:ext cx="0" cy="0"/>
          <a:chOff x="0" y="0"/>
          <a:chExt cx="0" cy="0"/>
        </a:xfrm>
      </p:grpSpPr>
      <p:sp>
        <p:nvSpPr>
          <p:cNvPr id="1862" name="Google Shape;1862;p14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63" name="Google Shape;1863;p149"/>
          <p:cNvSpPr/>
          <p:nvPr/>
        </p:nvSpPr>
        <p:spPr>
          <a:xfrm>
            <a:off x="10851634" y="2585331"/>
            <a:ext cx="81308" cy="25356"/>
          </a:xfrm>
          <a:custGeom>
            <a:avLst/>
            <a:gdLst/>
            <a:ahLst/>
            <a:cxnLst/>
            <a:rect l="l" t="t" r="r" b="b"/>
            <a:pathLst>
              <a:path w="81308" h="25356" extrusionOk="0">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64" name="Google Shape;1864;p149"/>
          <p:cNvSpPr/>
          <p:nvPr/>
        </p:nvSpPr>
        <p:spPr>
          <a:xfrm>
            <a:off x="7577539" y="5917865"/>
            <a:ext cx="52144" cy="33961"/>
          </a:xfrm>
          <a:custGeom>
            <a:avLst/>
            <a:gdLst/>
            <a:ahLst/>
            <a:cxnLst/>
            <a:rect l="l" t="t" r="r" b="b"/>
            <a:pathLst>
              <a:path w="52144" h="33961" extrusionOk="0">
                <a:moveTo>
                  <a:pt x="17729" y="1532"/>
                </a:moveTo>
                <a:cubicBezTo>
                  <a:pt x="14038" y="-6771"/>
                  <a:pt x="-13641" y="20907"/>
                  <a:pt x="8502" y="31056"/>
                </a:cubicBezTo>
                <a:cubicBezTo>
                  <a:pt x="18651" y="35670"/>
                  <a:pt x="23264" y="25521"/>
                  <a:pt x="29723" y="31056"/>
                </a:cubicBezTo>
                <a:cubicBezTo>
                  <a:pt x="36181" y="36592"/>
                  <a:pt x="50021" y="34747"/>
                  <a:pt x="51866" y="20907"/>
                </a:cubicBezTo>
                <a:cubicBezTo>
                  <a:pt x="55556" y="7068"/>
                  <a:pt x="21420" y="8913"/>
                  <a:pt x="17729" y="153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1865" name="Google Shape;1865;p149"/>
          <p:cNvGrpSpPr/>
          <p:nvPr/>
        </p:nvGrpSpPr>
        <p:grpSpPr>
          <a:xfrm>
            <a:off x="4333669" y="1228744"/>
            <a:ext cx="6913928" cy="4299292"/>
            <a:chOff x="6479812" y="3234553"/>
            <a:chExt cx="1828646" cy="1137108"/>
          </a:xfrm>
        </p:grpSpPr>
        <p:sp>
          <p:nvSpPr>
            <p:cNvPr id="1866" name="Google Shape;1866;p149"/>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67" name="Google Shape;1867;p149"/>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68" name="Google Shape;1868;p149"/>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69" name="Google Shape;1869;p149"/>
            <p:cNvSpPr/>
            <p:nvPr/>
          </p:nvSpPr>
          <p:spPr>
            <a:xfrm>
              <a:off x="8092616" y="3819294"/>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0" name="Google Shape;1870;p149"/>
            <p:cNvSpPr/>
            <p:nvPr/>
          </p:nvSpPr>
          <p:spPr>
            <a:xfrm>
              <a:off x="7586964" y="3551937"/>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1" name="Google Shape;1871;p149"/>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2" name="Google Shape;1872;p149"/>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3" name="Google Shape;1873;p149"/>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4" name="Google Shape;1874;p149"/>
            <p:cNvSpPr/>
            <p:nvPr/>
          </p:nvSpPr>
          <p:spPr>
            <a:xfrm>
              <a:off x="7613670" y="3314746"/>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5" name="Google Shape;1875;p149"/>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6" name="Google Shape;1876;p149"/>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7" name="Google Shape;1877;p149"/>
            <p:cNvSpPr/>
            <p:nvPr/>
          </p:nvSpPr>
          <p:spPr>
            <a:xfrm>
              <a:off x="7840686" y="3539879"/>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8" name="Google Shape;1878;p149"/>
            <p:cNvSpPr/>
            <p:nvPr/>
          </p:nvSpPr>
          <p:spPr>
            <a:xfrm>
              <a:off x="7895121" y="3703839"/>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79" name="Google Shape;1879;p149"/>
            <p:cNvSpPr/>
            <p:nvPr/>
          </p:nvSpPr>
          <p:spPr>
            <a:xfrm>
              <a:off x="8109171" y="3764989"/>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0" name="Google Shape;1880;p149"/>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1" name="Google Shape;1881;p149"/>
            <p:cNvSpPr/>
            <p:nvPr/>
          </p:nvSpPr>
          <p:spPr>
            <a:xfrm>
              <a:off x="7150561" y="3849023"/>
              <a:ext cx="208405" cy="233424"/>
            </a:xfrm>
            <a:custGeom>
              <a:avLst/>
              <a:gdLst/>
              <a:ahLst/>
              <a:cxnLst/>
              <a:rect l="l" t="t" r="r" b="b"/>
              <a:pathLst>
                <a:path w="208405" h="233424" extrusionOk="0">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2" name="Google Shape;1882;p149"/>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3" name="Google Shape;1883;p149"/>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4" name="Google Shape;1884;p149"/>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5" name="Google Shape;1885;p149"/>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6" name="Google Shape;1886;p149"/>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7" name="Google Shape;1887;p149"/>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8" name="Google Shape;1888;p149"/>
            <p:cNvSpPr/>
            <p:nvPr/>
          </p:nvSpPr>
          <p:spPr>
            <a:xfrm>
              <a:off x="7881379" y="4270663"/>
              <a:ext cx="53431" cy="100998"/>
            </a:xfrm>
            <a:custGeom>
              <a:avLst/>
              <a:gdLst/>
              <a:ahLst/>
              <a:cxnLst/>
              <a:rect l="l" t="t" r="r" b="b"/>
              <a:pathLst>
                <a:path w="53431" h="100998" extrusionOk="0">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89" name="Google Shape;1889;p149"/>
            <p:cNvSpPr/>
            <p:nvPr/>
          </p:nvSpPr>
          <p:spPr>
            <a:xfrm>
              <a:off x="6906065" y="4016018"/>
              <a:ext cx="309096" cy="183516"/>
            </a:xfrm>
            <a:custGeom>
              <a:avLst/>
              <a:gdLst/>
              <a:ahLst/>
              <a:cxnLst/>
              <a:rect l="l" t="t" r="r" b="b"/>
              <a:pathLst>
                <a:path w="309096" h="183516" extrusionOk="0">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0" name="Google Shape;1890;p149"/>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1" name="Google Shape;1891;p149"/>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2" name="Google Shape;1892;p149"/>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3" name="Google Shape;1893;p149"/>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4" name="Google Shape;1894;p149"/>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5" name="Google Shape;1895;p149"/>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896" name="Google Shape;1896;p149"/>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1897" name="Google Shape;1897;p149"/>
          <p:cNvSpPr/>
          <p:nvPr/>
        </p:nvSpPr>
        <p:spPr>
          <a:xfrm>
            <a:off x="5280747" y="277217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898" name="Google Shape;1898;p149"/>
          <p:cNvSpPr/>
          <p:nvPr/>
        </p:nvSpPr>
        <p:spPr>
          <a:xfrm>
            <a:off x="7129540" y="351138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899" name="Google Shape;1899;p149"/>
          <p:cNvSpPr/>
          <p:nvPr/>
        </p:nvSpPr>
        <p:spPr>
          <a:xfrm>
            <a:off x="8280319" y="345676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0" name="Google Shape;1900;p149"/>
          <p:cNvSpPr/>
          <p:nvPr/>
        </p:nvSpPr>
        <p:spPr>
          <a:xfrm>
            <a:off x="9400508" y="311415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1" name="Google Shape;1901;p149"/>
          <p:cNvSpPr/>
          <p:nvPr/>
        </p:nvSpPr>
        <p:spPr>
          <a:xfrm>
            <a:off x="10369386" y="380241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2" name="Google Shape;1902;p149"/>
          <p:cNvSpPr/>
          <p:nvPr/>
        </p:nvSpPr>
        <p:spPr>
          <a:xfrm>
            <a:off x="10580458" y="374183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3" name="Google Shape;1903;p149"/>
          <p:cNvSpPr/>
          <p:nvPr/>
        </p:nvSpPr>
        <p:spPr>
          <a:xfrm>
            <a:off x="9587366" y="461935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4" name="Google Shape;1904;p149"/>
          <p:cNvSpPr/>
          <p:nvPr/>
        </p:nvSpPr>
        <p:spPr>
          <a:xfrm>
            <a:off x="9347404" y="461422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5" name="Google Shape;1905;p149"/>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6" name="Google Shape;1906;p149"/>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7" name="Google Shape;1907;p149"/>
          <p:cNvSpPr/>
          <p:nvPr/>
        </p:nvSpPr>
        <p:spPr>
          <a:xfrm>
            <a:off x="8983762" y="407065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08" name="Google Shape;1908;p149"/>
          <p:cNvSpPr txBox="1"/>
          <p:nvPr/>
        </p:nvSpPr>
        <p:spPr>
          <a:xfrm>
            <a:off x="2403231" y="6357771"/>
            <a:ext cx="7385400" cy="1308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AMMAN – BENGALURU – CHENNAI – DELHI – DHAKA – DUBAI – KARACHI – KOLKATA – MUMBAI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8_Slide - Title Only">
  <p:cSld name="8_Slide - Title Only">
    <p:spTree>
      <p:nvGrpSpPr>
        <p:cNvPr id="1" name="Shape 1909"/>
        <p:cNvGrpSpPr/>
        <p:nvPr/>
      </p:nvGrpSpPr>
      <p:grpSpPr>
        <a:xfrm>
          <a:off x="0" y="0"/>
          <a:ext cx="0" cy="0"/>
          <a:chOff x="0" y="0"/>
          <a:chExt cx="0" cy="0"/>
        </a:xfrm>
      </p:grpSpPr>
      <p:grpSp>
        <p:nvGrpSpPr>
          <p:cNvPr id="1910" name="Google Shape;1910;p150"/>
          <p:cNvGrpSpPr/>
          <p:nvPr/>
        </p:nvGrpSpPr>
        <p:grpSpPr>
          <a:xfrm>
            <a:off x="4161719" y="-585470"/>
            <a:ext cx="6900626" cy="5689790"/>
            <a:chOff x="1414273" y="1565521"/>
            <a:chExt cx="3012716" cy="2484082"/>
          </a:xfrm>
        </p:grpSpPr>
        <p:sp>
          <p:nvSpPr>
            <p:cNvPr id="1911" name="Google Shape;1911;p150"/>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2" name="Google Shape;1912;p150"/>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3" name="Google Shape;1913;p150"/>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4" name="Google Shape;1914;p150"/>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5" name="Google Shape;1915;p150"/>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6" name="Google Shape;1916;p150"/>
            <p:cNvSpPr/>
            <p:nvPr/>
          </p:nvSpPr>
          <p:spPr>
            <a:xfrm>
              <a:off x="2109328" y="1565521"/>
              <a:ext cx="2317661" cy="1777902"/>
            </a:xfrm>
            <a:custGeom>
              <a:avLst/>
              <a:gdLst/>
              <a:ahLst/>
              <a:cxnLst/>
              <a:rect l="l" t="t" r="r" b="b"/>
              <a:pathLst>
                <a:path w="2317661" h="1777902" extrusionOk="0">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7" name="Google Shape;1917;p150"/>
            <p:cNvSpPr/>
            <p:nvPr/>
          </p:nvSpPr>
          <p:spPr>
            <a:xfrm>
              <a:off x="1414273" y="2234143"/>
              <a:ext cx="2636261" cy="1788185"/>
            </a:xfrm>
            <a:custGeom>
              <a:avLst/>
              <a:gdLst/>
              <a:ahLst/>
              <a:cxnLst/>
              <a:rect l="l" t="t" r="r" b="b"/>
              <a:pathLst>
                <a:path w="2636261" h="1788185" extrusionOk="0">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18" name="Google Shape;1918;p150"/>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1919" name="Google Shape;1919;p15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920" name="Google Shape;1920;p150"/>
          <p:cNvSpPr/>
          <p:nvPr/>
        </p:nvSpPr>
        <p:spPr>
          <a:xfrm>
            <a:off x="6733816" y="281630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1" name="Google Shape;1921;p150"/>
          <p:cNvSpPr/>
          <p:nvPr/>
        </p:nvSpPr>
        <p:spPr>
          <a:xfrm>
            <a:off x="6841978" y="30397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2" name="Google Shape;1922;p150"/>
          <p:cNvSpPr/>
          <p:nvPr/>
        </p:nvSpPr>
        <p:spPr>
          <a:xfrm>
            <a:off x="6878379" y="324332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3" name="Google Shape;1923;p150"/>
          <p:cNvSpPr/>
          <p:nvPr/>
        </p:nvSpPr>
        <p:spPr>
          <a:xfrm>
            <a:off x="6946519" y="389837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4" name="Google Shape;1924;p150"/>
          <p:cNvSpPr/>
          <p:nvPr/>
        </p:nvSpPr>
        <p:spPr>
          <a:xfrm>
            <a:off x="7363405" y="394006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5" name="Google Shape;1925;p150"/>
          <p:cNvSpPr/>
          <p:nvPr/>
        </p:nvSpPr>
        <p:spPr>
          <a:xfrm>
            <a:off x="7090216" y="40418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6" name="Google Shape;1926;p150"/>
          <p:cNvSpPr/>
          <p:nvPr/>
        </p:nvSpPr>
        <p:spPr>
          <a:xfrm>
            <a:off x="8262967" y="427024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7" name="Google Shape;1927;p150"/>
          <p:cNvSpPr/>
          <p:nvPr/>
        </p:nvSpPr>
        <p:spPr>
          <a:xfrm>
            <a:off x="8275957" y="440147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8" name="Google Shape;1928;p150"/>
          <p:cNvSpPr/>
          <p:nvPr/>
        </p:nvSpPr>
        <p:spPr>
          <a:xfrm>
            <a:off x="8747763" y="422316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29" name="Google Shape;1929;p150"/>
          <p:cNvSpPr/>
          <p:nvPr/>
        </p:nvSpPr>
        <p:spPr>
          <a:xfrm>
            <a:off x="9277216" y="452921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0" name="Google Shape;1930;p150"/>
          <p:cNvSpPr/>
          <p:nvPr/>
        </p:nvSpPr>
        <p:spPr>
          <a:xfrm>
            <a:off x="8883333" y="343325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1" name="Google Shape;1931;p150"/>
          <p:cNvSpPr/>
          <p:nvPr/>
        </p:nvSpPr>
        <p:spPr>
          <a:xfrm>
            <a:off x="9305268" y="328193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2" name="Google Shape;1932;p150"/>
          <p:cNvSpPr/>
          <p:nvPr/>
        </p:nvSpPr>
        <p:spPr>
          <a:xfrm>
            <a:off x="9679937" y="318459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3" name="Google Shape;1933;p150"/>
          <p:cNvSpPr/>
          <p:nvPr/>
        </p:nvSpPr>
        <p:spPr>
          <a:xfrm>
            <a:off x="9950640" y="332026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4" name="Google Shape;1934;p150"/>
          <p:cNvSpPr/>
          <p:nvPr/>
        </p:nvSpPr>
        <p:spPr>
          <a:xfrm>
            <a:off x="9780274" y="353498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5" name="Google Shape;1935;p150"/>
          <p:cNvSpPr/>
          <p:nvPr/>
        </p:nvSpPr>
        <p:spPr>
          <a:xfrm>
            <a:off x="9629548" y="360076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6" name="Google Shape;1936;p150"/>
          <p:cNvSpPr/>
          <p:nvPr/>
        </p:nvSpPr>
        <p:spPr>
          <a:xfrm>
            <a:off x="9557636" y="38127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37" name="Google Shape;1937;p150"/>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8" name="Google Shape;1938;p150"/>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9" name="Google Shape;1939;p150"/>
          <p:cNvSpPr txBox="1"/>
          <p:nvPr/>
        </p:nvSpPr>
        <p:spPr>
          <a:xfrm>
            <a:off x="2801834" y="6216890"/>
            <a:ext cx="6588300" cy="264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AUSTIN – BOSTON – CHICAGO – HOUSTON – LOS ANGELES – MIAMI – MONTRÉAL – NEW ORLEANS – NEW YORK PHILADELPHIA – PHOENIX – PORTLAND – SAN FRANCISCO – SEATTLE – TORONTO – VANCOUVER – WASHINGTON DC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7_Slide - Title Only">
  <p:cSld name="7_Slide - Title Only">
    <p:spTree>
      <p:nvGrpSpPr>
        <p:cNvPr id="1" name="Shape 1940"/>
        <p:cNvGrpSpPr/>
        <p:nvPr/>
      </p:nvGrpSpPr>
      <p:grpSpPr>
        <a:xfrm>
          <a:off x="0" y="0"/>
          <a:ext cx="0" cy="0"/>
          <a:chOff x="0" y="0"/>
          <a:chExt cx="0" cy="0"/>
        </a:xfrm>
      </p:grpSpPr>
      <p:sp>
        <p:nvSpPr>
          <p:cNvPr id="1941" name="Google Shape;1941;p15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1942" name="Google Shape;1942;p151"/>
          <p:cNvGrpSpPr/>
          <p:nvPr/>
        </p:nvGrpSpPr>
        <p:grpSpPr>
          <a:xfrm>
            <a:off x="5663184" y="863805"/>
            <a:ext cx="4366046" cy="5126353"/>
            <a:chOff x="2746863" y="3634973"/>
            <a:chExt cx="2154795" cy="2530033"/>
          </a:xfrm>
        </p:grpSpPr>
        <p:sp>
          <p:nvSpPr>
            <p:cNvPr id="1943" name="Google Shape;1943;p151"/>
            <p:cNvSpPr/>
            <p:nvPr/>
          </p:nvSpPr>
          <p:spPr>
            <a:xfrm>
              <a:off x="3449905" y="4140573"/>
              <a:ext cx="60113" cy="34137"/>
            </a:xfrm>
            <a:custGeom>
              <a:avLst/>
              <a:gdLst/>
              <a:ahLst/>
              <a:cxnLst/>
              <a:rect l="l" t="t" r="r" b="b"/>
              <a:pathLst>
                <a:path w="60113" h="34137" extrusionOk="0">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44" name="Google Shape;1944;p151"/>
            <p:cNvSpPr/>
            <p:nvPr/>
          </p:nvSpPr>
          <p:spPr>
            <a:xfrm>
              <a:off x="3469280" y="4097686"/>
              <a:ext cx="159614" cy="84404"/>
            </a:xfrm>
            <a:custGeom>
              <a:avLst/>
              <a:gdLst/>
              <a:ahLst/>
              <a:cxnLst/>
              <a:rect l="l" t="t" r="r" b="b"/>
              <a:pathLst>
                <a:path w="159614" h="84404" extrusionOk="0">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45" name="Google Shape;1945;p151"/>
            <p:cNvSpPr/>
            <p:nvPr/>
          </p:nvSpPr>
          <p:spPr>
            <a:xfrm>
              <a:off x="2746863" y="3634973"/>
              <a:ext cx="789105" cy="494528"/>
            </a:xfrm>
            <a:custGeom>
              <a:avLst/>
              <a:gdLst/>
              <a:ahLst/>
              <a:cxnLst/>
              <a:rect l="l" t="t" r="r" b="b"/>
              <a:pathLst>
                <a:path w="789105" h="494528" extrusionOk="0">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46" name="Google Shape;1946;p151"/>
            <p:cNvSpPr/>
            <p:nvPr/>
          </p:nvSpPr>
          <p:spPr>
            <a:xfrm>
              <a:off x="3385321" y="4049233"/>
              <a:ext cx="109792" cy="107024"/>
            </a:xfrm>
            <a:custGeom>
              <a:avLst/>
              <a:gdLst/>
              <a:ahLst/>
              <a:cxnLst/>
              <a:rect l="l" t="t" r="r" b="b"/>
              <a:pathLst>
                <a:path w="109792" h="107024" extrusionOk="0">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47" name="Google Shape;1947;p151"/>
            <p:cNvSpPr/>
            <p:nvPr/>
          </p:nvSpPr>
          <p:spPr>
            <a:xfrm>
              <a:off x="3472048" y="4032625"/>
              <a:ext cx="34137" cy="69197"/>
            </a:xfrm>
            <a:custGeom>
              <a:avLst/>
              <a:gdLst/>
              <a:ahLst/>
              <a:cxnLst/>
              <a:rect l="l" t="t" r="r" b="b"/>
              <a:pathLst>
                <a:path w="34137" h="69197" extrusionOk="0">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48" name="Google Shape;1948;p151"/>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49" name="Google Shape;1949;p151"/>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0" name="Google Shape;1950;p151"/>
            <p:cNvSpPr/>
            <p:nvPr/>
          </p:nvSpPr>
          <p:spPr>
            <a:xfrm>
              <a:off x="3519949" y="4126686"/>
              <a:ext cx="108945" cy="112607"/>
            </a:xfrm>
            <a:custGeom>
              <a:avLst/>
              <a:gdLst/>
              <a:ahLst/>
              <a:cxnLst/>
              <a:rect l="l" t="t" r="r" b="b"/>
              <a:pathLst>
                <a:path w="108945" h="112607" extrusionOk="0">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1" name="Google Shape;1951;p151"/>
            <p:cNvSpPr/>
            <p:nvPr/>
          </p:nvSpPr>
          <p:spPr>
            <a:xfrm>
              <a:off x="3872739" y="4387677"/>
              <a:ext cx="1028919" cy="1060257"/>
            </a:xfrm>
            <a:custGeom>
              <a:avLst/>
              <a:gdLst/>
              <a:ahLst/>
              <a:cxnLst/>
              <a:rect l="l" t="t" r="r" b="b"/>
              <a:pathLst>
                <a:path w="1028919" h="1060257" extrusionOk="0">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2" name="Google Shape;1952;p151"/>
            <p:cNvSpPr/>
            <p:nvPr/>
          </p:nvSpPr>
          <p:spPr>
            <a:xfrm>
              <a:off x="4276489" y="5338127"/>
              <a:ext cx="129257" cy="136817"/>
            </a:xfrm>
            <a:custGeom>
              <a:avLst/>
              <a:gdLst/>
              <a:ahLst/>
              <a:cxnLst/>
              <a:rect l="l" t="t" r="r" b="b"/>
              <a:pathLst>
                <a:path w="129257" h="136817" extrusionOk="0">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3" name="Google Shape;1953;p151"/>
            <p:cNvSpPr/>
            <p:nvPr/>
          </p:nvSpPr>
          <p:spPr>
            <a:xfrm>
              <a:off x="3877913" y="5106567"/>
              <a:ext cx="526911" cy="1030590"/>
            </a:xfrm>
            <a:custGeom>
              <a:avLst/>
              <a:gdLst/>
              <a:ahLst/>
              <a:cxnLst/>
              <a:rect l="l" t="t" r="r" b="b"/>
              <a:pathLst>
                <a:path w="526911" h="1030590" extrusionOk="0">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4" name="Google Shape;1954;p151"/>
            <p:cNvSpPr/>
            <p:nvPr/>
          </p:nvSpPr>
          <p:spPr>
            <a:xfrm>
              <a:off x="3820721" y="4986700"/>
              <a:ext cx="227046" cy="1178306"/>
            </a:xfrm>
            <a:custGeom>
              <a:avLst/>
              <a:gdLst/>
              <a:ahLst/>
              <a:cxnLst/>
              <a:rect l="l" t="t" r="r" b="b"/>
              <a:pathLst>
                <a:path w="227046" h="1178306" extrusionOk="0">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5" name="Google Shape;1955;p151"/>
            <p:cNvSpPr/>
            <p:nvPr/>
          </p:nvSpPr>
          <p:spPr>
            <a:xfrm>
              <a:off x="4159405" y="5035418"/>
              <a:ext cx="225524" cy="228202"/>
            </a:xfrm>
            <a:custGeom>
              <a:avLst/>
              <a:gdLst/>
              <a:ahLst/>
              <a:cxnLst/>
              <a:rect l="l" t="t" r="r" b="b"/>
              <a:pathLst>
                <a:path w="225524" h="228202" extrusionOk="0">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6" name="Google Shape;1956;p151"/>
            <p:cNvSpPr/>
            <p:nvPr/>
          </p:nvSpPr>
          <p:spPr>
            <a:xfrm>
              <a:off x="3557106" y="4229837"/>
              <a:ext cx="84704" cy="70350"/>
            </a:xfrm>
            <a:custGeom>
              <a:avLst/>
              <a:gdLst/>
              <a:ahLst/>
              <a:cxnLst/>
              <a:rect l="l" t="t" r="r" b="b"/>
              <a:pathLst>
                <a:path w="84704" h="70350" extrusionOk="0">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7" name="Google Shape;1957;p151"/>
            <p:cNvSpPr/>
            <p:nvPr/>
          </p:nvSpPr>
          <p:spPr>
            <a:xfrm>
              <a:off x="3635353" y="4267322"/>
              <a:ext cx="152233" cy="65573"/>
            </a:xfrm>
            <a:custGeom>
              <a:avLst/>
              <a:gdLst/>
              <a:ahLst/>
              <a:cxnLst/>
              <a:rect l="l" t="t" r="r" b="b"/>
              <a:pathLst>
                <a:path w="152233" h="65573" extrusionOk="0">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8" name="Google Shape;1958;p151"/>
            <p:cNvSpPr/>
            <p:nvPr/>
          </p:nvSpPr>
          <p:spPr>
            <a:xfrm>
              <a:off x="3743300" y="4195488"/>
              <a:ext cx="306820" cy="437767"/>
            </a:xfrm>
            <a:custGeom>
              <a:avLst/>
              <a:gdLst/>
              <a:ahLst/>
              <a:cxnLst/>
              <a:rect l="l" t="t" r="r" b="b"/>
              <a:pathLst>
                <a:path w="306820" h="437767" extrusionOk="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59" name="Google Shape;1959;p151"/>
            <p:cNvSpPr/>
            <p:nvPr/>
          </p:nvSpPr>
          <p:spPr>
            <a:xfrm>
              <a:off x="3984477" y="4780728"/>
              <a:ext cx="315544" cy="354825"/>
            </a:xfrm>
            <a:custGeom>
              <a:avLst/>
              <a:gdLst/>
              <a:ahLst/>
              <a:cxnLst/>
              <a:rect l="l" t="t" r="r" b="b"/>
              <a:pathLst>
                <a:path w="315544" h="354825" extrusionOk="0">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0" name="Google Shape;1960;p151"/>
            <p:cNvSpPr/>
            <p:nvPr/>
          </p:nvSpPr>
          <p:spPr>
            <a:xfrm>
              <a:off x="3676805" y="4522974"/>
              <a:ext cx="330977" cy="486713"/>
            </a:xfrm>
            <a:custGeom>
              <a:avLst/>
              <a:gdLst/>
              <a:ahLst/>
              <a:cxnLst/>
              <a:rect l="l" t="t" r="r" b="b"/>
              <a:pathLst>
                <a:path w="330977" h="486713" extrusionOk="0">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1" name="Google Shape;1961;p151"/>
            <p:cNvSpPr/>
            <p:nvPr/>
          </p:nvSpPr>
          <p:spPr>
            <a:xfrm>
              <a:off x="3885811" y="4202389"/>
              <a:ext cx="356630" cy="300922"/>
            </a:xfrm>
            <a:custGeom>
              <a:avLst/>
              <a:gdLst/>
              <a:ahLst/>
              <a:cxnLst/>
              <a:rect l="l" t="t" r="r" b="b"/>
              <a:pathLst>
                <a:path w="356630" h="300922" extrusionOk="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2" name="Google Shape;1962;p151"/>
            <p:cNvSpPr/>
            <p:nvPr/>
          </p:nvSpPr>
          <p:spPr>
            <a:xfrm>
              <a:off x="4290712" y="4362234"/>
              <a:ext cx="107653" cy="112196"/>
            </a:xfrm>
            <a:custGeom>
              <a:avLst/>
              <a:gdLst/>
              <a:ahLst/>
              <a:cxnLst/>
              <a:rect l="l" t="t" r="r" b="b"/>
              <a:pathLst>
                <a:path w="107653" h="112196" extrusionOk="0">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3" name="Google Shape;1963;p151"/>
            <p:cNvSpPr/>
            <p:nvPr/>
          </p:nvSpPr>
          <p:spPr>
            <a:xfrm>
              <a:off x="4204679" y="4301110"/>
              <a:ext cx="123566" cy="187391"/>
            </a:xfrm>
            <a:custGeom>
              <a:avLst/>
              <a:gdLst/>
              <a:ahLst/>
              <a:cxnLst/>
              <a:rect l="l" t="t" r="r" b="b"/>
              <a:pathLst>
                <a:path w="123566" h="187391" extrusionOk="0">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4" name="Google Shape;1964;p151"/>
            <p:cNvSpPr/>
            <p:nvPr/>
          </p:nvSpPr>
          <p:spPr>
            <a:xfrm>
              <a:off x="4383603" y="4369384"/>
              <a:ext cx="81191" cy="97459"/>
            </a:xfrm>
            <a:custGeom>
              <a:avLst/>
              <a:gdLst/>
              <a:ahLst/>
              <a:cxnLst/>
              <a:rect l="l" t="t" r="r" b="b"/>
              <a:pathLst>
                <a:path w="81191" h="97459" extrusionOk="0">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5" name="Google Shape;1965;p151"/>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6" name="Google Shape;1966;p151"/>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7" name="Google Shape;1967;p151"/>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8" name="Google Shape;1968;p151"/>
            <p:cNvSpPr/>
            <p:nvPr/>
          </p:nvSpPr>
          <p:spPr>
            <a:xfrm>
              <a:off x="4211636" y="5997614"/>
              <a:ext cx="81016" cy="33331"/>
            </a:xfrm>
            <a:custGeom>
              <a:avLst/>
              <a:gdLst/>
              <a:ahLst/>
              <a:cxnLst/>
              <a:rect l="l" t="t" r="r" b="b"/>
              <a:pathLst>
                <a:path w="81016" h="33331" extrusionOk="0">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69" name="Google Shape;1969;p151"/>
            <p:cNvSpPr/>
            <p:nvPr/>
          </p:nvSpPr>
          <p:spPr>
            <a:xfrm>
              <a:off x="3411435" y="4482867"/>
              <a:ext cx="423441" cy="170418"/>
            </a:xfrm>
            <a:custGeom>
              <a:avLst/>
              <a:gdLst/>
              <a:ahLst/>
              <a:cxnLst/>
              <a:rect l="l" t="t" r="r" b="b"/>
              <a:pathLst>
                <a:path w="423441" h="170418" extrusionOk="0">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70" name="Google Shape;1970;p151"/>
            <p:cNvSpPr/>
            <p:nvPr/>
          </p:nvSpPr>
          <p:spPr>
            <a:xfrm>
              <a:off x="4815383" y="6100527"/>
              <a:ext cx="52970" cy="32930"/>
            </a:xfrm>
            <a:custGeom>
              <a:avLst/>
              <a:gdLst/>
              <a:ahLst/>
              <a:cxnLst/>
              <a:rect l="l" t="t" r="r" b="b"/>
              <a:pathLst>
                <a:path w="52970" h="32930" extrusionOk="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71" name="Google Shape;1971;p151"/>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72" name="Google Shape;1972;p151"/>
            <p:cNvSpPr/>
            <p:nvPr/>
          </p:nvSpPr>
          <p:spPr>
            <a:xfrm>
              <a:off x="4189752" y="4238735"/>
              <a:ext cx="25039" cy="20158"/>
            </a:xfrm>
            <a:custGeom>
              <a:avLst/>
              <a:gdLst/>
              <a:ahLst/>
              <a:cxnLst/>
              <a:rect l="l" t="t" r="r" b="b"/>
              <a:pathLst>
                <a:path w="25039" h="20158" extrusionOk="0">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1973" name="Google Shape;1973;p151"/>
          <p:cNvSpPr/>
          <p:nvPr/>
        </p:nvSpPr>
        <p:spPr>
          <a:xfrm>
            <a:off x="6585977" y="159113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74" name="Google Shape;1974;p151"/>
          <p:cNvSpPr/>
          <p:nvPr/>
        </p:nvSpPr>
        <p:spPr>
          <a:xfrm>
            <a:off x="6349768" y="136491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75" name="Google Shape;1975;p151"/>
          <p:cNvSpPr/>
          <p:nvPr/>
        </p:nvSpPr>
        <p:spPr>
          <a:xfrm>
            <a:off x="7842081" y="22373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76" name="Google Shape;1976;p151"/>
          <p:cNvSpPr/>
          <p:nvPr/>
        </p:nvSpPr>
        <p:spPr>
          <a:xfrm>
            <a:off x="7914558" y="238148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77" name="Google Shape;1977;p151"/>
          <p:cNvSpPr/>
          <p:nvPr/>
        </p:nvSpPr>
        <p:spPr>
          <a:xfrm>
            <a:off x="7719954" y="317760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78" name="Google Shape;1978;p151"/>
          <p:cNvSpPr/>
          <p:nvPr/>
        </p:nvSpPr>
        <p:spPr>
          <a:xfrm>
            <a:off x="9708967" y="340047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79" name="Google Shape;1979;p151"/>
          <p:cNvSpPr/>
          <p:nvPr/>
        </p:nvSpPr>
        <p:spPr>
          <a:xfrm>
            <a:off x="9163654" y="417795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80" name="Google Shape;1980;p151"/>
          <p:cNvSpPr/>
          <p:nvPr/>
        </p:nvSpPr>
        <p:spPr>
          <a:xfrm>
            <a:off x="8000908" y="422389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81" name="Google Shape;1981;p151"/>
          <p:cNvSpPr/>
          <p:nvPr/>
        </p:nvSpPr>
        <p:spPr>
          <a:xfrm>
            <a:off x="8641898" y="452922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82" name="Google Shape;1982;p151"/>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3" name="Google Shape;1983;p151"/>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4" name="Google Shape;1984;p151"/>
          <p:cNvSpPr/>
          <p:nvPr/>
        </p:nvSpPr>
        <p:spPr>
          <a:xfrm>
            <a:off x="9238595" y="390083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85" name="Google Shape;1985;p151"/>
          <p:cNvSpPr/>
          <p:nvPr/>
        </p:nvSpPr>
        <p:spPr>
          <a:xfrm>
            <a:off x="9489703" y="379391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86" name="Google Shape;1986;p151"/>
          <p:cNvSpPr/>
          <p:nvPr/>
        </p:nvSpPr>
        <p:spPr>
          <a:xfrm>
            <a:off x="7588035" y="264821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987" name="Google Shape;1987;p151"/>
          <p:cNvSpPr txBox="1"/>
          <p:nvPr/>
        </p:nvSpPr>
        <p:spPr>
          <a:xfrm>
            <a:off x="1663083" y="6221484"/>
            <a:ext cx="88659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6_Slide - Title Only">
  <p:cSld name="6_Slide - Title Only">
    <p:spTree>
      <p:nvGrpSpPr>
        <p:cNvPr id="1" name="Shape 1988"/>
        <p:cNvGrpSpPr/>
        <p:nvPr/>
      </p:nvGrpSpPr>
      <p:grpSpPr>
        <a:xfrm>
          <a:off x="0" y="0"/>
          <a:ext cx="0" cy="0"/>
          <a:chOff x="0" y="0"/>
          <a:chExt cx="0" cy="0"/>
        </a:xfrm>
      </p:grpSpPr>
      <p:grpSp>
        <p:nvGrpSpPr>
          <p:cNvPr id="1989" name="Google Shape;1989;p152"/>
          <p:cNvGrpSpPr/>
          <p:nvPr/>
        </p:nvGrpSpPr>
        <p:grpSpPr>
          <a:xfrm>
            <a:off x="5589831" y="-859259"/>
            <a:ext cx="16965519" cy="7845225"/>
            <a:chOff x="5540240" y="1676442"/>
            <a:chExt cx="5215025" cy="2411541"/>
          </a:xfrm>
        </p:grpSpPr>
        <p:sp>
          <p:nvSpPr>
            <p:cNvPr id="1990" name="Google Shape;1990;p152"/>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1" name="Google Shape;1991;p152"/>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2" name="Google Shape;1992;p152"/>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3" name="Google Shape;1993;p152"/>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4" name="Google Shape;1994;p152"/>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5" name="Google Shape;1995;p152"/>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6" name="Google Shape;1996;p152"/>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7" name="Google Shape;1997;p152"/>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8" name="Google Shape;1998;p152"/>
            <p:cNvSpPr/>
            <p:nvPr/>
          </p:nvSpPr>
          <p:spPr>
            <a:xfrm>
              <a:off x="6180054" y="2915959"/>
              <a:ext cx="248791" cy="200497"/>
            </a:xfrm>
            <a:custGeom>
              <a:avLst/>
              <a:gdLst/>
              <a:ahLst/>
              <a:cxnLst/>
              <a:rect l="l" t="t" r="r" b="b"/>
              <a:pathLst>
                <a:path w="248791" h="200497" extrusionOk="0">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999" name="Google Shape;1999;p152"/>
            <p:cNvSpPr/>
            <p:nvPr/>
          </p:nvSpPr>
          <p:spPr>
            <a:xfrm>
              <a:off x="6216574" y="3245378"/>
              <a:ext cx="91961" cy="87896"/>
            </a:xfrm>
            <a:custGeom>
              <a:avLst/>
              <a:gdLst/>
              <a:ahLst/>
              <a:cxnLst/>
              <a:rect l="l" t="t" r="r" b="b"/>
              <a:pathLst>
                <a:path w="91961" h="87896" extrusionOk="0">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0" name="Google Shape;2000;p152"/>
            <p:cNvSpPr/>
            <p:nvPr/>
          </p:nvSpPr>
          <p:spPr>
            <a:xfrm>
              <a:off x="6169809" y="3202261"/>
              <a:ext cx="138394" cy="121786"/>
            </a:xfrm>
            <a:custGeom>
              <a:avLst/>
              <a:gdLst/>
              <a:ahLst/>
              <a:cxnLst/>
              <a:rect l="l" t="t" r="r" b="b"/>
              <a:pathLst>
                <a:path w="138394" h="121786" extrusionOk="0">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1" name="Google Shape;2001;p152"/>
            <p:cNvSpPr/>
            <p:nvPr/>
          </p:nvSpPr>
          <p:spPr>
            <a:xfrm>
              <a:off x="6304512" y="3328661"/>
              <a:ext cx="47054" cy="95953"/>
            </a:xfrm>
            <a:custGeom>
              <a:avLst/>
              <a:gdLst/>
              <a:ahLst/>
              <a:cxnLst/>
              <a:rect l="l" t="t" r="r" b="b"/>
              <a:pathLst>
                <a:path w="47054" h="95953" extrusionOk="0">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2" name="Google Shape;2002;p152"/>
            <p:cNvSpPr/>
            <p:nvPr/>
          </p:nvSpPr>
          <p:spPr>
            <a:xfrm>
              <a:off x="6065188" y="3119225"/>
              <a:ext cx="192270" cy="89494"/>
            </a:xfrm>
            <a:custGeom>
              <a:avLst/>
              <a:gdLst/>
              <a:ahLst/>
              <a:cxnLst/>
              <a:rect l="l" t="t" r="r" b="b"/>
              <a:pathLst>
                <a:path w="192270" h="89494" extrusionOk="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3" name="Google Shape;2003;p152"/>
            <p:cNvSpPr/>
            <p:nvPr/>
          </p:nvSpPr>
          <p:spPr>
            <a:xfrm>
              <a:off x="6227935" y="3131182"/>
              <a:ext cx="168502" cy="94448"/>
            </a:xfrm>
            <a:custGeom>
              <a:avLst/>
              <a:gdLst/>
              <a:ahLst/>
              <a:cxnLst/>
              <a:rect l="l" t="t" r="r" b="b"/>
              <a:pathLst>
                <a:path w="168502" h="94448" extrusionOk="0">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4" name="Google Shape;2004;p152"/>
            <p:cNvSpPr/>
            <p:nvPr/>
          </p:nvSpPr>
          <p:spPr>
            <a:xfrm>
              <a:off x="6135022" y="3050950"/>
              <a:ext cx="160264" cy="83958"/>
            </a:xfrm>
            <a:custGeom>
              <a:avLst/>
              <a:gdLst/>
              <a:ahLst/>
              <a:cxnLst/>
              <a:rect l="l" t="t" r="r" b="b"/>
              <a:pathLst>
                <a:path w="160264" h="83958" extrusionOk="0">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5" name="Google Shape;2005;p152"/>
            <p:cNvSpPr/>
            <p:nvPr/>
          </p:nvSpPr>
          <p:spPr>
            <a:xfrm>
              <a:off x="6247310" y="3100772"/>
              <a:ext cx="146697" cy="57433"/>
            </a:xfrm>
            <a:custGeom>
              <a:avLst/>
              <a:gdLst/>
              <a:ahLst/>
              <a:cxnLst/>
              <a:rect l="l" t="t" r="r" b="b"/>
              <a:pathLst>
                <a:path w="146697" h="57433" extrusionOk="0">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6" name="Google Shape;2006;p152"/>
            <p:cNvSpPr/>
            <p:nvPr/>
          </p:nvSpPr>
          <p:spPr>
            <a:xfrm>
              <a:off x="5562207" y="3347085"/>
              <a:ext cx="86639" cy="159228"/>
            </a:xfrm>
            <a:custGeom>
              <a:avLst/>
              <a:gdLst/>
              <a:ahLst/>
              <a:cxnLst/>
              <a:rect l="l" t="t" r="r" b="b"/>
              <a:pathLst>
                <a:path w="86639" h="159228" extrusionOk="0">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7" name="Google Shape;2007;p152"/>
            <p:cNvSpPr/>
            <p:nvPr/>
          </p:nvSpPr>
          <p:spPr>
            <a:xfrm>
              <a:off x="5895789" y="2966069"/>
              <a:ext cx="106185" cy="91340"/>
            </a:xfrm>
            <a:custGeom>
              <a:avLst/>
              <a:gdLst/>
              <a:ahLst/>
              <a:cxnLst/>
              <a:rect l="l" t="t" r="r" b="b"/>
              <a:pathLst>
                <a:path w="106185" h="91340" extrusionOk="0">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8" name="Google Shape;2008;p152"/>
            <p:cNvSpPr/>
            <p:nvPr/>
          </p:nvSpPr>
          <p:spPr>
            <a:xfrm>
              <a:off x="5963945" y="3082320"/>
              <a:ext cx="17648" cy="23988"/>
            </a:xfrm>
            <a:custGeom>
              <a:avLst/>
              <a:gdLst/>
              <a:ahLst/>
              <a:cxnLst/>
              <a:rect l="l" t="t" r="r" b="b"/>
              <a:pathLst>
                <a:path w="17648" h="23988" extrusionOk="0">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09" name="Google Shape;2009;p152"/>
            <p:cNvSpPr/>
            <p:nvPr/>
          </p:nvSpPr>
          <p:spPr>
            <a:xfrm>
              <a:off x="5879182" y="3035663"/>
              <a:ext cx="100637" cy="69930"/>
            </a:xfrm>
            <a:custGeom>
              <a:avLst/>
              <a:gdLst/>
              <a:ahLst/>
              <a:cxnLst/>
              <a:rect l="l" t="t" r="r" b="b"/>
              <a:pathLst>
                <a:path w="100637" h="69930" extrusionOk="0">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0" name="Google Shape;2010;p152"/>
            <p:cNvSpPr/>
            <p:nvPr/>
          </p:nvSpPr>
          <p:spPr>
            <a:xfrm>
              <a:off x="6333977" y="3140445"/>
              <a:ext cx="234494" cy="152233"/>
            </a:xfrm>
            <a:custGeom>
              <a:avLst/>
              <a:gdLst/>
              <a:ahLst/>
              <a:cxnLst/>
              <a:rect l="l" t="t" r="r" b="b"/>
              <a:pathLst>
                <a:path w="234494" h="152233" extrusionOk="0">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1" name="Google Shape;2011;p152"/>
            <p:cNvSpPr/>
            <p:nvPr/>
          </p:nvSpPr>
          <p:spPr>
            <a:xfrm>
              <a:off x="6499187" y="3135832"/>
              <a:ext cx="81191" cy="99643"/>
            </a:xfrm>
            <a:custGeom>
              <a:avLst/>
              <a:gdLst/>
              <a:ahLst/>
              <a:cxnLst/>
              <a:rect l="l" t="t" r="r" b="b"/>
              <a:pathLst>
                <a:path w="81191" h="99643" extrusionOk="0">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2" name="Google Shape;2012;p152"/>
            <p:cNvSpPr/>
            <p:nvPr/>
          </p:nvSpPr>
          <p:spPr>
            <a:xfrm>
              <a:off x="6383397" y="3278839"/>
              <a:ext cx="164688" cy="88572"/>
            </a:xfrm>
            <a:custGeom>
              <a:avLst/>
              <a:gdLst/>
              <a:ahLst/>
              <a:cxnLst/>
              <a:rect l="l" t="t" r="r" b="b"/>
              <a:pathLst>
                <a:path w="164688" h="88572" extrusionOk="0">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3" name="Google Shape;2013;p152"/>
            <p:cNvSpPr/>
            <p:nvPr/>
          </p:nvSpPr>
          <p:spPr>
            <a:xfrm>
              <a:off x="6334217" y="3336965"/>
              <a:ext cx="71784" cy="47976"/>
            </a:xfrm>
            <a:custGeom>
              <a:avLst/>
              <a:gdLst/>
              <a:ahLst/>
              <a:cxnLst/>
              <a:rect l="l" t="t" r="r" b="b"/>
              <a:pathLst>
                <a:path w="71784" h="47976" extrusionOk="0">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4" name="Google Shape;2014;p152"/>
            <p:cNvSpPr/>
            <p:nvPr/>
          </p:nvSpPr>
          <p:spPr>
            <a:xfrm>
              <a:off x="6379246" y="3002220"/>
              <a:ext cx="465075" cy="267227"/>
            </a:xfrm>
            <a:custGeom>
              <a:avLst/>
              <a:gdLst/>
              <a:ahLst/>
              <a:cxnLst/>
              <a:rect l="l" t="t" r="r" b="b"/>
              <a:pathLst>
                <a:path w="465075" h="267227" extrusionOk="0">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5" name="Google Shape;2015;p152"/>
            <p:cNvSpPr/>
            <p:nvPr/>
          </p:nvSpPr>
          <p:spPr>
            <a:xfrm>
              <a:off x="6407847" y="2863657"/>
              <a:ext cx="242890" cy="175375"/>
            </a:xfrm>
            <a:custGeom>
              <a:avLst/>
              <a:gdLst/>
              <a:ahLst/>
              <a:cxnLst/>
              <a:rect l="l" t="t" r="r" b="b"/>
              <a:pathLst>
                <a:path w="242890" h="175375" extrusionOk="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6" name="Google Shape;2016;p152"/>
            <p:cNvSpPr/>
            <p:nvPr/>
          </p:nvSpPr>
          <p:spPr>
            <a:xfrm>
              <a:off x="6348192" y="2793395"/>
              <a:ext cx="188822" cy="91482"/>
            </a:xfrm>
            <a:custGeom>
              <a:avLst/>
              <a:gdLst/>
              <a:ahLst/>
              <a:cxnLst/>
              <a:rect l="l" t="t" r="r" b="b"/>
              <a:pathLst>
                <a:path w="188822" h="91482" extrusionOk="0">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7" name="Google Shape;2017;p152"/>
            <p:cNvSpPr/>
            <p:nvPr/>
          </p:nvSpPr>
          <p:spPr>
            <a:xfrm>
              <a:off x="6345409" y="2853816"/>
              <a:ext cx="150087" cy="91452"/>
            </a:xfrm>
            <a:custGeom>
              <a:avLst/>
              <a:gdLst/>
              <a:ahLst/>
              <a:cxnLst/>
              <a:rect l="l" t="t" r="r" b="b"/>
              <a:pathLst>
                <a:path w="150087" h="91452" extrusionOk="0">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8" name="Google Shape;2018;p152"/>
            <p:cNvSpPr/>
            <p:nvPr/>
          </p:nvSpPr>
          <p:spPr>
            <a:xfrm>
              <a:off x="5975983" y="3163383"/>
              <a:ext cx="116325" cy="61943"/>
            </a:xfrm>
            <a:custGeom>
              <a:avLst/>
              <a:gdLst/>
              <a:ahLst/>
              <a:cxnLst/>
              <a:rect l="l" t="t" r="r" b="b"/>
              <a:pathLst>
                <a:path w="116325" h="61943" extrusionOk="0">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19" name="Google Shape;2019;p152"/>
            <p:cNvSpPr/>
            <p:nvPr/>
          </p:nvSpPr>
          <p:spPr>
            <a:xfrm>
              <a:off x="5971373" y="2912556"/>
              <a:ext cx="231217" cy="262214"/>
            </a:xfrm>
            <a:custGeom>
              <a:avLst/>
              <a:gdLst/>
              <a:ahLst/>
              <a:cxnLst/>
              <a:rect l="l" t="t" r="r" b="b"/>
              <a:pathLst>
                <a:path w="231217" h="262214" extrusionOk="0">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0" name="Google Shape;2020;p152"/>
            <p:cNvSpPr/>
            <p:nvPr/>
          </p:nvSpPr>
          <p:spPr>
            <a:xfrm>
              <a:off x="6351567" y="2285767"/>
              <a:ext cx="271902" cy="432174"/>
            </a:xfrm>
            <a:custGeom>
              <a:avLst/>
              <a:gdLst/>
              <a:ahLst/>
              <a:cxnLst/>
              <a:rect l="l" t="t" r="r" b="b"/>
              <a:pathLst>
                <a:path w="271902" h="432174" extrusionOk="0">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1" name="Google Shape;2021;p152"/>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2" name="Google Shape;2022;p152"/>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3" name="Google Shape;2023;p152"/>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4" name="Google Shape;2024;p152"/>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5" name="Google Shape;2025;p152"/>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6" name="Google Shape;2026;p152"/>
            <p:cNvSpPr/>
            <p:nvPr/>
          </p:nvSpPr>
          <p:spPr>
            <a:xfrm>
              <a:off x="5687748" y="3049105"/>
              <a:ext cx="374203" cy="317404"/>
            </a:xfrm>
            <a:custGeom>
              <a:avLst/>
              <a:gdLst/>
              <a:ahLst/>
              <a:cxnLst/>
              <a:rect l="l" t="t" r="r" b="b"/>
              <a:pathLst>
                <a:path w="374203" h="317404" extrusionOk="0">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7" name="Google Shape;2027;p152"/>
            <p:cNvSpPr/>
            <p:nvPr/>
          </p:nvSpPr>
          <p:spPr>
            <a:xfrm>
              <a:off x="5571915" y="3294524"/>
              <a:ext cx="327741" cy="235293"/>
            </a:xfrm>
            <a:custGeom>
              <a:avLst/>
              <a:gdLst/>
              <a:ahLst/>
              <a:cxnLst/>
              <a:rect l="l" t="t" r="r" b="b"/>
              <a:pathLst>
                <a:path w="327741" h="235293" extrusionOk="0">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8" name="Google Shape;2028;p152"/>
            <p:cNvSpPr/>
            <p:nvPr/>
          </p:nvSpPr>
          <p:spPr>
            <a:xfrm>
              <a:off x="6327578" y="3356340"/>
              <a:ext cx="165150" cy="205745"/>
            </a:xfrm>
            <a:custGeom>
              <a:avLst/>
              <a:gdLst/>
              <a:ahLst/>
              <a:cxnLst/>
              <a:rect l="l" t="t" r="r" b="b"/>
              <a:pathLst>
                <a:path w="165150" h="205745" extrusionOk="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29" name="Google Shape;2029;p152"/>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0" name="Google Shape;2030;p152"/>
            <p:cNvSpPr/>
            <p:nvPr/>
          </p:nvSpPr>
          <p:spPr>
            <a:xfrm>
              <a:off x="5540240" y="2905898"/>
              <a:ext cx="110181" cy="129367"/>
            </a:xfrm>
            <a:custGeom>
              <a:avLst/>
              <a:gdLst/>
              <a:ahLst/>
              <a:cxnLst/>
              <a:rect l="l" t="t" r="r" b="b"/>
              <a:pathLst>
                <a:path w="110181" h="129367" extrusionOk="0">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2031" name="Google Shape;2031;p152"/>
            <p:cNvGrpSpPr/>
            <p:nvPr/>
          </p:nvGrpSpPr>
          <p:grpSpPr>
            <a:xfrm>
              <a:off x="5601854" y="2693680"/>
              <a:ext cx="257976" cy="396200"/>
              <a:chOff x="5601854" y="2693680"/>
              <a:chExt cx="257976" cy="396200"/>
            </a:xfrm>
          </p:grpSpPr>
          <p:sp>
            <p:nvSpPr>
              <p:cNvPr id="2032" name="Google Shape;2032;p152"/>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3" name="Google Shape;2033;p152"/>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034" name="Google Shape;2034;p152"/>
            <p:cNvSpPr/>
            <p:nvPr/>
          </p:nvSpPr>
          <p:spPr>
            <a:xfrm>
              <a:off x="6023355" y="2808746"/>
              <a:ext cx="119583" cy="116856"/>
            </a:xfrm>
            <a:custGeom>
              <a:avLst/>
              <a:gdLst/>
              <a:ahLst/>
              <a:cxnLst/>
              <a:rect l="l" t="t" r="r" b="b"/>
              <a:pathLst>
                <a:path w="119583" h="116856" extrusionOk="0">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5" name="Google Shape;2035;p152"/>
            <p:cNvSpPr/>
            <p:nvPr/>
          </p:nvSpPr>
          <p:spPr>
            <a:xfrm>
              <a:off x="6107071" y="2335383"/>
              <a:ext cx="324764" cy="560258"/>
            </a:xfrm>
            <a:custGeom>
              <a:avLst/>
              <a:gdLst/>
              <a:ahLst/>
              <a:cxnLst/>
              <a:rect l="l" t="t" r="r" b="b"/>
              <a:pathLst>
                <a:path w="324764" h="560258" extrusionOk="0">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6" name="Google Shape;2036;p152"/>
            <p:cNvSpPr/>
            <p:nvPr/>
          </p:nvSpPr>
          <p:spPr>
            <a:xfrm>
              <a:off x="6376340" y="2734929"/>
              <a:ext cx="156078" cy="77983"/>
            </a:xfrm>
            <a:custGeom>
              <a:avLst/>
              <a:gdLst/>
              <a:ahLst/>
              <a:cxnLst/>
              <a:rect l="l" t="t" r="r" b="b"/>
              <a:pathLst>
                <a:path w="156078" h="77983" extrusionOk="0">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7" name="Google Shape;2037;p152"/>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8" name="Google Shape;2038;p152"/>
            <p:cNvSpPr/>
            <p:nvPr/>
          </p:nvSpPr>
          <p:spPr>
            <a:xfrm>
              <a:off x="5943573" y="1734362"/>
              <a:ext cx="669097" cy="1063132"/>
            </a:xfrm>
            <a:custGeom>
              <a:avLst/>
              <a:gdLst/>
              <a:ahLst/>
              <a:cxnLst/>
              <a:rect l="l" t="t" r="r" b="b"/>
              <a:pathLst>
                <a:path w="669097" h="1063132" extrusionOk="0">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39" name="Google Shape;2039;p152"/>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0" name="Google Shape;2040;p152"/>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1" name="Google Shape;2041;p152"/>
            <p:cNvSpPr/>
            <p:nvPr/>
          </p:nvSpPr>
          <p:spPr>
            <a:xfrm>
              <a:off x="7006875" y="2900657"/>
              <a:ext cx="1058799" cy="498399"/>
            </a:xfrm>
            <a:custGeom>
              <a:avLst/>
              <a:gdLst/>
              <a:ahLst/>
              <a:cxnLst/>
              <a:rect l="l" t="t" r="r" b="b"/>
              <a:pathLst>
                <a:path w="1058799" h="498399" extrusionOk="0">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2" name="Google Shape;2042;p152"/>
            <p:cNvSpPr/>
            <p:nvPr/>
          </p:nvSpPr>
          <p:spPr>
            <a:xfrm>
              <a:off x="6314662" y="1676442"/>
              <a:ext cx="4440603" cy="1701541"/>
            </a:xfrm>
            <a:custGeom>
              <a:avLst/>
              <a:gdLst/>
              <a:ahLst/>
              <a:cxnLst/>
              <a:rect l="l" t="t" r="r" b="b"/>
              <a:pathLst>
                <a:path w="4440603" h="1701541" extrusionOk="0">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3" name="Google Shape;2043;p152"/>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4" name="Google Shape;2044;p152"/>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5" name="Google Shape;2045;p152"/>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6" name="Google Shape;2046;p152"/>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7" name="Google Shape;2047;p152"/>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8" name="Google Shape;2048;p152"/>
            <p:cNvSpPr/>
            <p:nvPr/>
          </p:nvSpPr>
          <p:spPr>
            <a:xfrm>
              <a:off x="6148243" y="3190177"/>
              <a:ext cx="87995" cy="48989"/>
            </a:xfrm>
            <a:custGeom>
              <a:avLst/>
              <a:gdLst/>
              <a:ahLst/>
              <a:cxnLst/>
              <a:rect l="l" t="t" r="r" b="b"/>
              <a:pathLst>
                <a:path w="87995" h="48989" extrusionOk="0">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49" name="Google Shape;2049;p152"/>
            <p:cNvSpPr/>
            <p:nvPr/>
          </p:nvSpPr>
          <p:spPr>
            <a:xfrm>
              <a:off x="5984989" y="3186577"/>
              <a:ext cx="296684" cy="325687"/>
            </a:xfrm>
            <a:custGeom>
              <a:avLst/>
              <a:gdLst/>
              <a:ahLst/>
              <a:cxnLst/>
              <a:rect l="l" t="t" r="r" b="b"/>
              <a:pathLst>
                <a:path w="296684" h="325687" extrusionOk="0">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50" name="Google Shape;2050;p152"/>
            <p:cNvSpPr/>
            <p:nvPr/>
          </p:nvSpPr>
          <p:spPr>
            <a:xfrm>
              <a:off x="6284215" y="3305595"/>
              <a:ext cx="31368" cy="42440"/>
            </a:xfrm>
            <a:custGeom>
              <a:avLst/>
              <a:gdLst/>
              <a:ahLst/>
              <a:cxnLst/>
              <a:rect l="l" t="t" r="r" b="b"/>
              <a:pathLst>
                <a:path w="31368" h="42440" extrusionOk="0">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51" name="Google Shape;2051;p152"/>
            <p:cNvSpPr/>
            <p:nvPr/>
          </p:nvSpPr>
          <p:spPr>
            <a:xfrm>
              <a:off x="6293441" y="3213333"/>
              <a:ext cx="104584" cy="129167"/>
            </a:xfrm>
            <a:custGeom>
              <a:avLst/>
              <a:gdLst/>
              <a:ahLst/>
              <a:cxnLst/>
              <a:rect l="l" t="t" r="r" b="b"/>
              <a:pathLst>
                <a:path w="104584" h="129167" extrusionOk="0">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052" name="Google Shape;2052;p15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2053" name="Google Shape;2053;p15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054" name="Google Shape;2054;p152"/>
          <p:cNvSpPr/>
          <p:nvPr/>
        </p:nvSpPr>
        <p:spPr>
          <a:xfrm>
            <a:off x="7320812" y="250202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55" name="Google Shape;2055;p152"/>
          <p:cNvSpPr/>
          <p:nvPr/>
        </p:nvSpPr>
        <p:spPr>
          <a:xfrm>
            <a:off x="7927108" y="25382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56" name="Google Shape;2056;p152"/>
          <p:cNvSpPr/>
          <p:nvPr/>
        </p:nvSpPr>
        <p:spPr>
          <a:xfrm>
            <a:off x="6397932" y="349210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57" name="Google Shape;2057;p152"/>
          <p:cNvSpPr/>
          <p:nvPr/>
        </p:nvSpPr>
        <p:spPr>
          <a:xfrm>
            <a:off x="7503142" y="329291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58" name="Google Shape;2058;p152"/>
          <p:cNvSpPr/>
          <p:nvPr/>
        </p:nvSpPr>
        <p:spPr>
          <a:xfrm>
            <a:off x="7511226" y="29945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59" name="Google Shape;2059;p152"/>
          <p:cNvSpPr/>
          <p:nvPr/>
        </p:nvSpPr>
        <p:spPr>
          <a:xfrm>
            <a:off x="6596536" y="361575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0" name="Google Shape;2060;p152"/>
          <p:cNvSpPr/>
          <p:nvPr/>
        </p:nvSpPr>
        <p:spPr>
          <a:xfrm>
            <a:off x="9102924" y="313518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1" name="Google Shape;2061;p152"/>
          <p:cNvSpPr/>
          <p:nvPr/>
        </p:nvSpPr>
        <p:spPr>
          <a:xfrm>
            <a:off x="8518539" y="338788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2" name="Google Shape;2062;p152"/>
          <p:cNvSpPr/>
          <p:nvPr/>
        </p:nvSpPr>
        <p:spPr>
          <a:xfrm>
            <a:off x="7143986" y="374429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3" name="Google Shape;2063;p152"/>
          <p:cNvSpPr/>
          <p:nvPr/>
        </p:nvSpPr>
        <p:spPr>
          <a:xfrm>
            <a:off x="6700598" y="389248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4" name="Google Shape;2064;p152"/>
          <p:cNvSpPr/>
          <p:nvPr/>
        </p:nvSpPr>
        <p:spPr>
          <a:xfrm>
            <a:off x="7303107" y="418118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5" name="Google Shape;2065;p152"/>
          <p:cNvSpPr/>
          <p:nvPr/>
        </p:nvSpPr>
        <p:spPr>
          <a:xfrm>
            <a:off x="7466922" y="41814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6" name="Google Shape;2066;p152"/>
          <p:cNvSpPr/>
          <p:nvPr/>
        </p:nvSpPr>
        <p:spPr>
          <a:xfrm>
            <a:off x="7541693" y="45804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7" name="Google Shape;2067;p152"/>
          <p:cNvSpPr/>
          <p:nvPr/>
        </p:nvSpPr>
        <p:spPr>
          <a:xfrm>
            <a:off x="8384086" y="49505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8" name="Google Shape;2068;p152"/>
          <p:cNvSpPr/>
          <p:nvPr/>
        </p:nvSpPr>
        <p:spPr>
          <a:xfrm>
            <a:off x="8873955" y="460729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69" name="Google Shape;2069;p152"/>
          <p:cNvSpPr/>
          <p:nvPr/>
        </p:nvSpPr>
        <p:spPr>
          <a:xfrm>
            <a:off x="9375667" y="538078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70" name="Google Shape;2070;p152"/>
          <p:cNvSpPr/>
          <p:nvPr/>
        </p:nvSpPr>
        <p:spPr>
          <a:xfrm>
            <a:off x="6472993" y="46146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71" name="Google Shape;2071;p152"/>
          <p:cNvSpPr/>
          <p:nvPr/>
        </p:nvSpPr>
        <p:spPr>
          <a:xfrm>
            <a:off x="6154179" y="474798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72" name="Google Shape;2072;p152"/>
          <p:cNvSpPr/>
          <p:nvPr/>
        </p:nvSpPr>
        <p:spPr>
          <a:xfrm>
            <a:off x="5625325" y="481230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73" name="Google Shape;2073;p152"/>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4" name="Google Shape;2074;p152"/>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5" name="Google Shape;2075;p152"/>
          <p:cNvSpPr/>
          <p:nvPr/>
        </p:nvSpPr>
        <p:spPr>
          <a:xfrm>
            <a:off x="6652452" y="357299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076" name="Google Shape;2076;p152"/>
          <p:cNvSpPr txBox="1"/>
          <p:nvPr/>
        </p:nvSpPr>
        <p:spPr>
          <a:xfrm>
            <a:off x="2709671" y="6166143"/>
            <a:ext cx="6772800" cy="317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AMSTERDAM – ATHENS – BARCELONA – BERLIN – COPENHAGEN – HEIDELBERG – ISTANBUL – LISBON – LONDON</a:t>
            </a:r>
            <a:br>
              <a:rPr lang="en-GB" sz="850" b="0" i="0" u="none" strike="noStrike" cap="none">
                <a:solidFill>
                  <a:schemeClr val="dk1"/>
                </a:solidFill>
                <a:latin typeface="Montserrat"/>
                <a:ea typeface="Montserrat"/>
                <a:cs typeface="Montserrat"/>
                <a:sym typeface="Montserrat"/>
              </a:rPr>
            </a:br>
            <a:r>
              <a:rPr lang="en-GB" sz="850" b="0" i="0" u="none" strike="noStrike" cap="none">
                <a:solidFill>
                  <a:schemeClr val="dk1"/>
                </a:solidFill>
                <a:latin typeface="Montserrat"/>
                <a:ea typeface="Montserrat"/>
                <a:cs typeface="Montserrat"/>
                <a:sym typeface="Montserrat"/>
              </a:rPr>
              <a:t>MADRID – MILAN – MOSCOW – OSLO – PARIS – ROME – ROTTERDAM – STOCKHOLM – TEL AVIV – VENICE – WARSAW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Closing Slide - Logo">
  <p:cSld name="1_Closing Slide - Logo">
    <p:bg>
      <p:bgPr>
        <a:solidFill>
          <a:schemeClr val="accent1"/>
        </a:solidFill>
        <a:effectLst/>
      </p:bgPr>
    </p:bg>
    <p:spTree>
      <p:nvGrpSpPr>
        <p:cNvPr id="1" name="Shape 220"/>
        <p:cNvGrpSpPr/>
        <p:nvPr/>
      </p:nvGrpSpPr>
      <p:grpSpPr>
        <a:xfrm>
          <a:off x="0" y="0"/>
          <a:ext cx="0" cy="0"/>
          <a:chOff x="0" y="0"/>
          <a:chExt cx="0" cy="0"/>
        </a:xfrm>
      </p:grpSpPr>
      <p:pic>
        <p:nvPicPr>
          <p:cNvPr id="221" name="Google Shape;221;p16"/>
          <p:cNvPicPr preferRelativeResize="0"/>
          <p:nvPr/>
        </p:nvPicPr>
        <p:blipFill rotWithShape="1">
          <a:blip r:embed="rId2">
            <a:alphaModFix/>
          </a:blip>
          <a:srcRect/>
          <a:stretch/>
        </p:blipFill>
        <p:spPr>
          <a:xfrm>
            <a:off x="1419226" y="2724150"/>
            <a:ext cx="1085850" cy="1085850"/>
          </a:xfrm>
          <a:prstGeom prst="rect">
            <a:avLst/>
          </a:prstGeom>
          <a:noFill/>
          <a:ln>
            <a:noFill/>
          </a:ln>
        </p:spPr>
      </p:pic>
      <p:sp>
        <p:nvSpPr>
          <p:cNvPr id="222" name="Google Shape;222;p16"/>
          <p:cNvSpPr txBox="1">
            <a:spLocks noGrp="1"/>
          </p:cNvSpPr>
          <p:nvPr>
            <p:ph type="body" idx="1"/>
          </p:nvPr>
        </p:nvSpPr>
        <p:spPr>
          <a:xfrm>
            <a:off x="1419225" y="3937000"/>
            <a:ext cx="1085851" cy="455149"/>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16"/>
          <p:cNvSpPr txBox="1">
            <a:spLocks noGrp="1"/>
          </p:cNvSpPr>
          <p:nvPr>
            <p:ph type="body" idx="2"/>
          </p:nvPr>
        </p:nvSpPr>
        <p:spPr>
          <a:xfrm>
            <a:off x="3395981" y="2025650"/>
            <a:ext cx="263652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16"/>
          <p:cNvSpPr txBox="1">
            <a:spLocks noGrp="1"/>
          </p:cNvSpPr>
          <p:nvPr>
            <p:ph type="body" idx="3"/>
          </p:nvPr>
        </p:nvSpPr>
        <p:spPr>
          <a:xfrm>
            <a:off x="3403601" y="2517775"/>
            <a:ext cx="2628900" cy="30702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16"/>
          <p:cNvSpPr txBox="1">
            <a:spLocks noGrp="1"/>
          </p:cNvSpPr>
          <p:nvPr>
            <p:ph type="body" idx="4"/>
          </p:nvPr>
        </p:nvSpPr>
        <p:spPr>
          <a:xfrm>
            <a:off x="6162676" y="2025650"/>
            <a:ext cx="263652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16"/>
          <p:cNvSpPr txBox="1">
            <a:spLocks noGrp="1"/>
          </p:cNvSpPr>
          <p:nvPr>
            <p:ph type="body" idx="5"/>
          </p:nvPr>
        </p:nvSpPr>
        <p:spPr>
          <a:xfrm>
            <a:off x="6170296" y="2517775"/>
            <a:ext cx="2628900" cy="30702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16"/>
          <p:cNvSpPr txBox="1">
            <a:spLocks noGrp="1"/>
          </p:cNvSpPr>
          <p:nvPr>
            <p:ph type="body" idx="6"/>
          </p:nvPr>
        </p:nvSpPr>
        <p:spPr>
          <a:xfrm>
            <a:off x="8936991" y="2025650"/>
            <a:ext cx="263652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16"/>
          <p:cNvSpPr txBox="1">
            <a:spLocks noGrp="1"/>
          </p:cNvSpPr>
          <p:nvPr>
            <p:ph type="body" idx="7"/>
          </p:nvPr>
        </p:nvSpPr>
        <p:spPr>
          <a:xfrm>
            <a:off x="8944611" y="2517775"/>
            <a:ext cx="2628900" cy="30702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3_Slide - Title Only">
  <p:cSld name="3_Slide - Title Only">
    <p:spTree>
      <p:nvGrpSpPr>
        <p:cNvPr id="1" name="Shape 2077"/>
        <p:cNvGrpSpPr/>
        <p:nvPr/>
      </p:nvGrpSpPr>
      <p:grpSpPr>
        <a:xfrm>
          <a:off x="0" y="0"/>
          <a:ext cx="0" cy="0"/>
          <a:chOff x="0" y="0"/>
          <a:chExt cx="0" cy="0"/>
        </a:xfrm>
      </p:grpSpPr>
      <p:sp>
        <p:nvSpPr>
          <p:cNvPr id="2078" name="Google Shape;2078;p153"/>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9" name="Google Shape;2079;p153"/>
          <p:cNvSpPr txBox="1">
            <a:spLocks noGrp="1"/>
          </p:cNvSpPr>
          <p:nvPr>
            <p:ph type="sldNum" idx="12"/>
          </p:nvPr>
        </p:nvSpPr>
        <p:spPr>
          <a:xfrm>
            <a:off x="650875" y="6356350"/>
            <a:ext cx="7779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2080" name="Google Shape;2080;p153"/>
          <p:cNvGrpSpPr/>
          <p:nvPr/>
        </p:nvGrpSpPr>
        <p:grpSpPr>
          <a:xfrm>
            <a:off x="5518380" y="437272"/>
            <a:ext cx="4705122" cy="5281278"/>
            <a:chOff x="5365980" y="3492359"/>
            <a:chExt cx="1762482" cy="1978303"/>
          </a:xfrm>
        </p:grpSpPr>
        <p:sp>
          <p:nvSpPr>
            <p:cNvPr id="2081" name="Google Shape;2081;p153"/>
            <p:cNvSpPr/>
            <p:nvPr/>
          </p:nvSpPr>
          <p:spPr>
            <a:xfrm>
              <a:off x="6117141" y="4970014"/>
              <a:ext cx="330378" cy="328930"/>
            </a:xfrm>
            <a:custGeom>
              <a:avLst/>
              <a:gdLst/>
              <a:ahLst/>
              <a:cxnLst/>
              <a:rect l="l" t="t" r="r" b="b"/>
              <a:pathLst>
                <a:path w="330378" h="328930" extrusionOk="0">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2" name="Google Shape;2082;p153"/>
            <p:cNvSpPr/>
            <p:nvPr/>
          </p:nvSpPr>
          <p:spPr>
            <a:xfrm>
              <a:off x="6447520" y="4934954"/>
              <a:ext cx="204931" cy="181757"/>
            </a:xfrm>
            <a:custGeom>
              <a:avLst/>
              <a:gdLst/>
              <a:ahLst/>
              <a:cxnLst/>
              <a:rect l="l" t="t" r="r" b="b"/>
              <a:pathLst>
                <a:path w="204931" h="181757" extrusionOk="0">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3" name="Google Shape;2083;p153"/>
            <p:cNvSpPr/>
            <p:nvPr/>
          </p:nvSpPr>
          <p:spPr>
            <a:xfrm>
              <a:off x="6317429" y="4992157"/>
              <a:ext cx="232502" cy="250705"/>
            </a:xfrm>
            <a:custGeom>
              <a:avLst/>
              <a:gdLst/>
              <a:ahLst/>
              <a:cxnLst/>
              <a:rect l="l" t="t" r="r" b="b"/>
              <a:pathLst>
                <a:path w="232502" h="250705" extrusionOk="0">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4" name="Google Shape;2084;p153"/>
            <p:cNvSpPr/>
            <p:nvPr/>
          </p:nvSpPr>
          <p:spPr>
            <a:xfrm>
              <a:off x="6590527" y="5209897"/>
              <a:ext cx="35060" cy="42752"/>
            </a:xfrm>
            <a:custGeom>
              <a:avLst/>
              <a:gdLst/>
              <a:ahLst/>
              <a:cxnLst/>
              <a:rect l="l" t="t" r="r" b="b"/>
              <a:pathLst>
                <a:path w="35060" h="42752" extrusionOk="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5" name="Google Shape;2085;p153"/>
            <p:cNvSpPr/>
            <p:nvPr/>
          </p:nvSpPr>
          <p:spPr>
            <a:xfrm>
              <a:off x="6496419" y="5288211"/>
              <a:ext cx="59047" cy="59157"/>
            </a:xfrm>
            <a:custGeom>
              <a:avLst/>
              <a:gdLst/>
              <a:ahLst/>
              <a:cxnLst/>
              <a:rect l="l" t="t" r="r" b="b"/>
              <a:pathLst>
                <a:path w="59047" h="59157" extrusionOk="0">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6" name="Google Shape;2086;p153"/>
            <p:cNvSpPr/>
            <p:nvPr/>
          </p:nvSpPr>
          <p:spPr>
            <a:xfrm>
              <a:off x="6226089" y="5105640"/>
              <a:ext cx="415182" cy="365022"/>
            </a:xfrm>
            <a:custGeom>
              <a:avLst/>
              <a:gdLst/>
              <a:ahLst/>
              <a:cxnLst/>
              <a:rect l="l" t="t" r="r" b="b"/>
              <a:pathLst>
                <a:path w="415182" h="365022" extrusionOk="0">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7" name="Google Shape;2087;p153"/>
            <p:cNvSpPr/>
            <p:nvPr/>
          </p:nvSpPr>
          <p:spPr>
            <a:xfrm>
              <a:off x="6117219" y="4673441"/>
              <a:ext cx="305389" cy="321191"/>
            </a:xfrm>
            <a:custGeom>
              <a:avLst/>
              <a:gdLst/>
              <a:ahLst/>
              <a:cxnLst/>
              <a:rect l="l" t="t" r="r" b="b"/>
              <a:pathLst>
                <a:path w="305389" h="321191" extrusionOk="0">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8" name="Google Shape;2088;p153"/>
            <p:cNvSpPr/>
            <p:nvPr/>
          </p:nvSpPr>
          <p:spPr>
            <a:xfrm>
              <a:off x="6367252" y="4734745"/>
              <a:ext cx="298930" cy="263566"/>
            </a:xfrm>
            <a:custGeom>
              <a:avLst/>
              <a:gdLst/>
              <a:ahLst/>
              <a:cxnLst/>
              <a:rect l="l" t="t" r="r" b="b"/>
              <a:pathLst>
                <a:path w="298930" h="263566" extrusionOk="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89" name="Google Shape;2089;p153"/>
            <p:cNvSpPr/>
            <p:nvPr/>
          </p:nvSpPr>
          <p:spPr>
            <a:xfrm>
              <a:off x="6545318" y="4548374"/>
              <a:ext cx="49943" cy="41962"/>
            </a:xfrm>
            <a:custGeom>
              <a:avLst/>
              <a:gdLst/>
              <a:ahLst/>
              <a:cxnLst/>
              <a:rect l="l" t="t" r="r" b="b"/>
              <a:pathLst>
                <a:path w="49943" h="41962" extrusionOk="0">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0" name="Google Shape;2090;p153"/>
            <p:cNvSpPr/>
            <p:nvPr/>
          </p:nvSpPr>
          <p:spPr>
            <a:xfrm>
              <a:off x="6859934" y="4202401"/>
              <a:ext cx="268528" cy="359812"/>
            </a:xfrm>
            <a:custGeom>
              <a:avLst/>
              <a:gdLst/>
              <a:ahLst/>
              <a:cxnLst/>
              <a:rect l="l" t="t" r="r" b="b"/>
              <a:pathLst>
                <a:path w="268528" h="359812" extrusionOk="0">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1" name="Google Shape;2091;p153"/>
            <p:cNvSpPr/>
            <p:nvPr/>
          </p:nvSpPr>
          <p:spPr>
            <a:xfrm>
              <a:off x="5469535" y="3539481"/>
              <a:ext cx="312159" cy="246802"/>
            </a:xfrm>
            <a:custGeom>
              <a:avLst/>
              <a:gdLst/>
              <a:ahLst/>
              <a:cxnLst/>
              <a:rect l="l" t="t" r="r" b="b"/>
              <a:pathLst>
                <a:path w="312159" h="246802" extrusionOk="0">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2" name="Google Shape;2092;p153"/>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3" name="Google Shape;2093;p153"/>
            <p:cNvSpPr/>
            <p:nvPr/>
          </p:nvSpPr>
          <p:spPr>
            <a:xfrm>
              <a:off x="5584864" y="3499834"/>
              <a:ext cx="543427" cy="519874"/>
            </a:xfrm>
            <a:custGeom>
              <a:avLst/>
              <a:gdLst/>
              <a:ahLst/>
              <a:cxnLst/>
              <a:rect l="l" t="t" r="r" b="b"/>
              <a:pathLst>
                <a:path w="543427" h="519874" extrusionOk="0">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4" name="Google Shape;2094;p153"/>
            <p:cNvSpPr/>
            <p:nvPr/>
          </p:nvSpPr>
          <p:spPr>
            <a:xfrm>
              <a:off x="6059023" y="3621134"/>
              <a:ext cx="394032" cy="379199"/>
            </a:xfrm>
            <a:custGeom>
              <a:avLst/>
              <a:gdLst/>
              <a:ahLst/>
              <a:cxnLst/>
              <a:rect l="l" t="t" r="r" b="b"/>
              <a:pathLst>
                <a:path w="394032" h="379199" extrusionOk="0">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5" name="Google Shape;2095;p153"/>
            <p:cNvSpPr/>
            <p:nvPr/>
          </p:nvSpPr>
          <p:spPr>
            <a:xfrm>
              <a:off x="5376350" y="4154444"/>
              <a:ext cx="75655" cy="22111"/>
            </a:xfrm>
            <a:custGeom>
              <a:avLst/>
              <a:gdLst/>
              <a:ahLst/>
              <a:cxnLst/>
              <a:rect l="l" t="t" r="r" b="b"/>
              <a:pathLst>
                <a:path w="75655" h="22111" extrusionOk="0">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6" name="Google Shape;2096;p153"/>
            <p:cNvSpPr/>
            <p:nvPr/>
          </p:nvSpPr>
          <p:spPr>
            <a:xfrm>
              <a:off x="5366127" y="4082101"/>
              <a:ext cx="147693" cy="116904"/>
            </a:xfrm>
            <a:custGeom>
              <a:avLst/>
              <a:gdLst/>
              <a:ahLst/>
              <a:cxnLst/>
              <a:rect l="l" t="t" r="r" b="b"/>
              <a:pathLst>
                <a:path w="147693" h="116904" extrusionOk="0">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7" name="Google Shape;2097;p153"/>
            <p:cNvSpPr/>
            <p:nvPr/>
          </p:nvSpPr>
          <p:spPr>
            <a:xfrm>
              <a:off x="5382809" y="4186704"/>
              <a:ext cx="71964" cy="41900"/>
            </a:xfrm>
            <a:custGeom>
              <a:avLst/>
              <a:gdLst/>
              <a:ahLst/>
              <a:cxnLst/>
              <a:rect l="l" t="t" r="r" b="b"/>
              <a:pathLst>
                <a:path w="71964" h="41900" extrusionOk="0">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8" name="Google Shape;2098;p153"/>
            <p:cNvSpPr/>
            <p:nvPr/>
          </p:nvSpPr>
          <p:spPr>
            <a:xfrm>
              <a:off x="6187339" y="4228409"/>
              <a:ext cx="321074" cy="222166"/>
            </a:xfrm>
            <a:custGeom>
              <a:avLst/>
              <a:gdLst/>
              <a:ahLst/>
              <a:cxnLst/>
              <a:rect l="l" t="t" r="r" b="b"/>
              <a:pathLst>
                <a:path w="321074" h="222166" extrusionOk="0">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099" name="Google Shape;2099;p153"/>
            <p:cNvSpPr/>
            <p:nvPr/>
          </p:nvSpPr>
          <p:spPr>
            <a:xfrm>
              <a:off x="5882238" y="4153869"/>
              <a:ext cx="309944" cy="251139"/>
            </a:xfrm>
            <a:custGeom>
              <a:avLst/>
              <a:gdLst/>
              <a:ahLst/>
              <a:cxnLst/>
              <a:rect l="l" t="t" r="r" b="b"/>
              <a:pathLst>
                <a:path w="309944" h="251139" extrusionOk="0">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0" name="Google Shape;2100;p153"/>
            <p:cNvSpPr/>
            <p:nvPr/>
          </p:nvSpPr>
          <p:spPr>
            <a:xfrm>
              <a:off x="5833050" y="4193579"/>
              <a:ext cx="77039" cy="159198"/>
            </a:xfrm>
            <a:custGeom>
              <a:avLst/>
              <a:gdLst/>
              <a:ahLst/>
              <a:cxnLst/>
              <a:rect l="l" t="t" r="r" b="b"/>
              <a:pathLst>
                <a:path w="77039" h="159198" extrusionOk="0">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1" name="Google Shape;2101;p153"/>
            <p:cNvSpPr/>
            <p:nvPr/>
          </p:nvSpPr>
          <p:spPr>
            <a:xfrm>
              <a:off x="5810907" y="4228222"/>
              <a:ext cx="49821" cy="134703"/>
            </a:xfrm>
            <a:custGeom>
              <a:avLst/>
              <a:gdLst/>
              <a:ahLst/>
              <a:cxnLst/>
              <a:rect l="l" t="t" r="r" b="b"/>
              <a:pathLst>
                <a:path w="49821" h="134703" extrusionOk="0">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2" name="Google Shape;2102;p153"/>
            <p:cNvSpPr/>
            <p:nvPr/>
          </p:nvSpPr>
          <p:spPr>
            <a:xfrm>
              <a:off x="6036951" y="4175633"/>
              <a:ext cx="192828" cy="298931"/>
            </a:xfrm>
            <a:custGeom>
              <a:avLst/>
              <a:gdLst/>
              <a:ahLst/>
              <a:cxnLst/>
              <a:rect l="l" t="t" r="r" b="b"/>
              <a:pathLst>
                <a:path w="192828" h="298931" extrusionOk="0">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3" name="Google Shape;2103;p153"/>
            <p:cNvSpPr/>
            <p:nvPr/>
          </p:nvSpPr>
          <p:spPr>
            <a:xfrm>
              <a:off x="5590023" y="4238577"/>
              <a:ext cx="158145" cy="163099"/>
            </a:xfrm>
            <a:custGeom>
              <a:avLst/>
              <a:gdLst/>
              <a:ahLst/>
              <a:cxnLst/>
              <a:rect l="l" t="t" r="r" b="b"/>
              <a:pathLst>
                <a:path w="158145" h="163099" extrusionOk="0">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4" name="Google Shape;2104;p153"/>
            <p:cNvSpPr/>
            <p:nvPr/>
          </p:nvSpPr>
          <p:spPr>
            <a:xfrm>
              <a:off x="5726877" y="4229145"/>
              <a:ext cx="111708" cy="167959"/>
            </a:xfrm>
            <a:custGeom>
              <a:avLst/>
              <a:gdLst/>
              <a:ahLst/>
              <a:cxnLst/>
              <a:rect l="l" t="t" r="r" b="b"/>
              <a:pathLst>
                <a:path w="111708" h="167959" extrusionOk="0">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5" name="Google Shape;2105;p153"/>
            <p:cNvSpPr/>
            <p:nvPr/>
          </p:nvSpPr>
          <p:spPr>
            <a:xfrm>
              <a:off x="5417868" y="4184859"/>
              <a:ext cx="193704" cy="146916"/>
            </a:xfrm>
            <a:custGeom>
              <a:avLst/>
              <a:gdLst/>
              <a:ahLst/>
              <a:cxnLst/>
              <a:rect l="l" t="t" r="r" b="b"/>
              <a:pathLst>
                <a:path w="193704" h="146916" extrusionOk="0">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6" name="Google Shape;2106;p153"/>
            <p:cNvSpPr/>
            <p:nvPr/>
          </p:nvSpPr>
          <p:spPr>
            <a:xfrm>
              <a:off x="5510131" y="4299265"/>
              <a:ext cx="108916" cy="103334"/>
            </a:xfrm>
            <a:custGeom>
              <a:avLst/>
              <a:gdLst/>
              <a:ahLst/>
              <a:cxnLst/>
              <a:rect l="l" t="t" r="r" b="b"/>
              <a:pathLst>
                <a:path w="108916" h="103334" extrusionOk="0">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7" name="Google Shape;2107;p153"/>
            <p:cNvSpPr/>
            <p:nvPr/>
          </p:nvSpPr>
          <p:spPr>
            <a:xfrm>
              <a:off x="5464922" y="4258669"/>
              <a:ext cx="74821" cy="81191"/>
            </a:xfrm>
            <a:custGeom>
              <a:avLst/>
              <a:gdLst/>
              <a:ahLst/>
              <a:cxnLst/>
              <a:rect l="l" t="t" r="r" b="b"/>
              <a:pathLst>
                <a:path w="74821" h="81191" extrusionOk="0">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8" name="Google Shape;2108;p153"/>
            <p:cNvSpPr/>
            <p:nvPr/>
          </p:nvSpPr>
          <p:spPr>
            <a:xfrm>
              <a:off x="5368046" y="3776135"/>
              <a:ext cx="217740" cy="178067"/>
            </a:xfrm>
            <a:custGeom>
              <a:avLst/>
              <a:gdLst/>
              <a:ahLst/>
              <a:cxnLst/>
              <a:rect l="l" t="t" r="r" b="b"/>
              <a:pathLst>
                <a:path w="217740" h="178067" extrusionOk="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09" name="Google Shape;2109;p153"/>
            <p:cNvSpPr/>
            <p:nvPr/>
          </p:nvSpPr>
          <p:spPr>
            <a:xfrm>
              <a:off x="5365980" y="3786284"/>
              <a:ext cx="315759" cy="345984"/>
            </a:xfrm>
            <a:custGeom>
              <a:avLst/>
              <a:gdLst/>
              <a:ahLst/>
              <a:cxnLst/>
              <a:rect l="l" t="t" r="r" b="b"/>
              <a:pathLst>
                <a:path w="315759" h="345984" extrusionOk="0">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0" name="Google Shape;2110;p153"/>
            <p:cNvSpPr/>
            <p:nvPr/>
          </p:nvSpPr>
          <p:spPr>
            <a:xfrm>
              <a:off x="5489833" y="3850868"/>
              <a:ext cx="435627" cy="404890"/>
            </a:xfrm>
            <a:custGeom>
              <a:avLst/>
              <a:gdLst/>
              <a:ahLst/>
              <a:cxnLst/>
              <a:rect l="l" t="t" r="r" b="b"/>
              <a:pathLst>
                <a:path w="435627" h="404890" extrusionOk="0">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1" name="Google Shape;2111;p153"/>
            <p:cNvSpPr/>
            <p:nvPr/>
          </p:nvSpPr>
          <p:spPr>
            <a:xfrm>
              <a:off x="5667900" y="4122781"/>
              <a:ext cx="212573" cy="145307"/>
            </a:xfrm>
            <a:custGeom>
              <a:avLst/>
              <a:gdLst/>
              <a:ahLst/>
              <a:cxnLst/>
              <a:rect l="l" t="t" r="r" b="b"/>
              <a:pathLst>
                <a:path w="212573" h="145307" extrusionOk="0">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2" name="Google Shape;2112;p153"/>
            <p:cNvSpPr/>
            <p:nvPr/>
          </p:nvSpPr>
          <p:spPr>
            <a:xfrm>
              <a:off x="5815378" y="3893309"/>
              <a:ext cx="402052" cy="314964"/>
            </a:xfrm>
            <a:custGeom>
              <a:avLst/>
              <a:gdLst/>
              <a:ahLst/>
              <a:cxnLst/>
              <a:rect l="l" t="t" r="r" b="b"/>
              <a:pathLst>
                <a:path w="402052" h="314964" extrusionOk="0">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3" name="Google Shape;2113;p153"/>
            <p:cNvSpPr/>
            <p:nvPr/>
          </p:nvSpPr>
          <p:spPr>
            <a:xfrm>
              <a:off x="6165196" y="3893309"/>
              <a:ext cx="260545" cy="432269"/>
            </a:xfrm>
            <a:custGeom>
              <a:avLst/>
              <a:gdLst/>
              <a:ahLst/>
              <a:cxnLst/>
              <a:rect l="l" t="t" r="r" b="b"/>
              <a:pathLst>
                <a:path w="260545" h="432269" extrusionOk="0">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4" name="Google Shape;2114;p153"/>
            <p:cNvSpPr/>
            <p:nvPr/>
          </p:nvSpPr>
          <p:spPr>
            <a:xfrm>
              <a:off x="6442907" y="3653426"/>
              <a:ext cx="278895" cy="283246"/>
            </a:xfrm>
            <a:custGeom>
              <a:avLst/>
              <a:gdLst/>
              <a:ahLst/>
              <a:cxnLst/>
              <a:rect l="l" t="t" r="r" b="b"/>
              <a:pathLst>
                <a:path w="278895" h="283246" extrusionOk="0">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5" name="Google Shape;2115;p153"/>
            <p:cNvSpPr/>
            <p:nvPr/>
          </p:nvSpPr>
          <p:spPr>
            <a:xfrm>
              <a:off x="6044447" y="4457034"/>
              <a:ext cx="142144" cy="163305"/>
            </a:xfrm>
            <a:custGeom>
              <a:avLst/>
              <a:gdLst/>
              <a:ahLst/>
              <a:cxnLst/>
              <a:rect l="l" t="t" r="r" b="b"/>
              <a:pathLst>
                <a:path w="142144" h="163305" extrusionOk="0">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6" name="Google Shape;2116;p153"/>
            <p:cNvSpPr/>
            <p:nvPr/>
          </p:nvSpPr>
          <p:spPr>
            <a:xfrm>
              <a:off x="6056787" y="4461647"/>
              <a:ext cx="55154" cy="35982"/>
            </a:xfrm>
            <a:custGeom>
              <a:avLst/>
              <a:gdLst/>
              <a:ahLst/>
              <a:cxnLst/>
              <a:rect l="l" t="t" r="r" b="b"/>
              <a:pathLst>
                <a:path w="55154" h="35982" extrusionOk="0">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7" name="Google Shape;2117;p153"/>
            <p:cNvSpPr/>
            <p:nvPr/>
          </p:nvSpPr>
          <p:spPr>
            <a:xfrm>
              <a:off x="6101535" y="4422896"/>
              <a:ext cx="181558" cy="230656"/>
            </a:xfrm>
            <a:custGeom>
              <a:avLst/>
              <a:gdLst/>
              <a:ahLst/>
              <a:cxnLst/>
              <a:rect l="l" t="t" r="r" b="b"/>
              <a:pathLst>
                <a:path w="181558" h="230656" extrusionOk="0">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8" name="Google Shape;2118;p153"/>
            <p:cNvSpPr/>
            <p:nvPr/>
          </p:nvSpPr>
          <p:spPr>
            <a:xfrm>
              <a:off x="6372529" y="3896999"/>
              <a:ext cx="427433" cy="528553"/>
            </a:xfrm>
            <a:custGeom>
              <a:avLst/>
              <a:gdLst/>
              <a:ahLst/>
              <a:cxnLst/>
              <a:rect l="l" t="t" r="r" b="b"/>
              <a:pathLst>
                <a:path w="427433" h="528553" extrusionOk="0">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19" name="Google Shape;2119;p153"/>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0" name="Google Shape;2120;p153"/>
            <p:cNvSpPr/>
            <p:nvPr/>
          </p:nvSpPr>
          <p:spPr>
            <a:xfrm>
              <a:off x="6742579" y="4042774"/>
              <a:ext cx="173635" cy="149465"/>
            </a:xfrm>
            <a:custGeom>
              <a:avLst/>
              <a:gdLst/>
              <a:ahLst/>
              <a:cxnLst/>
              <a:rect l="l" t="t" r="r" b="b"/>
              <a:pathLst>
                <a:path w="173635" h="149465" extrusionOk="0">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1" name="Google Shape;2121;p153"/>
            <p:cNvSpPr/>
            <p:nvPr/>
          </p:nvSpPr>
          <p:spPr>
            <a:xfrm>
              <a:off x="6652320" y="4128549"/>
              <a:ext cx="387387" cy="301242"/>
            </a:xfrm>
            <a:custGeom>
              <a:avLst/>
              <a:gdLst/>
              <a:ahLst/>
              <a:cxnLst/>
              <a:rect l="l" t="t" r="r" b="b"/>
              <a:pathLst>
                <a:path w="387387" h="301242" extrusionOk="0">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2" name="Google Shape;2122;p153"/>
            <p:cNvSpPr/>
            <p:nvPr/>
          </p:nvSpPr>
          <p:spPr>
            <a:xfrm>
              <a:off x="6673563" y="4388857"/>
              <a:ext cx="209436" cy="254547"/>
            </a:xfrm>
            <a:custGeom>
              <a:avLst/>
              <a:gdLst/>
              <a:ahLst/>
              <a:cxnLst/>
              <a:rect l="l" t="t" r="r" b="b"/>
              <a:pathLst>
                <a:path w="209436" h="254547" extrusionOk="0">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3" name="Google Shape;2123;p153"/>
            <p:cNvSpPr/>
            <p:nvPr/>
          </p:nvSpPr>
          <p:spPr>
            <a:xfrm>
              <a:off x="6556390" y="4409057"/>
              <a:ext cx="141161" cy="145214"/>
            </a:xfrm>
            <a:custGeom>
              <a:avLst/>
              <a:gdLst/>
              <a:ahLst/>
              <a:cxnLst/>
              <a:rect l="l" t="t" r="r" b="b"/>
              <a:pathLst>
                <a:path w="141161" h="145214" extrusionOk="0">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4" name="Google Shape;2124;p153"/>
            <p:cNvSpPr/>
            <p:nvPr/>
          </p:nvSpPr>
          <p:spPr>
            <a:xfrm>
              <a:off x="6915368" y="4833383"/>
              <a:ext cx="188553" cy="372334"/>
            </a:xfrm>
            <a:custGeom>
              <a:avLst/>
              <a:gdLst/>
              <a:ahLst/>
              <a:cxnLst/>
              <a:rect l="l" t="t" r="r" b="b"/>
              <a:pathLst>
                <a:path w="188553" h="372334" extrusionOk="0">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5" name="Google Shape;2125;p153"/>
            <p:cNvSpPr/>
            <p:nvPr/>
          </p:nvSpPr>
          <p:spPr>
            <a:xfrm>
              <a:off x="6126446" y="4380256"/>
              <a:ext cx="476998" cy="493087"/>
            </a:xfrm>
            <a:custGeom>
              <a:avLst/>
              <a:gdLst/>
              <a:ahLst/>
              <a:cxnLst/>
              <a:rect l="l" t="t" r="r" b="b"/>
              <a:pathLst>
                <a:path w="476998" h="493087" extrusionOk="0">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6" name="Google Shape;2126;p153"/>
            <p:cNvSpPr/>
            <p:nvPr/>
          </p:nvSpPr>
          <p:spPr>
            <a:xfrm>
              <a:off x="6551777" y="4582511"/>
              <a:ext cx="40595" cy="54434"/>
            </a:xfrm>
            <a:custGeom>
              <a:avLst/>
              <a:gdLst/>
              <a:ahLst/>
              <a:cxnLst/>
              <a:rect l="l" t="t" r="r" b="b"/>
              <a:pathLst>
                <a:path w="40595" h="54434" extrusionOk="0">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7" name="Google Shape;2127;p153"/>
            <p:cNvSpPr/>
            <p:nvPr/>
          </p:nvSpPr>
          <p:spPr>
            <a:xfrm>
              <a:off x="6575765" y="4796560"/>
              <a:ext cx="276964" cy="445628"/>
            </a:xfrm>
            <a:custGeom>
              <a:avLst/>
              <a:gdLst/>
              <a:ahLst/>
              <a:cxnLst/>
              <a:rect l="l" t="t" r="r" b="b"/>
              <a:pathLst>
                <a:path w="276964" h="445628" extrusionOk="0">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8" name="Google Shape;2128;p153"/>
            <p:cNvSpPr/>
            <p:nvPr/>
          </p:nvSpPr>
          <p:spPr>
            <a:xfrm>
              <a:off x="6561003" y="4543761"/>
              <a:ext cx="282323" cy="286937"/>
            </a:xfrm>
            <a:custGeom>
              <a:avLst/>
              <a:gdLst/>
              <a:ahLst/>
              <a:cxnLst/>
              <a:rect l="l" t="t" r="r" b="b"/>
              <a:pathLst>
                <a:path w="282323" h="286937" extrusionOk="0">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29" name="Google Shape;2129;p153"/>
            <p:cNvSpPr/>
            <p:nvPr/>
          </p:nvSpPr>
          <p:spPr>
            <a:xfrm>
              <a:off x="6642620" y="4772162"/>
              <a:ext cx="83123" cy="197238"/>
            </a:xfrm>
            <a:custGeom>
              <a:avLst/>
              <a:gdLst/>
              <a:ahLst/>
              <a:cxnLst/>
              <a:rect l="l" t="t" r="r" b="b"/>
              <a:pathLst>
                <a:path w="83123" h="197238" extrusionOk="0">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130" name="Google Shape;2130;p153"/>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1" name="Google Shape;2131;p153"/>
          <p:cNvSpPr/>
          <p:nvPr/>
        </p:nvSpPr>
        <p:spPr>
          <a:xfrm>
            <a:off x="5564570" y="21704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2" name="Google Shape;2132;p153"/>
          <p:cNvSpPr/>
          <p:nvPr/>
        </p:nvSpPr>
        <p:spPr>
          <a:xfrm>
            <a:off x="5804716" y="257373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3" name="Google Shape;2133;p153"/>
          <p:cNvSpPr/>
          <p:nvPr/>
        </p:nvSpPr>
        <p:spPr>
          <a:xfrm>
            <a:off x="6097201" y="278617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4" name="Google Shape;2134;p153"/>
          <p:cNvSpPr/>
          <p:nvPr/>
        </p:nvSpPr>
        <p:spPr>
          <a:xfrm>
            <a:off x="6435868" y="267533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5" name="Google Shape;2135;p153"/>
          <p:cNvSpPr/>
          <p:nvPr/>
        </p:nvSpPr>
        <p:spPr>
          <a:xfrm>
            <a:off x="6836356" y="264483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6" name="Google Shape;2136;p153"/>
          <p:cNvSpPr/>
          <p:nvPr/>
        </p:nvSpPr>
        <p:spPr>
          <a:xfrm>
            <a:off x="9167301" y="24738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7" name="Google Shape;2137;p153"/>
          <p:cNvSpPr/>
          <p:nvPr/>
        </p:nvSpPr>
        <p:spPr>
          <a:xfrm>
            <a:off x="9193347" y="300501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8" name="Google Shape;2138;p153"/>
          <p:cNvSpPr/>
          <p:nvPr/>
        </p:nvSpPr>
        <p:spPr>
          <a:xfrm>
            <a:off x="9273592" y="348159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39" name="Google Shape;2139;p153"/>
          <p:cNvSpPr/>
          <p:nvPr/>
        </p:nvSpPr>
        <p:spPr>
          <a:xfrm>
            <a:off x="8626624" y="47186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40" name="Google Shape;2140;p153"/>
          <p:cNvSpPr/>
          <p:nvPr/>
        </p:nvSpPr>
        <p:spPr>
          <a:xfrm>
            <a:off x="8445065" y="475390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41" name="Google Shape;2141;p153"/>
          <p:cNvSpPr/>
          <p:nvPr/>
        </p:nvSpPr>
        <p:spPr>
          <a:xfrm>
            <a:off x="8721278" y="512788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42" name="Google Shape;2142;p153"/>
          <p:cNvSpPr/>
          <p:nvPr/>
        </p:nvSpPr>
        <p:spPr>
          <a:xfrm>
            <a:off x="7978531" y="54194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43" name="Google Shape;2143;p153"/>
          <p:cNvSpPr/>
          <p:nvPr/>
        </p:nvSpPr>
        <p:spPr>
          <a:xfrm>
            <a:off x="8536548" y="466144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44" name="Google Shape;2144;p153"/>
          <p:cNvSpPr txBox="1"/>
          <p:nvPr/>
        </p:nvSpPr>
        <p:spPr>
          <a:xfrm>
            <a:off x="3118860" y="6223487"/>
            <a:ext cx="59544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850"/>
              <a:buFont typeface="Montserrat"/>
              <a:buNone/>
            </a:pPr>
            <a:r>
              <a:rPr lang="en-GB" sz="850" b="0" i="0" u="none" strike="noStrike" cap="none">
                <a:solidFill>
                  <a:schemeClr val="dk1"/>
                </a:solidFill>
                <a:latin typeface="Montserrat"/>
                <a:ea typeface="Montserrat"/>
                <a:cs typeface="Montserrat"/>
                <a:sym typeface="Montserrat"/>
              </a:rPr>
              <a:t>ABIDJAN – ACCRA – ADDIS ABABA – CAPE TOWN – DAKAR – DAR ES SALAAM – DURBAN (ETHEKWINI) EKURHULENI – FREETOWN – JOHANNESBURG – LAGOS – NAIROBI – TSHWANE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0_Slide - Title Only">
  <p:cSld name="10_Slide - Title Only">
    <p:spTree>
      <p:nvGrpSpPr>
        <p:cNvPr id="1" name="Shape 2145"/>
        <p:cNvGrpSpPr/>
        <p:nvPr/>
      </p:nvGrpSpPr>
      <p:grpSpPr>
        <a:xfrm>
          <a:off x="0" y="0"/>
          <a:ext cx="0" cy="0"/>
          <a:chOff x="0" y="0"/>
          <a:chExt cx="0" cy="0"/>
        </a:xfrm>
      </p:grpSpPr>
      <p:sp>
        <p:nvSpPr>
          <p:cNvPr id="2146" name="Google Shape;2146;p154"/>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7" name="Google Shape;2147;p15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148" name="Google Shape;2148;p154"/>
          <p:cNvSpPr txBox="1">
            <a:spLocks noGrp="1"/>
          </p:cNvSpPr>
          <p:nvPr>
            <p:ph type="body" idx="1"/>
          </p:nvPr>
        </p:nvSpPr>
        <p:spPr>
          <a:xfrm>
            <a:off x="650876" y="1575000"/>
            <a:ext cx="38604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9" name="Google Shape;2149;p154"/>
          <p:cNvSpPr/>
          <p:nvPr/>
        </p:nvSpPr>
        <p:spPr>
          <a:xfrm>
            <a:off x="10245438" y="2409242"/>
            <a:ext cx="320147" cy="418523"/>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0" name="Google Shape;2150;p154"/>
          <p:cNvSpPr/>
          <p:nvPr/>
        </p:nvSpPr>
        <p:spPr>
          <a:xfrm>
            <a:off x="6870550" y="3633855"/>
            <a:ext cx="376235" cy="504726"/>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1" name="Google Shape;2151;p154"/>
          <p:cNvSpPr/>
          <p:nvPr/>
        </p:nvSpPr>
        <p:spPr>
          <a:xfrm>
            <a:off x="5121732" y="2709191"/>
            <a:ext cx="2494566" cy="2635680"/>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2" name="Google Shape;2152;p154"/>
          <p:cNvSpPr/>
          <p:nvPr/>
        </p:nvSpPr>
        <p:spPr>
          <a:xfrm>
            <a:off x="10058120" y="1917836"/>
            <a:ext cx="618854" cy="574481"/>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3" name="Google Shape;2153;p154"/>
          <p:cNvSpPr/>
          <p:nvPr/>
        </p:nvSpPr>
        <p:spPr>
          <a:xfrm>
            <a:off x="6187505" y="3234549"/>
            <a:ext cx="677528" cy="383838"/>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4" name="Google Shape;2154;p154"/>
          <p:cNvSpPr/>
          <p:nvPr/>
        </p:nvSpPr>
        <p:spPr>
          <a:xfrm>
            <a:off x="7179888" y="3420764"/>
            <a:ext cx="775165" cy="16815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5" name="Google Shape;2155;p154"/>
          <p:cNvSpPr/>
          <p:nvPr/>
        </p:nvSpPr>
        <p:spPr>
          <a:xfrm>
            <a:off x="6927806" y="3446039"/>
            <a:ext cx="262324" cy="14743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6" name="Google Shape;2156;p154"/>
          <p:cNvSpPr/>
          <p:nvPr/>
        </p:nvSpPr>
        <p:spPr>
          <a:xfrm>
            <a:off x="8057400" y="3923192"/>
            <a:ext cx="645322" cy="1359807"/>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7" name="Google Shape;2157;p154"/>
          <p:cNvSpPr/>
          <p:nvPr/>
        </p:nvSpPr>
        <p:spPr>
          <a:xfrm>
            <a:off x="8077684" y="4745010"/>
            <a:ext cx="498029" cy="385985"/>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8" name="Google Shape;2158;p154"/>
          <p:cNvSpPr/>
          <p:nvPr/>
        </p:nvSpPr>
        <p:spPr>
          <a:xfrm>
            <a:off x="7881896" y="4004710"/>
            <a:ext cx="653201" cy="798797"/>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59" name="Google Shape;2159;p154"/>
          <p:cNvSpPr/>
          <p:nvPr/>
        </p:nvSpPr>
        <p:spPr>
          <a:xfrm>
            <a:off x="7648956" y="4186595"/>
            <a:ext cx="712826" cy="1361321"/>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60" name="Google Shape;2160;p154"/>
          <p:cNvSpPr/>
          <p:nvPr/>
        </p:nvSpPr>
        <p:spPr>
          <a:xfrm>
            <a:off x="10549261" y="1652870"/>
            <a:ext cx="1528326" cy="1512594"/>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61" name="Google Shape;2161;p154"/>
          <p:cNvSpPr/>
          <p:nvPr/>
        </p:nvSpPr>
        <p:spPr>
          <a:xfrm>
            <a:off x="5603565" y="699407"/>
            <a:ext cx="5398554" cy="3696883"/>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62" name="Google Shape;2162;p154"/>
          <p:cNvSpPr/>
          <p:nvPr/>
        </p:nvSpPr>
        <p:spPr>
          <a:xfrm>
            <a:off x="9428268" y="4377734"/>
            <a:ext cx="837493" cy="119974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63" name="Google Shape;2163;p154"/>
          <p:cNvSpPr/>
          <p:nvPr/>
        </p:nvSpPr>
        <p:spPr>
          <a:xfrm>
            <a:off x="8417210" y="326590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64" name="Google Shape;2164;p154"/>
          <p:cNvSpPr/>
          <p:nvPr/>
        </p:nvSpPr>
        <p:spPr>
          <a:xfrm>
            <a:off x="8976666" y="380367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65" name="Google Shape;2165;p154"/>
          <p:cNvSpPr/>
          <p:nvPr/>
        </p:nvSpPr>
        <p:spPr>
          <a:xfrm>
            <a:off x="9151293" y="389176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66" name="Google Shape;2166;p154"/>
          <p:cNvSpPr/>
          <p:nvPr/>
        </p:nvSpPr>
        <p:spPr>
          <a:xfrm>
            <a:off x="9081858" y="39945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67" name="Google Shape;2167;p154"/>
          <p:cNvSpPr/>
          <p:nvPr/>
        </p:nvSpPr>
        <p:spPr>
          <a:xfrm>
            <a:off x="9554250" y="353205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68" name="Google Shape;2168;p154"/>
          <p:cNvSpPr/>
          <p:nvPr/>
        </p:nvSpPr>
        <p:spPr>
          <a:xfrm>
            <a:off x="9429171" y="311646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69" name="Google Shape;2169;p154"/>
          <p:cNvSpPr/>
          <p:nvPr/>
        </p:nvSpPr>
        <p:spPr>
          <a:xfrm>
            <a:off x="9648042" y="31244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0" name="Google Shape;2170;p154"/>
          <p:cNvSpPr/>
          <p:nvPr/>
        </p:nvSpPr>
        <p:spPr>
          <a:xfrm>
            <a:off x="9474958" y="29052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1" name="Google Shape;2171;p154"/>
          <p:cNvSpPr/>
          <p:nvPr/>
        </p:nvSpPr>
        <p:spPr>
          <a:xfrm>
            <a:off x="9599517" y="26561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2" name="Google Shape;2172;p154"/>
          <p:cNvSpPr/>
          <p:nvPr/>
        </p:nvSpPr>
        <p:spPr>
          <a:xfrm>
            <a:off x="9368513" y="231287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3" name="Google Shape;2173;p154"/>
          <p:cNvSpPr/>
          <p:nvPr/>
        </p:nvSpPr>
        <p:spPr>
          <a:xfrm>
            <a:off x="9287774" y="283322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4" name="Google Shape;2174;p154"/>
          <p:cNvSpPr/>
          <p:nvPr/>
        </p:nvSpPr>
        <p:spPr>
          <a:xfrm>
            <a:off x="9207767" y="22305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5" name="Google Shape;2175;p154"/>
          <p:cNvSpPr/>
          <p:nvPr/>
        </p:nvSpPr>
        <p:spPr>
          <a:xfrm>
            <a:off x="8417210" y="292320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176" name="Google Shape;2176;p154"/>
          <p:cNvSpPr txBox="1"/>
          <p:nvPr/>
        </p:nvSpPr>
        <p:spPr>
          <a:xfrm>
            <a:off x="3556000" y="6220468"/>
            <a:ext cx="50799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BEIJING – CHENGDU – DALIAN – FUZHOU – GUANGZHOU – HANGZHOU – HONG KONG NANJING – SHANGHAI – SHENZEN – QINGDAO – WUHAN – ZHENJIANG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5_Slide - Title Only">
  <p:cSld name="5_Slide - Title Only">
    <p:spTree>
      <p:nvGrpSpPr>
        <p:cNvPr id="1" name="Shape 2177"/>
        <p:cNvGrpSpPr/>
        <p:nvPr/>
      </p:nvGrpSpPr>
      <p:grpSpPr>
        <a:xfrm>
          <a:off x="0" y="0"/>
          <a:ext cx="0" cy="0"/>
          <a:chOff x="0" y="0"/>
          <a:chExt cx="0" cy="0"/>
        </a:xfrm>
      </p:grpSpPr>
      <p:grpSp>
        <p:nvGrpSpPr>
          <p:cNvPr id="2178" name="Google Shape;2178;p155"/>
          <p:cNvGrpSpPr/>
          <p:nvPr/>
        </p:nvGrpSpPr>
        <p:grpSpPr>
          <a:xfrm>
            <a:off x="4569855" y="-715783"/>
            <a:ext cx="6439635" cy="6681930"/>
            <a:chOff x="6602042" y="703606"/>
            <a:chExt cx="4829847" cy="5011573"/>
          </a:xfrm>
        </p:grpSpPr>
        <p:grpSp>
          <p:nvGrpSpPr>
            <p:cNvPr id="2179" name="Google Shape;2179;p155"/>
            <p:cNvGrpSpPr/>
            <p:nvPr/>
          </p:nvGrpSpPr>
          <p:grpSpPr>
            <a:xfrm>
              <a:off x="6602042" y="703606"/>
              <a:ext cx="4829847" cy="5011573"/>
              <a:chOff x="8040759" y="2097491"/>
              <a:chExt cx="2882286" cy="2990734"/>
            </a:xfrm>
          </p:grpSpPr>
          <p:sp>
            <p:nvSpPr>
              <p:cNvPr id="2180" name="Google Shape;2180;p155"/>
              <p:cNvSpPr/>
              <p:nvPr/>
            </p:nvSpPr>
            <p:spPr>
              <a:xfrm>
                <a:off x="9522224" y="2685568"/>
                <a:ext cx="92595" cy="121048"/>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1" name="Google Shape;2181;p155"/>
              <p:cNvSpPr/>
              <p:nvPr/>
            </p:nvSpPr>
            <p:spPr>
              <a:xfrm>
                <a:off x="8546411" y="3039652"/>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2" name="Google Shape;2182;p155"/>
              <p:cNvSpPr/>
              <p:nvPr/>
            </p:nvSpPr>
            <p:spPr>
              <a:xfrm>
                <a:off x="8040759" y="2772295"/>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3" name="Google Shape;2183;p155"/>
              <p:cNvSpPr/>
              <p:nvPr/>
            </p:nvSpPr>
            <p:spPr>
              <a:xfrm>
                <a:off x="8067465" y="2535104"/>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4" name="Google Shape;2184;p155"/>
              <p:cNvSpPr/>
              <p:nvPr/>
            </p:nvSpPr>
            <p:spPr>
              <a:xfrm>
                <a:off x="8294481" y="2760237"/>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5" name="Google Shape;2185;p155"/>
              <p:cNvSpPr/>
              <p:nvPr/>
            </p:nvSpPr>
            <p:spPr>
              <a:xfrm>
                <a:off x="9468063" y="2543483"/>
                <a:ext cx="178989" cy="166155"/>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6" name="Google Shape;2186;p155"/>
              <p:cNvSpPr/>
              <p:nvPr/>
            </p:nvSpPr>
            <p:spPr>
              <a:xfrm>
                <a:off x="8348916" y="2924197"/>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7" name="Google Shape;2187;p155"/>
              <p:cNvSpPr/>
              <p:nvPr/>
            </p:nvSpPr>
            <p:spPr>
              <a:xfrm>
                <a:off x="8635853" y="2978039"/>
                <a:ext cx="224198" cy="4863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8" name="Google Shape;2188;p155"/>
              <p:cNvSpPr/>
              <p:nvPr/>
            </p:nvSpPr>
            <p:spPr>
              <a:xfrm>
                <a:off x="8562966" y="2985347"/>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89" name="Google Shape;2189;p155"/>
              <p:cNvSpPr/>
              <p:nvPr/>
            </p:nvSpPr>
            <p:spPr>
              <a:xfrm>
                <a:off x="8889576" y="3123311"/>
                <a:ext cx="186644" cy="393292"/>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0" name="Google Shape;2190;p155"/>
              <p:cNvSpPr/>
              <p:nvPr/>
            </p:nvSpPr>
            <p:spPr>
              <a:xfrm>
                <a:off x="8895441" y="3360931"/>
                <a:ext cx="144043" cy="111637"/>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1" name="Google Shape;2191;p155"/>
              <p:cNvSpPr/>
              <p:nvPr/>
            </p:nvSpPr>
            <p:spPr>
              <a:xfrm>
                <a:off x="8838831" y="3146881"/>
                <a:ext cx="188923" cy="231033"/>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2" name="Google Shape;2192;p155"/>
              <p:cNvSpPr/>
              <p:nvPr/>
            </p:nvSpPr>
            <p:spPr>
              <a:xfrm>
                <a:off x="8771479" y="3199471"/>
                <a:ext cx="206168" cy="393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3" name="Google Shape;2193;p155"/>
              <p:cNvSpPr/>
              <p:nvPr/>
            </p:nvSpPr>
            <p:spPr>
              <a:xfrm>
                <a:off x="8831450" y="3568522"/>
                <a:ext cx="501907" cy="153082"/>
              </a:xfrm>
              <a:custGeom>
                <a:avLst/>
                <a:gdLst/>
                <a:ahLst/>
                <a:cxnLst/>
                <a:rect l="l" t="t" r="r" b="b"/>
                <a:pathLst>
                  <a:path w="501907" h="153082" extrusionOk="0">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4" name="Google Shape;2194;p155"/>
              <p:cNvSpPr/>
              <p:nvPr/>
            </p:nvSpPr>
            <p:spPr>
              <a:xfrm>
                <a:off x="9198656" y="3620189"/>
                <a:ext cx="32577" cy="21220"/>
              </a:xfrm>
              <a:custGeom>
                <a:avLst/>
                <a:gdLst/>
                <a:ahLst/>
                <a:cxnLst/>
                <a:rect l="l" t="t" r="r" b="b"/>
                <a:pathLst>
                  <a:path w="32577" h="21220" extrusionOk="0">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5" name="Google Shape;2195;p155"/>
              <p:cNvSpPr/>
              <p:nvPr/>
            </p:nvSpPr>
            <p:spPr>
              <a:xfrm>
                <a:off x="9610071" y="2466871"/>
                <a:ext cx="442032" cy="437482"/>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6" name="Google Shape;2196;p155"/>
              <p:cNvSpPr/>
              <p:nvPr/>
            </p:nvSpPr>
            <p:spPr>
              <a:xfrm>
                <a:off x="8175602" y="2097491"/>
                <a:ext cx="1561404" cy="106923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7" name="Google Shape;2197;p155"/>
              <p:cNvSpPr/>
              <p:nvPr/>
            </p:nvSpPr>
            <p:spPr>
              <a:xfrm>
                <a:off x="9285948" y="3254737"/>
                <a:ext cx="242225" cy="34699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198" name="Google Shape;2198;p155"/>
              <p:cNvSpPr/>
              <p:nvPr/>
            </p:nvSpPr>
            <p:spPr>
              <a:xfrm>
                <a:off x="9904465" y="3819476"/>
                <a:ext cx="322169" cy="209478"/>
              </a:xfrm>
              <a:custGeom>
                <a:avLst/>
                <a:gdLst/>
                <a:ahLst/>
                <a:cxnLst/>
                <a:rect l="l" t="t" r="r" b="b"/>
                <a:pathLst>
                  <a:path w="322169" h="209478" extrusionOk="0">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2199" name="Google Shape;2199;p155"/>
              <p:cNvGrpSpPr/>
              <p:nvPr/>
            </p:nvGrpSpPr>
            <p:grpSpPr>
              <a:xfrm>
                <a:off x="10265115" y="3892461"/>
                <a:ext cx="203224" cy="142921"/>
                <a:chOff x="13744692" y="3249703"/>
                <a:chExt cx="203224" cy="142921"/>
              </a:xfrm>
            </p:grpSpPr>
            <p:sp>
              <p:nvSpPr>
                <p:cNvPr id="2200" name="Google Shape;2200;p155"/>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201" name="Google Shape;2201;p155"/>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202" name="Google Shape;2202;p155"/>
              <p:cNvSpPr/>
              <p:nvPr/>
            </p:nvSpPr>
            <p:spPr>
              <a:xfrm>
                <a:off x="9166175" y="4030417"/>
                <a:ext cx="1066068" cy="943446"/>
              </a:xfrm>
              <a:custGeom>
                <a:avLst/>
                <a:gdLst/>
                <a:ahLst/>
                <a:cxnLst/>
                <a:rect l="l" t="t" r="r" b="b"/>
                <a:pathLst>
                  <a:path w="1066068" h="943446" extrusionOk="0">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203" name="Google Shape;2203;p155"/>
              <p:cNvSpPr/>
              <p:nvPr/>
            </p:nvSpPr>
            <p:spPr>
              <a:xfrm>
                <a:off x="10571768" y="4699662"/>
                <a:ext cx="315861" cy="388563"/>
              </a:xfrm>
              <a:custGeom>
                <a:avLst/>
                <a:gdLst/>
                <a:ahLst/>
                <a:cxnLst/>
                <a:rect l="l" t="t" r="r" b="b"/>
                <a:pathLst>
                  <a:path w="315861" h="388563" extrusionOk="0">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204" name="Google Shape;2204;p155"/>
              <p:cNvSpPr/>
              <p:nvPr/>
            </p:nvSpPr>
            <p:spPr>
              <a:xfrm>
                <a:off x="10858942" y="4182114"/>
                <a:ext cx="64103" cy="53780"/>
              </a:xfrm>
              <a:custGeom>
                <a:avLst/>
                <a:gdLst/>
                <a:ahLst/>
                <a:cxnLst/>
                <a:rect l="l" t="t" r="r" b="b"/>
                <a:pathLst>
                  <a:path w="64103" h="53780" extrusionOk="0">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205" name="Google Shape;2205;p155"/>
              <p:cNvSpPr/>
              <p:nvPr/>
            </p:nvSpPr>
            <p:spPr>
              <a:xfrm>
                <a:off x="10511525" y="4291750"/>
                <a:ext cx="76371" cy="54059"/>
              </a:xfrm>
              <a:custGeom>
                <a:avLst/>
                <a:gdLst/>
                <a:ahLst/>
                <a:cxnLst/>
                <a:rect l="l" t="t" r="r" b="b"/>
                <a:pathLst>
                  <a:path w="76371" h="54059" extrusionOk="0">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206" name="Google Shape;2206;p155"/>
              <p:cNvSpPr/>
              <p:nvPr/>
            </p:nvSpPr>
            <p:spPr>
              <a:xfrm>
                <a:off x="8711495" y="3596213"/>
                <a:ext cx="1192047" cy="423331"/>
              </a:xfrm>
              <a:custGeom>
                <a:avLst/>
                <a:gdLst/>
                <a:ahLst/>
                <a:cxnLst/>
                <a:rect l="l" t="t" r="r" b="b"/>
                <a:pathLst>
                  <a:path w="1192047" h="423331" extrusionOk="0">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207" name="Google Shape;2207;p155"/>
              <p:cNvSpPr/>
              <p:nvPr/>
            </p:nvSpPr>
            <p:spPr>
              <a:xfrm>
                <a:off x="9461604" y="3963173"/>
                <a:ext cx="84056" cy="30253"/>
              </a:xfrm>
              <a:custGeom>
                <a:avLst/>
                <a:gdLst/>
                <a:ahLst/>
                <a:cxnLst/>
                <a:rect l="l" t="t" r="r" b="b"/>
                <a:pathLst>
                  <a:path w="84056" h="30253" extrusionOk="0">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208" name="Google Shape;2208;p155"/>
            <p:cNvSpPr/>
            <p:nvPr/>
          </p:nvSpPr>
          <p:spPr>
            <a:xfrm>
              <a:off x="9089292" y="171487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09" name="Google Shape;2209;p155"/>
            <p:cNvSpPr/>
            <p:nvPr/>
          </p:nvSpPr>
          <p:spPr>
            <a:xfrm>
              <a:off x="9632126" y="177821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0" name="Google Shape;2210;p155"/>
            <p:cNvSpPr/>
            <p:nvPr/>
          </p:nvSpPr>
          <p:spPr>
            <a:xfrm>
              <a:off x="8124492" y="2444843"/>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1" name="Google Shape;2211;p155"/>
            <p:cNvSpPr/>
            <p:nvPr/>
          </p:nvSpPr>
          <p:spPr>
            <a:xfrm>
              <a:off x="8832679" y="274180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2" name="Google Shape;2212;p155"/>
            <p:cNvSpPr/>
            <p:nvPr/>
          </p:nvSpPr>
          <p:spPr>
            <a:xfrm>
              <a:off x="7892871" y="28368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3" name="Google Shape;2213;p155"/>
            <p:cNvSpPr/>
            <p:nvPr/>
          </p:nvSpPr>
          <p:spPr>
            <a:xfrm>
              <a:off x="8238816" y="28815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4" name="Google Shape;2214;p155"/>
            <p:cNvSpPr/>
            <p:nvPr/>
          </p:nvSpPr>
          <p:spPr>
            <a:xfrm>
              <a:off x="7922138" y="3235064"/>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5" name="Google Shape;2215;p155"/>
            <p:cNvSpPr/>
            <p:nvPr/>
          </p:nvSpPr>
          <p:spPr>
            <a:xfrm>
              <a:off x="8007384" y="3287825"/>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6" name="Google Shape;2216;p155"/>
            <p:cNvSpPr/>
            <p:nvPr/>
          </p:nvSpPr>
          <p:spPr>
            <a:xfrm>
              <a:off x="8234256" y="373115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7" name="Google Shape;2217;p155"/>
            <p:cNvSpPr/>
            <p:nvPr/>
          </p:nvSpPr>
          <p:spPr>
            <a:xfrm>
              <a:off x="10098814" y="497971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8" name="Google Shape;2218;p155"/>
            <p:cNvSpPr/>
            <p:nvPr/>
          </p:nvSpPr>
          <p:spPr>
            <a:xfrm>
              <a:off x="11214601" y="5203126"/>
              <a:ext cx="864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19" name="Google Shape;2219;p155"/>
            <p:cNvSpPr/>
            <p:nvPr/>
          </p:nvSpPr>
          <p:spPr>
            <a:xfrm>
              <a:off x="9938152" y="5153512"/>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220" name="Google Shape;2220;p155"/>
            <p:cNvSpPr/>
            <p:nvPr/>
          </p:nvSpPr>
          <p:spPr>
            <a:xfrm>
              <a:off x="9660194" y="172169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2221" name="Google Shape;2221;p15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222" name="Google Shape;2222;p155"/>
          <p:cNvSpPr txBox="1">
            <a:spLocks noGrp="1"/>
          </p:cNvSpPr>
          <p:nvPr>
            <p:ph type="body" idx="1"/>
          </p:nvPr>
        </p:nvSpPr>
        <p:spPr>
          <a:xfrm>
            <a:off x="650876" y="1575000"/>
            <a:ext cx="38604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3" name="Google Shape;2223;p155"/>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4" name="Google Shape;2224;p155"/>
          <p:cNvSpPr txBox="1"/>
          <p:nvPr/>
        </p:nvSpPr>
        <p:spPr>
          <a:xfrm>
            <a:off x="3470214" y="6217199"/>
            <a:ext cx="52515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AUCKLAND – BANGKOK – HANOI – HO CHI MINH CITY – JAKARTA – KUALA LUMPUR MELBOURNE – QUEZON CITY – SEOUL – SINGAPORE – SYDNEY – TOKYO – YOKOHAMA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5 2">
  <p:cSld name="TITLE_5_2">
    <p:bg>
      <p:bgPr>
        <a:solidFill>
          <a:srgbClr val="FFFFFF"/>
        </a:solidFill>
        <a:effectLst/>
      </p:bgPr>
    </p:bg>
    <p:spTree>
      <p:nvGrpSpPr>
        <p:cNvPr id="1" name="Shape 2225"/>
        <p:cNvGrpSpPr/>
        <p:nvPr/>
      </p:nvGrpSpPr>
      <p:grpSpPr>
        <a:xfrm>
          <a:off x="0" y="0"/>
          <a:ext cx="0" cy="0"/>
          <a:chOff x="0" y="0"/>
          <a:chExt cx="0" cy="0"/>
        </a:xfrm>
      </p:grpSpPr>
      <p:sp>
        <p:nvSpPr>
          <p:cNvPr id="2226" name="Google Shape;2226;p156"/>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2227" name="Google Shape;2227;p156"/>
          <p:cNvSpPr txBox="1">
            <a:spLocks noGrp="1"/>
          </p:cNvSpPr>
          <p:nvPr>
            <p:ph type="title"/>
          </p:nvPr>
        </p:nvSpPr>
        <p:spPr>
          <a:xfrm>
            <a:off x="618800" y="384150"/>
            <a:ext cx="88197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Montserrat"/>
                <a:ea typeface="Montserrat"/>
                <a:cs typeface="Montserrat"/>
                <a:sym typeface="Montserrat"/>
              </a:defRPr>
            </a:lvl2pPr>
            <a:lvl3pPr lvl="2" algn="l">
              <a:lnSpc>
                <a:spcPct val="100000"/>
              </a:lnSpc>
              <a:spcBef>
                <a:spcPts val="0"/>
              </a:spcBef>
              <a:spcAft>
                <a:spcPts val="0"/>
              </a:spcAft>
              <a:buSzPts val="3700"/>
              <a:buNone/>
              <a:defRPr>
                <a:latin typeface="Montserrat"/>
                <a:ea typeface="Montserrat"/>
                <a:cs typeface="Montserrat"/>
                <a:sym typeface="Montserrat"/>
              </a:defRPr>
            </a:lvl3pPr>
            <a:lvl4pPr lvl="3" algn="l">
              <a:lnSpc>
                <a:spcPct val="100000"/>
              </a:lnSpc>
              <a:spcBef>
                <a:spcPts val="0"/>
              </a:spcBef>
              <a:spcAft>
                <a:spcPts val="0"/>
              </a:spcAft>
              <a:buSzPts val="3700"/>
              <a:buNone/>
              <a:defRPr>
                <a:latin typeface="Montserrat"/>
                <a:ea typeface="Montserrat"/>
                <a:cs typeface="Montserrat"/>
                <a:sym typeface="Montserrat"/>
              </a:defRPr>
            </a:lvl4pPr>
            <a:lvl5pPr lvl="4" algn="l">
              <a:lnSpc>
                <a:spcPct val="100000"/>
              </a:lnSpc>
              <a:spcBef>
                <a:spcPts val="0"/>
              </a:spcBef>
              <a:spcAft>
                <a:spcPts val="0"/>
              </a:spcAft>
              <a:buSzPts val="3700"/>
              <a:buNone/>
              <a:defRPr>
                <a:latin typeface="Montserrat"/>
                <a:ea typeface="Montserrat"/>
                <a:cs typeface="Montserrat"/>
                <a:sym typeface="Montserrat"/>
              </a:defRPr>
            </a:lvl5pPr>
            <a:lvl6pPr lvl="5" algn="l">
              <a:lnSpc>
                <a:spcPct val="100000"/>
              </a:lnSpc>
              <a:spcBef>
                <a:spcPts val="0"/>
              </a:spcBef>
              <a:spcAft>
                <a:spcPts val="0"/>
              </a:spcAft>
              <a:buSzPts val="3700"/>
              <a:buNone/>
              <a:defRPr>
                <a:latin typeface="Montserrat"/>
                <a:ea typeface="Montserrat"/>
                <a:cs typeface="Montserrat"/>
                <a:sym typeface="Montserrat"/>
              </a:defRPr>
            </a:lvl6pPr>
            <a:lvl7pPr lvl="6" algn="l">
              <a:lnSpc>
                <a:spcPct val="100000"/>
              </a:lnSpc>
              <a:spcBef>
                <a:spcPts val="0"/>
              </a:spcBef>
              <a:spcAft>
                <a:spcPts val="0"/>
              </a:spcAft>
              <a:buSzPts val="3700"/>
              <a:buNone/>
              <a:defRPr>
                <a:latin typeface="Montserrat"/>
                <a:ea typeface="Montserrat"/>
                <a:cs typeface="Montserrat"/>
                <a:sym typeface="Montserrat"/>
              </a:defRPr>
            </a:lvl7pPr>
            <a:lvl8pPr lvl="7" algn="l">
              <a:lnSpc>
                <a:spcPct val="100000"/>
              </a:lnSpc>
              <a:spcBef>
                <a:spcPts val="0"/>
              </a:spcBef>
              <a:spcAft>
                <a:spcPts val="0"/>
              </a:spcAft>
              <a:buSzPts val="3700"/>
              <a:buNone/>
              <a:defRPr>
                <a:latin typeface="Montserrat"/>
                <a:ea typeface="Montserrat"/>
                <a:cs typeface="Montserrat"/>
                <a:sym typeface="Montserrat"/>
              </a:defRPr>
            </a:lvl8pPr>
            <a:lvl9pPr lvl="8" algn="l">
              <a:lnSpc>
                <a:spcPct val="100000"/>
              </a:lnSpc>
              <a:spcBef>
                <a:spcPts val="0"/>
              </a:spcBef>
              <a:spcAft>
                <a:spcPts val="0"/>
              </a:spcAft>
              <a:buSzPts val="3700"/>
              <a:buNone/>
              <a:defRPr>
                <a:latin typeface="Montserrat"/>
                <a:ea typeface="Montserrat"/>
                <a:cs typeface="Montserrat"/>
                <a:sym typeface="Montserrat"/>
              </a:defRPr>
            </a:lvl9pPr>
          </a:lstStyle>
          <a:p>
            <a:endParaRPr/>
          </a:p>
        </p:txBody>
      </p:sp>
      <p:sp>
        <p:nvSpPr>
          <p:cNvPr id="2228" name="Google Shape;2228;p156"/>
          <p:cNvSpPr txBox="1">
            <a:spLocks noGrp="1"/>
          </p:cNvSpPr>
          <p:nvPr>
            <p:ph type="title" idx="2"/>
          </p:nvPr>
        </p:nvSpPr>
        <p:spPr>
          <a:xfrm>
            <a:off x="618800" y="1269988"/>
            <a:ext cx="3456000" cy="33972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2229" name="Google Shape;2229;p156"/>
          <p:cNvSpPr txBox="1">
            <a:spLocks noGrp="1"/>
          </p:cNvSpPr>
          <p:nvPr>
            <p:ph type="title" idx="3"/>
          </p:nvPr>
        </p:nvSpPr>
        <p:spPr>
          <a:xfrm>
            <a:off x="6188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chemeClr val="accent1"/>
              </a:buClr>
              <a:buSzPts val="1500"/>
              <a:buFont typeface="Montserrat"/>
              <a:buNone/>
              <a:defRPr sz="1500">
                <a:solidFill>
                  <a:schemeClr val="accent1"/>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2230" name="Google Shape;2230;p156"/>
          <p:cNvSpPr txBox="1">
            <a:spLocks noGrp="1"/>
          </p:cNvSpPr>
          <p:nvPr>
            <p:ph type="title" idx="4"/>
          </p:nvPr>
        </p:nvSpPr>
        <p:spPr>
          <a:xfrm>
            <a:off x="4368000" y="1269988"/>
            <a:ext cx="3456000" cy="3397200"/>
          </a:xfrm>
          <a:prstGeom prst="rect">
            <a:avLst/>
          </a:prstGeom>
          <a:solidFill>
            <a:srgbClr val="F1594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2231" name="Google Shape;2231;p156"/>
          <p:cNvSpPr txBox="1">
            <a:spLocks noGrp="1"/>
          </p:cNvSpPr>
          <p:nvPr>
            <p:ph type="title" idx="5"/>
          </p:nvPr>
        </p:nvSpPr>
        <p:spPr>
          <a:xfrm>
            <a:off x="43680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chemeClr val="accent4"/>
              </a:buClr>
              <a:buSzPts val="1500"/>
              <a:buFont typeface="Montserrat"/>
              <a:buNone/>
              <a:defRPr sz="1500">
                <a:solidFill>
                  <a:schemeClr val="accent4"/>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2232" name="Google Shape;2232;p156"/>
          <p:cNvSpPr txBox="1">
            <a:spLocks noGrp="1"/>
          </p:cNvSpPr>
          <p:nvPr>
            <p:ph type="title" idx="6"/>
          </p:nvPr>
        </p:nvSpPr>
        <p:spPr>
          <a:xfrm>
            <a:off x="8117200" y="1269988"/>
            <a:ext cx="3456000" cy="3397200"/>
          </a:xfrm>
          <a:prstGeom prst="rect">
            <a:avLst/>
          </a:prstGeom>
          <a:solidFill>
            <a:srgbClr val="00C245"/>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2233" name="Google Shape;2233;p156"/>
          <p:cNvSpPr txBox="1">
            <a:spLocks noGrp="1"/>
          </p:cNvSpPr>
          <p:nvPr>
            <p:ph type="title" idx="7"/>
          </p:nvPr>
        </p:nvSpPr>
        <p:spPr>
          <a:xfrm>
            <a:off x="81172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00C245"/>
              </a:buClr>
              <a:buSzPts val="1500"/>
              <a:buFont typeface="Montserrat"/>
              <a:buNone/>
              <a:defRPr sz="1500">
                <a:solidFill>
                  <a:srgbClr val="00C245"/>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4"/>
        <p:cNvGrpSpPr/>
        <p:nvPr/>
      </p:nvGrpSpPr>
      <p:grpSpPr>
        <a:xfrm>
          <a:off x="0" y="0"/>
          <a:ext cx="0" cy="0"/>
          <a:chOff x="0" y="0"/>
          <a:chExt cx="0" cy="0"/>
        </a:xfrm>
      </p:grpSpPr>
      <p:sp>
        <p:nvSpPr>
          <p:cNvPr id="2235" name="Google Shape;2235;p15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236" name="Google Shape;2236;p15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2237" name="Google Shape;2237;p15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2 2">
  <p:cSld name="TITLE_9_3">
    <p:bg>
      <p:bgPr>
        <a:solidFill>
          <a:srgbClr val="FFFFFF"/>
        </a:solidFill>
        <a:effectLst/>
      </p:bgPr>
    </p:bg>
    <p:spTree>
      <p:nvGrpSpPr>
        <p:cNvPr id="1" name="Shape 2238"/>
        <p:cNvGrpSpPr/>
        <p:nvPr/>
      </p:nvGrpSpPr>
      <p:grpSpPr>
        <a:xfrm>
          <a:off x="0" y="0"/>
          <a:ext cx="0" cy="0"/>
          <a:chOff x="0" y="0"/>
          <a:chExt cx="0" cy="0"/>
        </a:xfrm>
      </p:grpSpPr>
      <p:sp>
        <p:nvSpPr>
          <p:cNvPr id="2239" name="Google Shape;2239;p158"/>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240" name="Google Shape;2240;p158"/>
          <p:cNvSpPr txBox="1">
            <a:spLocks noGrp="1"/>
          </p:cNvSpPr>
          <p:nvPr>
            <p:ph type="title"/>
          </p:nvPr>
        </p:nvSpPr>
        <p:spPr>
          <a:xfrm>
            <a:off x="618800" y="384151"/>
            <a:ext cx="8819700" cy="55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1500"/>
              <a:buNone/>
              <a:defRPr>
                <a:latin typeface="Montserrat"/>
                <a:ea typeface="Montserrat"/>
                <a:cs typeface="Montserrat"/>
                <a:sym typeface="Montserrat"/>
              </a:defRPr>
            </a:lvl2pPr>
            <a:lvl3pPr lvl="2" algn="l">
              <a:lnSpc>
                <a:spcPct val="100000"/>
              </a:lnSpc>
              <a:spcBef>
                <a:spcPts val="0"/>
              </a:spcBef>
              <a:spcAft>
                <a:spcPts val="0"/>
              </a:spcAft>
              <a:buSzPts val="1500"/>
              <a:buNone/>
              <a:defRPr>
                <a:latin typeface="Montserrat"/>
                <a:ea typeface="Montserrat"/>
                <a:cs typeface="Montserrat"/>
                <a:sym typeface="Montserrat"/>
              </a:defRPr>
            </a:lvl3pPr>
            <a:lvl4pPr lvl="3" algn="l">
              <a:lnSpc>
                <a:spcPct val="100000"/>
              </a:lnSpc>
              <a:spcBef>
                <a:spcPts val="0"/>
              </a:spcBef>
              <a:spcAft>
                <a:spcPts val="0"/>
              </a:spcAft>
              <a:buSzPts val="1500"/>
              <a:buNone/>
              <a:defRPr>
                <a:latin typeface="Montserrat"/>
                <a:ea typeface="Montserrat"/>
                <a:cs typeface="Montserrat"/>
                <a:sym typeface="Montserrat"/>
              </a:defRPr>
            </a:lvl4pPr>
            <a:lvl5pPr lvl="4" algn="l">
              <a:lnSpc>
                <a:spcPct val="100000"/>
              </a:lnSpc>
              <a:spcBef>
                <a:spcPts val="0"/>
              </a:spcBef>
              <a:spcAft>
                <a:spcPts val="0"/>
              </a:spcAft>
              <a:buSzPts val="1500"/>
              <a:buNone/>
              <a:defRPr>
                <a:latin typeface="Montserrat"/>
                <a:ea typeface="Montserrat"/>
                <a:cs typeface="Montserrat"/>
                <a:sym typeface="Montserrat"/>
              </a:defRPr>
            </a:lvl5pPr>
            <a:lvl6pPr lvl="5" algn="l">
              <a:lnSpc>
                <a:spcPct val="100000"/>
              </a:lnSpc>
              <a:spcBef>
                <a:spcPts val="0"/>
              </a:spcBef>
              <a:spcAft>
                <a:spcPts val="0"/>
              </a:spcAft>
              <a:buSzPts val="1500"/>
              <a:buNone/>
              <a:defRPr>
                <a:latin typeface="Montserrat"/>
                <a:ea typeface="Montserrat"/>
                <a:cs typeface="Montserrat"/>
                <a:sym typeface="Montserrat"/>
              </a:defRPr>
            </a:lvl6pPr>
            <a:lvl7pPr lvl="6" algn="l">
              <a:lnSpc>
                <a:spcPct val="100000"/>
              </a:lnSpc>
              <a:spcBef>
                <a:spcPts val="0"/>
              </a:spcBef>
              <a:spcAft>
                <a:spcPts val="0"/>
              </a:spcAft>
              <a:buSzPts val="1500"/>
              <a:buNone/>
              <a:defRPr>
                <a:latin typeface="Montserrat"/>
                <a:ea typeface="Montserrat"/>
                <a:cs typeface="Montserrat"/>
                <a:sym typeface="Montserrat"/>
              </a:defRPr>
            </a:lvl7pPr>
            <a:lvl8pPr lvl="7" algn="l">
              <a:lnSpc>
                <a:spcPct val="100000"/>
              </a:lnSpc>
              <a:spcBef>
                <a:spcPts val="0"/>
              </a:spcBef>
              <a:spcAft>
                <a:spcPts val="0"/>
              </a:spcAft>
              <a:buSzPts val="1500"/>
              <a:buNone/>
              <a:defRPr>
                <a:latin typeface="Montserrat"/>
                <a:ea typeface="Montserrat"/>
                <a:cs typeface="Montserrat"/>
                <a:sym typeface="Montserrat"/>
              </a:defRPr>
            </a:lvl8pPr>
            <a:lvl9pPr lvl="8" algn="l">
              <a:lnSpc>
                <a:spcPct val="100000"/>
              </a:lnSpc>
              <a:spcBef>
                <a:spcPts val="0"/>
              </a:spcBef>
              <a:spcAft>
                <a:spcPts val="0"/>
              </a:spcAft>
              <a:buSzPts val="1500"/>
              <a:buNone/>
              <a:defRPr>
                <a:latin typeface="Montserrat"/>
                <a:ea typeface="Montserrat"/>
                <a:cs typeface="Montserrat"/>
                <a:sym typeface="Montserrat"/>
              </a:defRPr>
            </a:lvl9pPr>
          </a:lstStyle>
          <a:p>
            <a:endParaRPr/>
          </a:p>
        </p:txBody>
      </p:sp>
      <p:sp>
        <p:nvSpPr>
          <p:cNvPr id="2241" name="Google Shape;2241;p158"/>
          <p:cNvSpPr txBox="1">
            <a:spLocks noGrp="1"/>
          </p:cNvSpPr>
          <p:nvPr>
            <p:ph type="subTitle" idx="1"/>
          </p:nvPr>
        </p:nvSpPr>
        <p:spPr>
          <a:xfrm>
            <a:off x="618800" y="1340533"/>
            <a:ext cx="10083600" cy="4128300"/>
          </a:xfrm>
          <a:prstGeom prst="rect">
            <a:avLst/>
          </a:prstGeom>
          <a:noFill/>
          <a:ln>
            <a:noFill/>
          </a:ln>
        </p:spPr>
        <p:txBody>
          <a:bodyPr spcFirstLastPara="1" wrap="square" lIns="0" tIns="0" rIns="0" bIns="0" anchor="t" anchorCtr="0">
            <a:normAutofit/>
          </a:bodyPr>
          <a:lstStyle>
            <a:lvl1pPr lvl="0" algn="l">
              <a:lnSpc>
                <a:spcPct val="90000"/>
              </a:lnSpc>
              <a:spcBef>
                <a:spcPts val="1100"/>
              </a:spcBef>
              <a:spcAft>
                <a:spcPts val="0"/>
              </a:spcAft>
              <a:buSzPts val="1900"/>
              <a:buNone/>
              <a:defRPr sz="1900"/>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900"/>
              <a:buNone/>
              <a:defRPr/>
            </a:lvl4pPr>
            <a:lvl5pPr lvl="4" algn="l">
              <a:lnSpc>
                <a:spcPct val="90000"/>
              </a:lnSpc>
              <a:spcBef>
                <a:spcPts val="500"/>
              </a:spcBef>
              <a:spcAft>
                <a:spcPts val="0"/>
              </a:spcAft>
              <a:buSzPts val="1900"/>
              <a:buNone/>
              <a:defRPr/>
            </a:lvl5pPr>
            <a:lvl6pPr lvl="5" algn="l">
              <a:lnSpc>
                <a:spcPct val="90000"/>
              </a:lnSpc>
              <a:spcBef>
                <a:spcPts val="500"/>
              </a:spcBef>
              <a:spcAft>
                <a:spcPts val="0"/>
              </a:spcAft>
              <a:buSzPts val="1900"/>
              <a:buNone/>
              <a:defRPr/>
            </a:lvl6pPr>
            <a:lvl7pPr lvl="6" algn="l">
              <a:lnSpc>
                <a:spcPct val="90000"/>
              </a:lnSpc>
              <a:spcBef>
                <a:spcPts val="500"/>
              </a:spcBef>
              <a:spcAft>
                <a:spcPts val="0"/>
              </a:spcAft>
              <a:buSzPts val="1900"/>
              <a:buNone/>
              <a:defRPr/>
            </a:lvl7pPr>
            <a:lvl8pPr lvl="7" algn="l">
              <a:lnSpc>
                <a:spcPct val="90000"/>
              </a:lnSpc>
              <a:spcBef>
                <a:spcPts val="500"/>
              </a:spcBef>
              <a:spcAft>
                <a:spcPts val="0"/>
              </a:spcAft>
              <a:buSzPts val="1900"/>
              <a:buNone/>
              <a:defRPr/>
            </a:lvl8pPr>
            <a:lvl9pPr lvl="8" algn="l">
              <a:lnSpc>
                <a:spcPct val="90000"/>
              </a:lnSpc>
              <a:spcBef>
                <a:spcPts val="500"/>
              </a:spcBef>
              <a:spcAft>
                <a:spcPts val="0"/>
              </a:spcAft>
              <a:buSzPts val="19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lide with Image - Supporting Text">
  <p:cSld name="Title Slide with Image - Supporting Text">
    <p:bg>
      <p:bgPr>
        <a:solidFill>
          <a:schemeClr val="accent3"/>
        </a:solidFill>
        <a:effectLst/>
      </p:bgPr>
    </p:bg>
    <p:spTree>
      <p:nvGrpSpPr>
        <p:cNvPr id="1" name="Shape 2247"/>
        <p:cNvGrpSpPr/>
        <p:nvPr/>
      </p:nvGrpSpPr>
      <p:grpSpPr>
        <a:xfrm>
          <a:off x="0" y="0"/>
          <a:ext cx="0" cy="0"/>
          <a:chOff x="0" y="0"/>
          <a:chExt cx="0" cy="0"/>
        </a:xfrm>
      </p:grpSpPr>
      <p:sp>
        <p:nvSpPr>
          <p:cNvPr id="2248" name="Google Shape;2248;p160"/>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249" name="Google Shape;2249;p160"/>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250" name="Google Shape;2250;p160"/>
          <p:cNvSpPr>
            <a:spLocks noGrp="1"/>
          </p:cNvSpPr>
          <p:nvPr>
            <p:ph type="pic" idx="2"/>
          </p:nvPr>
        </p:nvSpPr>
        <p:spPr>
          <a:xfrm>
            <a:off x="6056309" y="0"/>
            <a:ext cx="6159600" cy="6858000"/>
          </a:xfrm>
          <a:prstGeom prst="rect">
            <a:avLst/>
          </a:prstGeom>
          <a:solidFill>
            <a:schemeClr val="lt1"/>
          </a:solidFill>
          <a:ln>
            <a:noFill/>
          </a:ln>
        </p:spPr>
      </p:sp>
      <p:sp>
        <p:nvSpPr>
          <p:cNvPr id="2251" name="Google Shape;2251;p160"/>
          <p:cNvSpPr txBox="1">
            <a:spLocks noGrp="1"/>
          </p:cNvSpPr>
          <p:nvPr>
            <p:ph type="body" idx="1"/>
          </p:nvPr>
        </p:nvSpPr>
        <p:spPr>
          <a:xfrm>
            <a:off x="650875" y="1562100"/>
            <a:ext cx="36354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2" name="Google Shape;2252;p160"/>
          <p:cNvSpPr txBox="1">
            <a:spLocks noGrp="1"/>
          </p:cNvSpPr>
          <p:nvPr>
            <p:ph type="body" idx="3"/>
          </p:nvPr>
        </p:nvSpPr>
        <p:spPr>
          <a:xfrm>
            <a:off x="650876" y="4640725"/>
            <a:ext cx="44610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3" name="Google Shape;2253;p160"/>
          <p:cNvSpPr txBox="1">
            <a:spLocks noGrp="1"/>
          </p:cNvSpPr>
          <p:nvPr>
            <p:ph type="body" idx="4"/>
          </p:nvPr>
        </p:nvSpPr>
        <p:spPr>
          <a:xfrm>
            <a:off x="650875" y="5295900"/>
            <a:ext cx="44610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54" name="Google Shape;2254;p160"/>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255" name="Google Shape;2255;p160"/>
          <p:cNvSpPr txBox="1">
            <a:spLocks noGrp="1"/>
          </p:cNvSpPr>
          <p:nvPr>
            <p:ph type="title"/>
          </p:nvPr>
        </p:nvSpPr>
        <p:spPr>
          <a:xfrm>
            <a:off x="650874" y="2003425"/>
            <a:ext cx="6429300" cy="2434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6" name="Google Shape;2256;p160"/>
          <p:cNvSpPr txBox="1">
            <a:spLocks noGrp="1"/>
          </p:cNvSpPr>
          <p:nvPr>
            <p:ph type="body" idx="5"/>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lide - Four Column Stats">
  <p:cSld name="Slide - Four Column Stats">
    <p:spTree>
      <p:nvGrpSpPr>
        <p:cNvPr id="1" name="Shape 2257"/>
        <p:cNvGrpSpPr/>
        <p:nvPr/>
      </p:nvGrpSpPr>
      <p:grpSpPr>
        <a:xfrm>
          <a:off x="0" y="0"/>
          <a:ext cx="0" cy="0"/>
          <a:chOff x="0" y="0"/>
          <a:chExt cx="0" cy="0"/>
        </a:xfrm>
      </p:grpSpPr>
      <p:sp>
        <p:nvSpPr>
          <p:cNvPr id="2258" name="Google Shape;2258;p16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259" name="Google Shape;2259;p16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0" name="Google Shape;2260;p161"/>
          <p:cNvSpPr txBox="1">
            <a:spLocks noGrp="1"/>
          </p:cNvSpPr>
          <p:nvPr>
            <p:ph type="body" idx="1"/>
          </p:nvPr>
        </p:nvSpPr>
        <p:spPr>
          <a:xfrm>
            <a:off x="635003" y="1270000"/>
            <a:ext cx="2520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1" name="Google Shape;2261;p161"/>
          <p:cNvSpPr txBox="1">
            <a:spLocks noGrp="1"/>
          </p:cNvSpPr>
          <p:nvPr>
            <p:ph type="body" idx="2"/>
          </p:nvPr>
        </p:nvSpPr>
        <p:spPr>
          <a:xfrm>
            <a:off x="3434884" y="1270000"/>
            <a:ext cx="2520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2" name="Google Shape;2262;p161"/>
          <p:cNvSpPr txBox="1">
            <a:spLocks noGrp="1"/>
          </p:cNvSpPr>
          <p:nvPr>
            <p:ph type="body" idx="3"/>
          </p:nvPr>
        </p:nvSpPr>
        <p:spPr>
          <a:xfrm>
            <a:off x="6234765" y="1270000"/>
            <a:ext cx="2520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3" name="Google Shape;2263;p161"/>
          <p:cNvSpPr txBox="1">
            <a:spLocks noGrp="1"/>
          </p:cNvSpPr>
          <p:nvPr>
            <p:ph type="body" idx="4"/>
          </p:nvPr>
        </p:nvSpPr>
        <p:spPr>
          <a:xfrm>
            <a:off x="9034646" y="1270000"/>
            <a:ext cx="2520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4" name="Google Shape;2264;p161"/>
          <p:cNvSpPr txBox="1">
            <a:spLocks noGrp="1"/>
          </p:cNvSpPr>
          <p:nvPr>
            <p:ph type="body" idx="5"/>
          </p:nvPr>
        </p:nvSpPr>
        <p:spPr>
          <a:xfrm>
            <a:off x="635003"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5" name="Google Shape;2265;p161"/>
          <p:cNvSpPr txBox="1">
            <a:spLocks noGrp="1"/>
          </p:cNvSpPr>
          <p:nvPr>
            <p:ph type="body" idx="6"/>
          </p:nvPr>
        </p:nvSpPr>
        <p:spPr>
          <a:xfrm>
            <a:off x="3424552"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6" name="Google Shape;2266;p161"/>
          <p:cNvSpPr txBox="1">
            <a:spLocks noGrp="1"/>
          </p:cNvSpPr>
          <p:nvPr>
            <p:ph type="body" idx="7"/>
          </p:nvPr>
        </p:nvSpPr>
        <p:spPr>
          <a:xfrm>
            <a:off x="6214101"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7" name="Google Shape;2267;p161"/>
          <p:cNvSpPr txBox="1">
            <a:spLocks noGrp="1"/>
          </p:cNvSpPr>
          <p:nvPr>
            <p:ph type="body" idx="8"/>
          </p:nvPr>
        </p:nvSpPr>
        <p:spPr>
          <a:xfrm>
            <a:off x="9003650"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lide - Title, Text, Image">
  <p:cSld name="Slide - Title, Text, Image">
    <p:spTree>
      <p:nvGrpSpPr>
        <p:cNvPr id="1" name="Shape 2268"/>
        <p:cNvGrpSpPr/>
        <p:nvPr/>
      </p:nvGrpSpPr>
      <p:grpSpPr>
        <a:xfrm>
          <a:off x="0" y="0"/>
          <a:ext cx="0" cy="0"/>
          <a:chOff x="0" y="0"/>
          <a:chExt cx="0" cy="0"/>
        </a:xfrm>
      </p:grpSpPr>
      <p:sp>
        <p:nvSpPr>
          <p:cNvPr id="2269" name="Google Shape;2269;p162"/>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270" name="Google Shape;2270;p16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271" name="Google Shape;2271;p162"/>
          <p:cNvSpPr>
            <a:spLocks noGrp="1"/>
          </p:cNvSpPr>
          <p:nvPr>
            <p:ph type="pic" idx="2"/>
          </p:nvPr>
        </p:nvSpPr>
        <p:spPr>
          <a:xfrm>
            <a:off x="6046785" y="0"/>
            <a:ext cx="6159600" cy="6858000"/>
          </a:xfrm>
          <a:prstGeom prst="rect">
            <a:avLst/>
          </a:prstGeom>
          <a:solidFill>
            <a:schemeClr val="lt1"/>
          </a:solidFill>
          <a:ln>
            <a:noFill/>
          </a:ln>
        </p:spPr>
      </p:sp>
      <p:sp>
        <p:nvSpPr>
          <p:cNvPr id="2272" name="Google Shape;2272;p162"/>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3" name="Google Shape;2273;p16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274" name="Google Shape;2274;p162"/>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75" name="Google Shape;2275;p162"/>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276" name="Google Shape;2276;p162"/>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77"/>
        <p:cNvGrpSpPr/>
        <p:nvPr/>
      </p:nvGrpSpPr>
      <p:grpSpPr>
        <a:xfrm>
          <a:off x="0" y="0"/>
          <a:ext cx="0" cy="0"/>
          <a:chOff x="0" y="0"/>
          <a:chExt cx="0" cy="0"/>
        </a:xfrm>
      </p:grpSpPr>
      <p:sp>
        <p:nvSpPr>
          <p:cNvPr id="2278" name="Google Shape;2278;p163"/>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30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9" name="Google Shape;2279;p163"/>
          <p:cNvSpPr txBox="1">
            <a:spLocks noGrp="1"/>
          </p:cNvSpPr>
          <p:nvPr>
            <p:ph type="body" idx="1"/>
          </p:nvPr>
        </p:nvSpPr>
        <p:spPr>
          <a:xfrm>
            <a:off x="641349" y="1281905"/>
            <a:ext cx="10582200" cy="4379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b="0" i="0">
                <a:solidFill>
                  <a:schemeClr val="dk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80" name="Google Shape;2280;p163"/>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1" name="Google Shape;2281;p163"/>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82" name="Google Shape;2282;p16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1"/>
        </a:solidFill>
        <a:effectLst/>
      </p:bgPr>
    </p:bg>
    <p:spTree>
      <p:nvGrpSpPr>
        <p:cNvPr id="1" name="Shape 229"/>
        <p:cNvGrpSpPr/>
        <p:nvPr/>
      </p:nvGrpSpPr>
      <p:grpSpPr>
        <a:xfrm>
          <a:off x="0" y="0"/>
          <a:ext cx="0" cy="0"/>
          <a:chOff x="0" y="0"/>
          <a:chExt cx="0" cy="0"/>
        </a:xfrm>
      </p:grpSpPr>
      <p:sp>
        <p:nvSpPr>
          <p:cNvPr id="230" name="Google Shape;230;p17"/>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31" name="Google Shape;231;p17"/>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32" name="Google Shape;232;p17"/>
          <p:cNvSpPr>
            <a:spLocks noGrp="1"/>
          </p:cNvSpPr>
          <p:nvPr>
            <p:ph type="pic" idx="2"/>
          </p:nvPr>
        </p:nvSpPr>
        <p:spPr>
          <a:xfrm>
            <a:off x="6056308" y="0"/>
            <a:ext cx="6159500" cy="6858000"/>
          </a:xfrm>
          <a:prstGeom prst="rect">
            <a:avLst/>
          </a:prstGeom>
          <a:solidFill>
            <a:schemeClr val="lt1"/>
          </a:solidFill>
          <a:ln>
            <a:noFill/>
          </a:ln>
        </p:spPr>
      </p:sp>
      <p:sp>
        <p:nvSpPr>
          <p:cNvPr id="233" name="Google Shape;233;p17"/>
          <p:cNvSpPr txBox="1">
            <a:spLocks noGrp="1"/>
          </p:cNvSpPr>
          <p:nvPr>
            <p:ph type="body" idx="1"/>
          </p:nvPr>
        </p:nvSpPr>
        <p:spPr>
          <a:xfrm>
            <a:off x="650875" y="1562100"/>
            <a:ext cx="363537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4" name="Google Shape;234;p17"/>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35" name="Google Shape;235;p17"/>
          <p:cNvSpPr txBox="1">
            <a:spLocks noGrp="1"/>
          </p:cNvSpPr>
          <p:nvPr>
            <p:ph type="title"/>
          </p:nvPr>
        </p:nvSpPr>
        <p:spPr>
          <a:xfrm>
            <a:off x="650875" y="2003425"/>
            <a:ext cx="6302376" cy="243410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7"/>
          <p:cNvSpPr txBox="1">
            <a:spLocks noGrp="1"/>
          </p:cNvSpPr>
          <p:nvPr>
            <p:ph type="body" idx="3"/>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1_Slide - Three Column Stats">
  <p:cSld name="1_Slide - Three Column Stats">
    <p:spTree>
      <p:nvGrpSpPr>
        <p:cNvPr id="1" name="Shape 2283"/>
        <p:cNvGrpSpPr/>
        <p:nvPr/>
      </p:nvGrpSpPr>
      <p:grpSpPr>
        <a:xfrm>
          <a:off x="0" y="0"/>
          <a:ext cx="0" cy="0"/>
          <a:chOff x="0" y="0"/>
          <a:chExt cx="0" cy="0"/>
        </a:xfrm>
      </p:grpSpPr>
      <p:sp>
        <p:nvSpPr>
          <p:cNvPr id="2284" name="Google Shape;2284;p16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285" name="Google Shape;2285;p16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6" name="Google Shape;2286;p164"/>
          <p:cNvSpPr txBox="1">
            <a:spLocks noGrp="1"/>
          </p:cNvSpPr>
          <p:nvPr>
            <p:ph type="body" idx="1"/>
          </p:nvPr>
        </p:nvSpPr>
        <p:spPr>
          <a:xfrm>
            <a:off x="635002" y="1270000"/>
            <a:ext cx="345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7" name="Google Shape;2287;p164"/>
          <p:cNvSpPr txBox="1">
            <a:spLocks noGrp="1"/>
          </p:cNvSpPr>
          <p:nvPr>
            <p:ph type="body" idx="2"/>
          </p:nvPr>
        </p:nvSpPr>
        <p:spPr>
          <a:xfrm>
            <a:off x="4368000" y="1270000"/>
            <a:ext cx="345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8" name="Google Shape;2288;p164"/>
          <p:cNvSpPr txBox="1">
            <a:spLocks noGrp="1"/>
          </p:cNvSpPr>
          <p:nvPr>
            <p:ph type="body" idx="3"/>
          </p:nvPr>
        </p:nvSpPr>
        <p:spPr>
          <a:xfrm>
            <a:off x="8107953" y="1270000"/>
            <a:ext cx="345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9" name="Google Shape;2289;p164"/>
          <p:cNvSpPr txBox="1">
            <a:spLocks noGrp="1"/>
          </p:cNvSpPr>
          <p:nvPr>
            <p:ph type="body" idx="4"/>
          </p:nvPr>
        </p:nvSpPr>
        <p:spPr>
          <a:xfrm>
            <a:off x="635002"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0" name="Google Shape;2290;p164"/>
          <p:cNvSpPr txBox="1">
            <a:spLocks noGrp="1"/>
          </p:cNvSpPr>
          <p:nvPr>
            <p:ph type="body" idx="5"/>
          </p:nvPr>
        </p:nvSpPr>
        <p:spPr>
          <a:xfrm>
            <a:off x="4368000"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1" name="Google Shape;2291;p164"/>
          <p:cNvSpPr txBox="1">
            <a:spLocks noGrp="1"/>
          </p:cNvSpPr>
          <p:nvPr>
            <p:ph type="body" idx="6"/>
          </p:nvPr>
        </p:nvSpPr>
        <p:spPr>
          <a:xfrm>
            <a:off x="8107953"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_Slide - Full Screen Image, Notes">
  <p:cSld name="3_Slide - Full Screen Image, Notes">
    <p:spTree>
      <p:nvGrpSpPr>
        <p:cNvPr id="1" name="Shape 2292"/>
        <p:cNvGrpSpPr/>
        <p:nvPr/>
      </p:nvGrpSpPr>
      <p:grpSpPr>
        <a:xfrm>
          <a:off x="0" y="0"/>
          <a:ext cx="0" cy="0"/>
          <a:chOff x="0" y="0"/>
          <a:chExt cx="0" cy="0"/>
        </a:xfrm>
      </p:grpSpPr>
      <p:sp>
        <p:nvSpPr>
          <p:cNvPr id="2293" name="Google Shape;2293;p165"/>
          <p:cNvSpPr>
            <a:spLocks noGrp="1"/>
          </p:cNvSpPr>
          <p:nvPr>
            <p:ph type="pic" idx="2"/>
          </p:nvPr>
        </p:nvSpPr>
        <p:spPr>
          <a:xfrm>
            <a:off x="0" y="0"/>
            <a:ext cx="12192000" cy="6858000"/>
          </a:xfrm>
          <a:prstGeom prst="rect">
            <a:avLst/>
          </a:prstGeom>
          <a:solidFill>
            <a:schemeClr val="lt1"/>
          </a:solidFill>
          <a:ln>
            <a:noFill/>
          </a:ln>
        </p:spPr>
      </p:sp>
      <p:sp>
        <p:nvSpPr>
          <p:cNvPr id="2294" name="Google Shape;2294;p16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295" name="Google Shape;2295;p165"/>
          <p:cNvSpPr txBox="1">
            <a:spLocks noGrp="1"/>
          </p:cNvSpPr>
          <p:nvPr>
            <p:ph type="body" idx="1"/>
          </p:nvPr>
        </p:nvSpPr>
        <p:spPr>
          <a:xfrm>
            <a:off x="4322128" y="256015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6" name="Google Shape;2296;p165"/>
          <p:cNvSpPr txBox="1">
            <a:spLocks noGrp="1"/>
          </p:cNvSpPr>
          <p:nvPr>
            <p:ph type="title"/>
          </p:nvPr>
        </p:nvSpPr>
        <p:spPr>
          <a:xfrm>
            <a:off x="1428750" y="3104502"/>
            <a:ext cx="9334500" cy="648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7" name="Google Shape;2297;p165"/>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4_Slide - Title, Text, Image">
  <p:cSld name="4_Slide - Title, Text, Image">
    <p:spTree>
      <p:nvGrpSpPr>
        <p:cNvPr id="1" name="Shape 2298"/>
        <p:cNvGrpSpPr/>
        <p:nvPr/>
      </p:nvGrpSpPr>
      <p:grpSpPr>
        <a:xfrm>
          <a:off x="0" y="0"/>
          <a:ext cx="0" cy="0"/>
          <a:chOff x="0" y="0"/>
          <a:chExt cx="0" cy="0"/>
        </a:xfrm>
      </p:grpSpPr>
      <p:sp>
        <p:nvSpPr>
          <p:cNvPr id="2299" name="Google Shape;2299;p166"/>
          <p:cNvSpPr/>
          <p:nvPr/>
        </p:nvSpPr>
        <p:spPr>
          <a:xfrm>
            <a:off x="8001000" y="0"/>
            <a:ext cx="4191000" cy="6858000"/>
          </a:xfrm>
          <a:prstGeom prst="rect">
            <a:avLst/>
          </a:prstGeom>
          <a:solidFill>
            <a:schemeClr val="accent1"/>
          </a:solidFill>
          <a:ln w="12700" cap="flat" cmpd="sng">
            <a:solidFill>
              <a:srgbClr val="078A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300" name="Google Shape;2300;p166"/>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1" name="Google Shape;2301;p16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302" name="Google Shape;2302;p166"/>
          <p:cNvSpPr txBox="1">
            <a:spLocks noGrp="1"/>
          </p:cNvSpPr>
          <p:nvPr>
            <p:ph type="body" idx="1"/>
          </p:nvPr>
        </p:nvSpPr>
        <p:spPr>
          <a:xfrm>
            <a:off x="650875" y="1587500"/>
            <a:ext cx="6429300" cy="4127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3" name="Google Shape;2303;p166"/>
          <p:cNvSpPr txBox="1">
            <a:spLocks noGrp="1"/>
          </p:cNvSpPr>
          <p:nvPr>
            <p:ph type="body" idx="2"/>
          </p:nvPr>
        </p:nvSpPr>
        <p:spPr>
          <a:xfrm>
            <a:off x="8598694" y="1587500"/>
            <a:ext cx="29955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04" name="Google Shape;2304;p166"/>
          <p:cNvPicPr preferRelativeResize="0"/>
          <p:nvPr/>
        </p:nvPicPr>
        <p:blipFill rotWithShape="1">
          <a:blip r:embed="rId2">
            <a:alphaModFix/>
          </a:blip>
          <a:srcRect/>
          <a:stretch/>
        </p:blipFill>
        <p:spPr>
          <a:xfrm>
            <a:off x="11061700" y="5981700"/>
            <a:ext cx="495300" cy="495300"/>
          </a:xfrm>
          <a:prstGeom prst="rect">
            <a:avLst/>
          </a:prstGeom>
          <a:noFill/>
          <a:ln>
            <a:noFill/>
          </a:ln>
        </p:spPr>
      </p:pic>
      <p:cxnSp>
        <p:nvCxnSpPr>
          <p:cNvPr id="2305" name="Google Shape;2305;p166"/>
          <p:cNvCxnSpPr/>
          <p:nvPr/>
        </p:nvCxnSpPr>
        <p:spPr>
          <a:xfrm>
            <a:off x="80010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5_Slide - Two Column">
  <p:cSld name="5_Slide - Two Column">
    <p:spTree>
      <p:nvGrpSpPr>
        <p:cNvPr id="1" name="Shape 2306"/>
        <p:cNvGrpSpPr/>
        <p:nvPr/>
      </p:nvGrpSpPr>
      <p:grpSpPr>
        <a:xfrm>
          <a:off x="0" y="0"/>
          <a:ext cx="0" cy="0"/>
          <a:chOff x="0" y="0"/>
          <a:chExt cx="0" cy="0"/>
        </a:xfrm>
      </p:grpSpPr>
      <p:sp>
        <p:nvSpPr>
          <p:cNvPr id="2307" name="Google Shape;2307;p16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8" name="Google Shape;2308;p16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309" name="Google Shape;2309;p167"/>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0" name="Google Shape;2310;p167"/>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1" name="Google Shape;2311;p167"/>
          <p:cNvSpPr txBox="1">
            <a:spLocks noGrp="1"/>
          </p:cNvSpPr>
          <p:nvPr>
            <p:ph type="body" idx="3"/>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2" name="Google Shape;2312;p167"/>
          <p:cNvSpPr txBox="1">
            <a:spLocks noGrp="1"/>
          </p:cNvSpPr>
          <p:nvPr>
            <p:ph type="body" idx="4"/>
          </p:nvPr>
        </p:nvSpPr>
        <p:spPr>
          <a:xfrm>
            <a:off x="61677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7_Slide - Title, Text, Image">
  <p:cSld name="7_Slide - Title, Text, Image">
    <p:spTree>
      <p:nvGrpSpPr>
        <p:cNvPr id="1" name="Shape 2313"/>
        <p:cNvGrpSpPr/>
        <p:nvPr/>
      </p:nvGrpSpPr>
      <p:grpSpPr>
        <a:xfrm>
          <a:off x="0" y="0"/>
          <a:ext cx="0" cy="0"/>
          <a:chOff x="0" y="0"/>
          <a:chExt cx="0" cy="0"/>
        </a:xfrm>
      </p:grpSpPr>
      <p:sp>
        <p:nvSpPr>
          <p:cNvPr id="2314" name="Google Shape;2314;p168"/>
          <p:cNvSpPr>
            <a:spLocks noGrp="1"/>
          </p:cNvSpPr>
          <p:nvPr>
            <p:ph type="pic" idx="2"/>
          </p:nvPr>
        </p:nvSpPr>
        <p:spPr>
          <a:xfrm>
            <a:off x="6046786" y="0"/>
            <a:ext cx="6159600" cy="6858000"/>
          </a:xfrm>
          <a:prstGeom prst="rect">
            <a:avLst/>
          </a:prstGeom>
          <a:solidFill>
            <a:schemeClr val="accent1"/>
          </a:solidFill>
          <a:ln>
            <a:noFill/>
          </a:ln>
        </p:spPr>
      </p:sp>
      <p:sp>
        <p:nvSpPr>
          <p:cNvPr id="2315" name="Google Shape;2315;p168"/>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6" name="Google Shape;2316;p16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317" name="Google Shape;2317;p168"/>
          <p:cNvSpPr txBox="1">
            <a:spLocks noGrp="1"/>
          </p:cNvSpPr>
          <p:nvPr>
            <p:ph type="body" idx="1"/>
          </p:nvPr>
        </p:nvSpPr>
        <p:spPr>
          <a:xfrm>
            <a:off x="650875" y="1564609"/>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8" name="Google Shape;2318;p168"/>
          <p:cNvSpPr txBox="1">
            <a:spLocks noGrp="1"/>
          </p:cNvSpPr>
          <p:nvPr>
            <p:ph type="body" idx="3"/>
          </p:nvPr>
        </p:nvSpPr>
        <p:spPr>
          <a:xfrm>
            <a:off x="6818313" y="1587500"/>
            <a:ext cx="45879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19" name="Google Shape;2319;p168"/>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2320" name="Google Shape;2320;p168"/>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321" name="Google Shape;2321;p168"/>
          <p:cNvSpPr txBox="1">
            <a:spLocks noGrp="1"/>
          </p:cNvSpPr>
          <p:nvPr>
            <p:ph type="body" idx="4"/>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322"/>
        <p:cNvGrpSpPr/>
        <p:nvPr/>
      </p:nvGrpSpPr>
      <p:grpSpPr>
        <a:xfrm>
          <a:off x="0" y="0"/>
          <a:ext cx="0" cy="0"/>
          <a:chOff x="0" y="0"/>
          <a:chExt cx="0" cy="0"/>
        </a:xfrm>
      </p:grpSpPr>
      <p:sp>
        <p:nvSpPr>
          <p:cNvPr id="2323" name="Google Shape;2323;p169"/>
          <p:cNvSpPr txBox="1">
            <a:spLocks noGrp="1"/>
          </p:cNvSpPr>
          <p:nvPr>
            <p:ph type="body" idx="1"/>
          </p:nvPr>
        </p:nvSpPr>
        <p:spPr>
          <a:xfrm>
            <a:off x="720000" y="545200"/>
            <a:ext cx="0" cy="1800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1000"/>
              </a:spcBef>
              <a:spcAft>
                <a:spcPts val="0"/>
              </a:spcAft>
              <a:buSzPts val="2800"/>
              <a:buNone/>
              <a:defRPr sz="1300" cap="none">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None/>
              <a:defRPr sz="1200" cap="none">
                <a:solidFill>
                  <a:schemeClr val="accent3"/>
                </a:solidFill>
              </a:defRPr>
            </a:lvl2pPr>
            <a:lvl3pPr marL="1371600" lvl="2" indent="-228600" algn="l">
              <a:lnSpc>
                <a:spcPct val="90000"/>
              </a:lnSpc>
              <a:spcBef>
                <a:spcPts val="500"/>
              </a:spcBef>
              <a:spcAft>
                <a:spcPts val="0"/>
              </a:spcAft>
              <a:buSzPts val="2000"/>
              <a:buNone/>
              <a:defRPr sz="1200" cap="none">
                <a:solidFill>
                  <a:schemeClr val="accent3"/>
                </a:solidFill>
              </a:defRPr>
            </a:lvl3pPr>
            <a:lvl4pPr marL="1828800" lvl="3" indent="-228600" algn="l">
              <a:lnSpc>
                <a:spcPct val="90000"/>
              </a:lnSpc>
              <a:spcBef>
                <a:spcPts val="500"/>
              </a:spcBef>
              <a:spcAft>
                <a:spcPts val="0"/>
              </a:spcAft>
              <a:buSzPts val="1800"/>
              <a:buNone/>
              <a:defRPr sz="1200" cap="none">
                <a:solidFill>
                  <a:schemeClr val="accent3"/>
                </a:solidFill>
              </a:defRPr>
            </a:lvl4pPr>
            <a:lvl5pPr marL="2286000" lvl="4" indent="-228600" algn="l">
              <a:lnSpc>
                <a:spcPct val="90000"/>
              </a:lnSpc>
              <a:spcBef>
                <a:spcPts val="500"/>
              </a:spcBef>
              <a:spcAft>
                <a:spcPts val="0"/>
              </a:spcAft>
              <a:buSzPts val="1800"/>
              <a:buNone/>
              <a:defRPr sz="1200" cap="none">
                <a:solidFill>
                  <a:schemeClr val="accent3"/>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24" name="Google Shape;2324;p169"/>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5" name="Google Shape;2325;p16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6_Slide - Title, Text, Image">
  <p:cSld name="6_Slide - Title, Text, Image">
    <p:spTree>
      <p:nvGrpSpPr>
        <p:cNvPr id="1" name="Shape 2326"/>
        <p:cNvGrpSpPr/>
        <p:nvPr/>
      </p:nvGrpSpPr>
      <p:grpSpPr>
        <a:xfrm>
          <a:off x="0" y="0"/>
          <a:ext cx="0" cy="0"/>
          <a:chOff x="0" y="0"/>
          <a:chExt cx="0" cy="0"/>
        </a:xfrm>
      </p:grpSpPr>
      <p:sp>
        <p:nvSpPr>
          <p:cNvPr id="2327" name="Google Shape;2327;p170"/>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328" name="Google Shape;2328;p170"/>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329" name="Google Shape;2329;p170"/>
          <p:cNvSpPr>
            <a:spLocks noGrp="1"/>
          </p:cNvSpPr>
          <p:nvPr>
            <p:ph type="pic" idx="2"/>
          </p:nvPr>
        </p:nvSpPr>
        <p:spPr>
          <a:xfrm>
            <a:off x="6046785" y="0"/>
            <a:ext cx="6159600" cy="6858000"/>
          </a:xfrm>
          <a:prstGeom prst="rect">
            <a:avLst/>
          </a:prstGeom>
          <a:solidFill>
            <a:schemeClr val="lt1"/>
          </a:solidFill>
          <a:ln>
            <a:noFill/>
          </a:ln>
        </p:spPr>
      </p:sp>
      <p:sp>
        <p:nvSpPr>
          <p:cNvPr id="2330" name="Google Shape;2330;p170"/>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1" name="Google Shape;2331;p17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332" name="Google Shape;2332;p170"/>
          <p:cNvSpPr txBox="1">
            <a:spLocks noGrp="1"/>
          </p:cNvSpPr>
          <p:nvPr>
            <p:ph type="body" idx="1"/>
          </p:nvPr>
        </p:nvSpPr>
        <p:spPr>
          <a:xfrm>
            <a:off x="650875" y="1270000"/>
            <a:ext cx="4587900" cy="4445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33" name="Google Shape;2333;p170"/>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334" name="Google Shape;2334;p170"/>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 pictures">
  <p:cSld name="3 pictures">
    <p:spTree>
      <p:nvGrpSpPr>
        <p:cNvPr id="1" name="Shape 2335"/>
        <p:cNvGrpSpPr/>
        <p:nvPr/>
      </p:nvGrpSpPr>
      <p:grpSpPr>
        <a:xfrm>
          <a:off x="0" y="0"/>
          <a:ext cx="0" cy="0"/>
          <a:chOff x="0" y="0"/>
          <a:chExt cx="0" cy="0"/>
        </a:xfrm>
      </p:grpSpPr>
      <p:sp>
        <p:nvSpPr>
          <p:cNvPr id="2336" name="Google Shape;2336;p171"/>
          <p:cNvSpPr txBox="1">
            <a:spLocks noGrp="1"/>
          </p:cNvSpPr>
          <p:nvPr>
            <p:ph type="body" idx="1"/>
          </p:nvPr>
        </p:nvSpPr>
        <p:spPr>
          <a:xfrm>
            <a:off x="720001"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b="0">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7" name="Google Shape;2337;p171"/>
          <p:cNvSpPr txBox="1">
            <a:spLocks noGrp="1"/>
          </p:cNvSpPr>
          <p:nvPr>
            <p:ph type="body" idx="2"/>
          </p:nvPr>
        </p:nvSpPr>
        <p:spPr>
          <a:xfrm>
            <a:off x="4361564"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8" name="Google Shape;2338;p171"/>
          <p:cNvSpPr txBox="1">
            <a:spLocks noGrp="1"/>
          </p:cNvSpPr>
          <p:nvPr>
            <p:ph type="body" idx="3"/>
          </p:nvPr>
        </p:nvSpPr>
        <p:spPr>
          <a:xfrm>
            <a:off x="8003510"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39" name="Google Shape;2339;p171"/>
          <p:cNvSpPr>
            <a:spLocks noGrp="1"/>
          </p:cNvSpPr>
          <p:nvPr>
            <p:ph type="pic" idx="4"/>
          </p:nvPr>
        </p:nvSpPr>
        <p:spPr>
          <a:xfrm>
            <a:off x="717549" y="2209798"/>
            <a:ext cx="3468900" cy="2437500"/>
          </a:xfrm>
          <a:prstGeom prst="rect">
            <a:avLst/>
          </a:prstGeom>
          <a:solidFill>
            <a:srgbClr val="F2F2F2"/>
          </a:solidFill>
          <a:ln>
            <a:noFill/>
          </a:ln>
        </p:spPr>
      </p:sp>
      <p:sp>
        <p:nvSpPr>
          <p:cNvPr id="2340" name="Google Shape;2340;p171"/>
          <p:cNvSpPr>
            <a:spLocks noGrp="1"/>
          </p:cNvSpPr>
          <p:nvPr>
            <p:ph type="pic" idx="5"/>
          </p:nvPr>
        </p:nvSpPr>
        <p:spPr>
          <a:xfrm>
            <a:off x="4361564" y="2209798"/>
            <a:ext cx="3468900" cy="2437500"/>
          </a:xfrm>
          <a:prstGeom prst="rect">
            <a:avLst/>
          </a:prstGeom>
          <a:solidFill>
            <a:srgbClr val="F2F2F2"/>
          </a:solidFill>
          <a:ln>
            <a:noFill/>
          </a:ln>
        </p:spPr>
      </p:sp>
      <p:sp>
        <p:nvSpPr>
          <p:cNvPr id="2341" name="Google Shape;2341;p171"/>
          <p:cNvSpPr>
            <a:spLocks noGrp="1"/>
          </p:cNvSpPr>
          <p:nvPr>
            <p:ph type="pic" idx="6"/>
          </p:nvPr>
        </p:nvSpPr>
        <p:spPr>
          <a:xfrm>
            <a:off x="8003510" y="2209798"/>
            <a:ext cx="3468900" cy="2437500"/>
          </a:xfrm>
          <a:prstGeom prst="rect">
            <a:avLst/>
          </a:prstGeom>
          <a:solidFill>
            <a:srgbClr val="F2F2F2"/>
          </a:solidFill>
          <a:ln>
            <a:noFill/>
          </a:ln>
        </p:spPr>
      </p:sp>
      <p:sp>
        <p:nvSpPr>
          <p:cNvPr id="2342" name="Google Shape;2342;p171"/>
          <p:cNvSpPr txBox="1">
            <a:spLocks noGrp="1"/>
          </p:cNvSpPr>
          <p:nvPr>
            <p:ph type="body" idx="7"/>
          </p:nvPr>
        </p:nvSpPr>
        <p:spPr>
          <a:xfrm>
            <a:off x="720000" y="545200"/>
            <a:ext cx="0" cy="1800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1000"/>
              </a:spcBef>
              <a:spcAft>
                <a:spcPts val="0"/>
              </a:spcAft>
              <a:buSzPts val="2800"/>
              <a:buNone/>
              <a:defRPr sz="1300" cap="none">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None/>
              <a:defRPr sz="1200" cap="none">
                <a:solidFill>
                  <a:schemeClr val="accent3"/>
                </a:solidFill>
              </a:defRPr>
            </a:lvl2pPr>
            <a:lvl3pPr marL="1371600" lvl="2" indent="-228600" algn="l">
              <a:lnSpc>
                <a:spcPct val="90000"/>
              </a:lnSpc>
              <a:spcBef>
                <a:spcPts val="500"/>
              </a:spcBef>
              <a:spcAft>
                <a:spcPts val="0"/>
              </a:spcAft>
              <a:buSzPts val="2000"/>
              <a:buNone/>
              <a:defRPr sz="1200" cap="none">
                <a:solidFill>
                  <a:schemeClr val="accent3"/>
                </a:solidFill>
              </a:defRPr>
            </a:lvl3pPr>
            <a:lvl4pPr marL="1828800" lvl="3" indent="-228600" algn="l">
              <a:lnSpc>
                <a:spcPct val="90000"/>
              </a:lnSpc>
              <a:spcBef>
                <a:spcPts val="500"/>
              </a:spcBef>
              <a:spcAft>
                <a:spcPts val="0"/>
              </a:spcAft>
              <a:buSzPts val="1800"/>
              <a:buNone/>
              <a:defRPr sz="1200" cap="none">
                <a:solidFill>
                  <a:schemeClr val="accent3"/>
                </a:solidFill>
              </a:defRPr>
            </a:lvl4pPr>
            <a:lvl5pPr marL="2286000" lvl="4" indent="-228600" algn="l">
              <a:lnSpc>
                <a:spcPct val="90000"/>
              </a:lnSpc>
              <a:spcBef>
                <a:spcPts val="500"/>
              </a:spcBef>
              <a:spcAft>
                <a:spcPts val="0"/>
              </a:spcAft>
              <a:buSzPts val="1800"/>
              <a:buNone/>
              <a:defRPr sz="1200" cap="none">
                <a:solidFill>
                  <a:schemeClr val="accent3"/>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43" name="Google Shape;2343;p171"/>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4" name="Google Shape;2344;p17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lide - Title and Text">
  <p:cSld name="Slide - Title and Text">
    <p:spTree>
      <p:nvGrpSpPr>
        <p:cNvPr id="1" name="Shape 2345"/>
        <p:cNvGrpSpPr/>
        <p:nvPr/>
      </p:nvGrpSpPr>
      <p:grpSpPr>
        <a:xfrm>
          <a:off x="0" y="0"/>
          <a:ext cx="0" cy="0"/>
          <a:chOff x="0" y="0"/>
          <a:chExt cx="0" cy="0"/>
        </a:xfrm>
      </p:grpSpPr>
      <p:sp>
        <p:nvSpPr>
          <p:cNvPr id="2346" name="Google Shape;2346;p17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7" name="Google Shape;2347;p17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348" name="Google Shape;2348;p172"/>
          <p:cNvSpPr txBox="1">
            <a:spLocks noGrp="1"/>
          </p:cNvSpPr>
          <p:nvPr>
            <p:ph type="body" idx="1"/>
          </p:nvPr>
        </p:nvSpPr>
        <p:spPr>
          <a:xfrm>
            <a:off x="650875" y="1270000"/>
            <a:ext cx="10112400" cy="4445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_Title Slide - Image Background">
  <p:cSld name="1_Title Slide - Image Background">
    <p:bg>
      <p:bgPr>
        <a:solidFill>
          <a:schemeClr val="accent1"/>
        </a:solidFill>
        <a:effectLst/>
      </p:bgPr>
    </p:bg>
    <p:spTree>
      <p:nvGrpSpPr>
        <p:cNvPr id="1" name="Shape 2349"/>
        <p:cNvGrpSpPr/>
        <p:nvPr/>
      </p:nvGrpSpPr>
      <p:grpSpPr>
        <a:xfrm>
          <a:off x="0" y="0"/>
          <a:ext cx="0" cy="0"/>
          <a:chOff x="0" y="0"/>
          <a:chExt cx="0" cy="0"/>
        </a:xfrm>
      </p:grpSpPr>
      <p:sp>
        <p:nvSpPr>
          <p:cNvPr id="2350" name="Google Shape;2350;p173"/>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351" name="Google Shape;2351;p17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352" name="Google Shape;2352;p173"/>
          <p:cNvSpPr>
            <a:spLocks noGrp="1"/>
          </p:cNvSpPr>
          <p:nvPr>
            <p:ph type="pic" idx="2"/>
          </p:nvPr>
        </p:nvSpPr>
        <p:spPr>
          <a:xfrm>
            <a:off x="8001000" y="0"/>
            <a:ext cx="4214700" cy="6858000"/>
          </a:xfrm>
          <a:prstGeom prst="rect">
            <a:avLst/>
          </a:prstGeom>
          <a:solidFill>
            <a:schemeClr val="lt1"/>
          </a:solidFill>
          <a:ln>
            <a:noFill/>
          </a:ln>
        </p:spPr>
      </p:sp>
      <p:sp>
        <p:nvSpPr>
          <p:cNvPr id="2353" name="Google Shape;2353;p173"/>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4" name="Google Shape;2354;p173"/>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5" name="Google Shape;2355;p173"/>
          <p:cNvSpPr txBox="1">
            <a:spLocks noGrp="1"/>
          </p:cNvSpPr>
          <p:nvPr>
            <p:ph type="body" idx="3"/>
          </p:nvPr>
        </p:nvSpPr>
        <p:spPr>
          <a:xfrm>
            <a:off x="650875" y="5295900"/>
            <a:ext cx="44925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6" name="Google Shape;2356;p17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2357" name="Google Shape;2357;p173"/>
          <p:cNvCxnSpPr/>
          <p:nvPr/>
        </p:nvCxnSpPr>
        <p:spPr>
          <a:xfrm>
            <a:off x="8001000" y="0"/>
            <a:ext cx="0" cy="6858000"/>
          </a:xfrm>
          <a:prstGeom prst="straightConnector1">
            <a:avLst/>
          </a:prstGeom>
          <a:noFill/>
          <a:ln w="34925" cap="flat" cmpd="sng">
            <a:solidFill>
              <a:schemeClr val="dk1"/>
            </a:solidFill>
            <a:prstDash val="solid"/>
            <a:miter lim="800000"/>
            <a:headEnd type="none" w="sm" len="sm"/>
            <a:tailEnd type="none" w="sm" len="sm"/>
          </a:ln>
        </p:spPr>
      </p:cxnSp>
      <p:sp>
        <p:nvSpPr>
          <p:cNvPr id="2358" name="Google Shape;2358;p173"/>
          <p:cNvSpPr txBox="1">
            <a:spLocks noGrp="1"/>
          </p:cNvSpPr>
          <p:nvPr>
            <p:ph type="body" idx="4"/>
          </p:nvPr>
        </p:nvSpPr>
        <p:spPr>
          <a:xfrm>
            <a:off x="8243309" y="6105525"/>
            <a:ext cx="25200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Image Background">
  <p:cSld name="Title Slide - Image Background">
    <p:bg>
      <p:bgPr>
        <a:solidFill>
          <a:schemeClr val="accent1"/>
        </a:solidFill>
        <a:effectLst/>
      </p:bgPr>
    </p:bg>
    <p:spTree>
      <p:nvGrpSpPr>
        <p:cNvPr id="1" name="Shape 237"/>
        <p:cNvGrpSpPr/>
        <p:nvPr/>
      </p:nvGrpSpPr>
      <p:grpSpPr>
        <a:xfrm>
          <a:off x="0" y="0"/>
          <a:ext cx="0" cy="0"/>
          <a:chOff x="0" y="0"/>
          <a:chExt cx="0" cy="0"/>
        </a:xfrm>
      </p:grpSpPr>
      <p:sp>
        <p:nvSpPr>
          <p:cNvPr id="238" name="Google Shape;238;p18"/>
          <p:cNvSpPr txBox="1">
            <a:spLocks noGrp="1"/>
          </p:cNvSpPr>
          <p:nvPr>
            <p:ph type="title"/>
          </p:nvPr>
        </p:nvSpPr>
        <p:spPr>
          <a:xfrm>
            <a:off x="650875" y="2041525"/>
            <a:ext cx="6302376" cy="221599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9" name="Google Shape;239;p18"/>
          <p:cNvPicPr preferRelativeResize="0"/>
          <p:nvPr/>
        </p:nvPicPr>
        <p:blipFill rotWithShape="1">
          <a:blip r:embed="rId2">
            <a:alphaModFix/>
          </a:blip>
          <a:srcRect/>
          <a:stretch/>
        </p:blipFill>
        <p:spPr>
          <a:xfrm>
            <a:off x="666750" y="1021226"/>
            <a:ext cx="762000" cy="762000"/>
          </a:xfrm>
          <a:prstGeom prst="rect">
            <a:avLst/>
          </a:prstGeom>
          <a:noFill/>
          <a:ln>
            <a:noFill/>
          </a:ln>
        </p:spPr>
      </p:pic>
      <p:sp>
        <p:nvSpPr>
          <p:cNvPr id="240" name="Google Shape;240;p18"/>
          <p:cNvSpPr txBox="1">
            <a:spLocks noGrp="1"/>
          </p:cNvSpPr>
          <p:nvPr>
            <p:ph type="body" idx="1"/>
          </p:nvPr>
        </p:nvSpPr>
        <p:spPr>
          <a:xfrm>
            <a:off x="650875" y="4640725"/>
            <a:ext cx="4492625" cy="4551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18"/>
          <p:cNvSpPr txBox="1">
            <a:spLocks noGrp="1"/>
          </p:cNvSpPr>
          <p:nvPr>
            <p:ph type="body" idx="2"/>
          </p:nvPr>
        </p:nvSpPr>
        <p:spPr>
          <a:xfrm>
            <a:off x="650875" y="5295900"/>
            <a:ext cx="449262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1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Closing Slide - Logo">
  <p:cSld name="Closing Slide - Logo">
    <p:bg>
      <p:bgPr>
        <a:solidFill>
          <a:schemeClr val="accent1"/>
        </a:solidFill>
        <a:effectLst/>
      </p:bgPr>
    </p:bg>
    <p:spTree>
      <p:nvGrpSpPr>
        <p:cNvPr id="1" name="Shape 2359"/>
        <p:cNvGrpSpPr/>
        <p:nvPr/>
      </p:nvGrpSpPr>
      <p:grpSpPr>
        <a:xfrm>
          <a:off x="0" y="0"/>
          <a:ext cx="0" cy="0"/>
          <a:chOff x="0" y="0"/>
          <a:chExt cx="0" cy="0"/>
        </a:xfrm>
      </p:grpSpPr>
      <p:pic>
        <p:nvPicPr>
          <p:cNvPr id="2360" name="Google Shape;2360;p174"/>
          <p:cNvPicPr preferRelativeResize="0"/>
          <p:nvPr/>
        </p:nvPicPr>
        <p:blipFill rotWithShape="1">
          <a:blip r:embed="rId2">
            <a:alphaModFix/>
          </a:blip>
          <a:srcRect/>
          <a:stretch/>
        </p:blipFill>
        <p:spPr>
          <a:xfrm>
            <a:off x="5553075" y="2724150"/>
            <a:ext cx="1085850" cy="1085850"/>
          </a:xfrm>
          <a:prstGeom prst="rect">
            <a:avLst/>
          </a:prstGeom>
          <a:noFill/>
          <a:ln>
            <a:noFill/>
          </a:ln>
        </p:spPr>
      </p:pic>
      <p:sp>
        <p:nvSpPr>
          <p:cNvPr id="2361" name="Google Shape;2361;p174"/>
          <p:cNvSpPr txBox="1">
            <a:spLocks noGrp="1"/>
          </p:cNvSpPr>
          <p:nvPr>
            <p:ph type="body" idx="1"/>
          </p:nvPr>
        </p:nvSpPr>
        <p:spPr>
          <a:xfrm>
            <a:off x="5553074" y="3937000"/>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matchingName="2_Closing Slide - Logo">
  <p:cSld name="2_Closing Slide - Logo">
    <p:bg>
      <p:bgPr>
        <a:solidFill>
          <a:schemeClr val="accent1"/>
        </a:solidFill>
        <a:effectLst/>
      </p:bgPr>
    </p:bg>
    <p:spTree>
      <p:nvGrpSpPr>
        <p:cNvPr id="1" name="Shape 2362"/>
        <p:cNvGrpSpPr/>
        <p:nvPr/>
      </p:nvGrpSpPr>
      <p:grpSpPr>
        <a:xfrm>
          <a:off x="0" y="0"/>
          <a:ext cx="0" cy="0"/>
          <a:chOff x="0" y="0"/>
          <a:chExt cx="0" cy="0"/>
        </a:xfrm>
      </p:grpSpPr>
      <p:pic>
        <p:nvPicPr>
          <p:cNvPr id="2363" name="Google Shape;2363;p175"/>
          <p:cNvPicPr preferRelativeResize="0"/>
          <p:nvPr/>
        </p:nvPicPr>
        <p:blipFill rotWithShape="1">
          <a:blip r:embed="rId2">
            <a:alphaModFix/>
          </a:blip>
          <a:srcRect/>
          <a:stretch/>
        </p:blipFill>
        <p:spPr>
          <a:xfrm>
            <a:off x="5553075" y="2159000"/>
            <a:ext cx="1085850" cy="1085850"/>
          </a:xfrm>
          <a:prstGeom prst="rect">
            <a:avLst/>
          </a:prstGeom>
          <a:noFill/>
          <a:ln>
            <a:noFill/>
          </a:ln>
        </p:spPr>
      </p:pic>
      <p:sp>
        <p:nvSpPr>
          <p:cNvPr id="2364" name="Google Shape;2364;p175"/>
          <p:cNvSpPr txBox="1">
            <a:spLocks noGrp="1"/>
          </p:cNvSpPr>
          <p:nvPr>
            <p:ph type="body" idx="1"/>
          </p:nvPr>
        </p:nvSpPr>
        <p:spPr>
          <a:xfrm>
            <a:off x="5553074" y="3354851"/>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5" name="Google Shape;2365;p175"/>
          <p:cNvSpPr txBox="1">
            <a:spLocks noGrp="1"/>
          </p:cNvSpPr>
          <p:nvPr>
            <p:ph type="body" idx="2"/>
          </p:nvPr>
        </p:nvSpPr>
        <p:spPr>
          <a:xfrm>
            <a:off x="4777740" y="4013200"/>
            <a:ext cx="2636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6" name="Google Shape;2366;p175"/>
          <p:cNvSpPr txBox="1">
            <a:spLocks noGrp="1"/>
          </p:cNvSpPr>
          <p:nvPr>
            <p:ph type="body" idx="3"/>
          </p:nvPr>
        </p:nvSpPr>
        <p:spPr>
          <a:xfrm>
            <a:off x="3197860" y="4429125"/>
            <a:ext cx="5796300" cy="2700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matchingName="1_Closing Slide - Logo">
  <p:cSld name="1_Closing Slide - Logo">
    <p:bg>
      <p:bgPr>
        <a:solidFill>
          <a:schemeClr val="accent1"/>
        </a:solidFill>
        <a:effectLst/>
      </p:bgPr>
    </p:bg>
    <p:spTree>
      <p:nvGrpSpPr>
        <p:cNvPr id="1" name="Shape 2367"/>
        <p:cNvGrpSpPr/>
        <p:nvPr/>
      </p:nvGrpSpPr>
      <p:grpSpPr>
        <a:xfrm>
          <a:off x="0" y="0"/>
          <a:ext cx="0" cy="0"/>
          <a:chOff x="0" y="0"/>
          <a:chExt cx="0" cy="0"/>
        </a:xfrm>
      </p:grpSpPr>
      <p:pic>
        <p:nvPicPr>
          <p:cNvPr id="2368" name="Google Shape;2368;p176"/>
          <p:cNvPicPr preferRelativeResize="0"/>
          <p:nvPr/>
        </p:nvPicPr>
        <p:blipFill rotWithShape="1">
          <a:blip r:embed="rId2">
            <a:alphaModFix/>
          </a:blip>
          <a:srcRect/>
          <a:stretch/>
        </p:blipFill>
        <p:spPr>
          <a:xfrm>
            <a:off x="1419226" y="2724150"/>
            <a:ext cx="1085850" cy="1085850"/>
          </a:xfrm>
          <a:prstGeom prst="rect">
            <a:avLst/>
          </a:prstGeom>
          <a:noFill/>
          <a:ln>
            <a:noFill/>
          </a:ln>
        </p:spPr>
      </p:pic>
      <p:sp>
        <p:nvSpPr>
          <p:cNvPr id="2369" name="Google Shape;2369;p176"/>
          <p:cNvSpPr txBox="1">
            <a:spLocks noGrp="1"/>
          </p:cNvSpPr>
          <p:nvPr>
            <p:ph type="body" idx="1"/>
          </p:nvPr>
        </p:nvSpPr>
        <p:spPr>
          <a:xfrm>
            <a:off x="1419225" y="3937000"/>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0" name="Google Shape;2370;p176"/>
          <p:cNvSpPr txBox="1">
            <a:spLocks noGrp="1"/>
          </p:cNvSpPr>
          <p:nvPr>
            <p:ph type="body" idx="2"/>
          </p:nvPr>
        </p:nvSpPr>
        <p:spPr>
          <a:xfrm>
            <a:off x="3395981"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1" name="Google Shape;2371;p176"/>
          <p:cNvSpPr txBox="1">
            <a:spLocks noGrp="1"/>
          </p:cNvSpPr>
          <p:nvPr>
            <p:ph type="body" idx="3"/>
          </p:nvPr>
        </p:nvSpPr>
        <p:spPr>
          <a:xfrm>
            <a:off x="3403601"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2" name="Google Shape;2372;p176"/>
          <p:cNvSpPr txBox="1">
            <a:spLocks noGrp="1"/>
          </p:cNvSpPr>
          <p:nvPr>
            <p:ph type="body" idx="4"/>
          </p:nvPr>
        </p:nvSpPr>
        <p:spPr>
          <a:xfrm>
            <a:off x="6162676"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3" name="Google Shape;2373;p176"/>
          <p:cNvSpPr txBox="1">
            <a:spLocks noGrp="1"/>
          </p:cNvSpPr>
          <p:nvPr>
            <p:ph type="body" idx="5"/>
          </p:nvPr>
        </p:nvSpPr>
        <p:spPr>
          <a:xfrm>
            <a:off x="6170296"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4" name="Google Shape;2374;p176"/>
          <p:cNvSpPr txBox="1">
            <a:spLocks noGrp="1"/>
          </p:cNvSpPr>
          <p:nvPr>
            <p:ph type="body" idx="6"/>
          </p:nvPr>
        </p:nvSpPr>
        <p:spPr>
          <a:xfrm>
            <a:off x="8936991"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5" name="Google Shape;2375;p176"/>
          <p:cNvSpPr txBox="1">
            <a:spLocks noGrp="1"/>
          </p:cNvSpPr>
          <p:nvPr>
            <p:ph type="body" idx="7"/>
          </p:nvPr>
        </p:nvSpPr>
        <p:spPr>
          <a:xfrm>
            <a:off x="8944611"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1"/>
        </a:solidFill>
        <a:effectLst/>
      </p:bgPr>
    </p:bg>
    <p:spTree>
      <p:nvGrpSpPr>
        <p:cNvPr id="1" name="Shape 2376"/>
        <p:cNvGrpSpPr/>
        <p:nvPr/>
      </p:nvGrpSpPr>
      <p:grpSpPr>
        <a:xfrm>
          <a:off x="0" y="0"/>
          <a:ext cx="0" cy="0"/>
          <a:chOff x="0" y="0"/>
          <a:chExt cx="0" cy="0"/>
        </a:xfrm>
      </p:grpSpPr>
      <p:sp>
        <p:nvSpPr>
          <p:cNvPr id="2377" name="Google Shape;2377;p177"/>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378" name="Google Shape;2378;p177"/>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379" name="Google Shape;2379;p177"/>
          <p:cNvSpPr>
            <a:spLocks noGrp="1"/>
          </p:cNvSpPr>
          <p:nvPr>
            <p:ph type="pic" idx="2"/>
          </p:nvPr>
        </p:nvSpPr>
        <p:spPr>
          <a:xfrm>
            <a:off x="6056308" y="0"/>
            <a:ext cx="6159600" cy="6858000"/>
          </a:xfrm>
          <a:prstGeom prst="rect">
            <a:avLst/>
          </a:prstGeom>
          <a:solidFill>
            <a:schemeClr val="lt1"/>
          </a:solidFill>
          <a:ln>
            <a:noFill/>
          </a:ln>
        </p:spPr>
      </p:sp>
      <p:sp>
        <p:nvSpPr>
          <p:cNvPr id="2380" name="Google Shape;2380;p177"/>
          <p:cNvSpPr txBox="1">
            <a:spLocks noGrp="1"/>
          </p:cNvSpPr>
          <p:nvPr>
            <p:ph type="body" idx="1"/>
          </p:nvPr>
        </p:nvSpPr>
        <p:spPr>
          <a:xfrm>
            <a:off x="650875" y="1562100"/>
            <a:ext cx="36354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81" name="Google Shape;2381;p177"/>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382" name="Google Shape;2382;p177"/>
          <p:cNvSpPr txBox="1">
            <a:spLocks noGrp="1"/>
          </p:cNvSpPr>
          <p:nvPr>
            <p:ph type="title"/>
          </p:nvPr>
        </p:nvSpPr>
        <p:spPr>
          <a:xfrm>
            <a:off x="650875" y="2003425"/>
            <a:ext cx="6302400" cy="2434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3" name="Google Shape;2383;p177"/>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 Image Background">
  <p:cSld name="Title Slide - Image Background">
    <p:bg>
      <p:bgPr>
        <a:solidFill>
          <a:schemeClr val="accent1"/>
        </a:solidFill>
        <a:effectLst/>
      </p:bgPr>
    </p:bg>
    <p:spTree>
      <p:nvGrpSpPr>
        <p:cNvPr id="1" name="Shape 2384"/>
        <p:cNvGrpSpPr/>
        <p:nvPr/>
      </p:nvGrpSpPr>
      <p:grpSpPr>
        <a:xfrm>
          <a:off x="0" y="0"/>
          <a:ext cx="0" cy="0"/>
          <a:chOff x="0" y="0"/>
          <a:chExt cx="0" cy="0"/>
        </a:xfrm>
      </p:grpSpPr>
      <p:sp>
        <p:nvSpPr>
          <p:cNvPr id="2385" name="Google Shape;2385;p178"/>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86" name="Google Shape;2386;p178"/>
          <p:cNvPicPr preferRelativeResize="0"/>
          <p:nvPr/>
        </p:nvPicPr>
        <p:blipFill rotWithShape="1">
          <a:blip r:embed="rId2">
            <a:alphaModFix/>
          </a:blip>
          <a:srcRect/>
          <a:stretch/>
        </p:blipFill>
        <p:spPr>
          <a:xfrm>
            <a:off x="666750" y="1021226"/>
            <a:ext cx="762000" cy="762000"/>
          </a:xfrm>
          <a:prstGeom prst="rect">
            <a:avLst/>
          </a:prstGeom>
          <a:noFill/>
          <a:ln>
            <a:noFill/>
          </a:ln>
        </p:spPr>
      </p:pic>
      <p:sp>
        <p:nvSpPr>
          <p:cNvPr id="2387" name="Google Shape;2387;p178"/>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8" name="Google Shape;2388;p178"/>
          <p:cNvSpPr txBox="1">
            <a:spLocks noGrp="1"/>
          </p:cNvSpPr>
          <p:nvPr>
            <p:ph type="body" idx="2"/>
          </p:nvPr>
        </p:nvSpPr>
        <p:spPr>
          <a:xfrm>
            <a:off x="650875" y="5295900"/>
            <a:ext cx="44925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9" name="Google Shape;2389;p17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Slide with Image">
  <p:cSld name="Section Slide with Image">
    <p:bg>
      <p:bgPr>
        <a:solidFill>
          <a:schemeClr val="accent1"/>
        </a:solidFill>
        <a:effectLst/>
      </p:bgPr>
    </p:bg>
    <p:spTree>
      <p:nvGrpSpPr>
        <p:cNvPr id="1" name="Shape 2390"/>
        <p:cNvGrpSpPr/>
        <p:nvPr/>
      </p:nvGrpSpPr>
      <p:grpSpPr>
        <a:xfrm>
          <a:off x="0" y="0"/>
          <a:ext cx="0" cy="0"/>
          <a:chOff x="0" y="0"/>
          <a:chExt cx="0" cy="0"/>
        </a:xfrm>
      </p:grpSpPr>
      <p:sp>
        <p:nvSpPr>
          <p:cNvPr id="2391" name="Google Shape;2391;p179"/>
          <p:cNvSpPr/>
          <p:nvPr/>
        </p:nvSpPr>
        <p:spPr>
          <a:xfrm>
            <a:off x="11059319"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392" name="Google Shape;2392;p179"/>
          <p:cNvPicPr preferRelativeResize="0"/>
          <p:nvPr/>
        </p:nvPicPr>
        <p:blipFill rotWithShape="1">
          <a:blip r:embed="rId2">
            <a:alphaModFix/>
          </a:blip>
          <a:srcRect/>
          <a:stretch/>
        </p:blipFill>
        <p:spPr>
          <a:xfrm>
            <a:off x="11059319" y="5981700"/>
            <a:ext cx="495300" cy="495300"/>
          </a:xfrm>
          <a:prstGeom prst="rect">
            <a:avLst/>
          </a:prstGeom>
          <a:noFill/>
          <a:ln>
            <a:noFill/>
          </a:ln>
        </p:spPr>
      </p:pic>
      <p:sp>
        <p:nvSpPr>
          <p:cNvPr id="2393" name="Google Shape;2393;p179"/>
          <p:cNvSpPr>
            <a:spLocks noGrp="1"/>
          </p:cNvSpPr>
          <p:nvPr>
            <p:ph type="pic" idx="2"/>
          </p:nvPr>
        </p:nvSpPr>
        <p:spPr>
          <a:xfrm>
            <a:off x="4332285" y="-1"/>
            <a:ext cx="7874100" cy="6858000"/>
          </a:xfrm>
          <a:prstGeom prst="rect">
            <a:avLst/>
          </a:prstGeom>
          <a:solidFill>
            <a:schemeClr val="lt1"/>
          </a:solidFill>
          <a:ln>
            <a:noFill/>
          </a:ln>
        </p:spPr>
      </p:sp>
      <p:cxnSp>
        <p:nvCxnSpPr>
          <p:cNvPr id="2394" name="Google Shape;2394;p179"/>
          <p:cNvCxnSpPr/>
          <p:nvPr/>
        </p:nvCxnSpPr>
        <p:spPr>
          <a:xfrm>
            <a:off x="4318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395" name="Google Shape;2395;p179"/>
          <p:cNvSpPr txBox="1">
            <a:spLocks noGrp="1"/>
          </p:cNvSpPr>
          <p:nvPr>
            <p:ph type="title"/>
          </p:nvPr>
        </p:nvSpPr>
        <p:spPr>
          <a:xfrm>
            <a:off x="650875" y="2003425"/>
            <a:ext cx="45879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6" name="Google Shape;2396;p179"/>
          <p:cNvSpPr txBox="1">
            <a:spLocks noGrp="1"/>
          </p:cNvSpPr>
          <p:nvPr>
            <p:ph type="body" idx="1"/>
          </p:nvPr>
        </p:nvSpPr>
        <p:spPr>
          <a:xfrm>
            <a:off x="650875" y="1562100"/>
            <a:ext cx="26193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7" name="Google Shape;2397;p179"/>
          <p:cNvSpPr txBox="1">
            <a:spLocks noGrp="1"/>
          </p:cNvSpPr>
          <p:nvPr>
            <p:ph type="body" idx="3"/>
          </p:nvPr>
        </p:nvSpPr>
        <p:spPr>
          <a:xfrm>
            <a:off x="650876" y="5172075"/>
            <a:ext cx="31932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8" name="Google Shape;2398;p179"/>
          <p:cNvSpPr txBox="1">
            <a:spLocks noGrp="1"/>
          </p:cNvSpPr>
          <p:nvPr>
            <p:ph type="sldNum" idx="12"/>
          </p:nvPr>
        </p:nvSpPr>
        <p:spPr>
          <a:xfrm>
            <a:off x="650875" y="6356350"/>
            <a:ext cx="5163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399" name="Google Shape;2399;p179"/>
          <p:cNvSpPr txBox="1">
            <a:spLocks noGrp="1"/>
          </p:cNvSpPr>
          <p:nvPr>
            <p:ph type="body" idx="4"/>
          </p:nvPr>
        </p:nvSpPr>
        <p:spPr>
          <a:xfrm>
            <a:off x="4633911"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Slide Text only">
  <p:cSld name="Section Slide Text only">
    <p:bg>
      <p:bgPr>
        <a:solidFill>
          <a:schemeClr val="accent1"/>
        </a:solidFill>
        <a:effectLst/>
      </p:bgPr>
    </p:bg>
    <p:spTree>
      <p:nvGrpSpPr>
        <p:cNvPr id="1" name="Shape 2400"/>
        <p:cNvGrpSpPr/>
        <p:nvPr/>
      </p:nvGrpSpPr>
      <p:grpSpPr>
        <a:xfrm>
          <a:off x="0" y="0"/>
          <a:ext cx="0" cy="0"/>
          <a:chOff x="0" y="0"/>
          <a:chExt cx="0" cy="0"/>
        </a:xfrm>
      </p:grpSpPr>
      <p:sp>
        <p:nvSpPr>
          <p:cNvPr id="2401" name="Google Shape;2401;p180"/>
          <p:cNvSpPr/>
          <p:nvPr/>
        </p:nvSpPr>
        <p:spPr>
          <a:xfrm>
            <a:off x="0" y="0"/>
            <a:ext cx="4191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2402" name="Google Shape;2402;p180"/>
          <p:cNvCxnSpPr/>
          <p:nvPr/>
        </p:nvCxnSpPr>
        <p:spPr>
          <a:xfrm>
            <a:off x="4191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403" name="Google Shape;2403;p180"/>
          <p:cNvSpPr txBox="1">
            <a:spLocks noGrp="1"/>
          </p:cNvSpPr>
          <p:nvPr>
            <p:ph type="title"/>
          </p:nvPr>
        </p:nvSpPr>
        <p:spPr>
          <a:xfrm>
            <a:off x="650875" y="2003425"/>
            <a:ext cx="45879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4" name="Google Shape;2404;p180"/>
          <p:cNvSpPr txBox="1">
            <a:spLocks noGrp="1"/>
          </p:cNvSpPr>
          <p:nvPr>
            <p:ph type="body" idx="1"/>
          </p:nvPr>
        </p:nvSpPr>
        <p:spPr>
          <a:xfrm>
            <a:off x="650875" y="1562100"/>
            <a:ext cx="26193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600"/>
              <a:buNone/>
              <a:defRPr sz="16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5" name="Google Shape;2405;p180"/>
          <p:cNvSpPr txBox="1">
            <a:spLocks noGrp="1"/>
          </p:cNvSpPr>
          <p:nvPr>
            <p:ph type="body" idx="2"/>
          </p:nvPr>
        </p:nvSpPr>
        <p:spPr>
          <a:xfrm>
            <a:off x="650876" y="5172075"/>
            <a:ext cx="31932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solidFill>
                  <a:schemeClr val="dk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 Text Only">
  <p:cSld name="Title Slide - Text Only">
    <p:bg>
      <p:bgPr>
        <a:solidFill>
          <a:schemeClr val="accent1"/>
        </a:solidFill>
        <a:effectLst/>
      </p:bgPr>
    </p:bg>
    <p:spTree>
      <p:nvGrpSpPr>
        <p:cNvPr id="1" name="Shape 2406"/>
        <p:cNvGrpSpPr/>
        <p:nvPr/>
      </p:nvGrpSpPr>
      <p:grpSpPr>
        <a:xfrm>
          <a:off x="0" y="0"/>
          <a:ext cx="0" cy="0"/>
          <a:chOff x="0" y="0"/>
          <a:chExt cx="0" cy="0"/>
        </a:xfrm>
      </p:grpSpPr>
      <p:sp>
        <p:nvSpPr>
          <p:cNvPr id="2407" name="Google Shape;2407;p181"/>
          <p:cNvSpPr txBox="1">
            <a:spLocks noGrp="1"/>
          </p:cNvSpPr>
          <p:nvPr>
            <p:ph type="title"/>
          </p:nvPr>
        </p:nvSpPr>
        <p:spPr>
          <a:xfrm>
            <a:off x="1565275" y="1152525"/>
            <a:ext cx="6302400" cy="1662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8" name="Google Shape;2408;p181"/>
          <p:cNvSpPr txBox="1">
            <a:spLocks noGrp="1"/>
          </p:cNvSpPr>
          <p:nvPr>
            <p:ph type="body" idx="1"/>
          </p:nvPr>
        </p:nvSpPr>
        <p:spPr>
          <a:xfrm>
            <a:off x="1565275" y="3048001"/>
            <a:ext cx="6302400" cy="495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Montserrat Light"/>
                <a:ea typeface="Montserrat Light"/>
                <a:cs typeface="Montserrat Light"/>
                <a:sym typeface="Montserrat Ligh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9" name="Google Shape;2409;p181"/>
          <p:cNvSpPr txBox="1">
            <a:spLocks noGrp="1"/>
          </p:cNvSpPr>
          <p:nvPr>
            <p:ph type="body" idx="2"/>
          </p:nvPr>
        </p:nvSpPr>
        <p:spPr>
          <a:xfrm>
            <a:off x="1565275" y="3937000"/>
            <a:ext cx="6308700" cy="16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2410"/>
        <p:cNvGrpSpPr/>
        <p:nvPr/>
      </p:nvGrpSpPr>
      <p:grpSpPr>
        <a:xfrm>
          <a:off x="0" y="0"/>
          <a:ext cx="0" cy="0"/>
          <a:chOff x="0" y="0"/>
          <a:chExt cx="0" cy="0"/>
        </a:xfrm>
      </p:grpSpPr>
      <p:sp>
        <p:nvSpPr>
          <p:cNvPr id="2411" name="Google Shape;2411;p182"/>
          <p:cNvSpPr/>
          <p:nvPr/>
        </p:nvSpPr>
        <p:spPr>
          <a:xfrm>
            <a:off x="3270250" y="0"/>
            <a:ext cx="892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412" name="Google Shape;2412;p182"/>
          <p:cNvSpPr txBox="1">
            <a:spLocks noGrp="1"/>
          </p:cNvSpPr>
          <p:nvPr>
            <p:ph type="body" idx="1"/>
          </p:nvPr>
        </p:nvSpPr>
        <p:spPr>
          <a:xfrm>
            <a:off x="8001000" y="217805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3" name="Google Shape;2413;p182"/>
          <p:cNvSpPr txBox="1">
            <a:spLocks noGrp="1"/>
          </p:cNvSpPr>
          <p:nvPr>
            <p:ph type="body" idx="2"/>
          </p:nvPr>
        </p:nvSpPr>
        <p:spPr>
          <a:xfrm>
            <a:off x="8001000" y="306324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4" name="Google Shape;2414;p182"/>
          <p:cNvSpPr txBox="1">
            <a:spLocks noGrp="1"/>
          </p:cNvSpPr>
          <p:nvPr>
            <p:ph type="body" idx="3"/>
          </p:nvPr>
        </p:nvSpPr>
        <p:spPr>
          <a:xfrm>
            <a:off x="8001000" y="394779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5" name="Google Shape;2415;p182"/>
          <p:cNvSpPr txBox="1">
            <a:spLocks noGrp="1"/>
          </p:cNvSpPr>
          <p:nvPr>
            <p:ph type="body" idx="4"/>
          </p:nvPr>
        </p:nvSpPr>
        <p:spPr>
          <a:xfrm>
            <a:off x="8001000" y="483933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6" name="Google Shape;2416;p182"/>
          <p:cNvSpPr txBox="1">
            <a:spLocks noGrp="1"/>
          </p:cNvSpPr>
          <p:nvPr>
            <p:ph type="body" idx="5"/>
          </p:nvPr>
        </p:nvSpPr>
        <p:spPr>
          <a:xfrm>
            <a:off x="8001000" y="127000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7" name="Google Shape;2417;p182"/>
          <p:cNvSpPr txBox="1">
            <a:spLocks noGrp="1"/>
          </p:cNvSpPr>
          <p:nvPr>
            <p:ph type="body" idx="6"/>
          </p:nvPr>
        </p:nvSpPr>
        <p:spPr>
          <a:xfrm>
            <a:off x="4333874" y="217805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8" name="Google Shape;2418;p182"/>
          <p:cNvSpPr txBox="1">
            <a:spLocks noGrp="1"/>
          </p:cNvSpPr>
          <p:nvPr>
            <p:ph type="body" idx="7"/>
          </p:nvPr>
        </p:nvSpPr>
        <p:spPr>
          <a:xfrm>
            <a:off x="4333874" y="306324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9" name="Google Shape;2419;p182"/>
          <p:cNvSpPr txBox="1">
            <a:spLocks noGrp="1"/>
          </p:cNvSpPr>
          <p:nvPr>
            <p:ph type="body" idx="8"/>
          </p:nvPr>
        </p:nvSpPr>
        <p:spPr>
          <a:xfrm>
            <a:off x="4333874" y="394779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0" name="Google Shape;2420;p182"/>
          <p:cNvSpPr txBox="1">
            <a:spLocks noGrp="1"/>
          </p:cNvSpPr>
          <p:nvPr>
            <p:ph type="body" idx="9"/>
          </p:nvPr>
        </p:nvSpPr>
        <p:spPr>
          <a:xfrm>
            <a:off x="4333874" y="483933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1" name="Google Shape;2421;p182"/>
          <p:cNvSpPr txBox="1">
            <a:spLocks noGrp="1"/>
          </p:cNvSpPr>
          <p:nvPr>
            <p:ph type="body" idx="13"/>
          </p:nvPr>
        </p:nvSpPr>
        <p:spPr>
          <a:xfrm>
            <a:off x="4333874" y="127000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2" name="Google Shape;2422;p182"/>
          <p:cNvSpPr txBox="1">
            <a:spLocks noGrp="1"/>
          </p:cNvSpPr>
          <p:nvPr>
            <p:ph type="title"/>
          </p:nvPr>
        </p:nvSpPr>
        <p:spPr>
          <a:xfrm>
            <a:off x="641350" y="1146175"/>
            <a:ext cx="2159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3" name="Google Shape;2423;p18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424" name="Google Shape;2424;p182"/>
          <p:cNvSpPr txBox="1">
            <a:spLocks noGrp="1"/>
          </p:cNvSpPr>
          <p:nvPr>
            <p:ph type="body" idx="14"/>
          </p:nvPr>
        </p:nvSpPr>
        <p:spPr>
          <a:xfrm>
            <a:off x="4810125" y="1308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5" name="Google Shape;2425;p182"/>
          <p:cNvSpPr txBox="1">
            <a:spLocks noGrp="1"/>
          </p:cNvSpPr>
          <p:nvPr>
            <p:ph type="body" idx="15"/>
          </p:nvPr>
        </p:nvSpPr>
        <p:spPr>
          <a:xfrm>
            <a:off x="4810125" y="1827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6" name="Google Shape;2426;p182"/>
          <p:cNvSpPr txBox="1">
            <a:spLocks noGrp="1"/>
          </p:cNvSpPr>
          <p:nvPr>
            <p:ph type="body" idx="16"/>
          </p:nvPr>
        </p:nvSpPr>
        <p:spPr>
          <a:xfrm>
            <a:off x="4810125" y="2197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7" name="Google Shape;2427;p182"/>
          <p:cNvSpPr txBox="1">
            <a:spLocks noGrp="1"/>
          </p:cNvSpPr>
          <p:nvPr>
            <p:ph type="body" idx="17"/>
          </p:nvPr>
        </p:nvSpPr>
        <p:spPr>
          <a:xfrm>
            <a:off x="4810125" y="2716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8" name="Google Shape;2428;p182"/>
          <p:cNvSpPr txBox="1">
            <a:spLocks noGrp="1"/>
          </p:cNvSpPr>
          <p:nvPr>
            <p:ph type="body" idx="18"/>
          </p:nvPr>
        </p:nvSpPr>
        <p:spPr>
          <a:xfrm>
            <a:off x="4810125" y="3086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9" name="Google Shape;2429;p182"/>
          <p:cNvSpPr txBox="1">
            <a:spLocks noGrp="1"/>
          </p:cNvSpPr>
          <p:nvPr>
            <p:ph type="body" idx="19"/>
          </p:nvPr>
        </p:nvSpPr>
        <p:spPr>
          <a:xfrm>
            <a:off x="4810125" y="3605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0" name="Google Shape;2430;p182"/>
          <p:cNvSpPr txBox="1">
            <a:spLocks noGrp="1"/>
          </p:cNvSpPr>
          <p:nvPr>
            <p:ph type="body" idx="20"/>
          </p:nvPr>
        </p:nvSpPr>
        <p:spPr>
          <a:xfrm>
            <a:off x="4810125" y="3975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1" name="Google Shape;2431;p182"/>
          <p:cNvSpPr txBox="1">
            <a:spLocks noGrp="1"/>
          </p:cNvSpPr>
          <p:nvPr>
            <p:ph type="body" idx="21"/>
          </p:nvPr>
        </p:nvSpPr>
        <p:spPr>
          <a:xfrm>
            <a:off x="4810125" y="4494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2" name="Google Shape;2432;p182"/>
          <p:cNvSpPr txBox="1">
            <a:spLocks noGrp="1"/>
          </p:cNvSpPr>
          <p:nvPr>
            <p:ph type="body" idx="22"/>
          </p:nvPr>
        </p:nvSpPr>
        <p:spPr>
          <a:xfrm>
            <a:off x="4810125" y="486918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3" name="Google Shape;2433;p182"/>
          <p:cNvSpPr txBox="1">
            <a:spLocks noGrp="1"/>
          </p:cNvSpPr>
          <p:nvPr>
            <p:ph type="body" idx="23"/>
          </p:nvPr>
        </p:nvSpPr>
        <p:spPr>
          <a:xfrm>
            <a:off x="4810125" y="538829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4" name="Google Shape;2434;p182"/>
          <p:cNvSpPr txBox="1">
            <a:spLocks noGrp="1"/>
          </p:cNvSpPr>
          <p:nvPr>
            <p:ph type="body" idx="24"/>
          </p:nvPr>
        </p:nvSpPr>
        <p:spPr>
          <a:xfrm>
            <a:off x="8534400" y="1308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5" name="Google Shape;2435;p182"/>
          <p:cNvSpPr txBox="1">
            <a:spLocks noGrp="1"/>
          </p:cNvSpPr>
          <p:nvPr>
            <p:ph type="body" idx="25"/>
          </p:nvPr>
        </p:nvSpPr>
        <p:spPr>
          <a:xfrm>
            <a:off x="8534400" y="1827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6" name="Google Shape;2436;p182"/>
          <p:cNvSpPr txBox="1">
            <a:spLocks noGrp="1"/>
          </p:cNvSpPr>
          <p:nvPr>
            <p:ph type="body" idx="26"/>
          </p:nvPr>
        </p:nvSpPr>
        <p:spPr>
          <a:xfrm>
            <a:off x="8534400" y="2197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7" name="Google Shape;2437;p182"/>
          <p:cNvSpPr txBox="1">
            <a:spLocks noGrp="1"/>
          </p:cNvSpPr>
          <p:nvPr>
            <p:ph type="body" idx="27"/>
          </p:nvPr>
        </p:nvSpPr>
        <p:spPr>
          <a:xfrm>
            <a:off x="8534400" y="2716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8" name="Google Shape;2438;p182"/>
          <p:cNvSpPr txBox="1">
            <a:spLocks noGrp="1"/>
          </p:cNvSpPr>
          <p:nvPr>
            <p:ph type="body" idx="28"/>
          </p:nvPr>
        </p:nvSpPr>
        <p:spPr>
          <a:xfrm>
            <a:off x="8534400" y="3086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9" name="Google Shape;2439;p182"/>
          <p:cNvSpPr txBox="1">
            <a:spLocks noGrp="1"/>
          </p:cNvSpPr>
          <p:nvPr>
            <p:ph type="body" idx="29"/>
          </p:nvPr>
        </p:nvSpPr>
        <p:spPr>
          <a:xfrm>
            <a:off x="8534400" y="3605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0" name="Google Shape;2440;p182"/>
          <p:cNvSpPr txBox="1">
            <a:spLocks noGrp="1"/>
          </p:cNvSpPr>
          <p:nvPr>
            <p:ph type="body" idx="30"/>
          </p:nvPr>
        </p:nvSpPr>
        <p:spPr>
          <a:xfrm>
            <a:off x="8534400" y="3975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1" name="Google Shape;2441;p182"/>
          <p:cNvSpPr txBox="1">
            <a:spLocks noGrp="1"/>
          </p:cNvSpPr>
          <p:nvPr>
            <p:ph type="body" idx="31"/>
          </p:nvPr>
        </p:nvSpPr>
        <p:spPr>
          <a:xfrm>
            <a:off x="8534400" y="4494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2" name="Google Shape;2442;p182"/>
          <p:cNvSpPr txBox="1">
            <a:spLocks noGrp="1"/>
          </p:cNvSpPr>
          <p:nvPr>
            <p:ph type="body" idx="32"/>
          </p:nvPr>
        </p:nvSpPr>
        <p:spPr>
          <a:xfrm>
            <a:off x="8534400" y="486918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3" name="Google Shape;2443;p182"/>
          <p:cNvSpPr txBox="1">
            <a:spLocks noGrp="1"/>
          </p:cNvSpPr>
          <p:nvPr>
            <p:ph type="body" idx="33"/>
          </p:nvPr>
        </p:nvSpPr>
        <p:spPr>
          <a:xfrm>
            <a:off x="8534400" y="538829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44" name="Google Shape;2444;p182"/>
          <p:cNvCxnSpPr/>
          <p:nvPr/>
        </p:nvCxnSpPr>
        <p:spPr>
          <a:xfrm>
            <a:off x="32639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2445" name="Google Shape;2445;p182"/>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lide - Title Only">
  <p:cSld name="Slide - Title Only">
    <p:spTree>
      <p:nvGrpSpPr>
        <p:cNvPr id="1" name="Shape 2446"/>
        <p:cNvGrpSpPr/>
        <p:nvPr/>
      </p:nvGrpSpPr>
      <p:grpSpPr>
        <a:xfrm>
          <a:off x="0" y="0"/>
          <a:ext cx="0" cy="0"/>
          <a:chOff x="0" y="0"/>
          <a:chExt cx="0" cy="0"/>
        </a:xfrm>
      </p:grpSpPr>
      <p:sp>
        <p:nvSpPr>
          <p:cNvPr id="2447" name="Google Shape;2447;p18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8" name="Google Shape;2448;p18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Slide with Image">
  <p:cSld name="Section Slide with Image">
    <p:bg>
      <p:bgPr>
        <a:solidFill>
          <a:schemeClr val="accent1"/>
        </a:solidFill>
        <a:effectLst/>
      </p:bgPr>
    </p:bg>
    <p:spTree>
      <p:nvGrpSpPr>
        <p:cNvPr id="1" name="Shape 243"/>
        <p:cNvGrpSpPr/>
        <p:nvPr/>
      </p:nvGrpSpPr>
      <p:grpSpPr>
        <a:xfrm>
          <a:off x="0" y="0"/>
          <a:ext cx="0" cy="0"/>
          <a:chOff x="0" y="0"/>
          <a:chExt cx="0" cy="0"/>
        </a:xfrm>
      </p:grpSpPr>
      <p:sp>
        <p:nvSpPr>
          <p:cNvPr id="244" name="Google Shape;244;p19"/>
          <p:cNvSpPr/>
          <p:nvPr/>
        </p:nvSpPr>
        <p:spPr>
          <a:xfrm>
            <a:off x="11059319"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45" name="Google Shape;245;p19"/>
          <p:cNvPicPr preferRelativeResize="0"/>
          <p:nvPr/>
        </p:nvPicPr>
        <p:blipFill rotWithShape="1">
          <a:blip r:embed="rId2">
            <a:alphaModFix/>
          </a:blip>
          <a:srcRect/>
          <a:stretch/>
        </p:blipFill>
        <p:spPr>
          <a:xfrm>
            <a:off x="11059319" y="5981700"/>
            <a:ext cx="495300" cy="495300"/>
          </a:xfrm>
          <a:prstGeom prst="rect">
            <a:avLst/>
          </a:prstGeom>
          <a:noFill/>
          <a:ln>
            <a:noFill/>
          </a:ln>
        </p:spPr>
      </p:pic>
      <p:sp>
        <p:nvSpPr>
          <p:cNvPr id="246" name="Google Shape;246;p19"/>
          <p:cNvSpPr>
            <a:spLocks noGrp="1"/>
          </p:cNvSpPr>
          <p:nvPr>
            <p:ph type="pic" idx="2"/>
          </p:nvPr>
        </p:nvSpPr>
        <p:spPr>
          <a:xfrm>
            <a:off x="4332285" y="-1"/>
            <a:ext cx="7874000" cy="6858000"/>
          </a:xfrm>
          <a:prstGeom prst="rect">
            <a:avLst/>
          </a:prstGeom>
          <a:solidFill>
            <a:schemeClr val="lt1"/>
          </a:solidFill>
          <a:ln>
            <a:noFill/>
          </a:ln>
        </p:spPr>
      </p:sp>
      <p:cxnSp>
        <p:nvCxnSpPr>
          <p:cNvPr id="247" name="Google Shape;247;p19"/>
          <p:cNvCxnSpPr/>
          <p:nvPr/>
        </p:nvCxnSpPr>
        <p:spPr>
          <a:xfrm>
            <a:off x="4318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48" name="Google Shape;248;p19"/>
          <p:cNvSpPr txBox="1">
            <a:spLocks noGrp="1"/>
          </p:cNvSpPr>
          <p:nvPr>
            <p:ph type="title"/>
          </p:nvPr>
        </p:nvSpPr>
        <p:spPr>
          <a:xfrm>
            <a:off x="650875" y="2003425"/>
            <a:ext cx="4587875" cy="298809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19"/>
          <p:cNvSpPr txBox="1">
            <a:spLocks noGrp="1"/>
          </p:cNvSpPr>
          <p:nvPr>
            <p:ph type="body" idx="1"/>
          </p:nvPr>
        </p:nvSpPr>
        <p:spPr>
          <a:xfrm>
            <a:off x="650875" y="1562100"/>
            <a:ext cx="261937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19"/>
          <p:cNvSpPr txBox="1">
            <a:spLocks noGrp="1"/>
          </p:cNvSpPr>
          <p:nvPr>
            <p:ph type="body" idx="3"/>
          </p:nvPr>
        </p:nvSpPr>
        <p:spPr>
          <a:xfrm>
            <a:off x="650876" y="5172075"/>
            <a:ext cx="3193156"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19"/>
          <p:cNvSpPr txBox="1">
            <a:spLocks noGrp="1"/>
          </p:cNvSpPr>
          <p:nvPr>
            <p:ph type="sldNum" idx="12"/>
          </p:nvPr>
        </p:nvSpPr>
        <p:spPr>
          <a:xfrm>
            <a:off x="650875" y="6356350"/>
            <a:ext cx="516244"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2" name="Google Shape;252;p19"/>
          <p:cNvSpPr txBox="1">
            <a:spLocks noGrp="1"/>
          </p:cNvSpPr>
          <p:nvPr>
            <p:ph type="body" idx="4"/>
          </p:nvPr>
        </p:nvSpPr>
        <p:spPr>
          <a:xfrm>
            <a:off x="4633911"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1_Slide - Title Only">
  <p:cSld name="1_Slide - Title Only">
    <p:spTree>
      <p:nvGrpSpPr>
        <p:cNvPr id="1" name="Shape 2449"/>
        <p:cNvGrpSpPr/>
        <p:nvPr/>
      </p:nvGrpSpPr>
      <p:grpSpPr>
        <a:xfrm>
          <a:off x="0" y="0"/>
          <a:ext cx="0" cy="0"/>
          <a:chOff x="0" y="0"/>
          <a:chExt cx="0" cy="0"/>
        </a:xfrm>
      </p:grpSpPr>
      <p:sp>
        <p:nvSpPr>
          <p:cNvPr id="2450" name="Google Shape;2450;p184"/>
          <p:cNvSpPr txBox="1">
            <a:spLocks noGrp="1"/>
          </p:cNvSpPr>
          <p:nvPr>
            <p:ph type="title"/>
          </p:nvPr>
        </p:nvSpPr>
        <p:spPr>
          <a:xfrm>
            <a:off x="650875" y="407795"/>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1" name="Google Shape;2451;p18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452" name="Google Shape;2452;p184"/>
          <p:cNvSpPr/>
          <p:nvPr/>
        </p:nvSpPr>
        <p:spPr>
          <a:xfrm>
            <a:off x="0" y="3064567"/>
            <a:ext cx="12192000" cy="76200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453" name="Google Shape;2453;p184"/>
          <p:cNvSpPr txBox="1">
            <a:spLocks noGrp="1"/>
          </p:cNvSpPr>
          <p:nvPr>
            <p:ph type="body" idx="1"/>
          </p:nvPr>
        </p:nvSpPr>
        <p:spPr>
          <a:xfrm>
            <a:off x="64325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4" name="Google Shape;2454;p184"/>
          <p:cNvSpPr txBox="1">
            <a:spLocks noGrp="1"/>
          </p:cNvSpPr>
          <p:nvPr>
            <p:ph type="body" idx="2"/>
          </p:nvPr>
        </p:nvSpPr>
        <p:spPr>
          <a:xfrm>
            <a:off x="210056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5" name="Google Shape;2455;p184"/>
          <p:cNvSpPr txBox="1">
            <a:spLocks noGrp="1"/>
          </p:cNvSpPr>
          <p:nvPr>
            <p:ph type="body" idx="3"/>
          </p:nvPr>
        </p:nvSpPr>
        <p:spPr>
          <a:xfrm>
            <a:off x="3556212"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6" name="Google Shape;2456;p184"/>
          <p:cNvSpPr txBox="1">
            <a:spLocks noGrp="1"/>
          </p:cNvSpPr>
          <p:nvPr>
            <p:ph type="body" idx="4"/>
          </p:nvPr>
        </p:nvSpPr>
        <p:spPr>
          <a:xfrm>
            <a:off x="501518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7" name="Google Shape;2457;p184"/>
          <p:cNvSpPr txBox="1">
            <a:spLocks noGrp="1"/>
          </p:cNvSpPr>
          <p:nvPr>
            <p:ph type="body" idx="5"/>
          </p:nvPr>
        </p:nvSpPr>
        <p:spPr>
          <a:xfrm>
            <a:off x="6469169"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8" name="Google Shape;2458;p184"/>
          <p:cNvSpPr txBox="1">
            <a:spLocks noGrp="1"/>
          </p:cNvSpPr>
          <p:nvPr>
            <p:ph type="body" idx="6"/>
          </p:nvPr>
        </p:nvSpPr>
        <p:spPr>
          <a:xfrm>
            <a:off x="792980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9" name="Google Shape;2459;p184"/>
          <p:cNvSpPr txBox="1">
            <a:spLocks noGrp="1"/>
          </p:cNvSpPr>
          <p:nvPr>
            <p:ph type="body" idx="7"/>
          </p:nvPr>
        </p:nvSpPr>
        <p:spPr>
          <a:xfrm>
            <a:off x="938212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0" name="Google Shape;2460;p184"/>
          <p:cNvSpPr txBox="1">
            <a:spLocks noGrp="1"/>
          </p:cNvSpPr>
          <p:nvPr>
            <p:ph type="body" idx="8"/>
          </p:nvPr>
        </p:nvSpPr>
        <p:spPr>
          <a:xfrm>
            <a:off x="643255"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1" name="Google Shape;2461;p184"/>
          <p:cNvSpPr txBox="1">
            <a:spLocks noGrp="1"/>
          </p:cNvSpPr>
          <p:nvPr>
            <p:ph type="body" idx="9"/>
          </p:nvPr>
        </p:nvSpPr>
        <p:spPr>
          <a:xfrm>
            <a:off x="210056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2" name="Google Shape;2462;p184"/>
          <p:cNvSpPr txBox="1">
            <a:spLocks noGrp="1"/>
          </p:cNvSpPr>
          <p:nvPr>
            <p:ph type="body" idx="13"/>
          </p:nvPr>
        </p:nvSpPr>
        <p:spPr>
          <a:xfrm>
            <a:off x="3556212"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3" name="Google Shape;2463;p184"/>
          <p:cNvSpPr txBox="1">
            <a:spLocks noGrp="1"/>
          </p:cNvSpPr>
          <p:nvPr>
            <p:ph type="body" idx="14"/>
          </p:nvPr>
        </p:nvSpPr>
        <p:spPr>
          <a:xfrm>
            <a:off x="501518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4" name="Google Shape;2464;p184"/>
          <p:cNvSpPr txBox="1">
            <a:spLocks noGrp="1"/>
          </p:cNvSpPr>
          <p:nvPr>
            <p:ph type="body" idx="15"/>
          </p:nvPr>
        </p:nvSpPr>
        <p:spPr>
          <a:xfrm>
            <a:off x="6469169"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5" name="Google Shape;2465;p184"/>
          <p:cNvSpPr txBox="1">
            <a:spLocks noGrp="1"/>
          </p:cNvSpPr>
          <p:nvPr>
            <p:ph type="body" idx="16"/>
          </p:nvPr>
        </p:nvSpPr>
        <p:spPr>
          <a:xfrm>
            <a:off x="792980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6" name="Google Shape;2466;p184"/>
          <p:cNvSpPr txBox="1">
            <a:spLocks noGrp="1"/>
          </p:cNvSpPr>
          <p:nvPr>
            <p:ph type="body" idx="17"/>
          </p:nvPr>
        </p:nvSpPr>
        <p:spPr>
          <a:xfrm>
            <a:off x="9382125"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1_Slide - Title and Text">
  <p:cSld name="1_Slide - Title and Text">
    <p:spTree>
      <p:nvGrpSpPr>
        <p:cNvPr id="1" name="Shape 2467"/>
        <p:cNvGrpSpPr/>
        <p:nvPr/>
      </p:nvGrpSpPr>
      <p:grpSpPr>
        <a:xfrm>
          <a:off x="0" y="0"/>
          <a:ext cx="0" cy="0"/>
          <a:chOff x="0" y="0"/>
          <a:chExt cx="0" cy="0"/>
        </a:xfrm>
      </p:grpSpPr>
      <p:sp>
        <p:nvSpPr>
          <p:cNvPr id="2468" name="Google Shape;2468;p185"/>
          <p:cNvSpPr txBox="1">
            <a:spLocks noGrp="1"/>
          </p:cNvSpPr>
          <p:nvPr>
            <p:ph type="title"/>
          </p:nvPr>
        </p:nvSpPr>
        <p:spPr>
          <a:xfrm>
            <a:off x="650875" y="406977"/>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9" name="Google Shape;2469;p18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2470" name="Google Shape;2470;p185" descr="A picture containing shape&#10;&#10;Description automatically generated"/>
          <p:cNvPicPr preferRelativeResize="0"/>
          <p:nvPr/>
        </p:nvPicPr>
        <p:blipFill rotWithShape="1">
          <a:blip r:embed="rId2">
            <a:alphaModFix/>
          </a:blip>
          <a:srcRect/>
          <a:stretch/>
        </p:blipFill>
        <p:spPr>
          <a:xfrm>
            <a:off x="554033" y="1538170"/>
            <a:ext cx="2744792" cy="4152899"/>
          </a:xfrm>
          <a:prstGeom prst="rect">
            <a:avLst/>
          </a:prstGeom>
          <a:noFill/>
          <a:ln>
            <a:noFill/>
          </a:ln>
        </p:spPr>
      </p:pic>
      <p:sp>
        <p:nvSpPr>
          <p:cNvPr id="2471" name="Google Shape;2471;p185"/>
          <p:cNvSpPr>
            <a:spLocks noGrp="1"/>
          </p:cNvSpPr>
          <p:nvPr>
            <p:ph type="pic" idx="2"/>
          </p:nvPr>
        </p:nvSpPr>
        <p:spPr>
          <a:xfrm>
            <a:off x="1055179" y="1647708"/>
            <a:ext cx="1762200" cy="3776700"/>
          </a:xfrm>
          <a:prstGeom prst="rect">
            <a:avLst/>
          </a:prstGeom>
          <a:solidFill>
            <a:schemeClr val="lt1"/>
          </a:solidFill>
          <a:ln>
            <a:noFill/>
          </a:ln>
        </p:spPr>
      </p:sp>
      <p:pic>
        <p:nvPicPr>
          <p:cNvPr id="2472" name="Google Shape;2472;p185" descr="A picture containing shape&#10;&#10;Description automatically generated"/>
          <p:cNvPicPr preferRelativeResize="0"/>
          <p:nvPr/>
        </p:nvPicPr>
        <p:blipFill rotWithShape="1">
          <a:blip r:embed="rId2">
            <a:alphaModFix/>
          </a:blip>
          <a:srcRect/>
          <a:stretch/>
        </p:blipFill>
        <p:spPr>
          <a:xfrm>
            <a:off x="3316283" y="1538170"/>
            <a:ext cx="2744792" cy="4152899"/>
          </a:xfrm>
          <a:prstGeom prst="rect">
            <a:avLst/>
          </a:prstGeom>
          <a:noFill/>
          <a:ln>
            <a:noFill/>
          </a:ln>
        </p:spPr>
      </p:pic>
      <p:sp>
        <p:nvSpPr>
          <p:cNvPr id="2473" name="Google Shape;2473;p185"/>
          <p:cNvSpPr>
            <a:spLocks noGrp="1"/>
          </p:cNvSpPr>
          <p:nvPr>
            <p:ph type="pic" idx="3"/>
          </p:nvPr>
        </p:nvSpPr>
        <p:spPr>
          <a:xfrm>
            <a:off x="3817429" y="1647708"/>
            <a:ext cx="1762200" cy="3776700"/>
          </a:xfrm>
          <a:prstGeom prst="rect">
            <a:avLst/>
          </a:prstGeom>
          <a:solidFill>
            <a:schemeClr val="lt1"/>
          </a:solidFill>
          <a:ln>
            <a:noFill/>
          </a:ln>
        </p:spPr>
      </p:sp>
      <p:pic>
        <p:nvPicPr>
          <p:cNvPr id="2474" name="Google Shape;2474;p185" descr="A picture containing shape&#10;&#10;Description automatically generated"/>
          <p:cNvPicPr preferRelativeResize="0"/>
          <p:nvPr/>
        </p:nvPicPr>
        <p:blipFill rotWithShape="1">
          <a:blip r:embed="rId2">
            <a:alphaModFix/>
          </a:blip>
          <a:srcRect/>
          <a:stretch/>
        </p:blipFill>
        <p:spPr>
          <a:xfrm>
            <a:off x="6097583" y="1538170"/>
            <a:ext cx="2744792" cy="4152899"/>
          </a:xfrm>
          <a:prstGeom prst="rect">
            <a:avLst/>
          </a:prstGeom>
          <a:noFill/>
          <a:ln>
            <a:noFill/>
          </a:ln>
        </p:spPr>
      </p:pic>
      <p:sp>
        <p:nvSpPr>
          <p:cNvPr id="2475" name="Google Shape;2475;p185"/>
          <p:cNvSpPr>
            <a:spLocks noGrp="1"/>
          </p:cNvSpPr>
          <p:nvPr>
            <p:ph type="pic" idx="4"/>
          </p:nvPr>
        </p:nvSpPr>
        <p:spPr>
          <a:xfrm>
            <a:off x="6598729" y="1647708"/>
            <a:ext cx="1762200" cy="3776700"/>
          </a:xfrm>
          <a:prstGeom prst="rect">
            <a:avLst/>
          </a:prstGeom>
          <a:solidFill>
            <a:schemeClr val="lt1"/>
          </a:solidFill>
          <a:ln>
            <a:noFill/>
          </a:ln>
        </p:spPr>
      </p:sp>
      <p:pic>
        <p:nvPicPr>
          <p:cNvPr id="2476" name="Google Shape;2476;p185" descr="A picture containing shape&#10;&#10;Description automatically generated"/>
          <p:cNvPicPr preferRelativeResize="0"/>
          <p:nvPr/>
        </p:nvPicPr>
        <p:blipFill rotWithShape="1">
          <a:blip r:embed="rId2">
            <a:alphaModFix/>
          </a:blip>
          <a:srcRect/>
          <a:stretch/>
        </p:blipFill>
        <p:spPr>
          <a:xfrm>
            <a:off x="8859833" y="1538170"/>
            <a:ext cx="2744792" cy="4152899"/>
          </a:xfrm>
          <a:prstGeom prst="rect">
            <a:avLst/>
          </a:prstGeom>
          <a:noFill/>
          <a:ln>
            <a:noFill/>
          </a:ln>
        </p:spPr>
      </p:pic>
      <p:sp>
        <p:nvSpPr>
          <p:cNvPr id="2477" name="Google Shape;2477;p185"/>
          <p:cNvSpPr>
            <a:spLocks noGrp="1"/>
          </p:cNvSpPr>
          <p:nvPr>
            <p:ph type="pic" idx="5"/>
          </p:nvPr>
        </p:nvSpPr>
        <p:spPr>
          <a:xfrm>
            <a:off x="9360979" y="1647708"/>
            <a:ext cx="1762200" cy="3776700"/>
          </a:xfrm>
          <a:prstGeom prst="rect">
            <a:avLst/>
          </a:prstGeom>
          <a:solidFill>
            <a:schemeClr val="lt1"/>
          </a:solid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_Slide - Title and Text">
  <p:cSld name="2_Slide - Title and Text">
    <p:spTree>
      <p:nvGrpSpPr>
        <p:cNvPr id="1" name="Shape 2478"/>
        <p:cNvGrpSpPr/>
        <p:nvPr/>
      </p:nvGrpSpPr>
      <p:grpSpPr>
        <a:xfrm>
          <a:off x="0" y="0"/>
          <a:ext cx="0" cy="0"/>
          <a:chOff x="0" y="0"/>
          <a:chExt cx="0" cy="0"/>
        </a:xfrm>
      </p:grpSpPr>
      <p:sp>
        <p:nvSpPr>
          <p:cNvPr id="2479" name="Google Shape;2479;p186"/>
          <p:cNvSpPr txBox="1">
            <a:spLocks noGrp="1"/>
          </p:cNvSpPr>
          <p:nvPr>
            <p:ph type="title"/>
          </p:nvPr>
        </p:nvSpPr>
        <p:spPr>
          <a:xfrm>
            <a:off x="650875" y="384176"/>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0" name="Google Shape;2480;p18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2481" name="Google Shape;2481;p186" descr="A picture containing shape&#10;&#10;Description automatically generated"/>
          <p:cNvPicPr preferRelativeResize="0"/>
          <p:nvPr/>
        </p:nvPicPr>
        <p:blipFill rotWithShape="1">
          <a:blip r:embed="rId2">
            <a:alphaModFix/>
          </a:blip>
          <a:srcRect/>
          <a:stretch/>
        </p:blipFill>
        <p:spPr>
          <a:xfrm>
            <a:off x="1888041" y="1538170"/>
            <a:ext cx="2744792" cy="4152899"/>
          </a:xfrm>
          <a:prstGeom prst="rect">
            <a:avLst/>
          </a:prstGeom>
          <a:noFill/>
          <a:ln>
            <a:noFill/>
          </a:ln>
        </p:spPr>
      </p:pic>
      <p:sp>
        <p:nvSpPr>
          <p:cNvPr id="2482" name="Google Shape;2482;p186"/>
          <p:cNvSpPr>
            <a:spLocks noGrp="1"/>
          </p:cNvSpPr>
          <p:nvPr>
            <p:ph type="pic" idx="2"/>
          </p:nvPr>
        </p:nvSpPr>
        <p:spPr>
          <a:xfrm>
            <a:off x="2389187" y="1647708"/>
            <a:ext cx="1762200" cy="3776700"/>
          </a:xfrm>
          <a:prstGeom prst="rect">
            <a:avLst/>
          </a:prstGeom>
          <a:solidFill>
            <a:schemeClr val="lt1"/>
          </a:solidFill>
          <a:ln>
            <a:noFill/>
          </a:ln>
        </p:spPr>
      </p:sp>
      <p:pic>
        <p:nvPicPr>
          <p:cNvPr id="2483" name="Google Shape;2483;p186" descr="A picture containing shape&#10;&#10;Description automatically generated"/>
          <p:cNvPicPr preferRelativeResize="0"/>
          <p:nvPr/>
        </p:nvPicPr>
        <p:blipFill rotWithShape="1">
          <a:blip r:embed="rId2">
            <a:alphaModFix/>
          </a:blip>
          <a:srcRect/>
          <a:stretch/>
        </p:blipFill>
        <p:spPr>
          <a:xfrm>
            <a:off x="4650291" y="1538170"/>
            <a:ext cx="2744792" cy="4152899"/>
          </a:xfrm>
          <a:prstGeom prst="rect">
            <a:avLst/>
          </a:prstGeom>
          <a:noFill/>
          <a:ln>
            <a:noFill/>
          </a:ln>
        </p:spPr>
      </p:pic>
      <p:sp>
        <p:nvSpPr>
          <p:cNvPr id="2484" name="Google Shape;2484;p186"/>
          <p:cNvSpPr>
            <a:spLocks noGrp="1"/>
          </p:cNvSpPr>
          <p:nvPr>
            <p:ph type="pic" idx="3"/>
          </p:nvPr>
        </p:nvSpPr>
        <p:spPr>
          <a:xfrm>
            <a:off x="5151437" y="1647708"/>
            <a:ext cx="1762200" cy="3776700"/>
          </a:xfrm>
          <a:prstGeom prst="rect">
            <a:avLst/>
          </a:prstGeom>
          <a:solidFill>
            <a:schemeClr val="lt1"/>
          </a:solidFill>
          <a:ln>
            <a:noFill/>
          </a:ln>
        </p:spPr>
      </p:sp>
      <p:pic>
        <p:nvPicPr>
          <p:cNvPr id="2485" name="Google Shape;2485;p186" descr="A picture containing shape&#10;&#10;Description automatically generated"/>
          <p:cNvPicPr preferRelativeResize="0"/>
          <p:nvPr/>
        </p:nvPicPr>
        <p:blipFill rotWithShape="1">
          <a:blip r:embed="rId2">
            <a:alphaModFix/>
          </a:blip>
          <a:srcRect/>
          <a:stretch/>
        </p:blipFill>
        <p:spPr>
          <a:xfrm>
            <a:off x="7431591" y="1538170"/>
            <a:ext cx="2744792" cy="4152899"/>
          </a:xfrm>
          <a:prstGeom prst="rect">
            <a:avLst/>
          </a:prstGeom>
          <a:noFill/>
          <a:ln>
            <a:noFill/>
          </a:ln>
        </p:spPr>
      </p:pic>
      <p:sp>
        <p:nvSpPr>
          <p:cNvPr id="2486" name="Google Shape;2486;p186"/>
          <p:cNvSpPr>
            <a:spLocks noGrp="1"/>
          </p:cNvSpPr>
          <p:nvPr>
            <p:ph type="pic" idx="4"/>
          </p:nvPr>
        </p:nvSpPr>
        <p:spPr>
          <a:xfrm>
            <a:off x="7932737" y="1647708"/>
            <a:ext cx="1762200" cy="3776700"/>
          </a:xfrm>
          <a:prstGeom prst="rect">
            <a:avLst/>
          </a:prstGeom>
          <a:solidFill>
            <a:schemeClr val="lt1"/>
          </a:solidFill>
          <a:ln>
            <a:noFill/>
          </a:ln>
        </p:spPr>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lide - Title, Text, Key Message">
  <p:cSld name="Slide - Title, Text, Key Message">
    <p:spTree>
      <p:nvGrpSpPr>
        <p:cNvPr id="1" name="Shape 2487"/>
        <p:cNvGrpSpPr/>
        <p:nvPr/>
      </p:nvGrpSpPr>
      <p:grpSpPr>
        <a:xfrm>
          <a:off x="0" y="0"/>
          <a:ext cx="0" cy="0"/>
          <a:chOff x="0" y="0"/>
          <a:chExt cx="0" cy="0"/>
        </a:xfrm>
      </p:grpSpPr>
      <p:sp>
        <p:nvSpPr>
          <p:cNvPr id="2488" name="Google Shape;2488;p187"/>
          <p:cNvSpPr txBox="1">
            <a:spLocks noGrp="1"/>
          </p:cNvSpPr>
          <p:nvPr>
            <p:ph type="body" idx="1"/>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9" name="Google Shape;2489;p18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0" name="Google Shape;2490;p18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491" name="Google Shape;2491;p187"/>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2_Slide - Title, Text, Key Message">
  <p:cSld name="2_Slide - Title, Text, Key Message">
    <p:spTree>
      <p:nvGrpSpPr>
        <p:cNvPr id="1" name="Shape 2492"/>
        <p:cNvGrpSpPr/>
        <p:nvPr/>
      </p:nvGrpSpPr>
      <p:grpSpPr>
        <a:xfrm>
          <a:off x="0" y="0"/>
          <a:ext cx="0" cy="0"/>
          <a:chOff x="0" y="0"/>
          <a:chExt cx="0" cy="0"/>
        </a:xfrm>
      </p:grpSpPr>
      <p:sp>
        <p:nvSpPr>
          <p:cNvPr id="2493" name="Google Shape;2493;p188"/>
          <p:cNvSpPr txBox="1">
            <a:spLocks noGrp="1"/>
          </p:cNvSpPr>
          <p:nvPr>
            <p:ph type="body" idx="1"/>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4" name="Google Shape;2494;p18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495" name="Google Shape;2495;p188"/>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6" name="Google Shape;2496;p18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Slide - Title, Text, Key Message">
  <p:cSld name="1_Slide - Title, Text, Key Message">
    <p:spTree>
      <p:nvGrpSpPr>
        <p:cNvPr id="1" name="Shape 2497"/>
        <p:cNvGrpSpPr/>
        <p:nvPr/>
      </p:nvGrpSpPr>
      <p:grpSpPr>
        <a:xfrm>
          <a:off x="0" y="0"/>
          <a:ext cx="0" cy="0"/>
          <a:chOff x="0" y="0"/>
          <a:chExt cx="0" cy="0"/>
        </a:xfrm>
      </p:grpSpPr>
      <p:sp>
        <p:nvSpPr>
          <p:cNvPr id="2498" name="Google Shape;2498;p189"/>
          <p:cNvSpPr txBox="1">
            <a:spLocks noGrp="1"/>
          </p:cNvSpPr>
          <p:nvPr>
            <p:ph type="body" idx="1"/>
          </p:nvPr>
        </p:nvSpPr>
        <p:spPr>
          <a:xfrm>
            <a:off x="6432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9" name="Google Shape;2499;p189"/>
          <p:cNvSpPr txBox="1">
            <a:spLocks noGrp="1"/>
          </p:cNvSpPr>
          <p:nvPr>
            <p:ph type="title"/>
          </p:nvPr>
        </p:nvSpPr>
        <p:spPr>
          <a:xfrm>
            <a:off x="650875" y="933451"/>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0" name="Google Shape;2500;p18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01" name="Google Shape;2501;p189"/>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2" name="Google Shape;2502;p189"/>
          <p:cNvSpPr txBox="1">
            <a:spLocks noGrp="1"/>
          </p:cNvSpPr>
          <p:nvPr>
            <p:ph type="body" idx="3"/>
          </p:nvPr>
        </p:nvSpPr>
        <p:spPr>
          <a:xfrm>
            <a:off x="643255" y="38210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lide - Two Column">
  <p:cSld name="Slide - Two Column">
    <p:spTree>
      <p:nvGrpSpPr>
        <p:cNvPr id="1" name="Shape 2503"/>
        <p:cNvGrpSpPr/>
        <p:nvPr/>
      </p:nvGrpSpPr>
      <p:grpSpPr>
        <a:xfrm>
          <a:off x="0" y="0"/>
          <a:ext cx="0" cy="0"/>
          <a:chOff x="0" y="0"/>
          <a:chExt cx="0" cy="0"/>
        </a:xfrm>
      </p:grpSpPr>
      <p:sp>
        <p:nvSpPr>
          <p:cNvPr id="2504" name="Google Shape;2504;p190"/>
          <p:cNvSpPr txBox="1">
            <a:spLocks noGrp="1"/>
          </p:cNvSpPr>
          <p:nvPr>
            <p:ph type="title"/>
          </p:nvPr>
        </p:nvSpPr>
        <p:spPr>
          <a:xfrm>
            <a:off x="650875" y="933451"/>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5" name="Google Shape;2505;p19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06" name="Google Shape;2506;p190"/>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7" name="Google Shape;2507;p190"/>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8" name="Google Shape;2508;p190"/>
          <p:cNvSpPr txBox="1">
            <a:spLocks noGrp="1"/>
          </p:cNvSpPr>
          <p:nvPr>
            <p:ph type="body" idx="3"/>
          </p:nvPr>
        </p:nvSpPr>
        <p:spPr>
          <a:xfrm>
            <a:off x="6432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9" name="Google Shape;2509;p190"/>
          <p:cNvSpPr txBox="1">
            <a:spLocks noGrp="1"/>
          </p:cNvSpPr>
          <p:nvPr>
            <p:ph type="body" idx="4"/>
          </p:nvPr>
        </p:nvSpPr>
        <p:spPr>
          <a:xfrm>
            <a:off x="61677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0" name="Google Shape;2510;p190"/>
          <p:cNvSpPr txBox="1">
            <a:spLocks noGrp="1"/>
          </p:cNvSpPr>
          <p:nvPr>
            <p:ph type="body" idx="5"/>
          </p:nvPr>
        </p:nvSpPr>
        <p:spPr>
          <a:xfrm>
            <a:off x="643255" y="38210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_Slide - Two Column">
  <p:cSld name="6_Slide - Two Column">
    <p:spTree>
      <p:nvGrpSpPr>
        <p:cNvPr id="1" name="Shape 2511"/>
        <p:cNvGrpSpPr/>
        <p:nvPr/>
      </p:nvGrpSpPr>
      <p:grpSpPr>
        <a:xfrm>
          <a:off x="0" y="0"/>
          <a:ext cx="0" cy="0"/>
          <a:chOff x="0" y="0"/>
          <a:chExt cx="0" cy="0"/>
        </a:xfrm>
      </p:grpSpPr>
      <p:sp>
        <p:nvSpPr>
          <p:cNvPr id="2512" name="Google Shape;2512;p19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13" name="Google Shape;2513;p191"/>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4" name="Google Shape;2514;p191"/>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5" name="Google Shape;2515;p191"/>
          <p:cNvSpPr txBox="1">
            <a:spLocks noGrp="1"/>
          </p:cNvSpPr>
          <p:nvPr>
            <p:ph type="body" idx="3"/>
          </p:nvPr>
        </p:nvSpPr>
        <p:spPr>
          <a:xfrm>
            <a:off x="61677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6" name="Google Shape;2516;p191"/>
          <p:cNvSpPr txBox="1">
            <a:spLocks noGrp="1"/>
          </p:cNvSpPr>
          <p:nvPr>
            <p:ph type="body" idx="4"/>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7" name="Google Shape;2517;p19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_Slide - Two Column">
  <p:cSld name="1_Slide - Two Column">
    <p:spTree>
      <p:nvGrpSpPr>
        <p:cNvPr id="1" name="Shape 2518"/>
        <p:cNvGrpSpPr/>
        <p:nvPr/>
      </p:nvGrpSpPr>
      <p:grpSpPr>
        <a:xfrm>
          <a:off x="0" y="0"/>
          <a:ext cx="0" cy="0"/>
          <a:chOff x="0" y="0"/>
          <a:chExt cx="0" cy="0"/>
        </a:xfrm>
      </p:grpSpPr>
      <p:sp>
        <p:nvSpPr>
          <p:cNvPr id="2519" name="Google Shape;2519;p19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0" name="Google Shape;2520;p19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21" name="Google Shape;2521;p192"/>
          <p:cNvSpPr txBox="1">
            <a:spLocks noGrp="1"/>
          </p:cNvSpPr>
          <p:nvPr>
            <p:ph type="body" idx="1"/>
          </p:nvPr>
        </p:nvSpPr>
        <p:spPr>
          <a:xfrm>
            <a:off x="650875"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2" name="Google Shape;2522;p192"/>
          <p:cNvSpPr txBox="1">
            <a:spLocks noGrp="1"/>
          </p:cNvSpPr>
          <p:nvPr>
            <p:ph type="body" idx="2"/>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3" name="Google Shape;2523;p192"/>
          <p:cNvSpPr txBox="1">
            <a:spLocks noGrp="1"/>
          </p:cNvSpPr>
          <p:nvPr>
            <p:ph type="body" idx="3"/>
          </p:nvPr>
        </p:nvSpPr>
        <p:spPr>
          <a:xfrm>
            <a:off x="4318000"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4" name="Google Shape;2524;p192"/>
          <p:cNvSpPr txBox="1">
            <a:spLocks noGrp="1"/>
          </p:cNvSpPr>
          <p:nvPr>
            <p:ph type="body" idx="4"/>
          </p:nvPr>
        </p:nvSpPr>
        <p:spPr>
          <a:xfrm>
            <a:off x="4310380"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5" name="Google Shape;2525;p192"/>
          <p:cNvSpPr txBox="1">
            <a:spLocks noGrp="1"/>
          </p:cNvSpPr>
          <p:nvPr>
            <p:ph type="body" idx="5"/>
          </p:nvPr>
        </p:nvSpPr>
        <p:spPr>
          <a:xfrm>
            <a:off x="8001002"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6" name="Google Shape;2526;p192"/>
          <p:cNvSpPr txBox="1">
            <a:spLocks noGrp="1"/>
          </p:cNvSpPr>
          <p:nvPr>
            <p:ph type="body" idx="6"/>
          </p:nvPr>
        </p:nvSpPr>
        <p:spPr>
          <a:xfrm>
            <a:off x="7993382"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27" name="Google Shape;2527;p192"/>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7_Slide - Two Column">
  <p:cSld name="7_Slide - Two Column">
    <p:spTree>
      <p:nvGrpSpPr>
        <p:cNvPr id="1" name="Shape 2528"/>
        <p:cNvGrpSpPr/>
        <p:nvPr/>
      </p:nvGrpSpPr>
      <p:grpSpPr>
        <a:xfrm>
          <a:off x="0" y="0"/>
          <a:ext cx="0" cy="0"/>
          <a:chOff x="0" y="0"/>
          <a:chExt cx="0" cy="0"/>
        </a:xfrm>
      </p:grpSpPr>
      <p:sp>
        <p:nvSpPr>
          <p:cNvPr id="2529" name="Google Shape;2529;p19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30" name="Google Shape;2530;p193"/>
          <p:cNvSpPr txBox="1">
            <a:spLocks noGrp="1"/>
          </p:cNvSpPr>
          <p:nvPr>
            <p:ph type="body" idx="1"/>
          </p:nvPr>
        </p:nvSpPr>
        <p:spPr>
          <a:xfrm>
            <a:off x="650875"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1" name="Google Shape;2531;p193"/>
          <p:cNvSpPr txBox="1">
            <a:spLocks noGrp="1"/>
          </p:cNvSpPr>
          <p:nvPr>
            <p:ph type="body" idx="2"/>
          </p:nvPr>
        </p:nvSpPr>
        <p:spPr>
          <a:xfrm>
            <a:off x="4318000"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2" name="Google Shape;2532;p193"/>
          <p:cNvSpPr txBox="1">
            <a:spLocks noGrp="1"/>
          </p:cNvSpPr>
          <p:nvPr>
            <p:ph type="body" idx="3"/>
          </p:nvPr>
        </p:nvSpPr>
        <p:spPr>
          <a:xfrm>
            <a:off x="4310380"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3" name="Google Shape;2533;p193"/>
          <p:cNvSpPr txBox="1">
            <a:spLocks noGrp="1"/>
          </p:cNvSpPr>
          <p:nvPr>
            <p:ph type="body" idx="4"/>
          </p:nvPr>
        </p:nvSpPr>
        <p:spPr>
          <a:xfrm>
            <a:off x="8001002"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4" name="Google Shape;2534;p193"/>
          <p:cNvSpPr txBox="1">
            <a:spLocks noGrp="1"/>
          </p:cNvSpPr>
          <p:nvPr>
            <p:ph type="body" idx="5"/>
          </p:nvPr>
        </p:nvSpPr>
        <p:spPr>
          <a:xfrm>
            <a:off x="7993382"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35" name="Google Shape;2535;p19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536" name="Google Shape;2536;p193"/>
          <p:cNvSpPr txBox="1">
            <a:spLocks noGrp="1"/>
          </p:cNvSpPr>
          <p:nvPr>
            <p:ph type="body" idx="6"/>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7" name="Google Shape;2537;p19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Slide Text only">
  <p:cSld name="Section Slide Text only">
    <p:bg>
      <p:bgPr>
        <a:solidFill>
          <a:schemeClr val="accent1"/>
        </a:solidFill>
        <a:effectLst/>
      </p:bgPr>
    </p:bg>
    <p:spTree>
      <p:nvGrpSpPr>
        <p:cNvPr id="1" name="Shape 253"/>
        <p:cNvGrpSpPr/>
        <p:nvPr/>
      </p:nvGrpSpPr>
      <p:grpSpPr>
        <a:xfrm>
          <a:off x="0" y="0"/>
          <a:ext cx="0" cy="0"/>
          <a:chOff x="0" y="0"/>
          <a:chExt cx="0" cy="0"/>
        </a:xfrm>
      </p:grpSpPr>
      <p:sp>
        <p:nvSpPr>
          <p:cNvPr id="254" name="Google Shape;254;p20"/>
          <p:cNvSpPr/>
          <p:nvPr/>
        </p:nvSpPr>
        <p:spPr>
          <a:xfrm>
            <a:off x="0" y="0"/>
            <a:ext cx="4191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255" name="Google Shape;255;p20"/>
          <p:cNvCxnSpPr/>
          <p:nvPr/>
        </p:nvCxnSpPr>
        <p:spPr>
          <a:xfrm>
            <a:off x="4191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56" name="Google Shape;256;p20"/>
          <p:cNvSpPr txBox="1">
            <a:spLocks noGrp="1"/>
          </p:cNvSpPr>
          <p:nvPr>
            <p:ph type="title"/>
          </p:nvPr>
        </p:nvSpPr>
        <p:spPr>
          <a:xfrm>
            <a:off x="650875" y="2003425"/>
            <a:ext cx="4587875" cy="298809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20"/>
          <p:cNvSpPr txBox="1">
            <a:spLocks noGrp="1"/>
          </p:cNvSpPr>
          <p:nvPr>
            <p:ph type="body" idx="1"/>
          </p:nvPr>
        </p:nvSpPr>
        <p:spPr>
          <a:xfrm>
            <a:off x="650875" y="1562100"/>
            <a:ext cx="261937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600"/>
              <a:buNone/>
              <a:defRPr sz="16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20"/>
          <p:cNvSpPr txBox="1">
            <a:spLocks noGrp="1"/>
          </p:cNvSpPr>
          <p:nvPr>
            <p:ph type="body" idx="2"/>
          </p:nvPr>
        </p:nvSpPr>
        <p:spPr>
          <a:xfrm>
            <a:off x="650876" y="5172075"/>
            <a:ext cx="3193156"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solidFill>
                  <a:schemeClr val="dk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2_Slide - Two Column">
  <p:cSld name="2_Slide - Two Column">
    <p:spTree>
      <p:nvGrpSpPr>
        <p:cNvPr id="1" name="Shape 2538"/>
        <p:cNvGrpSpPr/>
        <p:nvPr/>
      </p:nvGrpSpPr>
      <p:grpSpPr>
        <a:xfrm>
          <a:off x="0" y="0"/>
          <a:ext cx="0" cy="0"/>
          <a:chOff x="0" y="0"/>
          <a:chExt cx="0" cy="0"/>
        </a:xfrm>
      </p:grpSpPr>
      <p:sp>
        <p:nvSpPr>
          <p:cNvPr id="2539" name="Google Shape;2539;p19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0" name="Google Shape;2540;p19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41" name="Google Shape;2541;p194"/>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2" name="Google Shape;2542;p194"/>
          <p:cNvSpPr txBox="1">
            <a:spLocks noGrp="1"/>
          </p:cNvSpPr>
          <p:nvPr>
            <p:ph type="body" idx="2"/>
          </p:nvPr>
        </p:nvSpPr>
        <p:spPr>
          <a:xfrm>
            <a:off x="6432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3" name="Google Shape;2543;p194"/>
          <p:cNvSpPr txBox="1">
            <a:spLocks noGrp="1"/>
          </p:cNvSpPr>
          <p:nvPr>
            <p:ph type="body" idx="3"/>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4" name="Google Shape;2544;p194"/>
          <p:cNvSpPr txBox="1">
            <a:spLocks noGrp="1"/>
          </p:cNvSpPr>
          <p:nvPr>
            <p:ph type="body" idx="4"/>
          </p:nvPr>
        </p:nvSpPr>
        <p:spPr>
          <a:xfrm>
            <a:off x="34055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5" name="Google Shape;2545;p194"/>
          <p:cNvSpPr txBox="1">
            <a:spLocks noGrp="1"/>
          </p:cNvSpPr>
          <p:nvPr>
            <p:ph type="body" idx="5"/>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6" name="Google Shape;2546;p194"/>
          <p:cNvSpPr txBox="1">
            <a:spLocks noGrp="1"/>
          </p:cNvSpPr>
          <p:nvPr>
            <p:ph type="body" idx="6"/>
          </p:nvPr>
        </p:nvSpPr>
        <p:spPr>
          <a:xfrm>
            <a:off x="61677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7" name="Google Shape;2547;p194"/>
          <p:cNvSpPr txBox="1">
            <a:spLocks noGrp="1"/>
          </p:cNvSpPr>
          <p:nvPr>
            <p:ph type="body" idx="7"/>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8" name="Google Shape;2548;p194"/>
          <p:cNvSpPr txBox="1">
            <a:spLocks noGrp="1"/>
          </p:cNvSpPr>
          <p:nvPr>
            <p:ph type="body" idx="8"/>
          </p:nvPr>
        </p:nvSpPr>
        <p:spPr>
          <a:xfrm>
            <a:off x="89300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8_Slide - Two Column">
  <p:cSld name="8_Slide - Two Column">
    <p:spTree>
      <p:nvGrpSpPr>
        <p:cNvPr id="1" name="Shape 2549"/>
        <p:cNvGrpSpPr/>
        <p:nvPr/>
      </p:nvGrpSpPr>
      <p:grpSpPr>
        <a:xfrm>
          <a:off x="0" y="0"/>
          <a:ext cx="0" cy="0"/>
          <a:chOff x="0" y="0"/>
          <a:chExt cx="0" cy="0"/>
        </a:xfrm>
      </p:grpSpPr>
      <p:sp>
        <p:nvSpPr>
          <p:cNvPr id="2550" name="Google Shape;2550;p19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51" name="Google Shape;2551;p195"/>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2" name="Google Shape;2552;p195"/>
          <p:cNvSpPr txBox="1">
            <a:spLocks noGrp="1"/>
          </p:cNvSpPr>
          <p:nvPr>
            <p:ph type="body" idx="2"/>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3" name="Google Shape;2553;p195"/>
          <p:cNvSpPr txBox="1">
            <a:spLocks noGrp="1"/>
          </p:cNvSpPr>
          <p:nvPr>
            <p:ph type="body" idx="3"/>
          </p:nvPr>
        </p:nvSpPr>
        <p:spPr>
          <a:xfrm>
            <a:off x="34055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4" name="Google Shape;2554;p195"/>
          <p:cNvSpPr txBox="1">
            <a:spLocks noGrp="1"/>
          </p:cNvSpPr>
          <p:nvPr>
            <p:ph type="body" idx="4"/>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5" name="Google Shape;2555;p195"/>
          <p:cNvSpPr txBox="1">
            <a:spLocks noGrp="1"/>
          </p:cNvSpPr>
          <p:nvPr>
            <p:ph type="body" idx="5"/>
          </p:nvPr>
        </p:nvSpPr>
        <p:spPr>
          <a:xfrm>
            <a:off x="61677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6" name="Google Shape;2556;p195"/>
          <p:cNvSpPr txBox="1">
            <a:spLocks noGrp="1"/>
          </p:cNvSpPr>
          <p:nvPr>
            <p:ph type="body" idx="6"/>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7" name="Google Shape;2557;p195"/>
          <p:cNvSpPr txBox="1">
            <a:spLocks noGrp="1"/>
          </p:cNvSpPr>
          <p:nvPr>
            <p:ph type="body" idx="7"/>
          </p:nvPr>
        </p:nvSpPr>
        <p:spPr>
          <a:xfrm>
            <a:off x="89300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8" name="Google Shape;2558;p195"/>
          <p:cNvSpPr txBox="1">
            <a:spLocks noGrp="1"/>
          </p:cNvSpPr>
          <p:nvPr>
            <p:ph type="body" idx="8"/>
          </p:nvPr>
        </p:nvSpPr>
        <p:spPr>
          <a:xfrm>
            <a:off x="6432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9" name="Google Shape;2559;p19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3_Slide - Two Column">
  <p:cSld name="3_Slide - Two Column">
    <p:spTree>
      <p:nvGrpSpPr>
        <p:cNvPr id="1" name="Shape 2560"/>
        <p:cNvGrpSpPr/>
        <p:nvPr/>
      </p:nvGrpSpPr>
      <p:grpSpPr>
        <a:xfrm>
          <a:off x="0" y="0"/>
          <a:ext cx="0" cy="0"/>
          <a:chOff x="0" y="0"/>
          <a:chExt cx="0" cy="0"/>
        </a:xfrm>
      </p:grpSpPr>
      <p:sp>
        <p:nvSpPr>
          <p:cNvPr id="2561" name="Google Shape;2561;p19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2" name="Google Shape;2562;p19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63" name="Google Shape;2563;p196"/>
          <p:cNvSpPr txBox="1">
            <a:spLocks noGrp="1"/>
          </p:cNvSpPr>
          <p:nvPr>
            <p:ph type="body" idx="1"/>
          </p:nvPr>
        </p:nvSpPr>
        <p:spPr>
          <a:xfrm>
            <a:off x="6432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4" name="Google Shape;2564;p196"/>
          <p:cNvSpPr txBox="1">
            <a:spLocks noGrp="1"/>
          </p:cNvSpPr>
          <p:nvPr>
            <p:ph type="body" idx="2"/>
          </p:nvPr>
        </p:nvSpPr>
        <p:spPr>
          <a:xfrm>
            <a:off x="6432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5" name="Google Shape;2565;p196"/>
          <p:cNvSpPr txBox="1">
            <a:spLocks noGrp="1"/>
          </p:cNvSpPr>
          <p:nvPr>
            <p:ph type="body" idx="3"/>
          </p:nvPr>
        </p:nvSpPr>
        <p:spPr>
          <a:xfrm>
            <a:off x="28594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6" name="Google Shape;2566;p196"/>
          <p:cNvSpPr txBox="1">
            <a:spLocks noGrp="1"/>
          </p:cNvSpPr>
          <p:nvPr>
            <p:ph type="body" idx="4"/>
          </p:nvPr>
        </p:nvSpPr>
        <p:spPr>
          <a:xfrm>
            <a:off x="285940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7" name="Google Shape;2567;p196"/>
          <p:cNvSpPr txBox="1">
            <a:spLocks noGrp="1"/>
          </p:cNvSpPr>
          <p:nvPr>
            <p:ph type="body" idx="5"/>
          </p:nvPr>
        </p:nvSpPr>
        <p:spPr>
          <a:xfrm>
            <a:off x="50755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8" name="Google Shape;2568;p196"/>
          <p:cNvSpPr txBox="1">
            <a:spLocks noGrp="1"/>
          </p:cNvSpPr>
          <p:nvPr>
            <p:ph type="body" idx="6"/>
          </p:nvPr>
        </p:nvSpPr>
        <p:spPr>
          <a:xfrm>
            <a:off x="50755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9" name="Google Shape;2569;p196"/>
          <p:cNvSpPr txBox="1">
            <a:spLocks noGrp="1"/>
          </p:cNvSpPr>
          <p:nvPr>
            <p:ph type="body" idx="7"/>
          </p:nvPr>
        </p:nvSpPr>
        <p:spPr>
          <a:xfrm>
            <a:off x="72917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0" name="Google Shape;2570;p196"/>
          <p:cNvSpPr txBox="1">
            <a:spLocks noGrp="1"/>
          </p:cNvSpPr>
          <p:nvPr>
            <p:ph type="body" idx="8"/>
          </p:nvPr>
        </p:nvSpPr>
        <p:spPr>
          <a:xfrm>
            <a:off x="729170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1" name="Google Shape;2571;p196"/>
          <p:cNvSpPr txBox="1">
            <a:spLocks noGrp="1"/>
          </p:cNvSpPr>
          <p:nvPr>
            <p:ph type="body" idx="9"/>
          </p:nvPr>
        </p:nvSpPr>
        <p:spPr>
          <a:xfrm>
            <a:off x="95078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2" name="Google Shape;2572;p196"/>
          <p:cNvSpPr txBox="1">
            <a:spLocks noGrp="1"/>
          </p:cNvSpPr>
          <p:nvPr>
            <p:ph type="body" idx="13"/>
          </p:nvPr>
        </p:nvSpPr>
        <p:spPr>
          <a:xfrm>
            <a:off x="95078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9_Slide - Two Column">
  <p:cSld name="9_Slide - Two Column">
    <p:spTree>
      <p:nvGrpSpPr>
        <p:cNvPr id="1" name="Shape 2573"/>
        <p:cNvGrpSpPr/>
        <p:nvPr/>
      </p:nvGrpSpPr>
      <p:grpSpPr>
        <a:xfrm>
          <a:off x="0" y="0"/>
          <a:ext cx="0" cy="0"/>
          <a:chOff x="0" y="0"/>
          <a:chExt cx="0" cy="0"/>
        </a:xfrm>
      </p:grpSpPr>
      <p:sp>
        <p:nvSpPr>
          <p:cNvPr id="2574" name="Google Shape;2574;p19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75" name="Google Shape;2575;p197"/>
          <p:cNvSpPr txBox="1">
            <a:spLocks noGrp="1"/>
          </p:cNvSpPr>
          <p:nvPr>
            <p:ph type="body" idx="1"/>
          </p:nvPr>
        </p:nvSpPr>
        <p:spPr>
          <a:xfrm>
            <a:off x="6432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6" name="Google Shape;2576;p197"/>
          <p:cNvSpPr txBox="1">
            <a:spLocks noGrp="1"/>
          </p:cNvSpPr>
          <p:nvPr>
            <p:ph type="body" idx="2"/>
          </p:nvPr>
        </p:nvSpPr>
        <p:spPr>
          <a:xfrm>
            <a:off x="28594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7" name="Google Shape;2577;p197"/>
          <p:cNvSpPr txBox="1">
            <a:spLocks noGrp="1"/>
          </p:cNvSpPr>
          <p:nvPr>
            <p:ph type="body" idx="3"/>
          </p:nvPr>
        </p:nvSpPr>
        <p:spPr>
          <a:xfrm>
            <a:off x="285940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8" name="Google Shape;2578;p197"/>
          <p:cNvSpPr txBox="1">
            <a:spLocks noGrp="1"/>
          </p:cNvSpPr>
          <p:nvPr>
            <p:ph type="body" idx="4"/>
          </p:nvPr>
        </p:nvSpPr>
        <p:spPr>
          <a:xfrm>
            <a:off x="50755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9" name="Google Shape;2579;p197"/>
          <p:cNvSpPr txBox="1">
            <a:spLocks noGrp="1"/>
          </p:cNvSpPr>
          <p:nvPr>
            <p:ph type="body" idx="5"/>
          </p:nvPr>
        </p:nvSpPr>
        <p:spPr>
          <a:xfrm>
            <a:off x="50755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0" name="Google Shape;2580;p197"/>
          <p:cNvSpPr txBox="1">
            <a:spLocks noGrp="1"/>
          </p:cNvSpPr>
          <p:nvPr>
            <p:ph type="body" idx="6"/>
          </p:nvPr>
        </p:nvSpPr>
        <p:spPr>
          <a:xfrm>
            <a:off x="72917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1" name="Google Shape;2581;p197"/>
          <p:cNvSpPr txBox="1">
            <a:spLocks noGrp="1"/>
          </p:cNvSpPr>
          <p:nvPr>
            <p:ph type="body" idx="7"/>
          </p:nvPr>
        </p:nvSpPr>
        <p:spPr>
          <a:xfrm>
            <a:off x="729170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2" name="Google Shape;2582;p197"/>
          <p:cNvSpPr txBox="1">
            <a:spLocks noGrp="1"/>
          </p:cNvSpPr>
          <p:nvPr>
            <p:ph type="body" idx="8"/>
          </p:nvPr>
        </p:nvSpPr>
        <p:spPr>
          <a:xfrm>
            <a:off x="95078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3" name="Google Shape;2583;p197"/>
          <p:cNvSpPr txBox="1">
            <a:spLocks noGrp="1"/>
          </p:cNvSpPr>
          <p:nvPr>
            <p:ph type="body" idx="9"/>
          </p:nvPr>
        </p:nvSpPr>
        <p:spPr>
          <a:xfrm>
            <a:off x="95078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4" name="Google Shape;2584;p197"/>
          <p:cNvSpPr txBox="1">
            <a:spLocks noGrp="1"/>
          </p:cNvSpPr>
          <p:nvPr>
            <p:ph type="body" idx="13"/>
          </p:nvPr>
        </p:nvSpPr>
        <p:spPr>
          <a:xfrm>
            <a:off x="6432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5" name="Google Shape;2585;p19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lide- Three Column">
  <p:cSld name="Slide- Three Column">
    <p:spTree>
      <p:nvGrpSpPr>
        <p:cNvPr id="1" name="Shape 2586"/>
        <p:cNvGrpSpPr/>
        <p:nvPr/>
      </p:nvGrpSpPr>
      <p:grpSpPr>
        <a:xfrm>
          <a:off x="0" y="0"/>
          <a:ext cx="0" cy="0"/>
          <a:chOff x="0" y="0"/>
          <a:chExt cx="0" cy="0"/>
        </a:xfrm>
      </p:grpSpPr>
      <p:sp>
        <p:nvSpPr>
          <p:cNvPr id="2587" name="Google Shape;2587;p19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8" name="Google Shape;2588;p19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89" name="Google Shape;2589;p198"/>
          <p:cNvSpPr txBox="1">
            <a:spLocks noGrp="1"/>
          </p:cNvSpPr>
          <p:nvPr>
            <p:ph type="body" idx="1"/>
          </p:nvPr>
        </p:nvSpPr>
        <p:spPr>
          <a:xfrm>
            <a:off x="6508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0" name="Google Shape;2590;p198"/>
          <p:cNvSpPr txBox="1">
            <a:spLocks noGrp="1"/>
          </p:cNvSpPr>
          <p:nvPr>
            <p:ph type="body" idx="2"/>
          </p:nvPr>
        </p:nvSpPr>
        <p:spPr>
          <a:xfrm>
            <a:off x="34131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1" name="Google Shape;2591;p198"/>
          <p:cNvSpPr txBox="1">
            <a:spLocks noGrp="1"/>
          </p:cNvSpPr>
          <p:nvPr>
            <p:ph type="body" idx="3"/>
          </p:nvPr>
        </p:nvSpPr>
        <p:spPr>
          <a:xfrm>
            <a:off x="61753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2" name="Google Shape;2592;p198"/>
          <p:cNvSpPr txBox="1">
            <a:spLocks noGrp="1"/>
          </p:cNvSpPr>
          <p:nvPr>
            <p:ph type="body" idx="4"/>
          </p:nvPr>
        </p:nvSpPr>
        <p:spPr>
          <a:xfrm>
            <a:off x="89376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_Slide- Three Column">
  <p:cSld name="1_Slide- Three Column">
    <p:spTree>
      <p:nvGrpSpPr>
        <p:cNvPr id="1" name="Shape 2593"/>
        <p:cNvGrpSpPr/>
        <p:nvPr/>
      </p:nvGrpSpPr>
      <p:grpSpPr>
        <a:xfrm>
          <a:off x="0" y="0"/>
          <a:ext cx="0" cy="0"/>
          <a:chOff x="0" y="0"/>
          <a:chExt cx="0" cy="0"/>
        </a:xfrm>
      </p:grpSpPr>
      <p:sp>
        <p:nvSpPr>
          <p:cNvPr id="2594" name="Google Shape;2594;p19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5" name="Google Shape;2595;p19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596" name="Google Shape;2596;p199"/>
          <p:cNvSpPr txBox="1">
            <a:spLocks noGrp="1"/>
          </p:cNvSpPr>
          <p:nvPr>
            <p:ph type="body" idx="1"/>
          </p:nvPr>
        </p:nvSpPr>
        <p:spPr>
          <a:xfrm>
            <a:off x="650875"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7" name="Google Shape;2597;p199"/>
          <p:cNvSpPr txBox="1">
            <a:spLocks noGrp="1"/>
          </p:cNvSpPr>
          <p:nvPr>
            <p:ph type="body" idx="2"/>
          </p:nvPr>
        </p:nvSpPr>
        <p:spPr>
          <a:xfrm>
            <a:off x="650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8" name="Google Shape;2598;p199"/>
          <p:cNvSpPr txBox="1">
            <a:spLocks noGrp="1"/>
          </p:cNvSpPr>
          <p:nvPr>
            <p:ph type="body" idx="3"/>
          </p:nvPr>
        </p:nvSpPr>
        <p:spPr>
          <a:xfrm>
            <a:off x="4333875"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9" name="Google Shape;2599;p199"/>
          <p:cNvSpPr txBox="1">
            <a:spLocks noGrp="1"/>
          </p:cNvSpPr>
          <p:nvPr>
            <p:ph type="body" idx="4"/>
          </p:nvPr>
        </p:nvSpPr>
        <p:spPr>
          <a:xfrm>
            <a:off x="4333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0" name="Google Shape;2600;p199"/>
          <p:cNvSpPr txBox="1">
            <a:spLocks noGrp="1"/>
          </p:cNvSpPr>
          <p:nvPr>
            <p:ph type="body" idx="5"/>
          </p:nvPr>
        </p:nvSpPr>
        <p:spPr>
          <a:xfrm>
            <a:off x="8001000"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1" name="Google Shape;2601;p199"/>
          <p:cNvSpPr txBox="1">
            <a:spLocks noGrp="1"/>
          </p:cNvSpPr>
          <p:nvPr>
            <p:ph type="body" idx="6"/>
          </p:nvPr>
        </p:nvSpPr>
        <p:spPr>
          <a:xfrm>
            <a:off x="8001000"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lide - Three Column Images">
  <p:cSld name="Slide - Three Column Images">
    <p:spTree>
      <p:nvGrpSpPr>
        <p:cNvPr id="1" name="Shape 2602"/>
        <p:cNvGrpSpPr/>
        <p:nvPr/>
      </p:nvGrpSpPr>
      <p:grpSpPr>
        <a:xfrm>
          <a:off x="0" y="0"/>
          <a:ext cx="0" cy="0"/>
          <a:chOff x="0" y="0"/>
          <a:chExt cx="0" cy="0"/>
        </a:xfrm>
      </p:grpSpPr>
      <p:sp>
        <p:nvSpPr>
          <p:cNvPr id="2603" name="Google Shape;2603;p20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4" name="Google Shape;2604;p20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05" name="Google Shape;2605;p200"/>
          <p:cNvSpPr txBox="1">
            <a:spLocks noGrp="1"/>
          </p:cNvSpPr>
          <p:nvPr>
            <p:ph type="body" idx="1"/>
          </p:nvPr>
        </p:nvSpPr>
        <p:spPr>
          <a:xfrm>
            <a:off x="64325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6" name="Google Shape;2606;p200"/>
          <p:cNvSpPr txBox="1">
            <a:spLocks noGrp="1"/>
          </p:cNvSpPr>
          <p:nvPr>
            <p:ph type="body" idx="2"/>
          </p:nvPr>
        </p:nvSpPr>
        <p:spPr>
          <a:xfrm>
            <a:off x="433006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7" name="Google Shape;2607;p200"/>
          <p:cNvSpPr txBox="1">
            <a:spLocks noGrp="1"/>
          </p:cNvSpPr>
          <p:nvPr>
            <p:ph type="body" idx="3"/>
          </p:nvPr>
        </p:nvSpPr>
        <p:spPr>
          <a:xfrm>
            <a:off x="801687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8" name="Google Shape;2608;p200"/>
          <p:cNvSpPr>
            <a:spLocks noGrp="1"/>
          </p:cNvSpPr>
          <p:nvPr>
            <p:ph type="pic" idx="4"/>
          </p:nvPr>
        </p:nvSpPr>
        <p:spPr>
          <a:xfrm>
            <a:off x="643255" y="1270000"/>
            <a:ext cx="3540000" cy="2540100"/>
          </a:xfrm>
          <a:prstGeom prst="rect">
            <a:avLst/>
          </a:prstGeom>
          <a:solidFill>
            <a:schemeClr val="lt1"/>
          </a:solidFill>
          <a:ln>
            <a:noFill/>
          </a:ln>
        </p:spPr>
      </p:sp>
      <p:sp>
        <p:nvSpPr>
          <p:cNvPr id="2609" name="Google Shape;2609;p200"/>
          <p:cNvSpPr>
            <a:spLocks noGrp="1"/>
          </p:cNvSpPr>
          <p:nvPr>
            <p:ph type="pic" idx="5"/>
          </p:nvPr>
        </p:nvSpPr>
        <p:spPr>
          <a:xfrm>
            <a:off x="4330065" y="1270000"/>
            <a:ext cx="3540000" cy="2540100"/>
          </a:xfrm>
          <a:prstGeom prst="rect">
            <a:avLst/>
          </a:prstGeom>
          <a:solidFill>
            <a:schemeClr val="lt1"/>
          </a:solidFill>
          <a:ln>
            <a:noFill/>
          </a:ln>
        </p:spPr>
      </p:sp>
      <p:sp>
        <p:nvSpPr>
          <p:cNvPr id="2610" name="Google Shape;2610;p200"/>
          <p:cNvSpPr>
            <a:spLocks noGrp="1"/>
          </p:cNvSpPr>
          <p:nvPr>
            <p:ph type="pic" idx="6"/>
          </p:nvPr>
        </p:nvSpPr>
        <p:spPr>
          <a:xfrm>
            <a:off x="8016875" y="1270000"/>
            <a:ext cx="3540000" cy="2540100"/>
          </a:xfrm>
          <a:prstGeom prst="rect">
            <a:avLst/>
          </a:prstGeom>
          <a:solidFill>
            <a:schemeClr val="lt1"/>
          </a:solidFill>
          <a:ln>
            <a:noFill/>
          </a:ln>
        </p:spPr>
      </p:sp>
      <p:sp>
        <p:nvSpPr>
          <p:cNvPr id="2611" name="Google Shape;2611;p200"/>
          <p:cNvSpPr txBox="1">
            <a:spLocks noGrp="1"/>
          </p:cNvSpPr>
          <p:nvPr>
            <p:ph type="body" idx="7"/>
          </p:nvPr>
        </p:nvSpPr>
        <p:spPr>
          <a:xfrm>
            <a:off x="64325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2" name="Google Shape;2612;p200"/>
          <p:cNvSpPr txBox="1">
            <a:spLocks noGrp="1"/>
          </p:cNvSpPr>
          <p:nvPr>
            <p:ph type="body" idx="8"/>
          </p:nvPr>
        </p:nvSpPr>
        <p:spPr>
          <a:xfrm>
            <a:off x="433006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3" name="Google Shape;2613;p200"/>
          <p:cNvSpPr txBox="1">
            <a:spLocks noGrp="1"/>
          </p:cNvSpPr>
          <p:nvPr>
            <p:ph type="body" idx="9"/>
          </p:nvPr>
        </p:nvSpPr>
        <p:spPr>
          <a:xfrm>
            <a:off x="801687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4" name="Google Shape;2614;p200"/>
          <p:cNvSpPr txBox="1">
            <a:spLocks noGrp="1"/>
          </p:cNvSpPr>
          <p:nvPr>
            <p:ph type="body" idx="13"/>
          </p:nvPr>
        </p:nvSpPr>
        <p:spPr>
          <a:xfrm>
            <a:off x="4589755"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5" name="Google Shape;2615;p200"/>
          <p:cNvSpPr txBox="1">
            <a:spLocks noGrp="1"/>
          </p:cNvSpPr>
          <p:nvPr>
            <p:ph type="body" idx="14"/>
          </p:nvPr>
        </p:nvSpPr>
        <p:spPr>
          <a:xfrm>
            <a:off x="8272754"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6" name="Google Shape;2616;p200"/>
          <p:cNvSpPr txBox="1">
            <a:spLocks noGrp="1"/>
          </p:cNvSpPr>
          <p:nvPr>
            <p:ph type="body" idx="15"/>
          </p:nvPr>
        </p:nvSpPr>
        <p:spPr>
          <a:xfrm>
            <a:off x="906754"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4_Slide - Three Column Images">
  <p:cSld name="4_Slide - Three Column Images">
    <p:spTree>
      <p:nvGrpSpPr>
        <p:cNvPr id="1" name="Shape 2617"/>
        <p:cNvGrpSpPr/>
        <p:nvPr/>
      </p:nvGrpSpPr>
      <p:grpSpPr>
        <a:xfrm>
          <a:off x="0" y="0"/>
          <a:ext cx="0" cy="0"/>
          <a:chOff x="0" y="0"/>
          <a:chExt cx="0" cy="0"/>
        </a:xfrm>
      </p:grpSpPr>
      <p:sp>
        <p:nvSpPr>
          <p:cNvPr id="2618" name="Google Shape;2618;p20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19" name="Google Shape;2619;p201"/>
          <p:cNvSpPr txBox="1">
            <a:spLocks noGrp="1"/>
          </p:cNvSpPr>
          <p:nvPr>
            <p:ph type="body" idx="1"/>
          </p:nvPr>
        </p:nvSpPr>
        <p:spPr>
          <a:xfrm>
            <a:off x="64325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0" name="Google Shape;2620;p201"/>
          <p:cNvSpPr txBox="1">
            <a:spLocks noGrp="1"/>
          </p:cNvSpPr>
          <p:nvPr>
            <p:ph type="body" idx="2"/>
          </p:nvPr>
        </p:nvSpPr>
        <p:spPr>
          <a:xfrm>
            <a:off x="433006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1" name="Google Shape;2621;p201"/>
          <p:cNvSpPr txBox="1">
            <a:spLocks noGrp="1"/>
          </p:cNvSpPr>
          <p:nvPr>
            <p:ph type="body" idx="3"/>
          </p:nvPr>
        </p:nvSpPr>
        <p:spPr>
          <a:xfrm>
            <a:off x="801687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2" name="Google Shape;2622;p201"/>
          <p:cNvSpPr>
            <a:spLocks noGrp="1"/>
          </p:cNvSpPr>
          <p:nvPr>
            <p:ph type="pic" idx="4"/>
          </p:nvPr>
        </p:nvSpPr>
        <p:spPr>
          <a:xfrm>
            <a:off x="643255" y="1497500"/>
            <a:ext cx="3540000" cy="2540100"/>
          </a:xfrm>
          <a:prstGeom prst="rect">
            <a:avLst/>
          </a:prstGeom>
          <a:solidFill>
            <a:schemeClr val="lt1"/>
          </a:solidFill>
          <a:ln>
            <a:noFill/>
          </a:ln>
        </p:spPr>
      </p:sp>
      <p:sp>
        <p:nvSpPr>
          <p:cNvPr id="2623" name="Google Shape;2623;p201"/>
          <p:cNvSpPr>
            <a:spLocks noGrp="1"/>
          </p:cNvSpPr>
          <p:nvPr>
            <p:ph type="pic" idx="5"/>
          </p:nvPr>
        </p:nvSpPr>
        <p:spPr>
          <a:xfrm>
            <a:off x="4330065" y="1497500"/>
            <a:ext cx="3540000" cy="2540100"/>
          </a:xfrm>
          <a:prstGeom prst="rect">
            <a:avLst/>
          </a:prstGeom>
          <a:solidFill>
            <a:schemeClr val="lt1"/>
          </a:solidFill>
          <a:ln>
            <a:noFill/>
          </a:ln>
        </p:spPr>
      </p:sp>
      <p:sp>
        <p:nvSpPr>
          <p:cNvPr id="2624" name="Google Shape;2624;p201"/>
          <p:cNvSpPr>
            <a:spLocks noGrp="1"/>
          </p:cNvSpPr>
          <p:nvPr>
            <p:ph type="pic" idx="6"/>
          </p:nvPr>
        </p:nvSpPr>
        <p:spPr>
          <a:xfrm>
            <a:off x="8016875" y="1497500"/>
            <a:ext cx="3540000" cy="2540100"/>
          </a:xfrm>
          <a:prstGeom prst="rect">
            <a:avLst/>
          </a:prstGeom>
          <a:solidFill>
            <a:schemeClr val="lt1"/>
          </a:solidFill>
          <a:ln>
            <a:noFill/>
          </a:ln>
        </p:spPr>
      </p:sp>
      <p:sp>
        <p:nvSpPr>
          <p:cNvPr id="2625" name="Google Shape;2625;p201"/>
          <p:cNvSpPr txBox="1">
            <a:spLocks noGrp="1"/>
          </p:cNvSpPr>
          <p:nvPr>
            <p:ph type="body" idx="7"/>
          </p:nvPr>
        </p:nvSpPr>
        <p:spPr>
          <a:xfrm>
            <a:off x="64325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6" name="Google Shape;2626;p201"/>
          <p:cNvSpPr txBox="1">
            <a:spLocks noGrp="1"/>
          </p:cNvSpPr>
          <p:nvPr>
            <p:ph type="body" idx="8"/>
          </p:nvPr>
        </p:nvSpPr>
        <p:spPr>
          <a:xfrm>
            <a:off x="433006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7" name="Google Shape;2627;p201"/>
          <p:cNvSpPr txBox="1">
            <a:spLocks noGrp="1"/>
          </p:cNvSpPr>
          <p:nvPr>
            <p:ph type="body" idx="9"/>
          </p:nvPr>
        </p:nvSpPr>
        <p:spPr>
          <a:xfrm>
            <a:off x="801687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8" name="Google Shape;2628;p201"/>
          <p:cNvSpPr txBox="1">
            <a:spLocks noGrp="1"/>
          </p:cNvSpPr>
          <p:nvPr>
            <p:ph type="body" idx="13"/>
          </p:nvPr>
        </p:nvSpPr>
        <p:spPr>
          <a:xfrm>
            <a:off x="4589755"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9" name="Google Shape;2629;p201"/>
          <p:cNvSpPr txBox="1">
            <a:spLocks noGrp="1"/>
          </p:cNvSpPr>
          <p:nvPr>
            <p:ph type="body" idx="14"/>
          </p:nvPr>
        </p:nvSpPr>
        <p:spPr>
          <a:xfrm>
            <a:off x="8272754"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0" name="Google Shape;2630;p201"/>
          <p:cNvSpPr txBox="1">
            <a:spLocks noGrp="1"/>
          </p:cNvSpPr>
          <p:nvPr>
            <p:ph type="body" idx="15"/>
          </p:nvPr>
        </p:nvSpPr>
        <p:spPr>
          <a:xfrm>
            <a:off x="906754"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1" name="Google Shape;2631;p20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2_Slide - Three Column Images">
  <p:cSld name="2_Slide - Three Column Images">
    <p:spTree>
      <p:nvGrpSpPr>
        <p:cNvPr id="1" name="Shape 2632"/>
        <p:cNvGrpSpPr/>
        <p:nvPr/>
      </p:nvGrpSpPr>
      <p:grpSpPr>
        <a:xfrm>
          <a:off x="0" y="0"/>
          <a:ext cx="0" cy="0"/>
          <a:chOff x="0" y="0"/>
          <a:chExt cx="0" cy="0"/>
        </a:xfrm>
      </p:grpSpPr>
      <p:sp>
        <p:nvSpPr>
          <p:cNvPr id="2633" name="Google Shape;2633;p20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4" name="Google Shape;2634;p20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35" name="Google Shape;2635;p202"/>
          <p:cNvSpPr>
            <a:spLocks noGrp="1"/>
          </p:cNvSpPr>
          <p:nvPr>
            <p:ph type="pic" idx="2"/>
          </p:nvPr>
        </p:nvSpPr>
        <p:spPr>
          <a:xfrm>
            <a:off x="1555750" y="1270000"/>
            <a:ext cx="4461000" cy="2222400"/>
          </a:xfrm>
          <a:prstGeom prst="rect">
            <a:avLst/>
          </a:prstGeom>
          <a:solidFill>
            <a:schemeClr val="lt1"/>
          </a:solidFill>
          <a:ln>
            <a:noFill/>
          </a:ln>
        </p:spPr>
      </p:sp>
      <p:sp>
        <p:nvSpPr>
          <p:cNvPr id="2636" name="Google Shape;2636;p202"/>
          <p:cNvSpPr txBox="1">
            <a:spLocks noGrp="1"/>
          </p:cNvSpPr>
          <p:nvPr>
            <p:ph type="body" idx="1"/>
          </p:nvPr>
        </p:nvSpPr>
        <p:spPr>
          <a:xfrm>
            <a:off x="650875" y="20931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7" name="Google Shape;2637;p202"/>
          <p:cNvSpPr>
            <a:spLocks noGrp="1"/>
          </p:cNvSpPr>
          <p:nvPr>
            <p:ph type="pic" idx="3"/>
          </p:nvPr>
        </p:nvSpPr>
        <p:spPr>
          <a:xfrm>
            <a:off x="1555750" y="3619500"/>
            <a:ext cx="4461000" cy="2222400"/>
          </a:xfrm>
          <a:prstGeom prst="rect">
            <a:avLst/>
          </a:prstGeom>
          <a:solidFill>
            <a:schemeClr val="lt1"/>
          </a:solidFill>
          <a:ln>
            <a:noFill/>
          </a:ln>
        </p:spPr>
      </p:sp>
      <p:sp>
        <p:nvSpPr>
          <p:cNvPr id="2638" name="Google Shape;2638;p202"/>
          <p:cNvSpPr>
            <a:spLocks noGrp="1"/>
          </p:cNvSpPr>
          <p:nvPr>
            <p:ph type="pic" idx="4"/>
          </p:nvPr>
        </p:nvSpPr>
        <p:spPr>
          <a:xfrm>
            <a:off x="6159500" y="1270000"/>
            <a:ext cx="4476900" cy="2222400"/>
          </a:xfrm>
          <a:prstGeom prst="rect">
            <a:avLst/>
          </a:prstGeom>
          <a:solidFill>
            <a:schemeClr val="lt1"/>
          </a:solidFill>
          <a:ln>
            <a:noFill/>
          </a:ln>
        </p:spPr>
      </p:sp>
      <p:sp>
        <p:nvSpPr>
          <p:cNvPr id="2639" name="Google Shape;2639;p202"/>
          <p:cNvSpPr>
            <a:spLocks noGrp="1"/>
          </p:cNvSpPr>
          <p:nvPr>
            <p:ph type="pic" idx="5"/>
          </p:nvPr>
        </p:nvSpPr>
        <p:spPr>
          <a:xfrm>
            <a:off x="6159500" y="3619500"/>
            <a:ext cx="4476900" cy="2222400"/>
          </a:xfrm>
          <a:prstGeom prst="rect">
            <a:avLst/>
          </a:prstGeom>
          <a:solidFill>
            <a:schemeClr val="lt1"/>
          </a:solidFill>
          <a:ln>
            <a:noFill/>
          </a:ln>
        </p:spPr>
      </p:sp>
      <p:sp>
        <p:nvSpPr>
          <p:cNvPr id="2640" name="Google Shape;2640;p202"/>
          <p:cNvSpPr txBox="1">
            <a:spLocks noGrp="1"/>
          </p:cNvSpPr>
          <p:nvPr>
            <p:ph type="body" idx="6"/>
          </p:nvPr>
        </p:nvSpPr>
        <p:spPr>
          <a:xfrm>
            <a:off x="650875" y="44426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1" name="Google Shape;2641;p202"/>
          <p:cNvSpPr txBox="1">
            <a:spLocks noGrp="1"/>
          </p:cNvSpPr>
          <p:nvPr>
            <p:ph type="body" idx="7"/>
          </p:nvPr>
        </p:nvSpPr>
        <p:spPr>
          <a:xfrm>
            <a:off x="9842500" y="20931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2" name="Google Shape;2642;p202"/>
          <p:cNvSpPr txBox="1">
            <a:spLocks noGrp="1"/>
          </p:cNvSpPr>
          <p:nvPr>
            <p:ph type="body" idx="8"/>
          </p:nvPr>
        </p:nvSpPr>
        <p:spPr>
          <a:xfrm>
            <a:off x="9842500" y="44426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3" name="Google Shape;2643;p202"/>
          <p:cNvSpPr txBox="1">
            <a:spLocks noGrp="1"/>
          </p:cNvSpPr>
          <p:nvPr>
            <p:ph type="body" idx="9"/>
          </p:nvPr>
        </p:nvSpPr>
        <p:spPr>
          <a:xfrm>
            <a:off x="6433343" y="54641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4" name="Google Shape;2644;p202"/>
          <p:cNvSpPr txBox="1">
            <a:spLocks noGrp="1"/>
          </p:cNvSpPr>
          <p:nvPr>
            <p:ph type="body" idx="13"/>
          </p:nvPr>
        </p:nvSpPr>
        <p:spPr>
          <a:xfrm>
            <a:off x="1870221" y="54641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5" name="Google Shape;2645;p202"/>
          <p:cNvSpPr txBox="1">
            <a:spLocks noGrp="1"/>
          </p:cNvSpPr>
          <p:nvPr>
            <p:ph type="body" idx="14"/>
          </p:nvPr>
        </p:nvSpPr>
        <p:spPr>
          <a:xfrm>
            <a:off x="6433343" y="31175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6" name="Google Shape;2646;p202"/>
          <p:cNvSpPr txBox="1">
            <a:spLocks noGrp="1"/>
          </p:cNvSpPr>
          <p:nvPr>
            <p:ph type="body" idx="15"/>
          </p:nvPr>
        </p:nvSpPr>
        <p:spPr>
          <a:xfrm>
            <a:off x="1870221" y="31175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_Slide - Three Column Images">
  <p:cSld name="5_Slide - Three Column Images">
    <p:spTree>
      <p:nvGrpSpPr>
        <p:cNvPr id="1" name="Shape 2647"/>
        <p:cNvGrpSpPr/>
        <p:nvPr/>
      </p:nvGrpSpPr>
      <p:grpSpPr>
        <a:xfrm>
          <a:off x="0" y="0"/>
          <a:ext cx="0" cy="0"/>
          <a:chOff x="0" y="0"/>
          <a:chExt cx="0" cy="0"/>
        </a:xfrm>
      </p:grpSpPr>
      <p:sp>
        <p:nvSpPr>
          <p:cNvPr id="2648" name="Google Shape;2648;p20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49" name="Google Shape;2649;p203"/>
          <p:cNvSpPr>
            <a:spLocks noGrp="1"/>
          </p:cNvSpPr>
          <p:nvPr>
            <p:ph type="pic" idx="2"/>
          </p:nvPr>
        </p:nvSpPr>
        <p:spPr>
          <a:xfrm>
            <a:off x="1555750" y="1422400"/>
            <a:ext cx="4461000" cy="2222400"/>
          </a:xfrm>
          <a:prstGeom prst="rect">
            <a:avLst/>
          </a:prstGeom>
          <a:solidFill>
            <a:schemeClr val="lt1"/>
          </a:solidFill>
          <a:ln>
            <a:noFill/>
          </a:ln>
        </p:spPr>
      </p:sp>
      <p:sp>
        <p:nvSpPr>
          <p:cNvPr id="2650" name="Google Shape;2650;p203"/>
          <p:cNvSpPr txBox="1">
            <a:spLocks noGrp="1"/>
          </p:cNvSpPr>
          <p:nvPr>
            <p:ph type="body" idx="1"/>
          </p:nvPr>
        </p:nvSpPr>
        <p:spPr>
          <a:xfrm>
            <a:off x="650875" y="22455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1" name="Google Shape;2651;p203"/>
          <p:cNvSpPr>
            <a:spLocks noGrp="1"/>
          </p:cNvSpPr>
          <p:nvPr>
            <p:ph type="pic" idx="3"/>
          </p:nvPr>
        </p:nvSpPr>
        <p:spPr>
          <a:xfrm>
            <a:off x="1555750" y="3771900"/>
            <a:ext cx="4461000" cy="2222400"/>
          </a:xfrm>
          <a:prstGeom prst="rect">
            <a:avLst/>
          </a:prstGeom>
          <a:solidFill>
            <a:schemeClr val="lt1"/>
          </a:solidFill>
          <a:ln>
            <a:noFill/>
          </a:ln>
        </p:spPr>
      </p:sp>
      <p:sp>
        <p:nvSpPr>
          <p:cNvPr id="2652" name="Google Shape;2652;p203"/>
          <p:cNvSpPr>
            <a:spLocks noGrp="1"/>
          </p:cNvSpPr>
          <p:nvPr>
            <p:ph type="pic" idx="4"/>
          </p:nvPr>
        </p:nvSpPr>
        <p:spPr>
          <a:xfrm>
            <a:off x="6159500" y="1422400"/>
            <a:ext cx="4476900" cy="2222400"/>
          </a:xfrm>
          <a:prstGeom prst="rect">
            <a:avLst/>
          </a:prstGeom>
          <a:solidFill>
            <a:schemeClr val="lt1"/>
          </a:solidFill>
          <a:ln>
            <a:noFill/>
          </a:ln>
        </p:spPr>
      </p:sp>
      <p:sp>
        <p:nvSpPr>
          <p:cNvPr id="2653" name="Google Shape;2653;p203"/>
          <p:cNvSpPr>
            <a:spLocks noGrp="1"/>
          </p:cNvSpPr>
          <p:nvPr>
            <p:ph type="pic" idx="5"/>
          </p:nvPr>
        </p:nvSpPr>
        <p:spPr>
          <a:xfrm>
            <a:off x="6159500" y="3771900"/>
            <a:ext cx="4476900" cy="2222400"/>
          </a:xfrm>
          <a:prstGeom prst="rect">
            <a:avLst/>
          </a:prstGeom>
          <a:solidFill>
            <a:schemeClr val="lt1"/>
          </a:solidFill>
          <a:ln>
            <a:noFill/>
          </a:ln>
        </p:spPr>
      </p:sp>
      <p:sp>
        <p:nvSpPr>
          <p:cNvPr id="2654" name="Google Shape;2654;p203"/>
          <p:cNvSpPr txBox="1">
            <a:spLocks noGrp="1"/>
          </p:cNvSpPr>
          <p:nvPr>
            <p:ph type="body" idx="6"/>
          </p:nvPr>
        </p:nvSpPr>
        <p:spPr>
          <a:xfrm>
            <a:off x="650875" y="45950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5" name="Google Shape;2655;p203"/>
          <p:cNvSpPr txBox="1">
            <a:spLocks noGrp="1"/>
          </p:cNvSpPr>
          <p:nvPr>
            <p:ph type="body" idx="7"/>
          </p:nvPr>
        </p:nvSpPr>
        <p:spPr>
          <a:xfrm>
            <a:off x="9842500" y="22455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6" name="Google Shape;2656;p203"/>
          <p:cNvSpPr txBox="1">
            <a:spLocks noGrp="1"/>
          </p:cNvSpPr>
          <p:nvPr>
            <p:ph type="body" idx="8"/>
          </p:nvPr>
        </p:nvSpPr>
        <p:spPr>
          <a:xfrm>
            <a:off x="9842500" y="45950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7" name="Google Shape;2657;p203"/>
          <p:cNvSpPr txBox="1">
            <a:spLocks noGrp="1"/>
          </p:cNvSpPr>
          <p:nvPr>
            <p:ph type="body" idx="9"/>
          </p:nvPr>
        </p:nvSpPr>
        <p:spPr>
          <a:xfrm>
            <a:off x="6433343" y="56165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8" name="Google Shape;2658;p203"/>
          <p:cNvSpPr txBox="1">
            <a:spLocks noGrp="1"/>
          </p:cNvSpPr>
          <p:nvPr>
            <p:ph type="body" idx="13"/>
          </p:nvPr>
        </p:nvSpPr>
        <p:spPr>
          <a:xfrm>
            <a:off x="1870221" y="56165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59" name="Google Shape;2659;p203"/>
          <p:cNvSpPr txBox="1">
            <a:spLocks noGrp="1"/>
          </p:cNvSpPr>
          <p:nvPr>
            <p:ph type="body" idx="14"/>
          </p:nvPr>
        </p:nvSpPr>
        <p:spPr>
          <a:xfrm>
            <a:off x="6433343" y="32699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0" name="Google Shape;2660;p203"/>
          <p:cNvSpPr txBox="1">
            <a:spLocks noGrp="1"/>
          </p:cNvSpPr>
          <p:nvPr>
            <p:ph type="body" idx="15"/>
          </p:nvPr>
        </p:nvSpPr>
        <p:spPr>
          <a:xfrm>
            <a:off x="1870221" y="32699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1" name="Google Shape;2661;p20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 Image Background">
  <p:cSld name="1_Title Slide - Image Background">
    <p:bg>
      <p:bgPr>
        <a:solidFill>
          <a:schemeClr val="accent1"/>
        </a:solidFill>
        <a:effectLst/>
      </p:bgPr>
    </p:bg>
    <p:spTree>
      <p:nvGrpSpPr>
        <p:cNvPr id="1" name="Shape 24"/>
        <p:cNvGrpSpPr/>
        <p:nvPr/>
      </p:nvGrpSpPr>
      <p:grpSpPr>
        <a:xfrm>
          <a:off x="0" y="0"/>
          <a:ext cx="0" cy="0"/>
          <a:chOff x="0" y="0"/>
          <a:chExt cx="0" cy="0"/>
        </a:xfrm>
      </p:grpSpPr>
      <p:sp>
        <p:nvSpPr>
          <p:cNvPr id="25" name="Google Shape;25;p3"/>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6" name="Google Shape;26;p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7" name="Google Shape;27;p3"/>
          <p:cNvSpPr>
            <a:spLocks noGrp="1"/>
          </p:cNvSpPr>
          <p:nvPr>
            <p:ph type="pic" idx="2"/>
          </p:nvPr>
        </p:nvSpPr>
        <p:spPr>
          <a:xfrm>
            <a:off x="8001000" y="0"/>
            <a:ext cx="4214809" cy="6858000"/>
          </a:xfrm>
          <a:prstGeom prst="rect">
            <a:avLst/>
          </a:prstGeom>
          <a:solidFill>
            <a:schemeClr val="lt1"/>
          </a:solidFill>
          <a:ln>
            <a:noFill/>
          </a:ln>
        </p:spPr>
      </p:sp>
      <p:sp>
        <p:nvSpPr>
          <p:cNvPr id="28" name="Google Shape;28;p3"/>
          <p:cNvSpPr txBox="1">
            <a:spLocks noGrp="1"/>
          </p:cNvSpPr>
          <p:nvPr>
            <p:ph type="title"/>
          </p:nvPr>
        </p:nvSpPr>
        <p:spPr>
          <a:xfrm>
            <a:off x="650875" y="2041525"/>
            <a:ext cx="6302376" cy="221599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650875" y="4640725"/>
            <a:ext cx="4492625" cy="4551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a:spLocks noGrp="1"/>
          </p:cNvSpPr>
          <p:nvPr>
            <p:ph type="body" idx="3"/>
          </p:nvPr>
        </p:nvSpPr>
        <p:spPr>
          <a:xfrm>
            <a:off x="650875" y="5295900"/>
            <a:ext cx="4492625" cy="24765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32" name="Google Shape;32;p3"/>
          <p:cNvCxnSpPr/>
          <p:nvPr/>
        </p:nvCxnSpPr>
        <p:spPr>
          <a:xfrm>
            <a:off x="8001000" y="0"/>
            <a:ext cx="0" cy="6858000"/>
          </a:xfrm>
          <a:prstGeom prst="straightConnector1">
            <a:avLst/>
          </a:prstGeom>
          <a:noFill/>
          <a:ln w="34925" cap="flat" cmpd="sng">
            <a:solidFill>
              <a:schemeClr val="dk1"/>
            </a:solidFill>
            <a:prstDash val="solid"/>
            <a:miter lim="800000"/>
            <a:headEnd type="none" w="sm" len="sm"/>
            <a:tailEnd type="none" w="sm" len="sm"/>
          </a:ln>
        </p:spPr>
      </p:cxnSp>
      <p:sp>
        <p:nvSpPr>
          <p:cNvPr id="33" name="Google Shape;33;p3"/>
          <p:cNvSpPr txBox="1">
            <a:spLocks noGrp="1"/>
          </p:cNvSpPr>
          <p:nvPr>
            <p:ph type="body" idx="4"/>
          </p:nvPr>
        </p:nvSpPr>
        <p:spPr>
          <a:xfrm>
            <a:off x="8243309" y="6105525"/>
            <a:ext cx="2519942"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Text Only">
  <p:cSld name="Title Slide - Text Only">
    <p:bg>
      <p:bgPr>
        <a:solidFill>
          <a:schemeClr val="accen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1565275" y="1152525"/>
            <a:ext cx="6302376" cy="166199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21"/>
          <p:cNvSpPr txBox="1">
            <a:spLocks noGrp="1"/>
          </p:cNvSpPr>
          <p:nvPr>
            <p:ph type="body" idx="1"/>
          </p:nvPr>
        </p:nvSpPr>
        <p:spPr>
          <a:xfrm>
            <a:off x="1565275" y="3048001"/>
            <a:ext cx="6302375" cy="49529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Montserrat Light"/>
                <a:ea typeface="Montserrat Light"/>
                <a:cs typeface="Montserrat Light"/>
                <a:sym typeface="Montserrat Ligh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1"/>
          <p:cNvSpPr txBox="1">
            <a:spLocks noGrp="1"/>
          </p:cNvSpPr>
          <p:nvPr>
            <p:ph type="body" idx="2"/>
          </p:nvPr>
        </p:nvSpPr>
        <p:spPr>
          <a:xfrm>
            <a:off x="1565275" y="3937000"/>
            <a:ext cx="6308725" cy="166211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_Slide - Three Column Images">
  <p:cSld name="1_Slide - Three Column Images">
    <p:spTree>
      <p:nvGrpSpPr>
        <p:cNvPr id="1" name="Shape 2662"/>
        <p:cNvGrpSpPr/>
        <p:nvPr/>
      </p:nvGrpSpPr>
      <p:grpSpPr>
        <a:xfrm>
          <a:off x="0" y="0"/>
          <a:ext cx="0" cy="0"/>
          <a:chOff x="0" y="0"/>
          <a:chExt cx="0" cy="0"/>
        </a:xfrm>
      </p:grpSpPr>
      <p:sp>
        <p:nvSpPr>
          <p:cNvPr id="2663" name="Google Shape;2663;p20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4" name="Google Shape;2664;p20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65" name="Google Shape;2665;p204"/>
          <p:cNvSpPr>
            <a:spLocks noGrp="1"/>
          </p:cNvSpPr>
          <p:nvPr>
            <p:ph type="pic" idx="2"/>
          </p:nvPr>
        </p:nvSpPr>
        <p:spPr>
          <a:xfrm>
            <a:off x="650875" y="1270000"/>
            <a:ext cx="5381700" cy="3555900"/>
          </a:xfrm>
          <a:prstGeom prst="rect">
            <a:avLst/>
          </a:prstGeom>
          <a:solidFill>
            <a:schemeClr val="lt1"/>
          </a:solidFill>
          <a:ln>
            <a:noFill/>
          </a:ln>
        </p:spPr>
      </p:sp>
      <p:sp>
        <p:nvSpPr>
          <p:cNvPr id="2666" name="Google Shape;2666;p204"/>
          <p:cNvSpPr txBox="1">
            <a:spLocks noGrp="1"/>
          </p:cNvSpPr>
          <p:nvPr>
            <p:ph type="body" idx="1"/>
          </p:nvPr>
        </p:nvSpPr>
        <p:spPr>
          <a:xfrm>
            <a:off x="643255" y="5227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7" name="Google Shape;2667;p204"/>
          <p:cNvSpPr>
            <a:spLocks noGrp="1"/>
          </p:cNvSpPr>
          <p:nvPr>
            <p:ph type="pic" idx="3"/>
          </p:nvPr>
        </p:nvSpPr>
        <p:spPr>
          <a:xfrm>
            <a:off x="6174742" y="1270000"/>
            <a:ext cx="5381700" cy="3555900"/>
          </a:xfrm>
          <a:prstGeom prst="rect">
            <a:avLst/>
          </a:prstGeom>
          <a:solidFill>
            <a:schemeClr val="lt1"/>
          </a:solidFill>
          <a:ln>
            <a:noFill/>
          </a:ln>
        </p:spPr>
      </p:sp>
      <p:sp>
        <p:nvSpPr>
          <p:cNvPr id="2668" name="Google Shape;2668;p204"/>
          <p:cNvSpPr txBox="1">
            <a:spLocks noGrp="1"/>
          </p:cNvSpPr>
          <p:nvPr>
            <p:ph type="body" idx="4"/>
          </p:nvPr>
        </p:nvSpPr>
        <p:spPr>
          <a:xfrm>
            <a:off x="6167122" y="5227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9" name="Google Shape;2669;p204"/>
          <p:cNvSpPr txBox="1">
            <a:spLocks noGrp="1"/>
          </p:cNvSpPr>
          <p:nvPr>
            <p:ph type="body" idx="5"/>
          </p:nvPr>
        </p:nvSpPr>
        <p:spPr>
          <a:xfrm>
            <a:off x="6433343" y="4451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0" name="Google Shape;2670;p204"/>
          <p:cNvSpPr txBox="1">
            <a:spLocks noGrp="1"/>
          </p:cNvSpPr>
          <p:nvPr>
            <p:ph type="body" idx="6"/>
          </p:nvPr>
        </p:nvSpPr>
        <p:spPr>
          <a:xfrm>
            <a:off x="850980" y="4451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3_Slide - Three Column Images">
  <p:cSld name="3_Slide - Three Column Images">
    <p:spTree>
      <p:nvGrpSpPr>
        <p:cNvPr id="1" name="Shape 2671"/>
        <p:cNvGrpSpPr/>
        <p:nvPr/>
      </p:nvGrpSpPr>
      <p:grpSpPr>
        <a:xfrm>
          <a:off x="0" y="0"/>
          <a:ext cx="0" cy="0"/>
          <a:chOff x="0" y="0"/>
          <a:chExt cx="0" cy="0"/>
        </a:xfrm>
      </p:grpSpPr>
      <p:sp>
        <p:nvSpPr>
          <p:cNvPr id="2672" name="Google Shape;2672;p20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73" name="Google Shape;2673;p205"/>
          <p:cNvSpPr>
            <a:spLocks noGrp="1"/>
          </p:cNvSpPr>
          <p:nvPr>
            <p:ph type="pic" idx="2"/>
          </p:nvPr>
        </p:nvSpPr>
        <p:spPr>
          <a:xfrm>
            <a:off x="650875" y="1397000"/>
            <a:ext cx="5381700" cy="3555900"/>
          </a:xfrm>
          <a:prstGeom prst="rect">
            <a:avLst/>
          </a:prstGeom>
          <a:solidFill>
            <a:schemeClr val="lt1"/>
          </a:solidFill>
          <a:ln>
            <a:noFill/>
          </a:ln>
        </p:spPr>
      </p:sp>
      <p:sp>
        <p:nvSpPr>
          <p:cNvPr id="2674" name="Google Shape;2674;p205"/>
          <p:cNvSpPr txBox="1">
            <a:spLocks noGrp="1"/>
          </p:cNvSpPr>
          <p:nvPr>
            <p:ph type="body" idx="1"/>
          </p:nvPr>
        </p:nvSpPr>
        <p:spPr>
          <a:xfrm>
            <a:off x="643255" y="5354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5" name="Google Shape;2675;p205"/>
          <p:cNvSpPr>
            <a:spLocks noGrp="1"/>
          </p:cNvSpPr>
          <p:nvPr>
            <p:ph type="pic" idx="3"/>
          </p:nvPr>
        </p:nvSpPr>
        <p:spPr>
          <a:xfrm>
            <a:off x="6174742" y="1397000"/>
            <a:ext cx="5381700" cy="3555900"/>
          </a:xfrm>
          <a:prstGeom prst="rect">
            <a:avLst/>
          </a:prstGeom>
          <a:solidFill>
            <a:schemeClr val="lt1"/>
          </a:solidFill>
          <a:ln>
            <a:noFill/>
          </a:ln>
        </p:spPr>
      </p:sp>
      <p:sp>
        <p:nvSpPr>
          <p:cNvPr id="2676" name="Google Shape;2676;p205"/>
          <p:cNvSpPr txBox="1">
            <a:spLocks noGrp="1"/>
          </p:cNvSpPr>
          <p:nvPr>
            <p:ph type="body" idx="4"/>
          </p:nvPr>
        </p:nvSpPr>
        <p:spPr>
          <a:xfrm>
            <a:off x="6167122" y="5354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7" name="Google Shape;2677;p205"/>
          <p:cNvSpPr txBox="1">
            <a:spLocks noGrp="1"/>
          </p:cNvSpPr>
          <p:nvPr>
            <p:ph type="body" idx="5"/>
          </p:nvPr>
        </p:nvSpPr>
        <p:spPr>
          <a:xfrm>
            <a:off x="6433343" y="4578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8" name="Google Shape;2678;p205"/>
          <p:cNvSpPr txBox="1">
            <a:spLocks noGrp="1"/>
          </p:cNvSpPr>
          <p:nvPr>
            <p:ph type="body" idx="6"/>
          </p:nvPr>
        </p:nvSpPr>
        <p:spPr>
          <a:xfrm>
            <a:off x="850980" y="4578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9" name="Google Shape;2679;p20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3_Slide - Three Column Stats Image">
  <p:cSld name="3_Slide - Three Column Stats Image">
    <p:spTree>
      <p:nvGrpSpPr>
        <p:cNvPr id="1" name="Shape 2680"/>
        <p:cNvGrpSpPr/>
        <p:nvPr/>
      </p:nvGrpSpPr>
      <p:grpSpPr>
        <a:xfrm>
          <a:off x="0" y="0"/>
          <a:ext cx="0" cy="0"/>
          <a:chOff x="0" y="0"/>
          <a:chExt cx="0" cy="0"/>
        </a:xfrm>
      </p:grpSpPr>
      <p:sp>
        <p:nvSpPr>
          <p:cNvPr id="2681" name="Google Shape;2681;p20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82" name="Google Shape;2682;p20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3" name="Google Shape;2683;p206"/>
          <p:cNvSpPr txBox="1">
            <a:spLocks noGrp="1"/>
          </p:cNvSpPr>
          <p:nvPr>
            <p:ph type="body" idx="1"/>
          </p:nvPr>
        </p:nvSpPr>
        <p:spPr>
          <a:xfrm>
            <a:off x="635002" y="4667202"/>
            <a:ext cx="3456000" cy="1047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4" name="Google Shape;2684;p206"/>
          <p:cNvSpPr txBox="1">
            <a:spLocks noGrp="1"/>
          </p:cNvSpPr>
          <p:nvPr>
            <p:ph type="body" idx="2"/>
          </p:nvPr>
        </p:nvSpPr>
        <p:spPr>
          <a:xfrm>
            <a:off x="4368000" y="4667202"/>
            <a:ext cx="3456000" cy="10479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5" name="Google Shape;2685;p206"/>
          <p:cNvSpPr txBox="1">
            <a:spLocks noGrp="1"/>
          </p:cNvSpPr>
          <p:nvPr>
            <p:ph type="body" idx="3"/>
          </p:nvPr>
        </p:nvSpPr>
        <p:spPr>
          <a:xfrm>
            <a:off x="8107953" y="4667202"/>
            <a:ext cx="3456000" cy="10479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6" name="Google Shape;2686;p206"/>
          <p:cNvSpPr>
            <a:spLocks noGrp="1"/>
          </p:cNvSpPr>
          <p:nvPr>
            <p:ph type="pic" idx="4"/>
          </p:nvPr>
        </p:nvSpPr>
        <p:spPr>
          <a:xfrm>
            <a:off x="635002"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2687" name="Google Shape;2687;p206"/>
          <p:cNvSpPr>
            <a:spLocks noGrp="1"/>
          </p:cNvSpPr>
          <p:nvPr>
            <p:ph type="pic" idx="5"/>
          </p:nvPr>
        </p:nvSpPr>
        <p:spPr>
          <a:xfrm>
            <a:off x="4368000"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2688" name="Google Shape;2688;p206"/>
          <p:cNvSpPr>
            <a:spLocks noGrp="1"/>
          </p:cNvSpPr>
          <p:nvPr>
            <p:ph type="pic" idx="6"/>
          </p:nvPr>
        </p:nvSpPr>
        <p:spPr>
          <a:xfrm>
            <a:off x="8107953"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2689" name="Google Shape;2689;p206"/>
          <p:cNvSpPr txBox="1">
            <a:spLocks noGrp="1"/>
          </p:cNvSpPr>
          <p:nvPr>
            <p:ph type="body" idx="7"/>
          </p:nvPr>
        </p:nvSpPr>
        <p:spPr>
          <a:xfrm>
            <a:off x="906754"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0" name="Google Shape;2690;p206"/>
          <p:cNvSpPr txBox="1">
            <a:spLocks noGrp="1"/>
          </p:cNvSpPr>
          <p:nvPr>
            <p:ph type="body" idx="8"/>
          </p:nvPr>
        </p:nvSpPr>
        <p:spPr>
          <a:xfrm>
            <a:off x="4639752"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1" name="Google Shape;2691;p206"/>
          <p:cNvSpPr txBox="1">
            <a:spLocks noGrp="1"/>
          </p:cNvSpPr>
          <p:nvPr>
            <p:ph type="body" idx="9"/>
          </p:nvPr>
        </p:nvSpPr>
        <p:spPr>
          <a:xfrm>
            <a:off x="8372750"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2_Slide - Four Column Stats">
  <p:cSld name="2_Slide - Four Column Stats">
    <p:spTree>
      <p:nvGrpSpPr>
        <p:cNvPr id="1" name="Shape 2692"/>
        <p:cNvGrpSpPr/>
        <p:nvPr/>
      </p:nvGrpSpPr>
      <p:grpSpPr>
        <a:xfrm>
          <a:off x="0" y="0"/>
          <a:ext cx="0" cy="0"/>
          <a:chOff x="0" y="0"/>
          <a:chExt cx="0" cy="0"/>
        </a:xfrm>
      </p:grpSpPr>
      <p:sp>
        <p:nvSpPr>
          <p:cNvPr id="2693" name="Google Shape;2693;p20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694" name="Google Shape;2694;p207"/>
          <p:cNvSpPr txBox="1">
            <a:spLocks noGrp="1"/>
          </p:cNvSpPr>
          <p:nvPr>
            <p:ph type="body" idx="1"/>
          </p:nvPr>
        </p:nvSpPr>
        <p:spPr>
          <a:xfrm>
            <a:off x="635003" y="1270000"/>
            <a:ext cx="201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5" name="Google Shape;2695;p207"/>
          <p:cNvSpPr txBox="1">
            <a:spLocks noGrp="1"/>
          </p:cNvSpPr>
          <p:nvPr>
            <p:ph type="body" idx="2"/>
          </p:nvPr>
        </p:nvSpPr>
        <p:spPr>
          <a:xfrm>
            <a:off x="2861897" y="1270000"/>
            <a:ext cx="2016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6" name="Google Shape;2696;p207"/>
          <p:cNvSpPr txBox="1">
            <a:spLocks noGrp="1"/>
          </p:cNvSpPr>
          <p:nvPr>
            <p:ph type="body" idx="3"/>
          </p:nvPr>
        </p:nvSpPr>
        <p:spPr>
          <a:xfrm>
            <a:off x="5088791" y="1270000"/>
            <a:ext cx="201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7" name="Google Shape;2697;p207"/>
          <p:cNvSpPr txBox="1">
            <a:spLocks noGrp="1"/>
          </p:cNvSpPr>
          <p:nvPr>
            <p:ph type="body" idx="4"/>
          </p:nvPr>
        </p:nvSpPr>
        <p:spPr>
          <a:xfrm>
            <a:off x="7315685" y="1270000"/>
            <a:ext cx="201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8" name="Google Shape;2698;p207"/>
          <p:cNvSpPr txBox="1">
            <a:spLocks noGrp="1"/>
          </p:cNvSpPr>
          <p:nvPr>
            <p:ph type="body" idx="5"/>
          </p:nvPr>
        </p:nvSpPr>
        <p:spPr>
          <a:xfrm>
            <a:off x="635003"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9" name="Google Shape;2699;p207"/>
          <p:cNvSpPr txBox="1">
            <a:spLocks noGrp="1"/>
          </p:cNvSpPr>
          <p:nvPr>
            <p:ph type="body" idx="6"/>
          </p:nvPr>
        </p:nvSpPr>
        <p:spPr>
          <a:xfrm>
            <a:off x="2861897"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0" name="Google Shape;2700;p207"/>
          <p:cNvSpPr txBox="1">
            <a:spLocks noGrp="1"/>
          </p:cNvSpPr>
          <p:nvPr>
            <p:ph type="body" idx="7"/>
          </p:nvPr>
        </p:nvSpPr>
        <p:spPr>
          <a:xfrm>
            <a:off x="5088791"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1" name="Google Shape;2701;p207"/>
          <p:cNvSpPr txBox="1">
            <a:spLocks noGrp="1"/>
          </p:cNvSpPr>
          <p:nvPr>
            <p:ph type="body" idx="8"/>
          </p:nvPr>
        </p:nvSpPr>
        <p:spPr>
          <a:xfrm>
            <a:off x="7315685"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2" name="Google Shape;2702;p207"/>
          <p:cNvSpPr txBox="1">
            <a:spLocks noGrp="1"/>
          </p:cNvSpPr>
          <p:nvPr>
            <p:ph type="body" idx="9"/>
          </p:nvPr>
        </p:nvSpPr>
        <p:spPr>
          <a:xfrm>
            <a:off x="9542578" y="1270000"/>
            <a:ext cx="2016000" cy="3397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dk1"/>
              </a:buClr>
              <a:buSzPts val="2400"/>
              <a:buNone/>
              <a:defRPr sz="24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3" name="Google Shape;2703;p207"/>
          <p:cNvSpPr txBox="1">
            <a:spLocks noGrp="1"/>
          </p:cNvSpPr>
          <p:nvPr>
            <p:ph type="body" idx="13"/>
          </p:nvPr>
        </p:nvSpPr>
        <p:spPr>
          <a:xfrm>
            <a:off x="9542578"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2"/>
              </a:buClr>
              <a:buSzPts val="1400"/>
              <a:buNone/>
              <a:defRPr sz="1400">
                <a:solidFill>
                  <a:schemeClr val="dk2"/>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4" name="Google Shape;2704;p20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5_Slide - Title, Text, Image">
  <p:cSld name="5_Slide - Title, Text, Image">
    <p:spTree>
      <p:nvGrpSpPr>
        <p:cNvPr id="1" name="Shape 2705"/>
        <p:cNvGrpSpPr/>
        <p:nvPr/>
      </p:nvGrpSpPr>
      <p:grpSpPr>
        <a:xfrm>
          <a:off x="0" y="0"/>
          <a:ext cx="0" cy="0"/>
          <a:chOff x="0" y="0"/>
          <a:chExt cx="0" cy="0"/>
        </a:xfrm>
      </p:grpSpPr>
      <p:sp>
        <p:nvSpPr>
          <p:cNvPr id="2706" name="Google Shape;2706;p208"/>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07" name="Google Shape;2707;p20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08" name="Google Shape;2708;p208"/>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9" name="Google Shape;2709;p208"/>
          <p:cNvSpPr>
            <a:spLocks noGrp="1"/>
          </p:cNvSpPr>
          <p:nvPr>
            <p:ph type="chart" idx="2"/>
          </p:nvPr>
        </p:nvSpPr>
        <p:spPr>
          <a:xfrm>
            <a:off x="6032500" y="933450"/>
            <a:ext cx="5524500" cy="47817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4_Slide - Two Column">
  <p:cSld name="4_Slide - Two Column">
    <p:spTree>
      <p:nvGrpSpPr>
        <p:cNvPr id="1" name="Shape 2710"/>
        <p:cNvGrpSpPr/>
        <p:nvPr/>
      </p:nvGrpSpPr>
      <p:grpSpPr>
        <a:xfrm>
          <a:off x="0" y="0"/>
          <a:ext cx="0" cy="0"/>
          <a:chOff x="0" y="0"/>
          <a:chExt cx="0" cy="0"/>
        </a:xfrm>
      </p:grpSpPr>
      <p:sp>
        <p:nvSpPr>
          <p:cNvPr id="2711" name="Google Shape;2711;p20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2" name="Google Shape;2712;p20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13" name="Google Shape;2713;p209"/>
          <p:cNvSpPr txBox="1">
            <a:spLocks noGrp="1"/>
          </p:cNvSpPr>
          <p:nvPr>
            <p:ph type="body" idx="1"/>
          </p:nvPr>
        </p:nvSpPr>
        <p:spPr>
          <a:xfrm>
            <a:off x="643255" y="127684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4" name="Google Shape;2714;p209"/>
          <p:cNvSpPr txBox="1">
            <a:spLocks noGrp="1"/>
          </p:cNvSpPr>
          <p:nvPr>
            <p:ph type="body" idx="2"/>
          </p:nvPr>
        </p:nvSpPr>
        <p:spPr>
          <a:xfrm>
            <a:off x="6167755" y="127684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5" name="Google Shape;2715;p209"/>
          <p:cNvSpPr>
            <a:spLocks noGrp="1"/>
          </p:cNvSpPr>
          <p:nvPr>
            <p:ph type="chart" idx="3"/>
          </p:nvPr>
        </p:nvSpPr>
        <p:spPr>
          <a:xfrm>
            <a:off x="6167754" y="2159000"/>
            <a:ext cx="5389200" cy="35559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2716" name="Google Shape;2716;p209"/>
          <p:cNvSpPr>
            <a:spLocks noGrp="1"/>
          </p:cNvSpPr>
          <p:nvPr>
            <p:ph type="chart" idx="4"/>
          </p:nvPr>
        </p:nvSpPr>
        <p:spPr>
          <a:xfrm>
            <a:off x="650875" y="2159000"/>
            <a:ext cx="5389200" cy="35559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2_Slide - Title, Text, Image">
  <p:cSld name="2_Slide - Title, Text, Image">
    <p:spTree>
      <p:nvGrpSpPr>
        <p:cNvPr id="1" name="Shape 2717"/>
        <p:cNvGrpSpPr/>
        <p:nvPr/>
      </p:nvGrpSpPr>
      <p:grpSpPr>
        <a:xfrm>
          <a:off x="0" y="0"/>
          <a:ext cx="0" cy="0"/>
          <a:chOff x="0" y="0"/>
          <a:chExt cx="0" cy="0"/>
        </a:xfrm>
      </p:grpSpPr>
      <p:sp>
        <p:nvSpPr>
          <p:cNvPr id="2718" name="Google Shape;2718;p210"/>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719" name="Google Shape;2719;p210"/>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720" name="Google Shape;2720;p210"/>
          <p:cNvSpPr>
            <a:spLocks noGrp="1"/>
          </p:cNvSpPr>
          <p:nvPr>
            <p:ph type="pic" idx="2"/>
          </p:nvPr>
        </p:nvSpPr>
        <p:spPr>
          <a:xfrm>
            <a:off x="6046785" y="0"/>
            <a:ext cx="6159600" cy="6858000"/>
          </a:xfrm>
          <a:prstGeom prst="rect">
            <a:avLst/>
          </a:prstGeom>
          <a:solidFill>
            <a:schemeClr val="accent1"/>
          </a:solidFill>
          <a:ln>
            <a:noFill/>
          </a:ln>
        </p:spPr>
      </p:sp>
      <p:sp>
        <p:nvSpPr>
          <p:cNvPr id="2721" name="Google Shape;2721;p210"/>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2" name="Google Shape;2722;p21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23" name="Google Shape;2723;p210"/>
          <p:cNvSpPr txBox="1">
            <a:spLocks noGrp="1"/>
          </p:cNvSpPr>
          <p:nvPr>
            <p:ph type="body" idx="1"/>
          </p:nvPr>
        </p:nvSpPr>
        <p:spPr>
          <a:xfrm>
            <a:off x="650875" y="1564609"/>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4" name="Google Shape;2724;p210"/>
          <p:cNvSpPr txBox="1">
            <a:spLocks noGrp="1"/>
          </p:cNvSpPr>
          <p:nvPr>
            <p:ph type="body" idx="3"/>
          </p:nvPr>
        </p:nvSpPr>
        <p:spPr>
          <a:xfrm>
            <a:off x="6818313" y="1587500"/>
            <a:ext cx="45879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25" name="Google Shape;2725;p210"/>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26" name="Google Shape;2726;p210"/>
          <p:cNvSpPr txBox="1">
            <a:spLocks noGrp="1"/>
          </p:cNvSpPr>
          <p:nvPr>
            <p:ph type="body" idx="4"/>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3_Slide - Title, Text, Image">
  <p:cSld name="3_Slide - Title, Text, Image">
    <p:spTree>
      <p:nvGrpSpPr>
        <p:cNvPr id="1" name="Shape 2727"/>
        <p:cNvGrpSpPr/>
        <p:nvPr/>
      </p:nvGrpSpPr>
      <p:grpSpPr>
        <a:xfrm>
          <a:off x="0" y="0"/>
          <a:ext cx="0" cy="0"/>
          <a:chOff x="0" y="0"/>
          <a:chExt cx="0" cy="0"/>
        </a:xfrm>
      </p:grpSpPr>
      <p:sp>
        <p:nvSpPr>
          <p:cNvPr id="2728" name="Google Shape;2728;p21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729" name="Google Shape;2729;p21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730" name="Google Shape;2730;p211"/>
          <p:cNvSpPr>
            <a:spLocks noGrp="1"/>
          </p:cNvSpPr>
          <p:nvPr>
            <p:ph type="pic" idx="2"/>
          </p:nvPr>
        </p:nvSpPr>
        <p:spPr>
          <a:xfrm>
            <a:off x="6095999" y="0"/>
            <a:ext cx="6096000" cy="6858000"/>
          </a:xfrm>
          <a:prstGeom prst="rect">
            <a:avLst/>
          </a:prstGeom>
          <a:solidFill>
            <a:schemeClr val="accent1"/>
          </a:solidFill>
          <a:ln>
            <a:noFill/>
          </a:ln>
        </p:spPr>
      </p:sp>
      <p:sp>
        <p:nvSpPr>
          <p:cNvPr id="2731" name="Google Shape;2731;p211"/>
          <p:cNvSpPr>
            <a:spLocks noGrp="1"/>
          </p:cNvSpPr>
          <p:nvPr>
            <p:ph type="pic" idx="3"/>
          </p:nvPr>
        </p:nvSpPr>
        <p:spPr>
          <a:xfrm>
            <a:off x="0" y="0"/>
            <a:ext cx="6096000" cy="6858000"/>
          </a:xfrm>
          <a:prstGeom prst="rect">
            <a:avLst/>
          </a:prstGeom>
          <a:solidFill>
            <a:srgbClr val="CBF3FD"/>
          </a:solidFill>
          <a:ln>
            <a:noFill/>
          </a:ln>
        </p:spPr>
      </p:sp>
      <p:sp>
        <p:nvSpPr>
          <p:cNvPr id="2732" name="Google Shape;2732;p21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2733" name="Google Shape;2733;p211"/>
          <p:cNvCxnSpPr/>
          <p:nvPr/>
        </p:nvCxnSpPr>
        <p:spPr>
          <a:xfrm>
            <a:off x="6096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34" name="Google Shape;2734;p211"/>
          <p:cNvSpPr txBox="1">
            <a:spLocks noGrp="1"/>
          </p:cNvSpPr>
          <p:nvPr>
            <p:ph type="body" idx="1"/>
          </p:nvPr>
        </p:nvSpPr>
        <p:spPr>
          <a:xfrm>
            <a:off x="6818313" y="1587500"/>
            <a:ext cx="4587900" cy="1016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5" name="Google Shape;2735;p211"/>
          <p:cNvSpPr txBox="1">
            <a:spLocks noGrp="1"/>
          </p:cNvSpPr>
          <p:nvPr>
            <p:ph type="body" idx="4"/>
          </p:nvPr>
        </p:nvSpPr>
        <p:spPr>
          <a:xfrm>
            <a:off x="754063" y="1587500"/>
            <a:ext cx="4587900" cy="1016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6" name="Google Shape;2736;p211"/>
          <p:cNvSpPr txBox="1">
            <a:spLocks noGrp="1"/>
          </p:cNvSpPr>
          <p:nvPr>
            <p:ph type="body" idx="5"/>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7" name="Google Shape;2737;p211"/>
          <p:cNvSpPr txBox="1">
            <a:spLocks noGrp="1"/>
          </p:cNvSpPr>
          <p:nvPr>
            <p:ph type="body" idx="6"/>
          </p:nvPr>
        </p:nvSpPr>
        <p:spPr>
          <a:xfrm>
            <a:off x="635000"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_Slide - Title, Text, Image">
  <p:cSld name="1_Slide - Title, Text, Image">
    <p:spTree>
      <p:nvGrpSpPr>
        <p:cNvPr id="1" name="Shape 2738"/>
        <p:cNvGrpSpPr/>
        <p:nvPr/>
      </p:nvGrpSpPr>
      <p:grpSpPr>
        <a:xfrm>
          <a:off x="0" y="0"/>
          <a:ext cx="0" cy="0"/>
          <a:chOff x="0" y="0"/>
          <a:chExt cx="0" cy="0"/>
        </a:xfrm>
      </p:grpSpPr>
      <p:sp>
        <p:nvSpPr>
          <p:cNvPr id="2739" name="Google Shape;2739;p212"/>
          <p:cNvSpPr>
            <a:spLocks noGrp="1"/>
          </p:cNvSpPr>
          <p:nvPr>
            <p:ph type="pic" idx="2"/>
          </p:nvPr>
        </p:nvSpPr>
        <p:spPr>
          <a:xfrm>
            <a:off x="0" y="0"/>
            <a:ext cx="6159600" cy="6858000"/>
          </a:xfrm>
          <a:prstGeom prst="rect">
            <a:avLst/>
          </a:prstGeom>
          <a:solidFill>
            <a:schemeClr val="lt1"/>
          </a:solidFill>
          <a:ln>
            <a:noFill/>
          </a:ln>
        </p:spPr>
      </p:sp>
      <p:sp>
        <p:nvSpPr>
          <p:cNvPr id="2740" name="Google Shape;2740;p212"/>
          <p:cNvSpPr txBox="1">
            <a:spLocks noGrp="1"/>
          </p:cNvSpPr>
          <p:nvPr>
            <p:ph type="title"/>
          </p:nvPr>
        </p:nvSpPr>
        <p:spPr>
          <a:xfrm>
            <a:off x="6953250"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1" name="Google Shape;2741;p21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42" name="Google Shape;2742;p212"/>
          <p:cNvSpPr txBox="1">
            <a:spLocks noGrp="1"/>
          </p:cNvSpPr>
          <p:nvPr>
            <p:ph type="body" idx="1"/>
          </p:nvPr>
        </p:nvSpPr>
        <p:spPr>
          <a:xfrm>
            <a:off x="6953250" y="1544715"/>
            <a:ext cx="4587900" cy="4170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43" name="Google Shape;2743;p212"/>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44" name="Google Shape;2744;p212"/>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lide - Quote">
  <p:cSld name="Slide - Quote">
    <p:bg>
      <p:bgPr>
        <a:solidFill>
          <a:schemeClr val="accent1"/>
        </a:solidFill>
        <a:effectLst/>
      </p:bgPr>
    </p:bg>
    <p:spTree>
      <p:nvGrpSpPr>
        <p:cNvPr id="1" name="Shape 2745"/>
        <p:cNvGrpSpPr/>
        <p:nvPr/>
      </p:nvGrpSpPr>
      <p:grpSpPr>
        <a:xfrm>
          <a:off x="0" y="0"/>
          <a:ext cx="0" cy="0"/>
          <a:chOff x="0" y="0"/>
          <a:chExt cx="0" cy="0"/>
        </a:xfrm>
      </p:grpSpPr>
      <p:sp>
        <p:nvSpPr>
          <p:cNvPr id="2746" name="Google Shape;2746;p213"/>
          <p:cNvSpPr>
            <a:spLocks noGrp="1"/>
          </p:cNvSpPr>
          <p:nvPr>
            <p:ph type="pic" idx="2"/>
          </p:nvPr>
        </p:nvSpPr>
        <p:spPr>
          <a:xfrm>
            <a:off x="0" y="0"/>
            <a:ext cx="6032400" cy="6858000"/>
          </a:xfrm>
          <a:prstGeom prst="rect">
            <a:avLst/>
          </a:prstGeom>
          <a:solidFill>
            <a:schemeClr val="lt1"/>
          </a:solidFill>
          <a:ln>
            <a:noFill/>
          </a:ln>
        </p:spPr>
      </p:sp>
      <p:cxnSp>
        <p:nvCxnSpPr>
          <p:cNvPr id="2747" name="Google Shape;2747;p213"/>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48" name="Google Shape;2748;p213"/>
          <p:cNvSpPr txBox="1">
            <a:spLocks noGrp="1"/>
          </p:cNvSpPr>
          <p:nvPr>
            <p:ph type="title"/>
          </p:nvPr>
        </p:nvSpPr>
        <p:spPr>
          <a:xfrm>
            <a:off x="5238750" y="1708150"/>
            <a:ext cx="63183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norm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9" name="Google Shape;2749;p213"/>
          <p:cNvSpPr txBox="1">
            <a:spLocks noGrp="1"/>
          </p:cNvSpPr>
          <p:nvPr>
            <p:ph type="body" idx="1"/>
          </p:nvPr>
        </p:nvSpPr>
        <p:spPr>
          <a:xfrm>
            <a:off x="8937625" y="5080000"/>
            <a:ext cx="2619300" cy="247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0" name="Google Shape;2750;p213"/>
          <p:cNvSpPr txBox="1">
            <a:spLocks noGrp="1"/>
          </p:cNvSpPr>
          <p:nvPr>
            <p:ph type="body" idx="3"/>
          </p:nvPr>
        </p:nvSpPr>
        <p:spPr>
          <a:xfrm>
            <a:off x="8363844" y="5416550"/>
            <a:ext cx="3193200" cy="247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1" name="Google Shape;2751;p21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52" name="Google Shape;2752;p213"/>
          <p:cNvSpPr txBox="1">
            <a:spLocks noGrp="1"/>
          </p:cNvSpPr>
          <p:nvPr>
            <p:ph type="body" idx="4"/>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263"/>
        <p:cNvGrpSpPr/>
        <p:nvPr/>
      </p:nvGrpSpPr>
      <p:grpSpPr>
        <a:xfrm>
          <a:off x="0" y="0"/>
          <a:ext cx="0" cy="0"/>
          <a:chOff x="0" y="0"/>
          <a:chExt cx="0" cy="0"/>
        </a:xfrm>
      </p:grpSpPr>
      <p:sp>
        <p:nvSpPr>
          <p:cNvPr id="264" name="Google Shape;264;p22"/>
          <p:cNvSpPr/>
          <p:nvPr/>
        </p:nvSpPr>
        <p:spPr>
          <a:xfrm>
            <a:off x="3270250" y="0"/>
            <a:ext cx="89217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65" name="Google Shape;265;p22"/>
          <p:cNvSpPr txBox="1">
            <a:spLocks noGrp="1"/>
          </p:cNvSpPr>
          <p:nvPr>
            <p:ph type="body" idx="1"/>
          </p:nvPr>
        </p:nvSpPr>
        <p:spPr>
          <a:xfrm>
            <a:off x="8001000" y="2178050"/>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22"/>
          <p:cNvSpPr txBox="1">
            <a:spLocks noGrp="1"/>
          </p:cNvSpPr>
          <p:nvPr>
            <p:ph type="body" idx="2"/>
          </p:nvPr>
        </p:nvSpPr>
        <p:spPr>
          <a:xfrm>
            <a:off x="8001000" y="3063240"/>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22"/>
          <p:cNvSpPr txBox="1">
            <a:spLocks noGrp="1"/>
          </p:cNvSpPr>
          <p:nvPr>
            <p:ph type="body" idx="3"/>
          </p:nvPr>
        </p:nvSpPr>
        <p:spPr>
          <a:xfrm>
            <a:off x="8001000" y="3947795"/>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22"/>
          <p:cNvSpPr txBox="1">
            <a:spLocks noGrp="1"/>
          </p:cNvSpPr>
          <p:nvPr>
            <p:ph type="body" idx="4"/>
          </p:nvPr>
        </p:nvSpPr>
        <p:spPr>
          <a:xfrm>
            <a:off x="8001000" y="4839335"/>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22"/>
          <p:cNvSpPr txBox="1">
            <a:spLocks noGrp="1"/>
          </p:cNvSpPr>
          <p:nvPr>
            <p:ph type="body" idx="5"/>
          </p:nvPr>
        </p:nvSpPr>
        <p:spPr>
          <a:xfrm>
            <a:off x="8001000" y="1270000"/>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22"/>
          <p:cNvSpPr txBox="1">
            <a:spLocks noGrp="1"/>
          </p:cNvSpPr>
          <p:nvPr>
            <p:ph type="body" idx="6"/>
          </p:nvPr>
        </p:nvSpPr>
        <p:spPr>
          <a:xfrm>
            <a:off x="4333874" y="2178050"/>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22"/>
          <p:cNvSpPr txBox="1">
            <a:spLocks noGrp="1"/>
          </p:cNvSpPr>
          <p:nvPr>
            <p:ph type="body" idx="7"/>
          </p:nvPr>
        </p:nvSpPr>
        <p:spPr>
          <a:xfrm>
            <a:off x="4333874" y="3063240"/>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22"/>
          <p:cNvSpPr txBox="1">
            <a:spLocks noGrp="1"/>
          </p:cNvSpPr>
          <p:nvPr>
            <p:ph type="body" idx="8"/>
          </p:nvPr>
        </p:nvSpPr>
        <p:spPr>
          <a:xfrm>
            <a:off x="4333874" y="3947795"/>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22"/>
          <p:cNvSpPr txBox="1">
            <a:spLocks noGrp="1"/>
          </p:cNvSpPr>
          <p:nvPr>
            <p:ph type="body" idx="9"/>
          </p:nvPr>
        </p:nvSpPr>
        <p:spPr>
          <a:xfrm>
            <a:off x="4333874" y="4839335"/>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22"/>
          <p:cNvSpPr txBox="1">
            <a:spLocks noGrp="1"/>
          </p:cNvSpPr>
          <p:nvPr>
            <p:ph type="body" idx="13"/>
          </p:nvPr>
        </p:nvSpPr>
        <p:spPr>
          <a:xfrm>
            <a:off x="4333874" y="1270000"/>
            <a:ext cx="335915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22"/>
          <p:cNvSpPr txBox="1">
            <a:spLocks noGrp="1"/>
          </p:cNvSpPr>
          <p:nvPr>
            <p:ph type="title"/>
          </p:nvPr>
        </p:nvSpPr>
        <p:spPr>
          <a:xfrm>
            <a:off x="641350" y="1146175"/>
            <a:ext cx="2159000" cy="77946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22"/>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7" name="Google Shape;277;p22"/>
          <p:cNvSpPr txBox="1">
            <a:spLocks noGrp="1"/>
          </p:cNvSpPr>
          <p:nvPr>
            <p:ph type="body" idx="14"/>
          </p:nvPr>
        </p:nvSpPr>
        <p:spPr>
          <a:xfrm>
            <a:off x="4810125" y="1308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22"/>
          <p:cNvSpPr txBox="1">
            <a:spLocks noGrp="1"/>
          </p:cNvSpPr>
          <p:nvPr>
            <p:ph type="body" idx="15"/>
          </p:nvPr>
        </p:nvSpPr>
        <p:spPr>
          <a:xfrm>
            <a:off x="4810125" y="1827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22"/>
          <p:cNvSpPr txBox="1">
            <a:spLocks noGrp="1"/>
          </p:cNvSpPr>
          <p:nvPr>
            <p:ph type="body" idx="16"/>
          </p:nvPr>
        </p:nvSpPr>
        <p:spPr>
          <a:xfrm>
            <a:off x="4810125" y="2197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22"/>
          <p:cNvSpPr txBox="1">
            <a:spLocks noGrp="1"/>
          </p:cNvSpPr>
          <p:nvPr>
            <p:ph type="body" idx="17"/>
          </p:nvPr>
        </p:nvSpPr>
        <p:spPr>
          <a:xfrm>
            <a:off x="4810125" y="2716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2"/>
          <p:cNvSpPr txBox="1">
            <a:spLocks noGrp="1"/>
          </p:cNvSpPr>
          <p:nvPr>
            <p:ph type="body" idx="18"/>
          </p:nvPr>
        </p:nvSpPr>
        <p:spPr>
          <a:xfrm>
            <a:off x="4810125" y="3086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22"/>
          <p:cNvSpPr txBox="1">
            <a:spLocks noGrp="1"/>
          </p:cNvSpPr>
          <p:nvPr>
            <p:ph type="body" idx="19"/>
          </p:nvPr>
        </p:nvSpPr>
        <p:spPr>
          <a:xfrm>
            <a:off x="4810125" y="3605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22"/>
          <p:cNvSpPr txBox="1">
            <a:spLocks noGrp="1"/>
          </p:cNvSpPr>
          <p:nvPr>
            <p:ph type="body" idx="20"/>
          </p:nvPr>
        </p:nvSpPr>
        <p:spPr>
          <a:xfrm>
            <a:off x="4810125" y="3975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22"/>
          <p:cNvSpPr txBox="1">
            <a:spLocks noGrp="1"/>
          </p:cNvSpPr>
          <p:nvPr>
            <p:ph type="body" idx="21"/>
          </p:nvPr>
        </p:nvSpPr>
        <p:spPr>
          <a:xfrm>
            <a:off x="4810125" y="4494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22"/>
          <p:cNvSpPr txBox="1">
            <a:spLocks noGrp="1"/>
          </p:cNvSpPr>
          <p:nvPr>
            <p:ph type="body" idx="22"/>
          </p:nvPr>
        </p:nvSpPr>
        <p:spPr>
          <a:xfrm>
            <a:off x="4810125" y="486918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22"/>
          <p:cNvSpPr txBox="1">
            <a:spLocks noGrp="1"/>
          </p:cNvSpPr>
          <p:nvPr>
            <p:ph type="body" idx="23"/>
          </p:nvPr>
        </p:nvSpPr>
        <p:spPr>
          <a:xfrm>
            <a:off x="4810125" y="538829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22"/>
          <p:cNvSpPr txBox="1">
            <a:spLocks noGrp="1"/>
          </p:cNvSpPr>
          <p:nvPr>
            <p:ph type="body" idx="24"/>
          </p:nvPr>
        </p:nvSpPr>
        <p:spPr>
          <a:xfrm>
            <a:off x="8534400" y="1308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22"/>
          <p:cNvSpPr txBox="1">
            <a:spLocks noGrp="1"/>
          </p:cNvSpPr>
          <p:nvPr>
            <p:ph type="body" idx="25"/>
          </p:nvPr>
        </p:nvSpPr>
        <p:spPr>
          <a:xfrm>
            <a:off x="8534400" y="1827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22"/>
          <p:cNvSpPr txBox="1">
            <a:spLocks noGrp="1"/>
          </p:cNvSpPr>
          <p:nvPr>
            <p:ph type="body" idx="26"/>
          </p:nvPr>
        </p:nvSpPr>
        <p:spPr>
          <a:xfrm>
            <a:off x="8534400" y="2197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22"/>
          <p:cNvSpPr txBox="1">
            <a:spLocks noGrp="1"/>
          </p:cNvSpPr>
          <p:nvPr>
            <p:ph type="body" idx="27"/>
          </p:nvPr>
        </p:nvSpPr>
        <p:spPr>
          <a:xfrm>
            <a:off x="8534400" y="2716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22"/>
          <p:cNvSpPr txBox="1">
            <a:spLocks noGrp="1"/>
          </p:cNvSpPr>
          <p:nvPr>
            <p:ph type="body" idx="28"/>
          </p:nvPr>
        </p:nvSpPr>
        <p:spPr>
          <a:xfrm>
            <a:off x="8534400" y="3086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22"/>
          <p:cNvSpPr txBox="1">
            <a:spLocks noGrp="1"/>
          </p:cNvSpPr>
          <p:nvPr>
            <p:ph type="body" idx="29"/>
          </p:nvPr>
        </p:nvSpPr>
        <p:spPr>
          <a:xfrm>
            <a:off x="8534400" y="3605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22"/>
          <p:cNvSpPr txBox="1">
            <a:spLocks noGrp="1"/>
          </p:cNvSpPr>
          <p:nvPr>
            <p:ph type="body" idx="30"/>
          </p:nvPr>
        </p:nvSpPr>
        <p:spPr>
          <a:xfrm>
            <a:off x="8534400" y="397510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22"/>
          <p:cNvSpPr txBox="1">
            <a:spLocks noGrp="1"/>
          </p:cNvSpPr>
          <p:nvPr>
            <p:ph type="body" idx="31"/>
          </p:nvPr>
        </p:nvSpPr>
        <p:spPr>
          <a:xfrm>
            <a:off x="8534400" y="449421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22"/>
          <p:cNvSpPr txBox="1">
            <a:spLocks noGrp="1"/>
          </p:cNvSpPr>
          <p:nvPr>
            <p:ph type="body" idx="32"/>
          </p:nvPr>
        </p:nvSpPr>
        <p:spPr>
          <a:xfrm>
            <a:off x="8534400" y="4869180"/>
            <a:ext cx="2616200" cy="515938"/>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22"/>
          <p:cNvSpPr txBox="1">
            <a:spLocks noGrp="1"/>
          </p:cNvSpPr>
          <p:nvPr>
            <p:ph type="body" idx="33"/>
          </p:nvPr>
        </p:nvSpPr>
        <p:spPr>
          <a:xfrm>
            <a:off x="8534400" y="5388292"/>
            <a:ext cx="2616200" cy="204788"/>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7" name="Google Shape;297;p22"/>
          <p:cNvCxnSpPr/>
          <p:nvPr/>
        </p:nvCxnSpPr>
        <p:spPr>
          <a:xfrm>
            <a:off x="32639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298" name="Google Shape;298;p22"/>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lide - Chart">
  <p:cSld name="Slide - Chart">
    <p:bg>
      <p:bgPr>
        <a:solidFill>
          <a:schemeClr val="accent1"/>
        </a:solidFill>
        <a:effectLst/>
      </p:bgPr>
    </p:bg>
    <p:spTree>
      <p:nvGrpSpPr>
        <p:cNvPr id="1" name="Shape 2753"/>
        <p:cNvGrpSpPr/>
        <p:nvPr/>
      </p:nvGrpSpPr>
      <p:grpSpPr>
        <a:xfrm>
          <a:off x="0" y="0"/>
          <a:ext cx="0" cy="0"/>
          <a:chOff x="0" y="0"/>
          <a:chExt cx="0" cy="0"/>
        </a:xfrm>
      </p:grpSpPr>
      <p:sp>
        <p:nvSpPr>
          <p:cNvPr id="2754" name="Google Shape;2754;p214"/>
          <p:cNvSpPr/>
          <p:nvPr/>
        </p:nvSpPr>
        <p:spPr>
          <a:xfrm>
            <a:off x="-11905" y="0"/>
            <a:ext cx="6159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755" name="Google Shape;2755;p214"/>
          <p:cNvSpPr txBox="1">
            <a:spLocks noGrp="1"/>
          </p:cNvSpPr>
          <p:nvPr>
            <p:ph type="title"/>
          </p:nvPr>
        </p:nvSpPr>
        <p:spPr>
          <a:xfrm>
            <a:off x="650875" y="389659"/>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6" name="Google Shape;2756;p21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57" name="Google Shape;2757;p214"/>
          <p:cNvSpPr txBox="1">
            <a:spLocks noGrp="1"/>
          </p:cNvSpPr>
          <p:nvPr>
            <p:ph type="body" idx="1"/>
          </p:nvPr>
        </p:nvSpPr>
        <p:spPr>
          <a:xfrm>
            <a:off x="635000" y="1575001"/>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8" name="Google Shape;2758;p214"/>
          <p:cNvSpPr txBox="1">
            <a:spLocks noGrp="1"/>
          </p:cNvSpPr>
          <p:nvPr>
            <p:ph type="body" idx="2"/>
          </p:nvPr>
        </p:nvSpPr>
        <p:spPr>
          <a:xfrm>
            <a:off x="7080250" y="4532539"/>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9" name="Google Shape;2759;p214"/>
          <p:cNvSpPr txBox="1">
            <a:spLocks noGrp="1"/>
          </p:cNvSpPr>
          <p:nvPr>
            <p:ph type="body" idx="3"/>
          </p:nvPr>
        </p:nvSpPr>
        <p:spPr>
          <a:xfrm>
            <a:off x="7080250" y="5033639"/>
            <a:ext cx="4461000" cy="681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0" name="Google Shape;2760;p214"/>
          <p:cNvSpPr>
            <a:spLocks noGrp="1"/>
          </p:cNvSpPr>
          <p:nvPr>
            <p:ph type="chart" idx="4"/>
          </p:nvPr>
        </p:nvSpPr>
        <p:spPr>
          <a:xfrm>
            <a:off x="6953250" y="933450"/>
            <a:ext cx="4603800" cy="33624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cxnSp>
        <p:nvCxnSpPr>
          <p:cNvPr id="2761" name="Google Shape;2761;p214"/>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lide - Title, Text, Image, Caption">
  <p:cSld name="Slide - Title, Text, Image, Caption">
    <p:spTree>
      <p:nvGrpSpPr>
        <p:cNvPr id="1" name="Shape 2762"/>
        <p:cNvGrpSpPr/>
        <p:nvPr/>
      </p:nvGrpSpPr>
      <p:grpSpPr>
        <a:xfrm>
          <a:off x="0" y="0"/>
          <a:ext cx="0" cy="0"/>
          <a:chOff x="0" y="0"/>
          <a:chExt cx="0" cy="0"/>
        </a:xfrm>
      </p:grpSpPr>
      <p:sp>
        <p:nvSpPr>
          <p:cNvPr id="2763" name="Google Shape;2763;p215"/>
          <p:cNvSpPr/>
          <p:nvPr/>
        </p:nvSpPr>
        <p:spPr>
          <a:xfrm>
            <a:off x="0" y="0"/>
            <a:ext cx="60324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764" name="Google Shape;2764;p215"/>
          <p:cNvSpPr>
            <a:spLocks noGrp="1"/>
          </p:cNvSpPr>
          <p:nvPr>
            <p:ph type="pic" idx="2"/>
          </p:nvPr>
        </p:nvSpPr>
        <p:spPr>
          <a:xfrm>
            <a:off x="6046786" y="-11905"/>
            <a:ext cx="6159600" cy="3810000"/>
          </a:xfrm>
          <a:prstGeom prst="rect">
            <a:avLst/>
          </a:prstGeom>
          <a:solidFill>
            <a:schemeClr val="lt1"/>
          </a:solidFill>
          <a:ln>
            <a:noFill/>
          </a:ln>
        </p:spPr>
      </p:sp>
      <p:sp>
        <p:nvSpPr>
          <p:cNvPr id="2765" name="Google Shape;2765;p215"/>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6" name="Google Shape;2766;p21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67" name="Google Shape;2767;p215"/>
          <p:cNvSpPr txBox="1">
            <a:spLocks noGrp="1"/>
          </p:cNvSpPr>
          <p:nvPr>
            <p:ph type="body" idx="1"/>
          </p:nvPr>
        </p:nvSpPr>
        <p:spPr>
          <a:xfrm>
            <a:off x="650875" y="1579418"/>
            <a:ext cx="4587900" cy="4135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68" name="Google Shape;2768;p215"/>
          <p:cNvCxnSpPr/>
          <p:nvPr/>
        </p:nvCxnSpPr>
        <p:spPr>
          <a:xfrm rot="10800000">
            <a:off x="6032400" y="3810000"/>
            <a:ext cx="6159600" cy="0"/>
          </a:xfrm>
          <a:prstGeom prst="straightConnector1">
            <a:avLst/>
          </a:prstGeom>
          <a:noFill/>
          <a:ln w="25400" cap="flat" cmpd="sng">
            <a:solidFill>
              <a:schemeClr val="dk1"/>
            </a:solidFill>
            <a:prstDash val="solid"/>
            <a:miter lim="800000"/>
            <a:headEnd type="none" w="sm" len="sm"/>
            <a:tailEnd type="none" w="sm" len="sm"/>
          </a:ln>
        </p:spPr>
      </p:cxnSp>
      <p:sp>
        <p:nvSpPr>
          <p:cNvPr id="2769" name="Google Shape;2769;p215"/>
          <p:cNvSpPr txBox="1">
            <a:spLocks noGrp="1"/>
          </p:cNvSpPr>
          <p:nvPr>
            <p:ph type="body" idx="3"/>
          </p:nvPr>
        </p:nvSpPr>
        <p:spPr>
          <a:xfrm>
            <a:off x="6294755" y="3629575"/>
            <a:ext cx="44685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0" name="Google Shape;2770;p215"/>
          <p:cNvSpPr txBox="1">
            <a:spLocks noGrp="1"/>
          </p:cNvSpPr>
          <p:nvPr>
            <p:ph type="body" idx="4"/>
          </p:nvPr>
        </p:nvSpPr>
        <p:spPr>
          <a:xfrm>
            <a:off x="6329362" y="4255295"/>
            <a:ext cx="5211900" cy="1459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71" name="Google Shape;2771;p215"/>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72" name="Google Shape;2772;p215"/>
          <p:cNvSpPr txBox="1">
            <a:spLocks noGrp="1"/>
          </p:cNvSpPr>
          <p:nvPr>
            <p:ph type="body" idx="5"/>
          </p:nvPr>
        </p:nvSpPr>
        <p:spPr>
          <a:xfrm>
            <a:off x="6294755" y="3228425"/>
            <a:ext cx="37740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lide - Title, Text, Image, Caption 2">
  <p:cSld name="Slide - Title, Text, Image, Caption 2">
    <p:spTree>
      <p:nvGrpSpPr>
        <p:cNvPr id="1" name="Shape 2773"/>
        <p:cNvGrpSpPr/>
        <p:nvPr/>
      </p:nvGrpSpPr>
      <p:grpSpPr>
        <a:xfrm>
          <a:off x="0" y="0"/>
          <a:ext cx="0" cy="0"/>
          <a:chOff x="0" y="0"/>
          <a:chExt cx="0" cy="0"/>
        </a:xfrm>
      </p:grpSpPr>
      <p:sp>
        <p:nvSpPr>
          <p:cNvPr id="2774" name="Google Shape;2774;p216"/>
          <p:cNvSpPr/>
          <p:nvPr/>
        </p:nvSpPr>
        <p:spPr>
          <a:xfrm>
            <a:off x="0" y="0"/>
            <a:ext cx="69534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775" name="Google Shape;2775;p216"/>
          <p:cNvSpPr>
            <a:spLocks noGrp="1"/>
          </p:cNvSpPr>
          <p:nvPr>
            <p:ph type="pic" idx="2"/>
          </p:nvPr>
        </p:nvSpPr>
        <p:spPr>
          <a:xfrm>
            <a:off x="8128000" y="1143000"/>
            <a:ext cx="2889300" cy="2889300"/>
          </a:xfrm>
          <a:prstGeom prst="rect">
            <a:avLst/>
          </a:prstGeom>
          <a:solidFill>
            <a:schemeClr val="lt1"/>
          </a:solidFill>
          <a:ln w="25400" cap="flat" cmpd="sng">
            <a:solidFill>
              <a:schemeClr val="dk1"/>
            </a:solidFill>
            <a:prstDash val="solid"/>
            <a:round/>
            <a:headEnd type="none" w="sm" len="sm"/>
            <a:tailEnd type="none" w="sm" len="sm"/>
          </a:ln>
        </p:spPr>
      </p:sp>
      <p:sp>
        <p:nvSpPr>
          <p:cNvPr id="2776" name="Google Shape;2776;p216"/>
          <p:cNvSpPr txBox="1">
            <a:spLocks noGrp="1"/>
          </p:cNvSpPr>
          <p:nvPr>
            <p:ph type="title"/>
          </p:nvPr>
        </p:nvSpPr>
        <p:spPr>
          <a:xfrm>
            <a:off x="650875" y="381000"/>
            <a:ext cx="55086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7" name="Google Shape;2777;p21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78" name="Google Shape;2778;p216"/>
          <p:cNvSpPr txBox="1">
            <a:spLocks noGrp="1"/>
          </p:cNvSpPr>
          <p:nvPr>
            <p:ph type="body" idx="1"/>
          </p:nvPr>
        </p:nvSpPr>
        <p:spPr>
          <a:xfrm>
            <a:off x="650875" y="1575000"/>
            <a:ext cx="55086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9" name="Google Shape;2779;p216"/>
          <p:cNvSpPr txBox="1">
            <a:spLocks noGrp="1"/>
          </p:cNvSpPr>
          <p:nvPr>
            <p:ph type="body" idx="3"/>
          </p:nvPr>
        </p:nvSpPr>
        <p:spPr>
          <a:xfrm>
            <a:off x="8128001" y="4338150"/>
            <a:ext cx="28893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780" name="Google Shape;2780;p216"/>
          <p:cNvCxnSpPr/>
          <p:nvPr/>
        </p:nvCxnSpPr>
        <p:spPr>
          <a:xfrm>
            <a:off x="69469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81" name="Google Shape;2781;p216"/>
          <p:cNvSpPr txBox="1">
            <a:spLocks noGrp="1"/>
          </p:cNvSpPr>
          <p:nvPr>
            <p:ph type="body" idx="4"/>
          </p:nvPr>
        </p:nvSpPr>
        <p:spPr>
          <a:xfrm>
            <a:off x="8128001" y="4896644"/>
            <a:ext cx="2889300" cy="818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2" name="Google Shape;2782;p216"/>
          <p:cNvSpPr txBox="1">
            <a:spLocks noGrp="1"/>
          </p:cNvSpPr>
          <p:nvPr>
            <p:ph type="body" idx="5"/>
          </p:nvPr>
        </p:nvSpPr>
        <p:spPr>
          <a:xfrm>
            <a:off x="8128001" y="6108700"/>
            <a:ext cx="28893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lide - Full Screen Image, Notes">
  <p:cSld name="Slide - Full Screen Image, Notes">
    <p:spTree>
      <p:nvGrpSpPr>
        <p:cNvPr id="1" name="Shape 2783"/>
        <p:cNvGrpSpPr/>
        <p:nvPr/>
      </p:nvGrpSpPr>
      <p:grpSpPr>
        <a:xfrm>
          <a:off x="0" y="0"/>
          <a:ext cx="0" cy="0"/>
          <a:chOff x="0" y="0"/>
          <a:chExt cx="0" cy="0"/>
        </a:xfrm>
      </p:grpSpPr>
      <p:sp>
        <p:nvSpPr>
          <p:cNvPr id="2784" name="Google Shape;2784;p217"/>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785" name="Google Shape;2785;p217"/>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786" name="Google Shape;2786;p217"/>
          <p:cNvSpPr>
            <a:spLocks noGrp="1"/>
          </p:cNvSpPr>
          <p:nvPr>
            <p:ph type="pic" idx="2"/>
          </p:nvPr>
        </p:nvSpPr>
        <p:spPr>
          <a:xfrm>
            <a:off x="-1" y="0"/>
            <a:ext cx="12192000" cy="6858000"/>
          </a:xfrm>
          <a:prstGeom prst="rect">
            <a:avLst/>
          </a:prstGeom>
          <a:solidFill>
            <a:schemeClr val="lt1"/>
          </a:solidFill>
          <a:ln>
            <a:noFill/>
          </a:ln>
        </p:spPr>
      </p:sp>
      <p:sp>
        <p:nvSpPr>
          <p:cNvPr id="2787" name="Google Shape;2787;p21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88" name="Google Shape;2788;p217"/>
          <p:cNvSpPr txBox="1">
            <a:spLocks noGrp="1"/>
          </p:cNvSpPr>
          <p:nvPr>
            <p:ph type="body" idx="1"/>
          </p:nvPr>
        </p:nvSpPr>
        <p:spPr>
          <a:xfrm>
            <a:off x="4322128" y="256015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9" name="Google Shape;2789;p217"/>
          <p:cNvSpPr txBox="1">
            <a:spLocks noGrp="1"/>
          </p:cNvSpPr>
          <p:nvPr>
            <p:ph type="title"/>
          </p:nvPr>
        </p:nvSpPr>
        <p:spPr>
          <a:xfrm>
            <a:off x="1428750" y="3104502"/>
            <a:ext cx="9334500" cy="648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0" name="Google Shape;2790;p217"/>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2_Slide - Full Screen Image, Notes">
  <p:cSld name="2_Slide - Full Screen Image, Notes">
    <p:spTree>
      <p:nvGrpSpPr>
        <p:cNvPr id="1" name="Shape 2791"/>
        <p:cNvGrpSpPr/>
        <p:nvPr/>
      </p:nvGrpSpPr>
      <p:grpSpPr>
        <a:xfrm>
          <a:off x="0" y="0"/>
          <a:ext cx="0" cy="0"/>
          <a:chOff x="0" y="0"/>
          <a:chExt cx="0" cy="0"/>
        </a:xfrm>
      </p:grpSpPr>
      <p:sp>
        <p:nvSpPr>
          <p:cNvPr id="2792" name="Google Shape;2792;p218"/>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793" name="Google Shape;2793;p218"/>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794" name="Google Shape;2794;p218"/>
          <p:cNvSpPr>
            <a:spLocks noGrp="1"/>
          </p:cNvSpPr>
          <p:nvPr>
            <p:ph type="pic" idx="2"/>
          </p:nvPr>
        </p:nvSpPr>
        <p:spPr>
          <a:xfrm>
            <a:off x="3400799" y="0"/>
            <a:ext cx="8791200" cy="6858000"/>
          </a:xfrm>
          <a:prstGeom prst="rect">
            <a:avLst/>
          </a:prstGeom>
          <a:solidFill>
            <a:schemeClr val="lt1"/>
          </a:solidFill>
          <a:ln>
            <a:noFill/>
          </a:ln>
        </p:spPr>
      </p:sp>
      <p:cxnSp>
        <p:nvCxnSpPr>
          <p:cNvPr id="2795" name="Google Shape;2795;p218"/>
          <p:cNvCxnSpPr/>
          <p:nvPr/>
        </p:nvCxnSpPr>
        <p:spPr>
          <a:xfrm>
            <a:off x="338971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2796" name="Google Shape;2796;p21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797" name="Google Shape;2797;p218"/>
          <p:cNvSpPr txBox="1">
            <a:spLocks noGrp="1"/>
          </p:cNvSpPr>
          <p:nvPr>
            <p:ph type="title"/>
          </p:nvPr>
        </p:nvSpPr>
        <p:spPr>
          <a:xfrm>
            <a:off x="650875" y="381000"/>
            <a:ext cx="3547800" cy="1622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lvl="0" algn="l">
              <a:lnSpc>
                <a:spcPct val="90000"/>
              </a:lnSpc>
              <a:spcBef>
                <a:spcPts val="0"/>
              </a:spcBef>
              <a:spcAft>
                <a:spcPts val="0"/>
              </a:spcAft>
              <a:buClr>
                <a:schemeClr val="dk1"/>
              </a:buClr>
              <a:buSzPts val="3200"/>
              <a:buFont typeface="Montserrat ExtraBold"/>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8" name="Google Shape;2798;p218"/>
          <p:cNvSpPr txBox="1">
            <a:spLocks noGrp="1"/>
          </p:cNvSpPr>
          <p:nvPr>
            <p:ph type="body" idx="1"/>
          </p:nvPr>
        </p:nvSpPr>
        <p:spPr>
          <a:xfrm>
            <a:off x="650875" y="2201361"/>
            <a:ext cx="3540000" cy="4224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800"/>
              <a:buNone/>
              <a:defRPr sz="1800">
                <a:solidFill>
                  <a:schemeClr val="accen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9" name="Google Shape;2799;p218"/>
          <p:cNvSpPr txBox="1">
            <a:spLocks noGrp="1"/>
          </p:cNvSpPr>
          <p:nvPr>
            <p:ph type="body" idx="3"/>
          </p:nvPr>
        </p:nvSpPr>
        <p:spPr>
          <a:xfrm>
            <a:off x="3849942" y="6105525"/>
            <a:ext cx="402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_Slide - Full Screen Image, Notes">
  <p:cSld name="1_Slide - Full Screen Image, Notes">
    <p:spTree>
      <p:nvGrpSpPr>
        <p:cNvPr id="1" name="Shape 2800"/>
        <p:cNvGrpSpPr/>
        <p:nvPr/>
      </p:nvGrpSpPr>
      <p:grpSpPr>
        <a:xfrm>
          <a:off x="0" y="0"/>
          <a:ext cx="0" cy="0"/>
          <a:chOff x="0" y="0"/>
          <a:chExt cx="0" cy="0"/>
        </a:xfrm>
      </p:grpSpPr>
      <p:sp>
        <p:nvSpPr>
          <p:cNvPr id="2801" name="Google Shape;2801;p219"/>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2802" name="Google Shape;2802;p21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803" name="Google Shape;2803;p219"/>
          <p:cNvSpPr>
            <a:spLocks noGrp="1"/>
          </p:cNvSpPr>
          <p:nvPr>
            <p:ph type="pic" idx="2"/>
          </p:nvPr>
        </p:nvSpPr>
        <p:spPr>
          <a:xfrm>
            <a:off x="-1" y="0"/>
            <a:ext cx="12192000" cy="6858000"/>
          </a:xfrm>
          <a:prstGeom prst="rect">
            <a:avLst/>
          </a:prstGeom>
          <a:solidFill>
            <a:schemeClr val="lt1"/>
          </a:solidFill>
          <a:ln>
            <a:noFill/>
          </a:ln>
        </p:spPr>
      </p:sp>
      <p:sp>
        <p:nvSpPr>
          <p:cNvPr id="2804" name="Google Shape;2804;p21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805" name="Google Shape;2805;p219"/>
          <p:cNvSpPr txBox="1">
            <a:spLocks noGrp="1"/>
          </p:cNvSpPr>
          <p:nvPr>
            <p:ph type="body" idx="1"/>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9_Slide - Title Only">
  <p:cSld name="9_Slide - Title Only">
    <p:spTree>
      <p:nvGrpSpPr>
        <p:cNvPr id="1" name="Shape 2806"/>
        <p:cNvGrpSpPr/>
        <p:nvPr/>
      </p:nvGrpSpPr>
      <p:grpSpPr>
        <a:xfrm>
          <a:off x="0" y="0"/>
          <a:ext cx="0" cy="0"/>
          <a:chOff x="0" y="0"/>
          <a:chExt cx="0" cy="0"/>
        </a:xfrm>
      </p:grpSpPr>
      <p:sp>
        <p:nvSpPr>
          <p:cNvPr id="2807" name="Google Shape;2807;p22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808" name="Google Shape;2808;p220"/>
          <p:cNvSpPr/>
          <p:nvPr/>
        </p:nvSpPr>
        <p:spPr>
          <a:xfrm>
            <a:off x="10851634" y="2585331"/>
            <a:ext cx="81308" cy="25356"/>
          </a:xfrm>
          <a:custGeom>
            <a:avLst/>
            <a:gdLst/>
            <a:ahLst/>
            <a:cxnLst/>
            <a:rect l="l" t="t" r="r" b="b"/>
            <a:pathLst>
              <a:path w="81308" h="25356" extrusionOk="0">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09" name="Google Shape;2809;p220"/>
          <p:cNvSpPr/>
          <p:nvPr/>
        </p:nvSpPr>
        <p:spPr>
          <a:xfrm>
            <a:off x="7577539" y="5917865"/>
            <a:ext cx="52144" cy="33961"/>
          </a:xfrm>
          <a:custGeom>
            <a:avLst/>
            <a:gdLst/>
            <a:ahLst/>
            <a:cxnLst/>
            <a:rect l="l" t="t" r="r" b="b"/>
            <a:pathLst>
              <a:path w="52144" h="33961" extrusionOk="0">
                <a:moveTo>
                  <a:pt x="17729" y="1532"/>
                </a:moveTo>
                <a:cubicBezTo>
                  <a:pt x="14038" y="-6771"/>
                  <a:pt x="-13641" y="20907"/>
                  <a:pt x="8502" y="31056"/>
                </a:cubicBezTo>
                <a:cubicBezTo>
                  <a:pt x="18651" y="35670"/>
                  <a:pt x="23264" y="25521"/>
                  <a:pt x="29723" y="31056"/>
                </a:cubicBezTo>
                <a:cubicBezTo>
                  <a:pt x="36181" y="36592"/>
                  <a:pt x="50021" y="34747"/>
                  <a:pt x="51866" y="20907"/>
                </a:cubicBezTo>
                <a:cubicBezTo>
                  <a:pt x="55556" y="7068"/>
                  <a:pt x="21420" y="8913"/>
                  <a:pt x="17729" y="153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2810" name="Google Shape;2810;p220"/>
          <p:cNvGrpSpPr/>
          <p:nvPr/>
        </p:nvGrpSpPr>
        <p:grpSpPr>
          <a:xfrm>
            <a:off x="4333669" y="1228744"/>
            <a:ext cx="6913928" cy="4299292"/>
            <a:chOff x="6479812" y="3234553"/>
            <a:chExt cx="1828646" cy="1137108"/>
          </a:xfrm>
        </p:grpSpPr>
        <p:sp>
          <p:nvSpPr>
            <p:cNvPr id="2811" name="Google Shape;2811;p220"/>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2" name="Google Shape;2812;p220"/>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3" name="Google Shape;2813;p220"/>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4" name="Google Shape;2814;p220"/>
            <p:cNvSpPr/>
            <p:nvPr/>
          </p:nvSpPr>
          <p:spPr>
            <a:xfrm>
              <a:off x="8092616" y="3819294"/>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5" name="Google Shape;2815;p220"/>
            <p:cNvSpPr/>
            <p:nvPr/>
          </p:nvSpPr>
          <p:spPr>
            <a:xfrm>
              <a:off x="7586964" y="3551937"/>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6" name="Google Shape;2816;p220"/>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7" name="Google Shape;2817;p220"/>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8" name="Google Shape;2818;p220"/>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19" name="Google Shape;2819;p220"/>
            <p:cNvSpPr/>
            <p:nvPr/>
          </p:nvSpPr>
          <p:spPr>
            <a:xfrm>
              <a:off x="7613670" y="3314746"/>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0" name="Google Shape;2820;p220"/>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1" name="Google Shape;2821;p220"/>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2" name="Google Shape;2822;p220"/>
            <p:cNvSpPr/>
            <p:nvPr/>
          </p:nvSpPr>
          <p:spPr>
            <a:xfrm>
              <a:off x="7840686" y="3539879"/>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3" name="Google Shape;2823;p220"/>
            <p:cNvSpPr/>
            <p:nvPr/>
          </p:nvSpPr>
          <p:spPr>
            <a:xfrm>
              <a:off x="7895121" y="3703839"/>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4" name="Google Shape;2824;p220"/>
            <p:cNvSpPr/>
            <p:nvPr/>
          </p:nvSpPr>
          <p:spPr>
            <a:xfrm>
              <a:off x="8109171" y="3764989"/>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5" name="Google Shape;2825;p220"/>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6" name="Google Shape;2826;p220"/>
            <p:cNvSpPr/>
            <p:nvPr/>
          </p:nvSpPr>
          <p:spPr>
            <a:xfrm>
              <a:off x="7150561" y="3849023"/>
              <a:ext cx="208405" cy="233424"/>
            </a:xfrm>
            <a:custGeom>
              <a:avLst/>
              <a:gdLst/>
              <a:ahLst/>
              <a:cxnLst/>
              <a:rect l="l" t="t" r="r" b="b"/>
              <a:pathLst>
                <a:path w="208405" h="233424" extrusionOk="0">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7" name="Google Shape;2827;p220"/>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8" name="Google Shape;2828;p220"/>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29" name="Google Shape;2829;p220"/>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0" name="Google Shape;2830;p220"/>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1" name="Google Shape;2831;p220"/>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2" name="Google Shape;2832;p220"/>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3" name="Google Shape;2833;p220"/>
            <p:cNvSpPr/>
            <p:nvPr/>
          </p:nvSpPr>
          <p:spPr>
            <a:xfrm>
              <a:off x="7881379" y="4270663"/>
              <a:ext cx="53431" cy="100998"/>
            </a:xfrm>
            <a:custGeom>
              <a:avLst/>
              <a:gdLst/>
              <a:ahLst/>
              <a:cxnLst/>
              <a:rect l="l" t="t" r="r" b="b"/>
              <a:pathLst>
                <a:path w="53431" h="100998" extrusionOk="0">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4" name="Google Shape;2834;p220"/>
            <p:cNvSpPr/>
            <p:nvPr/>
          </p:nvSpPr>
          <p:spPr>
            <a:xfrm>
              <a:off x="6906065" y="4016018"/>
              <a:ext cx="309096" cy="183516"/>
            </a:xfrm>
            <a:custGeom>
              <a:avLst/>
              <a:gdLst/>
              <a:ahLst/>
              <a:cxnLst/>
              <a:rect l="l" t="t" r="r" b="b"/>
              <a:pathLst>
                <a:path w="309096" h="183516" extrusionOk="0">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5" name="Google Shape;2835;p220"/>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6" name="Google Shape;2836;p220"/>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7" name="Google Shape;2837;p220"/>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8" name="Google Shape;2838;p220"/>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39" name="Google Shape;2839;p220"/>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40" name="Google Shape;2840;p220"/>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41" name="Google Shape;2841;p220"/>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842" name="Google Shape;2842;p220"/>
          <p:cNvSpPr/>
          <p:nvPr/>
        </p:nvSpPr>
        <p:spPr>
          <a:xfrm>
            <a:off x="5280747" y="277217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3" name="Google Shape;2843;p220"/>
          <p:cNvSpPr/>
          <p:nvPr/>
        </p:nvSpPr>
        <p:spPr>
          <a:xfrm>
            <a:off x="7129540" y="351138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4" name="Google Shape;2844;p220"/>
          <p:cNvSpPr/>
          <p:nvPr/>
        </p:nvSpPr>
        <p:spPr>
          <a:xfrm>
            <a:off x="8280319" y="345676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5" name="Google Shape;2845;p220"/>
          <p:cNvSpPr/>
          <p:nvPr/>
        </p:nvSpPr>
        <p:spPr>
          <a:xfrm>
            <a:off x="9400508" y="311415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6" name="Google Shape;2846;p220"/>
          <p:cNvSpPr/>
          <p:nvPr/>
        </p:nvSpPr>
        <p:spPr>
          <a:xfrm>
            <a:off x="10369386" y="380241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7" name="Google Shape;2847;p220"/>
          <p:cNvSpPr/>
          <p:nvPr/>
        </p:nvSpPr>
        <p:spPr>
          <a:xfrm>
            <a:off x="10580458" y="374183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8" name="Google Shape;2848;p220"/>
          <p:cNvSpPr/>
          <p:nvPr/>
        </p:nvSpPr>
        <p:spPr>
          <a:xfrm>
            <a:off x="9587366" y="461935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49" name="Google Shape;2849;p220"/>
          <p:cNvSpPr/>
          <p:nvPr/>
        </p:nvSpPr>
        <p:spPr>
          <a:xfrm>
            <a:off x="9347404" y="461422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50" name="Google Shape;2850;p220"/>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1" name="Google Shape;2851;p220"/>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2" name="Google Shape;2852;p220"/>
          <p:cNvSpPr/>
          <p:nvPr/>
        </p:nvSpPr>
        <p:spPr>
          <a:xfrm>
            <a:off x="8983762" y="407065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53" name="Google Shape;2853;p220"/>
          <p:cNvSpPr txBox="1"/>
          <p:nvPr/>
        </p:nvSpPr>
        <p:spPr>
          <a:xfrm>
            <a:off x="2403231" y="6357771"/>
            <a:ext cx="7385400" cy="1308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AMMAN – BENGALURU – CHENNAI – DELHI – DHAKA – DUBAI – KARACHI – KOLKATA – MUMBAI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8_Slide - Title Only">
  <p:cSld name="8_Slide - Title Only">
    <p:spTree>
      <p:nvGrpSpPr>
        <p:cNvPr id="1" name="Shape 2854"/>
        <p:cNvGrpSpPr/>
        <p:nvPr/>
      </p:nvGrpSpPr>
      <p:grpSpPr>
        <a:xfrm>
          <a:off x="0" y="0"/>
          <a:ext cx="0" cy="0"/>
          <a:chOff x="0" y="0"/>
          <a:chExt cx="0" cy="0"/>
        </a:xfrm>
      </p:grpSpPr>
      <p:grpSp>
        <p:nvGrpSpPr>
          <p:cNvPr id="2855" name="Google Shape;2855;p221"/>
          <p:cNvGrpSpPr/>
          <p:nvPr/>
        </p:nvGrpSpPr>
        <p:grpSpPr>
          <a:xfrm>
            <a:off x="4161719" y="-585470"/>
            <a:ext cx="6900626" cy="5689790"/>
            <a:chOff x="1414273" y="1565521"/>
            <a:chExt cx="3012716" cy="2484082"/>
          </a:xfrm>
        </p:grpSpPr>
        <p:sp>
          <p:nvSpPr>
            <p:cNvPr id="2856" name="Google Shape;2856;p221"/>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57" name="Google Shape;2857;p221"/>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58" name="Google Shape;2858;p221"/>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59" name="Google Shape;2859;p221"/>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60" name="Google Shape;2860;p221"/>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61" name="Google Shape;2861;p221"/>
            <p:cNvSpPr/>
            <p:nvPr/>
          </p:nvSpPr>
          <p:spPr>
            <a:xfrm>
              <a:off x="2109328" y="1565521"/>
              <a:ext cx="2317661" cy="1777902"/>
            </a:xfrm>
            <a:custGeom>
              <a:avLst/>
              <a:gdLst/>
              <a:ahLst/>
              <a:cxnLst/>
              <a:rect l="l" t="t" r="r" b="b"/>
              <a:pathLst>
                <a:path w="2317661" h="1777902" extrusionOk="0">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62" name="Google Shape;2862;p221"/>
            <p:cNvSpPr/>
            <p:nvPr/>
          </p:nvSpPr>
          <p:spPr>
            <a:xfrm>
              <a:off x="1414273" y="2234143"/>
              <a:ext cx="2636261" cy="1788185"/>
            </a:xfrm>
            <a:custGeom>
              <a:avLst/>
              <a:gdLst/>
              <a:ahLst/>
              <a:cxnLst/>
              <a:rect l="l" t="t" r="r" b="b"/>
              <a:pathLst>
                <a:path w="2636261" h="1788185" extrusionOk="0">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63" name="Google Shape;2863;p221"/>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864" name="Google Shape;2864;p22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2865" name="Google Shape;2865;p221"/>
          <p:cNvSpPr/>
          <p:nvPr/>
        </p:nvSpPr>
        <p:spPr>
          <a:xfrm>
            <a:off x="6733816" y="281630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66" name="Google Shape;2866;p221"/>
          <p:cNvSpPr/>
          <p:nvPr/>
        </p:nvSpPr>
        <p:spPr>
          <a:xfrm>
            <a:off x="6841978" y="30397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67" name="Google Shape;2867;p221"/>
          <p:cNvSpPr/>
          <p:nvPr/>
        </p:nvSpPr>
        <p:spPr>
          <a:xfrm>
            <a:off x="6878379" y="324332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68" name="Google Shape;2868;p221"/>
          <p:cNvSpPr/>
          <p:nvPr/>
        </p:nvSpPr>
        <p:spPr>
          <a:xfrm>
            <a:off x="6946519" y="389837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69" name="Google Shape;2869;p221"/>
          <p:cNvSpPr/>
          <p:nvPr/>
        </p:nvSpPr>
        <p:spPr>
          <a:xfrm>
            <a:off x="7363405" y="394006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0" name="Google Shape;2870;p221"/>
          <p:cNvSpPr/>
          <p:nvPr/>
        </p:nvSpPr>
        <p:spPr>
          <a:xfrm>
            <a:off x="7090216" y="40418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1" name="Google Shape;2871;p221"/>
          <p:cNvSpPr/>
          <p:nvPr/>
        </p:nvSpPr>
        <p:spPr>
          <a:xfrm>
            <a:off x="8262967" y="427024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2" name="Google Shape;2872;p221"/>
          <p:cNvSpPr/>
          <p:nvPr/>
        </p:nvSpPr>
        <p:spPr>
          <a:xfrm>
            <a:off x="8275957" y="440147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3" name="Google Shape;2873;p221"/>
          <p:cNvSpPr/>
          <p:nvPr/>
        </p:nvSpPr>
        <p:spPr>
          <a:xfrm>
            <a:off x="8747763" y="422316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4" name="Google Shape;2874;p221"/>
          <p:cNvSpPr/>
          <p:nvPr/>
        </p:nvSpPr>
        <p:spPr>
          <a:xfrm>
            <a:off x="9277216" y="452921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5" name="Google Shape;2875;p221"/>
          <p:cNvSpPr/>
          <p:nvPr/>
        </p:nvSpPr>
        <p:spPr>
          <a:xfrm>
            <a:off x="8883333" y="343325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6" name="Google Shape;2876;p221"/>
          <p:cNvSpPr/>
          <p:nvPr/>
        </p:nvSpPr>
        <p:spPr>
          <a:xfrm>
            <a:off x="9305268" y="328193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7" name="Google Shape;2877;p221"/>
          <p:cNvSpPr/>
          <p:nvPr/>
        </p:nvSpPr>
        <p:spPr>
          <a:xfrm>
            <a:off x="9679937" y="318459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8" name="Google Shape;2878;p221"/>
          <p:cNvSpPr/>
          <p:nvPr/>
        </p:nvSpPr>
        <p:spPr>
          <a:xfrm>
            <a:off x="9950640" y="332026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79" name="Google Shape;2879;p221"/>
          <p:cNvSpPr/>
          <p:nvPr/>
        </p:nvSpPr>
        <p:spPr>
          <a:xfrm>
            <a:off x="9780274" y="353498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80" name="Google Shape;2880;p221"/>
          <p:cNvSpPr/>
          <p:nvPr/>
        </p:nvSpPr>
        <p:spPr>
          <a:xfrm>
            <a:off x="9629548" y="360076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81" name="Google Shape;2881;p221"/>
          <p:cNvSpPr/>
          <p:nvPr/>
        </p:nvSpPr>
        <p:spPr>
          <a:xfrm>
            <a:off x="9557636" y="38127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882" name="Google Shape;2882;p221"/>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3" name="Google Shape;2883;p221"/>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4" name="Google Shape;2884;p221"/>
          <p:cNvSpPr txBox="1"/>
          <p:nvPr/>
        </p:nvSpPr>
        <p:spPr>
          <a:xfrm>
            <a:off x="2801834" y="6216890"/>
            <a:ext cx="6588300" cy="264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AUSTIN – BOSTON – CHICAGO – HOUSTON – LOS ANGELES – MIAMI – MONTRÉAL – NEW ORLEANS – NEW YORK PHILADELPHIA – PHOENIX – PORTLAND – SAN FRANCISCO – SEATTLE – TORONTO – VANCOUVER – WASHINGTON DC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7_Slide - Title Only">
  <p:cSld name="7_Slide - Title Only">
    <p:spTree>
      <p:nvGrpSpPr>
        <p:cNvPr id="1" name="Shape 2885"/>
        <p:cNvGrpSpPr/>
        <p:nvPr/>
      </p:nvGrpSpPr>
      <p:grpSpPr>
        <a:xfrm>
          <a:off x="0" y="0"/>
          <a:ext cx="0" cy="0"/>
          <a:chOff x="0" y="0"/>
          <a:chExt cx="0" cy="0"/>
        </a:xfrm>
      </p:grpSpPr>
      <p:sp>
        <p:nvSpPr>
          <p:cNvPr id="2886" name="Google Shape;2886;p22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2887" name="Google Shape;2887;p222"/>
          <p:cNvGrpSpPr/>
          <p:nvPr/>
        </p:nvGrpSpPr>
        <p:grpSpPr>
          <a:xfrm>
            <a:off x="5663184" y="863805"/>
            <a:ext cx="4366046" cy="5126353"/>
            <a:chOff x="2746863" y="3634973"/>
            <a:chExt cx="2154795" cy="2530033"/>
          </a:xfrm>
        </p:grpSpPr>
        <p:sp>
          <p:nvSpPr>
            <p:cNvPr id="2888" name="Google Shape;2888;p222"/>
            <p:cNvSpPr/>
            <p:nvPr/>
          </p:nvSpPr>
          <p:spPr>
            <a:xfrm>
              <a:off x="3449905" y="4140573"/>
              <a:ext cx="60113" cy="34137"/>
            </a:xfrm>
            <a:custGeom>
              <a:avLst/>
              <a:gdLst/>
              <a:ahLst/>
              <a:cxnLst/>
              <a:rect l="l" t="t" r="r" b="b"/>
              <a:pathLst>
                <a:path w="60113" h="34137" extrusionOk="0">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89" name="Google Shape;2889;p222"/>
            <p:cNvSpPr/>
            <p:nvPr/>
          </p:nvSpPr>
          <p:spPr>
            <a:xfrm>
              <a:off x="3469280" y="4097686"/>
              <a:ext cx="159614" cy="84404"/>
            </a:xfrm>
            <a:custGeom>
              <a:avLst/>
              <a:gdLst/>
              <a:ahLst/>
              <a:cxnLst/>
              <a:rect l="l" t="t" r="r" b="b"/>
              <a:pathLst>
                <a:path w="159614" h="84404" extrusionOk="0">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0" name="Google Shape;2890;p222"/>
            <p:cNvSpPr/>
            <p:nvPr/>
          </p:nvSpPr>
          <p:spPr>
            <a:xfrm>
              <a:off x="2746863" y="3634973"/>
              <a:ext cx="789105" cy="494528"/>
            </a:xfrm>
            <a:custGeom>
              <a:avLst/>
              <a:gdLst/>
              <a:ahLst/>
              <a:cxnLst/>
              <a:rect l="l" t="t" r="r" b="b"/>
              <a:pathLst>
                <a:path w="789105" h="494528" extrusionOk="0">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1" name="Google Shape;2891;p222"/>
            <p:cNvSpPr/>
            <p:nvPr/>
          </p:nvSpPr>
          <p:spPr>
            <a:xfrm>
              <a:off x="3385321" y="4049233"/>
              <a:ext cx="109792" cy="107024"/>
            </a:xfrm>
            <a:custGeom>
              <a:avLst/>
              <a:gdLst/>
              <a:ahLst/>
              <a:cxnLst/>
              <a:rect l="l" t="t" r="r" b="b"/>
              <a:pathLst>
                <a:path w="109792" h="107024" extrusionOk="0">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2" name="Google Shape;2892;p222"/>
            <p:cNvSpPr/>
            <p:nvPr/>
          </p:nvSpPr>
          <p:spPr>
            <a:xfrm>
              <a:off x="3472048" y="4032625"/>
              <a:ext cx="34137" cy="69197"/>
            </a:xfrm>
            <a:custGeom>
              <a:avLst/>
              <a:gdLst/>
              <a:ahLst/>
              <a:cxnLst/>
              <a:rect l="l" t="t" r="r" b="b"/>
              <a:pathLst>
                <a:path w="34137" h="69197" extrusionOk="0">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3" name="Google Shape;2893;p222"/>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4" name="Google Shape;2894;p222"/>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5" name="Google Shape;2895;p222"/>
            <p:cNvSpPr/>
            <p:nvPr/>
          </p:nvSpPr>
          <p:spPr>
            <a:xfrm>
              <a:off x="3519949" y="4126686"/>
              <a:ext cx="108945" cy="112607"/>
            </a:xfrm>
            <a:custGeom>
              <a:avLst/>
              <a:gdLst/>
              <a:ahLst/>
              <a:cxnLst/>
              <a:rect l="l" t="t" r="r" b="b"/>
              <a:pathLst>
                <a:path w="108945" h="112607" extrusionOk="0">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6" name="Google Shape;2896;p222"/>
            <p:cNvSpPr/>
            <p:nvPr/>
          </p:nvSpPr>
          <p:spPr>
            <a:xfrm>
              <a:off x="3872739" y="4387677"/>
              <a:ext cx="1028919" cy="1060257"/>
            </a:xfrm>
            <a:custGeom>
              <a:avLst/>
              <a:gdLst/>
              <a:ahLst/>
              <a:cxnLst/>
              <a:rect l="l" t="t" r="r" b="b"/>
              <a:pathLst>
                <a:path w="1028919" h="1060257" extrusionOk="0">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7" name="Google Shape;2897;p222"/>
            <p:cNvSpPr/>
            <p:nvPr/>
          </p:nvSpPr>
          <p:spPr>
            <a:xfrm>
              <a:off x="4276489" y="5338127"/>
              <a:ext cx="129257" cy="136817"/>
            </a:xfrm>
            <a:custGeom>
              <a:avLst/>
              <a:gdLst/>
              <a:ahLst/>
              <a:cxnLst/>
              <a:rect l="l" t="t" r="r" b="b"/>
              <a:pathLst>
                <a:path w="129257" h="136817" extrusionOk="0">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8" name="Google Shape;2898;p222"/>
            <p:cNvSpPr/>
            <p:nvPr/>
          </p:nvSpPr>
          <p:spPr>
            <a:xfrm>
              <a:off x="3877913" y="5106567"/>
              <a:ext cx="526911" cy="1030590"/>
            </a:xfrm>
            <a:custGeom>
              <a:avLst/>
              <a:gdLst/>
              <a:ahLst/>
              <a:cxnLst/>
              <a:rect l="l" t="t" r="r" b="b"/>
              <a:pathLst>
                <a:path w="526911" h="1030590" extrusionOk="0">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899" name="Google Shape;2899;p222"/>
            <p:cNvSpPr/>
            <p:nvPr/>
          </p:nvSpPr>
          <p:spPr>
            <a:xfrm>
              <a:off x="3820721" y="4986700"/>
              <a:ext cx="227046" cy="1178306"/>
            </a:xfrm>
            <a:custGeom>
              <a:avLst/>
              <a:gdLst/>
              <a:ahLst/>
              <a:cxnLst/>
              <a:rect l="l" t="t" r="r" b="b"/>
              <a:pathLst>
                <a:path w="227046" h="1178306" extrusionOk="0">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0" name="Google Shape;2900;p222"/>
            <p:cNvSpPr/>
            <p:nvPr/>
          </p:nvSpPr>
          <p:spPr>
            <a:xfrm>
              <a:off x="4159405" y="5035418"/>
              <a:ext cx="225524" cy="228202"/>
            </a:xfrm>
            <a:custGeom>
              <a:avLst/>
              <a:gdLst/>
              <a:ahLst/>
              <a:cxnLst/>
              <a:rect l="l" t="t" r="r" b="b"/>
              <a:pathLst>
                <a:path w="225524" h="228202" extrusionOk="0">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1" name="Google Shape;2901;p222"/>
            <p:cNvSpPr/>
            <p:nvPr/>
          </p:nvSpPr>
          <p:spPr>
            <a:xfrm>
              <a:off x="3557106" y="4229837"/>
              <a:ext cx="84704" cy="70350"/>
            </a:xfrm>
            <a:custGeom>
              <a:avLst/>
              <a:gdLst/>
              <a:ahLst/>
              <a:cxnLst/>
              <a:rect l="l" t="t" r="r" b="b"/>
              <a:pathLst>
                <a:path w="84704" h="70350" extrusionOk="0">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2" name="Google Shape;2902;p222"/>
            <p:cNvSpPr/>
            <p:nvPr/>
          </p:nvSpPr>
          <p:spPr>
            <a:xfrm>
              <a:off x="3635353" y="4267322"/>
              <a:ext cx="152233" cy="65573"/>
            </a:xfrm>
            <a:custGeom>
              <a:avLst/>
              <a:gdLst/>
              <a:ahLst/>
              <a:cxnLst/>
              <a:rect l="l" t="t" r="r" b="b"/>
              <a:pathLst>
                <a:path w="152233" h="65573" extrusionOk="0">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3" name="Google Shape;2903;p222"/>
            <p:cNvSpPr/>
            <p:nvPr/>
          </p:nvSpPr>
          <p:spPr>
            <a:xfrm>
              <a:off x="3743300" y="4195488"/>
              <a:ext cx="306820" cy="437767"/>
            </a:xfrm>
            <a:custGeom>
              <a:avLst/>
              <a:gdLst/>
              <a:ahLst/>
              <a:cxnLst/>
              <a:rect l="l" t="t" r="r" b="b"/>
              <a:pathLst>
                <a:path w="306820" h="437767" extrusionOk="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4" name="Google Shape;2904;p222"/>
            <p:cNvSpPr/>
            <p:nvPr/>
          </p:nvSpPr>
          <p:spPr>
            <a:xfrm>
              <a:off x="3984477" y="4780728"/>
              <a:ext cx="315544" cy="354825"/>
            </a:xfrm>
            <a:custGeom>
              <a:avLst/>
              <a:gdLst/>
              <a:ahLst/>
              <a:cxnLst/>
              <a:rect l="l" t="t" r="r" b="b"/>
              <a:pathLst>
                <a:path w="315544" h="354825" extrusionOk="0">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5" name="Google Shape;2905;p222"/>
            <p:cNvSpPr/>
            <p:nvPr/>
          </p:nvSpPr>
          <p:spPr>
            <a:xfrm>
              <a:off x="3676805" y="4522974"/>
              <a:ext cx="330977" cy="486713"/>
            </a:xfrm>
            <a:custGeom>
              <a:avLst/>
              <a:gdLst/>
              <a:ahLst/>
              <a:cxnLst/>
              <a:rect l="l" t="t" r="r" b="b"/>
              <a:pathLst>
                <a:path w="330977" h="486713" extrusionOk="0">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6" name="Google Shape;2906;p222"/>
            <p:cNvSpPr/>
            <p:nvPr/>
          </p:nvSpPr>
          <p:spPr>
            <a:xfrm>
              <a:off x="3885811" y="4202389"/>
              <a:ext cx="356630" cy="300922"/>
            </a:xfrm>
            <a:custGeom>
              <a:avLst/>
              <a:gdLst/>
              <a:ahLst/>
              <a:cxnLst/>
              <a:rect l="l" t="t" r="r" b="b"/>
              <a:pathLst>
                <a:path w="356630" h="300922" extrusionOk="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7" name="Google Shape;2907;p222"/>
            <p:cNvSpPr/>
            <p:nvPr/>
          </p:nvSpPr>
          <p:spPr>
            <a:xfrm>
              <a:off x="4290712" y="4362234"/>
              <a:ext cx="107653" cy="112196"/>
            </a:xfrm>
            <a:custGeom>
              <a:avLst/>
              <a:gdLst/>
              <a:ahLst/>
              <a:cxnLst/>
              <a:rect l="l" t="t" r="r" b="b"/>
              <a:pathLst>
                <a:path w="107653" h="112196" extrusionOk="0">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8" name="Google Shape;2908;p222"/>
            <p:cNvSpPr/>
            <p:nvPr/>
          </p:nvSpPr>
          <p:spPr>
            <a:xfrm>
              <a:off x="4204679" y="4301110"/>
              <a:ext cx="123566" cy="187391"/>
            </a:xfrm>
            <a:custGeom>
              <a:avLst/>
              <a:gdLst/>
              <a:ahLst/>
              <a:cxnLst/>
              <a:rect l="l" t="t" r="r" b="b"/>
              <a:pathLst>
                <a:path w="123566" h="187391" extrusionOk="0">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09" name="Google Shape;2909;p222"/>
            <p:cNvSpPr/>
            <p:nvPr/>
          </p:nvSpPr>
          <p:spPr>
            <a:xfrm>
              <a:off x="4383603" y="4369384"/>
              <a:ext cx="81191" cy="97459"/>
            </a:xfrm>
            <a:custGeom>
              <a:avLst/>
              <a:gdLst/>
              <a:ahLst/>
              <a:cxnLst/>
              <a:rect l="l" t="t" r="r" b="b"/>
              <a:pathLst>
                <a:path w="81191" h="97459" extrusionOk="0">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0" name="Google Shape;2910;p222"/>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1" name="Google Shape;2911;p222"/>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2" name="Google Shape;2912;p222"/>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3" name="Google Shape;2913;p222"/>
            <p:cNvSpPr/>
            <p:nvPr/>
          </p:nvSpPr>
          <p:spPr>
            <a:xfrm>
              <a:off x="4211636" y="5997614"/>
              <a:ext cx="81016" cy="33331"/>
            </a:xfrm>
            <a:custGeom>
              <a:avLst/>
              <a:gdLst/>
              <a:ahLst/>
              <a:cxnLst/>
              <a:rect l="l" t="t" r="r" b="b"/>
              <a:pathLst>
                <a:path w="81016" h="33331" extrusionOk="0">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4" name="Google Shape;2914;p222"/>
            <p:cNvSpPr/>
            <p:nvPr/>
          </p:nvSpPr>
          <p:spPr>
            <a:xfrm>
              <a:off x="3411435" y="4482867"/>
              <a:ext cx="423441" cy="170418"/>
            </a:xfrm>
            <a:custGeom>
              <a:avLst/>
              <a:gdLst/>
              <a:ahLst/>
              <a:cxnLst/>
              <a:rect l="l" t="t" r="r" b="b"/>
              <a:pathLst>
                <a:path w="423441" h="170418" extrusionOk="0">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5" name="Google Shape;2915;p222"/>
            <p:cNvSpPr/>
            <p:nvPr/>
          </p:nvSpPr>
          <p:spPr>
            <a:xfrm>
              <a:off x="4815383" y="6100527"/>
              <a:ext cx="52970" cy="32930"/>
            </a:xfrm>
            <a:custGeom>
              <a:avLst/>
              <a:gdLst/>
              <a:ahLst/>
              <a:cxnLst/>
              <a:rect l="l" t="t" r="r" b="b"/>
              <a:pathLst>
                <a:path w="52970" h="32930" extrusionOk="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6" name="Google Shape;2916;p222"/>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17" name="Google Shape;2917;p222"/>
            <p:cNvSpPr/>
            <p:nvPr/>
          </p:nvSpPr>
          <p:spPr>
            <a:xfrm>
              <a:off x="4189752" y="4238735"/>
              <a:ext cx="25039" cy="20158"/>
            </a:xfrm>
            <a:custGeom>
              <a:avLst/>
              <a:gdLst/>
              <a:ahLst/>
              <a:cxnLst/>
              <a:rect l="l" t="t" r="r" b="b"/>
              <a:pathLst>
                <a:path w="25039" h="20158" extrusionOk="0">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918" name="Google Shape;2918;p222"/>
          <p:cNvSpPr/>
          <p:nvPr/>
        </p:nvSpPr>
        <p:spPr>
          <a:xfrm>
            <a:off x="6585977" y="159113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19" name="Google Shape;2919;p222"/>
          <p:cNvSpPr/>
          <p:nvPr/>
        </p:nvSpPr>
        <p:spPr>
          <a:xfrm>
            <a:off x="6349768" y="136491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0" name="Google Shape;2920;p222"/>
          <p:cNvSpPr/>
          <p:nvPr/>
        </p:nvSpPr>
        <p:spPr>
          <a:xfrm>
            <a:off x="7842081" y="22373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1" name="Google Shape;2921;p222"/>
          <p:cNvSpPr/>
          <p:nvPr/>
        </p:nvSpPr>
        <p:spPr>
          <a:xfrm>
            <a:off x="7914558" y="238148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2" name="Google Shape;2922;p222"/>
          <p:cNvSpPr/>
          <p:nvPr/>
        </p:nvSpPr>
        <p:spPr>
          <a:xfrm>
            <a:off x="7719954" y="317760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3" name="Google Shape;2923;p222"/>
          <p:cNvSpPr/>
          <p:nvPr/>
        </p:nvSpPr>
        <p:spPr>
          <a:xfrm>
            <a:off x="9708967" y="340047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4" name="Google Shape;2924;p222"/>
          <p:cNvSpPr/>
          <p:nvPr/>
        </p:nvSpPr>
        <p:spPr>
          <a:xfrm>
            <a:off x="9163654" y="417795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5" name="Google Shape;2925;p222"/>
          <p:cNvSpPr/>
          <p:nvPr/>
        </p:nvSpPr>
        <p:spPr>
          <a:xfrm>
            <a:off x="8000908" y="422389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6" name="Google Shape;2926;p222"/>
          <p:cNvSpPr/>
          <p:nvPr/>
        </p:nvSpPr>
        <p:spPr>
          <a:xfrm>
            <a:off x="8641898" y="452922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27" name="Google Shape;2927;p222"/>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8" name="Google Shape;2928;p222"/>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9" name="Google Shape;2929;p222"/>
          <p:cNvSpPr/>
          <p:nvPr/>
        </p:nvSpPr>
        <p:spPr>
          <a:xfrm>
            <a:off x="9238595" y="390083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30" name="Google Shape;2930;p222"/>
          <p:cNvSpPr/>
          <p:nvPr/>
        </p:nvSpPr>
        <p:spPr>
          <a:xfrm>
            <a:off x="9489703" y="379391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31" name="Google Shape;2931;p222"/>
          <p:cNvSpPr/>
          <p:nvPr/>
        </p:nvSpPr>
        <p:spPr>
          <a:xfrm>
            <a:off x="7588035" y="264821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2932" name="Google Shape;2932;p222"/>
          <p:cNvSpPr txBox="1"/>
          <p:nvPr/>
        </p:nvSpPr>
        <p:spPr>
          <a:xfrm>
            <a:off x="1663083" y="6221484"/>
            <a:ext cx="88659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6_Slide - Title Only">
  <p:cSld name="6_Slide - Title Only">
    <p:spTree>
      <p:nvGrpSpPr>
        <p:cNvPr id="1" name="Shape 2933"/>
        <p:cNvGrpSpPr/>
        <p:nvPr/>
      </p:nvGrpSpPr>
      <p:grpSpPr>
        <a:xfrm>
          <a:off x="0" y="0"/>
          <a:ext cx="0" cy="0"/>
          <a:chOff x="0" y="0"/>
          <a:chExt cx="0" cy="0"/>
        </a:xfrm>
      </p:grpSpPr>
      <p:grpSp>
        <p:nvGrpSpPr>
          <p:cNvPr id="2934" name="Google Shape;2934;p223"/>
          <p:cNvGrpSpPr/>
          <p:nvPr/>
        </p:nvGrpSpPr>
        <p:grpSpPr>
          <a:xfrm>
            <a:off x="5589831" y="-859259"/>
            <a:ext cx="16965519" cy="7845225"/>
            <a:chOff x="5540240" y="1676442"/>
            <a:chExt cx="5215025" cy="2411541"/>
          </a:xfrm>
        </p:grpSpPr>
        <p:sp>
          <p:nvSpPr>
            <p:cNvPr id="2935" name="Google Shape;2935;p223"/>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36" name="Google Shape;2936;p223"/>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37" name="Google Shape;2937;p223"/>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38" name="Google Shape;2938;p223"/>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39" name="Google Shape;2939;p223"/>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0" name="Google Shape;2940;p223"/>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1" name="Google Shape;2941;p223"/>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2" name="Google Shape;2942;p223"/>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3" name="Google Shape;2943;p223"/>
            <p:cNvSpPr/>
            <p:nvPr/>
          </p:nvSpPr>
          <p:spPr>
            <a:xfrm>
              <a:off x="6180054" y="2915959"/>
              <a:ext cx="248791" cy="200497"/>
            </a:xfrm>
            <a:custGeom>
              <a:avLst/>
              <a:gdLst/>
              <a:ahLst/>
              <a:cxnLst/>
              <a:rect l="l" t="t" r="r" b="b"/>
              <a:pathLst>
                <a:path w="248791" h="200497" extrusionOk="0">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4" name="Google Shape;2944;p223"/>
            <p:cNvSpPr/>
            <p:nvPr/>
          </p:nvSpPr>
          <p:spPr>
            <a:xfrm>
              <a:off x="6216574" y="3245378"/>
              <a:ext cx="91961" cy="87896"/>
            </a:xfrm>
            <a:custGeom>
              <a:avLst/>
              <a:gdLst/>
              <a:ahLst/>
              <a:cxnLst/>
              <a:rect l="l" t="t" r="r" b="b"/>
              <a:pathLst>
                <a:path w="91961" h="87896" extrusionOk="0">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5" name="Google Shape;2945;p223"/>
            <p:cNvSpPr/>
            <p:nvPr/>
          </p:nvSpPr>
          <p:spPr>
            <a:xfrm>
              <a:off x="6169809" y="3202261"/>
              <a:ext cx="138394" cy="121786"/>
            </a:xfrm>
            <a:custGeom>
              <a:avLst/>
              <a:gdLst/>
              <a:ahLst/>
              <a:cxnLst/>
              <a:rect l="l" t="t" r="r" b="b"/>
              <a:pathLst>
                <a:path w="138394" h="121786" extrusionOk="0">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6" name="Google Shape;2946;p223"/>
            <p:cNvSpPr/>
            <p:nvPr/>
          </p:nvSpPr>
          <p:spPr>
            <a:xfrm>
              <a:off x="6304512" y="3328661"/>
              <a:ext cx="47054" cy="95953"/>
            </a:xfrm>
            <a:custGeom>
              <a:avLst/>
              <a:gdLst/>
              <a:ahLst/>
              <a:cxnLst/>
              <a:rect l="l" t="t" r="r" b="b"/>
              <a:pathLst>
                <a:path w="47054" h="95953" extrusionOk="0">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7" name="Google Shape;2947;p223"/>
            <p:cNvSpPr/>
            <p:nvPr/>
          </p:nvSpPr>
          <p:spPr>
            <a:xfrm>
              <a:off x="6065188" y="3119225"/>
              <a:ext cx="192270" cy="89494"/>
            </a:xfrm>
            <a:custGeom>
              <a:avLst/>
              <a:gdLst/>
              <a:ahLst/>
              <a:cxnLst/>
              <a:rect l="l" t="t" r="r" b="b"/>
              <a:pathLst>
                <a:path w="192270" h="89494" extrusionOk="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8" name="Google Shape;2948;p223"/>
            <p:cNvSpPr/>
            <p:nvPr/>
          </p:nvSpPr>
          <p:spPr>
            <a:xfrm>
              <a:off x="6227935" y="3131182"/>
              <a:ext cx="168502" cy="94448"/>
            </a:xfrm>
            <a:custGeom>
              <a:avLst/>
              <a:gdLst/>
              <a:ahLst/>
              <a:cxnLst/>
              <a:rect l="l" t="t" r="r" b="b"/>
              <a:pathLst>
                <a:path w="168502" h="94448" extrusionOk="0">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49" name="Google Shape;2949;p223"/>
            <p:cNvSpPr/>
            <p:nvPr/>
          </p:nvSpPr>
          <p:spPr>
            <a:xfrm>
              <a:off x="6135022" y="3050950"/>
              <a:ext cx="160264" cy="83958"/>
            </a:xfrm>
            <a:custGeom>
              <a:avLst/>
              <a:gdLst/>
              <a:ahLst/>
              <a:cxnLst/>
              <a:rect l="l" t="t" r="r" b="b"/>
              <a:pathLst>
                <a:path w="160264" h="83958" extrusionOk="0">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0" name="Google Shape;2950;p223"/>
            <p:cNvSpPr/>
            <p:nvPr/>
          </p:nvSpPr>
          <p:spPr>
            <a:xfrm>
              <a:off x="6247310" y="3100772"/>
              <a:ext cx="146697" cy="57433"/>
            </a:xfrm>
            <a:custGeom>
              <a:avLst/>
              <a:gdLst/>
              <a:ahLst/>
              <a:cxnLst/>
              <a:rect l="l" t="t" r="r" b="b"/>
              <a:pathLst>
                <a:path w="146697" h="57433" extrusionOk="0">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1" name="Google Shape;2951;p223"/>
            <p:cNvSpPr/>
            <p:nvPr/>
          </p:nvSpPr>
          <p:spPr>
            <a:xfrm>
              <a:off x="5562207" y="3347085"/>
              <a:ext cx="86639" cy="159228"/>
            </a:xfrm>
            <a:custGeom>
              <a:avLst/>
              <a:gdLst/>
              <a:ahLst/>
              <a:cxnLst/>
              <a:rect l="l" t="t" r="r" b="b"/>
              <a:pathLst>
                <a:path w="86639" h="159228" extrusionOk="0">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2" name="Google Shape;2952;p223"/>
            <p:cNvSpPr/>
            <p:nvPr/>
          </p:nvSpPr>
          <p:spPr>
            <a:xfrm>
              <a:off x="5895789" y="2966069"/>
              <a:ext cx="106185" cy="91340"/>
            </a:xfrm>
            <a:custGeom>
              <a:avLst/>
              <a:gdLst/>
              <a:ahLst/>
              <a:cxnLst/>
              <a:rect l="l" t="t" r="r" b="b"/>
              <a:pathLst>
                <a:path w="106185" h="91340" extrusionOk="0">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3" name="Google Shape;2953;p223"/>
            <p:cNvSpPr/>
            <p:nvPr/>
          </p:nvSpPr>
          <p:spPr>
            <a:xfrm>
              <a:off x="5963945" y="3082320"/>
              <a:ext cx="17648" cy="23988"/>
            </a:xfrm>
            <a:custGeom>
              <a:avLst/>
              <a:gdLst/>
              <a:ahLst/>
              <a:cxnLst/>
              <a:rect l="l" t="t" r="r" b="b"/>
              <a:pathLst>
                <a:path w="17648" h="23988" extrusionOk="0">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4" name="Google Shape;2954;p223"/>
            <p:cNvSpPr/>
            <p:nvPr/>
          </p:nvSpPr>
          <p:spPr>
            <a:xfrm>
              <a:off x="5879182" y="3035663"/>
              <a:ext cx="100637" cy="69930"/>
            </a:xfrm>
            <a:custGeom>
              <a:avLst/>
              <a:gdLst/>
              <a:ahLst/>
              <a:cxnLst/>
              <a:rect l="l" t="t" r="r" b="b"/>
              <a:pathLst>
                <a:path w="100637" h="69930" extrusionOk="0">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5" name="Google Shape;2955;p223"/>
            <p:cNvSpPr/>
            <p:nvPr/>
          </p:nvSpPr>
          <p:spPr>
            <a:xfrm>
              <a:off x="6333977" y="3140445"/>
              <a:ext cx="234494" cy="152233"/>
            </a:xfrm>
            <a:custGeom>
              <a:avLst/>
              <a:gdLst/>
              <a:ahLst/>
              <a:cxnLst/>
              <a:rect l="l" t="t" r="r" b="b"/>
              <a:pathLst>
                <a:path w="234494" h="152233" extrusionOk="0">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6" name="Google Shape;2956;p223"/>
            <p:cNvSpPr/>
            <p:nvPr/>
          </p:nvSpPr>
          <p:spPr>
            <a:xfrm>
              <a:off x="6499187" y="3135832"/>
              <a:ext cx="81191" cy="99643"/>
            </a:xfrm>
            <a:custGeom>
              <a:avLst/>
              <a:gdLst/>
              <a:ahLst/>
              <a:cxnLst/>
              <a:rect l="l" t="t" r="r" b="b"/>
              <a:pathLst>
                <a:path w="81191" h="99643" extrusionOk="0">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7" name="Google Shape;2957;p223"/>
            <p:cNvSpPr/>
            <p:nvPr/>
          </p:nvSpPr>
          <p:spPr>
            <a:xfrm>
              <a:off x="6383397" y="3278839"/>
              <a:ext cx="164688" cy="88572"/>
            </a:xfrm>
            <a:custGeom>
              <a:avLst/>
              <a:gdLst/>
              <a:ahLst/>
              <a:cxnLst/>
              <a:rect l="l" t="t" r="r" b="b"/>
              <a:pathLst>
                <a:path w="164688" h="88572" extrusionOk="0">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8" name="Google Shape;2958;p223"/>
            <p:cNvSpPr/>
            <p:nvPr/>
          </p:nvSpPr>
          <p:spPr>
            <a:xfrm>
              <a:off x="6334217" y="3336965"/>
              <a:ext cx="71784" cy="47976"/>
            </a:xfrm>
            <a:custGeom>
              <a:avLst/>
              <a:gdLst/>
              <a:ahLst/>
              <a:cxnLst/>
              <a:rect l="l" t="t" r="r" b="b"/>
              <a:pathLst>
                <a:path w="71784" h="47976" extrusionOk="0">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59" name="Google Shape;2959;p223"/>
            <p:cNvSpPr/>
            <p:nvPr/>
          </p:nvSpPr>
          <p:spPr>
            <a:xfrm>
              <a:off x="6379246" y="3002220"/>
              <a:ext cx="465075" cy="267227"/>
            </a:xfrm>
            <a:custGeom>
              <a:avLst/>
              <a:gdLst/>
              <a:ahLst/>
              <a:cxnLst/>
              <a:rect l="l" t="t" r="r" b="b"/>
              <a:pathLst>
                <a:path w="465075" h="267227" extrusionOk="0">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0" name="Google Shape;2960;p223"/>
            <p:cNvSpPr/>
            <p:nvPr/>
          </p:nvSpPr>
          <p:spPr>
            <a:xfrm>
              <a:off x="6407847" y="2863657"/>
              <a:ext cx="242890" cy="175375"/>
            </a:xfrm>
            <a:custGeom>
              <a:avLst/>
              <a:gdLst/>
              <a:ahLst/>
              <a:cxnLst/>
              <a:rect l="l" t="t" r="r" b="b"/>
              <a:pathLst>
                <a:path w="242890" h="175375" extrusionOk="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1" name="Google Shape;2961;p223"/>
            <p:cNvSpPr/>
            <p:nvPr/>
          </p:nvSpPr>
          <p:spPr>
            <a:xfrm>
              <a:off x="6348192" y="2793395"/>
              <a:ext cx="188822" cy="91482"/>
            </a:xfrm>
            <a:custGeom>
              <a:avLst/>
              <a:gdLst/>
              <a:ahLst/>
              <a:cxnLst/>
              <a:rect l="l" t="t" r="r" b="b"/>
              <a:pathLst>
                <a:path w="188822" h="91482" extrusionOk="0">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2" name="Google Shape;2962;p223"/>
            <p:cNvSpPr/>
            <p:nvPr/>
          </p:nvSpPr>
          <p:spPr>
            <a:xfrm>
              <a:off x="6345409" y="2853816"/>
              <a:ext cx="150087" cy="91452"/>
            </a:xfrm>
            <a:custGeom>
              <a:avLst/>
              <a:gdLst/>
              <a:ahLst/>
              <a:cxnLst/>
              <a:rect l="l" t="t" r="r" b="b"/>
              <a:pathLst>
                <a:path w="150087" h="91452" extrusionOk="0">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3" name="Google Shape;2963;p223"/>
            <p:cNvSpPr/>
            <p:nvPr/>
          </p:nvSpPr>
          <p:spPr>
            <a:xfrm>
              <a:off x="5975983" y="3163383"/>
              <a:ext cx="116325" cy="61943"/>
            </a:xfrm>
            <a:custGeom>
              <a:avLst/>
              <a:gdLst/>
              <a:ahLst/>
              <a:cxnLst/>
              <a:rect l="l" t="t" r="r" b="b"/>
              <a:pathLst>
                <a:path w="116325" h="61943" extrusionOk="0">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4" name="Google Shape;2964;p223"/>
            <p:cNvSpPr/>
            <p:nvPr/>
          </p:nvSpPr>
          <p:spPr>
            <a:xfrm>
              <a:off x="5971373" y="2912556"/>
              <a:ext cx="231217" cy="262214"/>
            </a:xfrm>
            <a:custGeom>
              <a:avLst/>
              <a:gdLst/>
              <a:ahLst/>
              <a:cxnLst/>
              <a:rect l="l" t="t" r="r" b="b"/>
              <a:pathLst>
                <a:path w="231217" h="262214" extrusionOk="0">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5" name="Google Shape;2965;p223"/>
            <p:cNvSpPr/>
            <p:nvPr/>
          </p:nvSpPr>
          <p:spPr>
            <a:xfrm>
              <a:off x="6351567" y="2285767"/>
              <a:ext cx="271902" cy="432174"/>
            </a:xfrm>
            <a:custGeom>
              <a:avLst/>
              <a:gdLst/>
              <a:ahLst/>
              <a:cxnLst/>
              <a:rect l="l" t="t" r="r" b="b"/>
              <a:pathLst>
                <a:path w="271902" h="432174" extrusionOk="0">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6" name="Google Shape;2966;p223"/>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7" name="Google Shape;2967;p223"/>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8" name="Google Shape;2968;p223"/>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69" name="Google Shape;2969;p223"/>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0" name="Google Shape;2970;p223"/>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1" name="Google Shape;2971;p223"/>
            <p:cNvSpPr/>
            <p:nvPr/>
          </p:nvSpPr>
          <p:spPr>
            <a:xfrm>
              <a:off x="5687748" y="3049105"/>
              <a:ext cx="374203" cy="317404"/>
            </a:xfrm>
            <a:custGeom>
              <a:avLst/>
              <a:gdLst/>
              <a:ahLst/>
              <a:cxnLst/>
              <a:rect l="l" t="t" r="r" b="b"/>
              <a:pathLst>
                <a:path w="374203" h="317404" extrusionOk="0">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2" name="Google Shape;2972;p223"/>
            <p:cNvSpPr/>
            <p:nvPr/>
          </p:nvSpPr>
          <p:spPr>
            <a:xfrm>
              <a:off x="5571915" y="3294524"/>
              <a:ext cx="327741" cy="235293"/>
            </a:xfrm>
            <a:custGeom>
              <a:avLst/>
              <a:gdLst/>
              <a:ahLst/>
              <a:cxnLst/>
              <a:rect l="l" t="t" r="r" b="b"/>
              <a:pathLst>
                <a:path w="327741" h="235293" extrusionOk="0">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3" name="Google Shape;2973;p223"/>
            <p:cNvSpPr/>
            <p:nvPr/>
          </p:nvSpPr>
          <p:spPr>
            <a:xfrm>
              <a:off x="6327578" y="3356340"/>
              <a:ext cx="165150" cy="205745"/>
            </a:xfrm>
            <a:custGeom>
              <a:avLst/>
              <a:gdLst/>
              <a:ahLst/>
              <a:cxnLst/>
              <a:rect l="l" t="t" r="r" b="b"/>
              <a:pathLst>
                <a:path w="165150" h="205745" extrusionOk="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4" name="Google Shape;2974;p223"/>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5" name="Google Shape;2975;p223"/>
            <p:cNvSpPr/>
            <p:nvPr/>
          </p:nvSpPr>
          <p:spPr>
            <a:xfrm>
              <a:off x="5540240" y="2905898"/>
              <a:ext cx="110181" cy="129367"/>
            </a:xfrm>
            <a:custGeom>
              <a:avLst/>
              <a:gdLst/>
              <a:ahLst/>
              <a:cxnLst/>
              <a:rect l="l" t="t" r="r" b="b"/>
              <a:pathLst>
                <a:path w="110181" h="129367" extrusionOk="0">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2976" name="Google Shape;2976;p223"/>
            <p:cNvGrpSpPr/>
            <p:nvPr/>
          </p:nvGrpSpPr>
          <p:grpSpPr>
            <a:xfrm>
              <a:off x="5601854" y="2693680"/>
              <a:ext cx="257976" cy="396200"/>
              <a:chOff x="5601854" y="2693680"/>
              <a:chExt cx="257976" cy="396200"/>
            </a:xfrm>
          </p:grpSpPr>
          <p:sp>
            <p:nvSpPr>
              <p:cNvPr id="2977" name="Google Shape;2977;p223"/>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78" name="Google Shape;2978;p223"/>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979" name="Google Shape;2979;p223"/>
            <p:cNvSpPr/>
            <p:nvPr/>
          </p:nvSpPr>
          <p:spPr>
            <a:xfrm>
              <a:off x="6023355" y="2808746"/>
              <a:ext cx="119583" cy="116856"/>
            </a:xfrm>
            <a:custGeom>
              <a:avLst/>
              <a:gdLst/>
              <a:ahLst/>
              <a:cxnLst/>
              <a:rect l="l" t="t" r="r" b="b"/>
              <a:pathLst>
                <a:path w="119583" h="116856" extrusionOk="0">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0" name="Google Shape;2980;p223"/>
            <p:cNvSpPr/>
            <p:nvPr/>
          </p:nvSpPr>
          <p:spPr>
            <a:xfrm>
              <a:off x="6107071" y="2335383"/>
              <a:ext cx="324764" cy="560258"/>
            </a:xfrm>
            <a:custGeom>
              <a:avLst/>
              <a:gdLst/>
              <a:ahLst/>
              <a:cxnLst/>
              <a:rect l="l" t="t" r="r" b="b"/>
              <a:pathLst>
                <a:path w="324764" h="560258" extrusionOk="0">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1" name="Google Shape;2981;p223"/>
            <p:cNvSpPr/>
            <p:nvPr/>
          </p:nvSpPr>
          <p:spPr>
            <a:xfrm>
              <a:off x="6376340" y="2734929"/>
              <a:ext cx="156078" cy="77983"/>
            </a:xfrm>
            <a:custGeom>
              <a:avLst/>
              <a:gdLst/>
              <a:ahLst/>
              <a:cxnLst/>
              <a:rect l="l" t="t" r="r" b="b"/>
              <a:pathLst>
                <a:path w="156078" h="77983" extrusionOk="0">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2" name="Google Shape;2982;p223"/>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3" name="Google Shape;2983;p223"/>
            <p:cNvSpPr/>
            <p:nvPr/>
          </p:nvSpPr>
          <p:spPr>
            <a:xfrm>
              <a:off x="5943573" y="1734362"/>
              <a:ext cx="669097" cy="1063132"/>
            </a:xfrm>
            <a:custGeom>
              <a:avLst/>
              <a:gdLst/>
              <a:ahLst/>
              <a:cxnLst/>
              <a:rect l="l" t="t" r="r" b="b"/>
              <a:pathLst>
                <a:path w="669097" h="1063132" extrusionOk="0">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4" name="Google Shape;2984;p223"/>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5" name="Google Shape;2985;p223"/>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6" name="Google Shape;2986;p223"/>
            <p:cNvSpPr/>
            <p:nvPr/>
          </p:nvSpPr>
          <p:spPr>
            <a:xfrm>
              <a:off x="7006875" y="2900657"/>
              <a:ext cx="1058799" cy="498399"/>
            </a:xfrm>
            <a:custGeom>
              <a:avLst/>
              <a:gdLst/>
              <a:ahLst/>
              <a:cxnLst/>
              <a:rect l="l" t="t" r="r" b="b"/>
              <a:pathLst>
                <a:path w="1058799" h="498399" extrusionOk="0">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7" name="Google Shape;2987;p223"/>
            <p:cNvSpPr/>
            <p:nvPr/>
          </p:nvSpPr>
          <p:spPr>
            <a:xfrm>
              <a:off x="6314662" y="1676442"/>
              <a:ext cx="4440603" cy="1701541"/>
            </a:xfrm>
            <a:custGeom>
              <a:avLst/>
              <a:gdLst/>
              <a:ahLst/>
              <a:cxnLst/>
              <a:rect l="l" t="t" r="r" b="b"/>
              <a:pathLst>
                <a:path w="4440603" h="1701541" extrusionOk="0">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8" name="Google Shape;2988;p223"/>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89" name="Google Shape;2989;p223"/>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0" name="Google Shape;2990;p223"/>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1" name="Google Shape;2991;p223"/>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2" name="Google Shape;2992;p223"/>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3" name="Google Shape;2993;p223"/>
            <p:cNvSpPr/>
            <p:nvPr/>
          </p:nvSpPr>
          <p:spPr>
            <a:xfrm>
              <a:off x="6148243" y="3190177"/>
              <a:ext cx="87995" cy="48989"/>
            </a:xfrm>
            <a:custGeom>
              <a:avLst/>
              <a:gdLst/>
              <a:ahLst/>
              <a:cxnLst/>
              <a:rect l="l" t="t" r="r" b="b"/>
              <a:pathLst>
                <a:path w="87995" h="48989" extrusionOk="0">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4" name="Google Shape;2994;p223"/>
            <p:cNvSpPr/>
            <p:nvPr/>
          </p:nvSpPr>
          <p:spPr>
            <a:xfrm>
              <a:off x="5984989" y="3186577"/>
              <a:ext cx="296684" cy="325687"/>
            </a:xfrm>
            <a:custGeom>
              <a:avLst/>
              <a:gdLst/>
              <a:ahLst/>
              <a:cxnLst/>
              <a:rect l="l" t="t" r="r" b="b"/>
              <a:pathLst>
                <a:path w="296684" h="325687" extrusionOk="0">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5" name="Google Shape;2995;p223"/>
            <p:cNvSpPr/>
            <p:nvPr/>
          </p:nvSpPr>
          <p:spPr>
            <a:xfrm>
              <a:off x="6284215" y="3305595"/>
              <a:ext cx="31368" cy="42440"/>
            </a:xfrm>
            <a:custGeom>
              <a:avLst/>
              <a:gdLst/>
              <a:ahLst/>
              <a:cxnLst/>
              <a:rect l="l" t="t" r="r" b="b"/>
              <a:pathLst>
                <a:path w="31368" h="42440" extrusionOk="0">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996" name="Google Shape;2996;p223"/>
            <p:cNvSpPr/>
            <p:nvPr/>
          </p:nvSpPr>
          <p:spPr>
            <a:xfrm>
              <a:off x="6293441" y="3213333"/>
              <a:ext cx="104584" cy="129167"/>
            </a:xfrm>
            <a:custGeom>
              <a:avLst/>
              <a:gdLst/>
              <a:ahLst/>
              <a:cxnLst/>
              <a:rect l="l" t="t" r="r" b="b"/>
              <a:pathLst>
                <a:path w="104584" h="129167" extrusionOk="0">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2997" name="Google Shape;2997;p22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2998" name="Google Shape;2998;p22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2999" name="Google Shape;2999;p223"/>
          <p:cNvSpPr/>
          <p:nvPr/>
        </p:nvSpPr>
        <p:spPr>
          <a:xfrm>
            <a:off x="7320812" y="250202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0" name="Google Shape;3000;p223"/>
          <p:cNvSpPr/>
          <p:nvPr/>
        </p:nvSpPr>
        <p:spPr>
          <a:xfrm>
            <a:off x="7927108" y="25382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1" name="Google Shape;3001;p223"/>
          <p:cNvSpPr/>
          <p:nvPr/>
        </p:nvSpPr>
        <p:spPr>
          <a:xfrm>
            <a:off x="6397932" y="349210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2" name="Google Shape;3002;p223"/>
          <p:cNvSpPr/>
          <p:nvPr/>
        </p:nvSpPr>
        <p:spPr>
          <a:xfrm>
            <a:off x="7503142" y="329291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3" name="Google Shape;3003;p223"/>
          <p:cNvSpPr/>
          <p:nvPr/>
        </p:nvSpPr>
        <p:spPr>
          <a:xfrm>
            <a:off x="7511226" y="29945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4" name="Google Shape;3004;p223"/>
          <p:cNvSpPr/>
          <p:nvPr/>
        </p:nvSpPr>
        <p:spPr>
          <a:xfrm>
            <a:off x="6596536" y="361575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5" name="Google Shape;3005;p223"/>
          <p:cNvSpPr/>
          <p:nvPr/>
        </p:nvSpPr>
        <p:spPr>
          <a:xfrm>
            <a:off x="9102924" y="313518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6" name="Google Shape;3006;p223"/>
          <p:cNvSpPr/>
          <p:nvPr/>
        </p:nvSpPr>
        <p:spPr>
          <a:xfrm>
            <a:off x="8518539" y="338788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7" name="Google Shape;3007;p223"/>
          <p:cNvSpPr/>
          <p:nvPr/>
        </p:nvSpPr>
        <p:spPr>
          <a:xfrm>
            <a:off x="7143986" y="374429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8" name="Google Shape;3008;p223"/>
          <p:cNvSpPr/>
          <p:nvPr/>
        </p:nvSpPr>
        <p:spPr>
          <a:xfrm>
            <a:off x="6700598" y="389248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09" name="Google Shape;3009;p223"/>
          <p:cNvSpPr/>
          <p:nvPr/>
        </p:nvSpPr>
        <p:spPr>
          <a:xfrm>
            <a:off x="7303107" y="418118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0" name="Google Shape;3010;p223"/>
          <p:cNvSpPr/>
          <p:nvPr/>
        </p:nvSpPr>
        <p:spPr>
          <a:xfrm>
            <a:off x="7466922" y="41814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1" name="Google Shape;3011;p223"/>
          <p:cNvSpPr/>
          <p:nvPr/>
        </p:nvSpPr>
        <p:spPr>
          <a:xfrm>
            <a:off x="7541693" y="45804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2" name="Google Shape;3012;p223"/>
          <p:cNvSpPr/>
          <p:nvPr/>
        </p:nvSpPr>
        <p:spPr>
          <a:xfrm>
            <a:off x="8384086" y="49505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3" name="Google Shape;3013;p223"/>
          <p:cNvSpPr/>
          <p:nvPr/>
        </p:nvSpPr>
        <p:spPr>
          <a:xfrm>
            <a:off x="8873955" y="460729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4" name="Google Shape;3014;p223"/>
          <p:cNvSpPr/>
          <p:nvPr/>
        </p:nvSpPr>
        <p:spPr>
          <a:xfrm>
            <a:off x="9375667" y="538078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5" name="Google Shape;3015;p223"/>
          <p:cNvSpPr/>
          <p:nvPr/>
        </p:nvSpPr>
        <p:spPr>
          <a:xfrm>
            <a:off x="6472993" y="46146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6" name="Google Shape;3016;p223"/>
          <p:cNvSpPr/>
          <p:nvPr/>
        </p:nvSpPr>
        <p:spPr>
          <a:xfrm>
            <a:off x="6154179" y="474798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7" name="Google Shape;3017;p223"/>
          <p:cNvSpPr/>
          <p:nvPr/>
        </p:nvSpPr>
        <p:spPr>
          <a:xfrm>
            <a:off x="5625325" y="481230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18" name="Google Shape;3018;p223"/>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9" name="Google Shape;3019;p223"/>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0" name="Google Shape;3020;p223"/>
          <p:cNvSpPr/>
          <p:nvPr/>
        </p:nvSpPr>
        <p:spPr>
          <a:xfrm>
            <a:off x="6652452" y="357299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21" name="Google Shape;3021;p223"/>
          <p:cNvSpPr txBox="1"/>
          <p:nvPr/>
        </p:nvSpPr>
        <p:spPr>
          <a:xfrm>
            <a:off x="2709671" y="6166143"/>
            <a:ext cx="6772800" cy="317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AMSTERDAM – ATHENS – BARCELONA – BERLIN – COPENHAGEN – HEIDELBERG – ISTANBUL – LISBON – LONDON</a:t>
            </a:r>
            <a:br>
              <a:rPr lang="en-GB" sz="850" b="0" i="0" u="none" strike="noStrike" cap="none">
                <a:solidFill>
                  <a:schemeClr val="dk1"/>
                </a:solidFill>
                <a:latin typeface="Montserrat"/>
                <a:ea typeface="Montserrat"/>
                <a:cs typeface="Montserrat"/>
                <a:sym typeface="Montserrat"/>
              </a:rPr>
            </a:br>
            <a:r>
              <a:rPr lang="en-GB" sz="850" b="0" i="0" u="none" strike="noStrike" cap="none">
                <a:solidFill>
                  <a:schemeClr val="dk1"/>
                </a:solidFill>
                <a:latin typeface="Montserrat"/>
                <a:ea typeface="Montserrat"/>
                <a:cs typeface="Montserrat"/>
                <a:sym typeface="Montserrat"/>
              </a:rPr>
              <a:t>MADRID – MILAN – MOSCOW – OSLO – PARIS – ROME – ROTTERDAM – STOCKHOLM – TEL AVIV – VENICE – WARSAW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 Title Only">
  <p:cSld name="Slide - Title Only">
    <p:spTree>
      <p:nvGrpSpPr>
        <p:cNvPr id="1" name="Shape 299"/>
        <p:cNvGrpSpPr/>
        <p:nvPr/>
      </p:nvGrpSpPr>
      <p:grpSpPr>
        <a:xfrm>
          <a:off x="0" y="0"/>
          <a:ext cx="0" cy="0"/>
          <a:chOff x="0" y="0"/>
          <a:chExt cx="0" cy="0"/>
        </a:xfrm>
      </p:grpSpPr>
      <p:sp>
        <p:nvSpPr>
          <p:cNvPr id="300" name="Google Shape;300;p23"/>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2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3_Slide - Title Only">
  <p:cSld name="3_Slide - Title Only">
    <p:spTree>
      <p:nvGrpSpPr>
        <p:cNvPr id="1" name="Shape 3022"/>
        <p:cNvGrpSpPr/>
        <p:nvPr/>
      </p:nvGrpSpPr>
      <p:grpSpPr>
        <a:xfrm>
          <a:off x="0" y="0"/>
          <a:ext cx="0" cy="0"/>
          <a:chOff x="0" y="0"/>
          <a:chExt cx="0" cy="0"/>
        </a:xfrm>
      </p:grpSpPr>
      <p:sp>
        <p:nvSpPr>
          <p:cNvPr id="3023" name="Google Shape;3023;p224"/>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4" name="Google Shape;3024;p224"/>
          <p:cNvSpPr txBox="1">
            <a:spLocks noGrp="1"/>
          </p:cNvSpPr>
          <p:nvPr>
            <p:ph type="sldNum" idx="12"/>
          </p:nvPr>
        </p:nvSpPr>
        <p:spPr>
          <a:xfrm>
            <a:off x="650875" y="6356350"/>
            <a:ext cx="7779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3025" name="Google Shape;3025;p224"/>
          <p:cNvGrpSpPr/>
          <p:nvPr/>
        </p:nvGrpSpPr>
        <p:grpSpPr>
          <a:xfrm>
            <a:off x="5518380" y="437272"/>
            <a:ext cx="4705122" cy="5281278"/>
            <a:chOff x="5365980" y="3492359"/>
            <a:chExt cx="1762482" cy="1978303"/>
          </a:xfrm>
        </p:grpSpPr>
        <p:sp>
          <p:nvSpPr>
            <p:cNvPr id="3026" name="Google Shape;3026;p224"/>
            <p:cNvSpPr/>
            <p:nvPr/>
          </p:nvSpPr>
          <p:spPr>
            <a:xfrm>
              <a:off x="6117141" y="4970014"/>
              <a:ext cx="330378" cy="328930"/>
            </a:xfrm>
            <a:custGeom>
              <a:avLst/>
              <a:gdLst/>
              <a:ahLst/>
              <a:cxnLst/>
              <a:rect l="l" t="t" r="r" b="b"/>
              <a:pathLst>
                <a:path w="330378" h="328930" extrusionOk="0">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27" name="Google Shape;3027;p224"/>
            <p:cNvSpPr/>
            <p:nvPr/>
          </p:nvSpPr>
          <p:spPr>
            <a:xfrm>
              <a:off x="6447520" y="4934954"/>
              <a:ext cx="204931" cy="181757"/>
            </a:xfrm>
            <a:custGeom>
              <a:avLst/>
              <a:gdLst/>
              <a:ahLst/>
              <a:cxnLst/>
              <a:rect l="l" t="t" r="r" b="b"/>
              <a:pathLst>
                <a:path w="204931" h="181757" extrusionOk="0">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28" name="Google Shape;3028;p224"/>
            <p:cNvSpPr/>
            <p:nvPr/>
          </p:nvSpPr>
          <p:spPr>
            <a:xfrm>
              <a:off x="6317429" y="4992157"/>
              <a:ext cx="232502" cy="250705"/>
            </a:xfrm>
            <a:custGeom>
              <a:avLst/>
              <a:gdLst/>
              <a:ahLst/>
              <a:cxnLst/>
              <a:rect l="l" t="t" r="r" b="b"/>
              <a:pathLst>
                <a:path w="232502" h="250705" extrusionOk="0">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29" name="Google Shape;3029;p224"/>
            <p:cNvSpPr/>
            <p:nvPr/>
          </p:nvSpPr>
          <p:spPr>
            <a:xfrm>
              <a:off x="6590527" y="5209897"/>
              <a:ext cx="35060" cy="42752"/>
            </a:xfrm>
            <a:custGeom>
              <a:avLst/>
              <a:gdLst/>
              <a:ahLst/>
              <a:cxnLst/>
              <a:rect l="l" t="t" r="r" b="b"/>
              <a:pathLst>
                <a:path w="35060" h="42752" extrusionOk="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0" name="Google Shape;3030;p224"/>
            <p:cNvSpPr/>
            <p:nvPr/>
          </p:nvSpPr>
          <p:spPr>
            <a:xfrm>
              <a:off x="6496419" y="5288211"/>
              <a:ext cx="59047" cy="59157"/>
            </a:xfrm>
            <a:custGeom>
              <a:avLst/>
              <a:gdLst/>
              <a:ahLst/>
              <a:cxnLst/>
              <a:rect l="l" t="t" r="r" b="b"/>
              <a:pathLst>
                <a:path w="59047" h="59157" extrusionOk="0">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1" name="Google Shape;3031;p224"/>
            <p:cNvSpPr/>
            <p:nvPr/>
          </p:nvSpPr>
          <p:spPr>
            <a:xfrm>
              <a:off x="6226089" y="5105640"/>
              <a:ext cx="415182" cy="365022"/>
            </a:xfrm>
            <a:custGeom>
              <a:avLst/>
              <a:gdLst/>
              <a:ahLst/>
              <a:cxnLst/>
              <a:rect l="l" t="t" r="r" b="b"/>
              <a:pathLst>
                <a:path w="415182" h="365022" extrusionOk="0">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2" name="Google Shape;3032;p224"/>
            <p:cNvSpPr/>
            <p:nvPr/>
          </p:nvSpPr>
          <p:spPr>
            <a:xfrm>
              <a:off x="6117219" y="4673441"/>
              <a:ext cx="305389" cy="321191"/>
            </a:xfrm>
            <a:custGeom>
              <a:avLst/>
              <a:gdLst/>
              <a:ahLst/>
              <a:cxnLst/>
              <a:rect l="l" t="t" r="r" b="b"/>
              <a:pathLst>
                <a:path w="305389" h="321191" extrusionOk="0">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3" name="Google Shape;3033;p224"/>
            <p:cNvSpPr/>
            <p:nvPr/>
          </p:nvSpPr>
          <p:spPr>
            <a:xfrm>
              <a:off x="6367252" y="4734745"/>
              <a:ext cx="298930" cy="263566"/>
            </a:xfrm>
            <a:custGeom>
              <a:avLst/>
              <a:gdLst/>
              <a:ahLst/>
              <a:cxnLst/>
              <a:rect l="l" t="t" r="r" b="b"/>
              <a:pathLst>
                <a:path w="298930" h="263566" extrusionOk="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4" name="Google Shape;3034;p224"/>
            <p:cNvSpPr/>
            <p:nvPr/>
          </p:nvSpPr>
          <p:spPr>
            <a:xfrm>
              <a:off x="6545318" y="4548374"/>
              <a:ext cx="49943" cy="41962"/>
            </a:xfrm>
            <a:custGeom>
              <a:avLst/>
              <a:gdLst/>
              <a:ahLst/>
              <a:cxnLst/>
              <a:rect l="l" t="t" r="r" b="b"/>
              <a:pathLst>
                <a:path w="49943" h="41962" extrusionOk="0">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5" name="Google Shape;3035;p224"/>
            <p:cNvSpPr/>
            <p:nvPr/>
          </p:nvSpPr>
          <p:spPr>
            <a:xfrm>
              <a:off x="6859934" y="4202401"/>
              <a:ext cx="268528" cy="359812"/>
            </a:xfrm>
            <a:custGeom>
              <a:avLst/>
              <a:gdLst/>
              <a:ahLst/>
              <a:cxnLst/>
              <a:rect l="l" t="t" r="r" b="b"/>
              <a:pathLst>
                <a:path w="268528" h="359812" extrusionOk="0">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6" name="Google Shape;3036;p224"/>
            <p:cNvSpPr/>
            <p:nvPr/>
          </p:nvSpPr>
          <p:spPr>
            <a:xfrm>
              <a:off x="5469535" y="3539481"/>
              <a:ext cx="312159" cy="246802"/>
            </a:xfrm>
            <a:custGeom>
              <a:avLst/>
              <a:gdLst/>
              <a:ahLst/>
              <a:cxnLst/>
              <a:rect l="l" t="t" r="r" b="b"/>
              <a:pathLst>
                <a:path w="312159" h="246802" extrusionOk="0">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7" name="Google Shape;3037;p224"/>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8" name="Google Shape;3038;p224"/>
            <p:cNvSpPr/>
            <p:nvPr/>
          </p:nvSpPr>
          <p:spPr>
            <a:xfrm>
              <a:off x="5584864" y="3499834"/>
              <a:ext cx="543427" cy="519874"/>
            </a:xfrm>
            <a:custGeom>
              <a:avLst/>
              <a:gdLst/>
              <a:ahLst/>
              <a:cxnLst/>
              <a:rect l="l" t="t" r="r" b="b"/>
              <a:pathLst>
                <a:path w="543427" h="519874" extrusionOk="0">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39" name="Google Shape;3039;p224"/>
            <p:cNvSpPr/>
            <p:nvPr/>
          </p:nvSpPr>
          <p:spPr>
            <a:xfrm>
              <a:off x="6059023" y="3621134"/>
              <a:ext cx="394032" cy="379199"/>
            </a:xfrm>
            <a:custGeom>
              <a:avLst/>
              <a:gdLst/>
              <a:ahLst/>
              <a:cxnLst/>
              <a:rect l="l" t="t" r="r" b="b"/>
              <a:pathLst>
                <a:path w="394032" h="379199" extrusionOk="0">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0" name="Google Shape;3040;p224"/>
            <p:cNvSpPr/>
            <p:nvPr/>
          </p:nvSpPr>
          <p:spPr>
            <a:xfrm>
              <a:off x="5376350" y="4154444"/>
              <a:ext cx="75655" cy="22111"/>
            </a:xfrm>
            <a:custGeom>
              <a:avLst/>
              <a:gdLst/>
              <a:ahLst/>
              <a:cxnLst/>
              <a:rect l="l" t="t" r="r" b="b"/>
              <a:pathLst>
                <a:path w="75655" h="22111" extrusionOk="0">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1" name="Google Shape;3041;p224"/>
            <p:cNvSpPr/>
            <p:nvPr/>
          </p:nvSpPr>
          <p:spPr>
            <a:xfrm>
              <a:off x="5366127" y="4082101"/>
              <a:ext cx="147693" cy="116904"/>
            </a:xfrm>
            <a:custGeom>
              <a:avLst/>
              <a:gdLst/>
              <a:ahLst/>
              <a:cxnLst/>
              <a:rect l="l" t="t" r="r" b="b"/>
              <a:pathLst>
                <a:path w="147693" h="116904" extrusionOk="0">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2" name="Google Shape;3042;p224"/>
            <p:cNvSpPr/>
            <p:nvPr/>
          </p:nvSpPr>
          <p:spPr>
            <a:xfrm>
              <a:off x="5382809" y="4186704"/>
              <a:ext cx="71964" cy="41900"/>
            </a:xfrm>
            <a:custGeom>
              <a:avLst/>
              <a:gdLst/>
              <a:ahLst/>
              <a:cxnLst/>
              <a:rect l="l" t="t" r="r" b="b"/>
              <a:pathLst>
                <a:path w="71964" h="41900" extrusionOk="0">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3" name="Google Shape;3043;p224"/>
            <p:cNvSpPr/>
            <p:nvPr/>
          </p:nvSpPr>
          <p:spPr>
            <a:xfrm>
              <a:off x="6187339" y="4228409"/>
              <a:ext cx="321074" cy="222166"/>
            </a:xfrm>
            <a:custGeom>
              <a:avLst/>
              <a:gdLst/>
              <a:ahLst/>
              <a:cxnLst/>
              <a:rect l="l" t="t" r="r" b="b"/>
              <a:pathLst>
                <a:path w="321074" h="222166" extrusionOk="0">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4" name="Google Shape;3044;p224"/>
            <p:cNvSpPr/>
            <p:nvPr/>
          </p:nvSpPr>
          <p:spPr>
            <a:xfrm>
              <a:off x="5882238" y="4153869"/>
              <a:ext cx="309944" cy="251139"/>
            </a:xfrm>
            <a:custGeom>
              <a:avLst/>
              <a:gdLst/>
              <a:ahLst/>
              <a:cxnLst/>
              <a:rect l="l" t="t" r="r" b="b"/>
              <a:pathLst>
                <a:path w="309944" h="251139" extrusionOk="0">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5" name="Google Shape;3045;p224"/>
            <p:cNvSpPr/>
            <p:nvPr/>
          </p:nvSpPr>
          <p:spPr>
            <a:xfrm>
              <a:off x="5833050" y="4193579"/>
              <a:ext cx="77039" cy="159198"/>
            </a:xfrm>
            <a:custGeom>
              <a:avLst/>
              <a:gdLst/>
              <a:ahLst/>
              <a:cxnLst/>
              <a:rect l="l" t="t" r="r" b="b"/>
              <a:pathLst>
                <a:path w="77039" h="159198" extrusionOk="0">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6" name="Google Shape;3046;p224"/>
            <p:cNvSpPr/>
            <p:nvPr/>
          </p:nvSpPr>
          <p:spPr>
            <a:xfrm>
              <a:off x="5810907" y="4228222"/>
              <a:ext cx="49821" cy="134703"/>
            </a:xfrm>
            <a:custGeom>
              <a:avLst/>
              <a:gdLst/>
              <a:ahLst/>
              <a:cxnLst/>
              <a:rect l="l" t="t" r="r" b="b"/>
              <a:pathLst>
                <a:path w="49821" h="134703" extrusionOk="0">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7" name="Google Shape;3047;p224"/>
            <p:cNvSpPr/>
            <p:nvPr/>
          </p:nvSpPr>
          <p:spPr>
            <a:xfrm>
              <a:off x="6036951" y="4175633"/>
              <a:ext cx="192828" cy="298931"/>
            </a:xfrm>
            <a:custGeom>
              <a:avLst/>
              <a:gdLst/>
              <a:ahLst/>
              <a:cxnLst/>
              <a:rect l="l" t="t" r="r" b="b"/>
              <a:pathLst>
                <a:path w="192828" h="298931" extrusionOk="0">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8" name="Google Shape;3048;p224"/>
            <p:cNvSpPr/>
            <p:nvPr/>
          </p:nvSpPr>
          <p:spPr>
            <a:xfrm>
              <a:off x="5590023" y="4238577"/>
              <a:ext cx="158145" cy="163099"/>
            </a:xfrm>
            <a:custGeom>
              <a:avLst/>
              <a:gdLst/>
              <a:ahLst/>
              <a:cxnLst/>
              <a:rect l="l" t="t" r="r" b="b"/>
              <a:pathLst>
                <a:path w="158145" h="163099" extrusionOk="0">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49" name="Google Shape;3049;p224"/>
            <p:cNvSpPr/>
            <p:nvPr/>
          </p:nvSpPr>
          <p:spPr>
            <a:xfrm>
              <a:off x="5726877" y="4229145"/>
              <a:ext cx="111708" cy="167959"/>
            </a:xfrm>
            <a:custGeom>
              <a:avLst/>
              <a:gdLst/>
              <a:ahLst/>
              <a:cxnLst/>
              <a:rect l="l" t="t" r="r" b="b"/>
              <a:pathLst>
                <a:path w="111708" h="167959" extrusionOk="0">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0" name="Google Shape;3050;p224"/>
            <p:cNvSpPr/>
            <p:nvPr/>
          </p:nvSpPr>
          <p:spPr>
            <a:xfrm>
              <a:off x="5417868" y="4184859"/>
              <a:ext cx="193704" cy="146916"/>
            </a:xfrm>
            <a:custGeom>
              <a:avLst/>
              <a:gdLst/>
              <a:ahLst/>
              <a:cxnLst/>
              <a:rect l="l" t="t" r="r" b="b"/>
              <a:pathLst>
                <a:path w="193704" h="146916" extrusionOk="0">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1" name="Google Shape;3051;p224"/>
            <p:cNvSpPr/>
            <p:nvPr/>
          </p:nvSpPr>
          <p:spPr>
            <a:xfrm>
              <a:off x="5510131" y="4299265"/>
              <a:ext cx="108916" cy="103334"/>
            </a:xfrm>
            <a:custGeom>
              <a:avLst/>
              <a:gdLst/>
              <a:ahLst/>
              <a:cxnLst/>
              <a:rect l="l" t="t" r="r" b="b"/>
              <a:pathLst>
                <a:path w="108916" h="103334" extrusionOk="0">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2" name="Google Shape;3052;p224"/>
            <p:cNvSpPr/>
            <p:nvPr/>
          </p:nvSpPr>
          <p:spPr>
            <a:xfrm>
              <a:off x="5464922" y="4258669"/>
              <a:ext cx="74821" cy="81191"/>
            </a:xfrm>
            <a:custGeom>
              <a:avLst/>
              <a:gdLst/>
              <a:ahLst/>
              <a:cxnLst/>
              <a:rect l="l" t="t" r="r" b="b"/>
              <a:pathLst>
                <a:path w="74821" h="81191" extrusionOk="0">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3" name="Google Shape;3053;p224"/>
            <p:cNvSpPr/>
            <p:nvPr/>
          </p:nvSpPr>
          <p:spPr>
            <a:xfrm>
              <a:off x="5368046" y="3776135"/>
              <a:ext cx="217740" cy="178067"/>
            </a:xfrm>
            <a:custGeom>
              <a:avLst/>
              <a:gdLst/>
              <a:ahLst/>
              <a:cxnLst/>
              <a:rect l="l" t="t" r="r" b="b"/>
              <a:pathLst>
                <a:path w="217740" h="178067" extrusionOk="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4" name="Google Shape;3054;p224"/>
            <p:cNvSpPr/>
            <p:nvPr/>
          </p:nvSpPr>
          <p:spPr>
            <a:xfrm>
              <a:off x="5365980" y="3786284"/>
              <a:ext cx="315759" cy="345984"/>
            </a:xfrm>
            <a:custGeom>
              <a:avLst/>
              <a:gdLst/>
              <a:ahLst/>
              <a:cxnLst/>
              <a:rect l="l" t="t" r="r" b="b"/>
              <a:pathLst>
                <a:path w="315759" h="345984" extrusionOk="0">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5" name="Google Shape;3055;p224"/>
            <p:cNvSpPr/>
            <p:nvPr/>
          </p:nvSpPr>
          <p:spPr>
            <a:xfrm>
              <a:off x="5489833" y="3850868"/>
              <a:ext cx="435627" cy="404890"/>
            </a:xfrm>
            <a:custGeom>
              <a:avLst/>
              <a:gdLst/>
              <a:ahLst/>
              <a:cxnLst/>
              <a:rect l="l" t="t" r="r" b="b"/>
              <a:pathLst>
                <a:path w="435627" h="404890" extrusionOk="0">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6" name="Google Shape;3056;p224"/>
            <p:cNvSpPr/>
            <p:nvPr/>
          </p:nvSpPr>
          <p:spPr>
            <a:xfrm>
              <a:off x="5667900" y="4122781"/>
              <a:ext cx="212573" cy="145307"/>
            </a:xfrm>
            <a:custGeom>
              <a:avLst/>
              <a:gdLst/>
              <a:ahLst/>
              <a:cxnLst/>
              <a:rect l="l" t="t" r="r" b="b"/>
              <a:pathLst>
                <a:path w="212573" h="145307" extrusionOk="0">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7" name="Google Shape;3057;p224"/>
            <p:cNvSpPr/>
            <p:nvPr/>
          </p:nvSpPr>
          <p:spPr>
            <a:xfrm>
              <a:off x="5815378" y="3893309"/>
              <a:ext cx="402052" cy="314964"/>
            </a:xfrm>
            <a:custGeom>
              <a:avLst/>
              <a:gdLst/>
              <a:ahLst/>
              <a:cxnLst/>
              <a:rect l="l" t="t" r="r" b="b"/>
              <a:pathLst>
                <a:path w="402052" h="314964" extrusionOk="0">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8" name="Google Shape;3058;p224"/>
            <p:cNvSpPr/>
            <p:nvPr/>
          </p:nvSpPr>
          <p:spPr>
            <a:xfrm>
              <a:off x="6165196" y="3893309"/>
              <a:ext cx="260545" cy="432269"/>
            </a:xfrm>
            <a:custGeom>
              <a:avLst/>
              <a:gdLst/>
              <a:ahLst/>
              <a:cxnLst/>
              <a:rect l="l" t="t" r="r" b="b"/>
              <a:pathLst>
                <a:path w="260545" h="432269" extrusionOk="0">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59" name="Google Shape;3059;p224"/>
            <p:cNvSpPr/>
            <p:nvPr/>
          </p:nvSpPr>
          <p:spPr>
            <a:xfrm>
              <a:off x="6442907" y="3653426"/>
              <a:ext cx="278895" cy="283246"/>
            </a:xfrm>
            <a:custGeom>
              <a:avLst/>
              <a:gdLst/>
              <a:ahLst/>
              <a:cxnLst/>
              <a:rect l="l" t="t" r="r" b="b"/>
              <a:pathLst>
                <a:path w="278895" h="283246" extrusionOk="0">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0" name="Google Shape;3060;p224"/>
            <p:cNvSpPr/>
            <p:nvPr/>
          </p:nvSpPr>
          <p:spPr>
            <a:xfrm>
              <a:off x="6044447" y="4457034"/>
              <a:ext cx="142144" cy="163305"/>
            </a:xfrm>
            <a:custGeom>
              <a:avLst/>
              <a:gdLst/>
              <a:ahLst/>
              <a:cxnLst/>
              <a:rect l="l" t="t" r="r" b="b"/>
              <a:pathLst>
                <a:path w="142144" h="163305" extrusionOk="0">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1" name="Google Shape;3061;p224"/>
            <p:cNvSpPr/>
            <p:nvPr/>
          </p:nvSpPr>
          <p:spPr>
            <a:xfrm>
              <a:off x="6056787" y="4461647"/>
              <a:ext cx="55154" cy="35982"/>
            </a:xfrm>
            <a:custGeom>
              <a:avLst/>
              <a:gdLst/>
              <a:ahLst/>
              <a:cxnLst/>
              <a:rect l="l" t="t" r="r" b="b"/>
              <a:pathLst>
                <a:path w="55154" h="35982" extrusionOk="0">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2" name="Google Shape;3062;p224"/>
            <p:cNvSpPr/>
            <p:nvPr/>
          </p:nvSpPr>
          <p:spPr>
            <a:xfrm>
              <a:off x="6101535" y="4422896"/>
              <a:ext cx="181558" cy="230656"/>
            </a:xfrm>
            <a:custGeom>
              <a:avLst/>
              <a:gdLst/>
              <a:ahLst/>
              <a:cxnLst/>
              <a:rect l="l" t="t" r="r" b="b"/>
              <a:pathLst>
                <a:path w="181558" h="230656" extrusionOk="0">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3" name="Google Shape;3063;p224"/>
            <p:cNvSpPr/>
            <p:nvPr/>
          </p:nvSpPr>
          <p:spPr>
            <a:xfrm>
              <a:off x="6372529" y="3896999"/>
              <a:ext cx="427433" cy="528553"/>
            </a:xfrm>
            <a:custGeom>
              <a:avLst/>
              <a:gdLst/>
              <a:ahLst/>
              <a:cxnLst/>
              <a:rect l="l" t="t" r="r" b="b"/>
              <a:pathLst>
                <a:path w="427433" h="528553" extrusionOk="0">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4" name="Google Shape;3064;p224"/>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5" name="Google Shape;3065;p224"/>
            <p:cNvSpPr/>
            <p:nvPr/>
          </p:nvSpPr>
          <p:spPr>
            <a:xfrm>
              <a:off x="6742579" y="4042774"/>
              <a:ext cx="173635" cy="149465"/>
            </a:xfrm>
            <a:custGeom>
              <a:avLst/>
              <a:gdLst/>
              <a:ahLst/>
              <a:cxnLst/>
              <a:rect l="l" t="t" r="r" b="b"/>
              <a:pathLst>
                <a:path w="173635" h="149465" extrusionOk="0">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6" name="Google Shape;3066;p224"/>
            <p:cNvSpPr/>
            <p:nvPr/>
          </p:nvSpPr>
          <p:spPr>
            <a:xfrm>
              <a:off x="6652320" y="4128549"/>
              <a:ext cx="387387" cy="301242"/>
            </a:xfrm>
            <a:custGeom>
              <a:avLst/>
              <a:gdLst/>
              <a:ahLst/>
              <a:cxnLst/>
              <a:rect l="l" t="t" r="r" b="b"/>
              <a:pathLst>
                <a:path w="387387" h="301242" extrusionOk="0">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7" name="Google Shape;3067;p224"/>
            <p:cNvSpPr/>
            <p:nvPr/>
          </p:nvSpPr>
          <p:spPr>
            <a:xfrm>
              <a:off x="6673563" y="4388857"/>
              <a:ext cx="209436" cy="254547"/>
            </a:xfrm>
            <a:custGeom>
              <a:avLst/>
              <a:gdLst/>
              <a:ahLst/>
              <a:cxnLst/>
              <a:rect l="l" t="t" r="r" b="b"/>
              <a:pathLst>
                <a:path w="209436" h="254547" extrusionOk="0">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8" name="Google Shape;3068;p224"/>
            <p:cNvSpPr/>
            <p:nvPr/>
          </p:nvSpPr>
          <p:spPr>
            <a:xfrm>
              <a:off x="6556390" y="4409057"/>
              <a:ext cx="141161" cy="145214"/>
            </a:xfrm>
            <a:custGeom>
              <a:avLst/>
              <a:gdLst/>
              <a:ahLst/>
              <a:cxnLst/>
              <a:rect l="l" t="t" r="r" b="b"/>
              <a:pathLst>
                <a:path w="141161" h="145214" extrusionOk="0">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69" name="Google Shape;3069;p224"/>
            <p:cNvSpPr/>
            <p:nvPr/>
          </p:nvSpPr>
          <p:spPr>
            <a:xfrm>
              <a:off x="6915368" y="4833383"/>
              <a:ext cx="188553" cy="372334"/>
            </a:xfrm>
            <a:custGeom>
              <a:avLst/>
              <a:gdLst/>
              <a:ahLst/>
              <a:cxnLst/>
              <a:rect l="l" t="t" r="r" b="b"/>
              <a:pathLst>
                <a:path w="188553" h="372334" extrusionOk="0">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70" name="Google Shape;3070;p224"/>
            <p:cNvSpPr/>
            <p:nvPr/>
          </p:nvSpPr>
          <p:spPr>
            <a:xfrm>
              <a:off x="6126446" y="4380256"/>
              <a:ext cx="476998" cy="493087"/>
            </a:xfrm>
            <a:custGeom>
              <a:avLst/>
              <a:gdLst/>
              <a:ahLst/>
              <a:cxnLst/>
              <a:rect l="l" t="t" r="r" b="b"/>
              <a:pathLst>
                <a:path w="476998" h="493087" extrusionOk="0">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71" name="Google Shape;3071;p224"/>
            <p:cNvSpPr/>
            <p:nvPr/>
          </p:nvSpPr>
          <p:spPr>
            <a:xfrm>
              <a:off x="6551777" y="4582511"/>
              <a:ext cx="40595" cy="54434"/>
            </a:xfrm>
            <a:custGeom>
              <a:avLst/>
              <a:gdLst/>
              <a:ahLst/>
              <a:cxnLst/>
              <a:rect l="l" t="t" r="r" b="b"/>
              <a:pathLst>
                <a:path w="40595" h="54434" extrusionOk="0">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72" name="Google Shape;3072;p224"/>
            <p:cNvSpPr/>
            <p:nvPr/>
          </p:nvSpPr>
          <p:spPr>
            <a:xfrm>
              <a:off x="6575765" y="4796560"/>
              <a:ext cx="276964" cy="445628"/>
            </a:xfrm>
            <a:custGeom>
              <a:avLst/>
              <a:gdLst/>
              <a:ahLst/>
              <a:cxnLst/>
              <a:rect l="l" t="t" r="r" b="b"/>
              <a:pathLst>
                <a:path w="276964" h="445628" extrusionOk="0">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73" name="Google Shape;3073;p224"/>
            <p:cNvSpPr/>
            <p:nvPr/>
          </p:nvSpPr>
          <p:spPr>
            <a:xfrm>
              <a:off x="6561003" y="4543761"/>
              <a:ext cx="282323" cy="286937"/>
            </a:xfrm>
            <a:custGeom>
              <a:avLst/>
              <a:gdLst/>
              <a:ahLst/>
              <a:cxnLst/>
              <a:rect l="l" t="t" r="r" b="b"/>
              <a:pathLst>
                <a:path w="282323" h="286937" extrusionOk="0">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74" name="Google Shape;3074;p224"/>
            <p:cNvSpPr/>
            <p:nvPr/>
          </p:nvSpPr>
          <p:spPr>
            <a:xfrm>
              <a:off x="6642620" y="4772162"/>
              <a:ext cx="83123" cy="197238"/>
            </a:xfrm>
            <a:custGeom>
              <a:avLst/>
              <a:gdLst/>
              <a:ahLst/>
              <a:cxnLst/>
              <a:rect l="l" t="t" r="r" b="b"/>
              <a:pathLst>
                <a:path w="83123" h="197238" extrusionOk="0">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075" name="Google Shape;3075;p224"/>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6" name="Google Shape;3076;p224"/>
          <p:cNvSpPr/>
          <p:nvPr/>
        </p:nvSpPr>
        <p:spPr>
          <a:xfrm>
            <a:off x="5564570" y="21704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77" name="Google Shape;3077;p224"/>
          <p:cNvSpPr/>
          <p:nvPr/>
        </p:nvSpPr>
        <p:spPr>
          <a:xfrm>
            <a:off x="5804716" y="257373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78" name="Google Shape;3078;p224"/>
          <p:cNvSpPr/>
          <p:nvPr/>
        </p:nvSpPr>
        <p:spPr>
          <a:xfrm>
            <a:off x="6097201" y="278617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79" name="Google Shape;3079;p224"/>
          <p:cNvSpPr/>
          <p:nvPr/>
        </p:nvSpPr>
        <p:spPr>
          <a:xfrm>
            <a:off x="6435868" y="267533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0" name="Google Shape;3080;p224"/>
          <p:cNvSpPr/>
          <p:nvPr/>
        </p:nvSpPr>
        <p:spPr>
          <a:xfrm>
            <a:off x="6836356" y="264483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1" name="Google Shape;3081;p224"/>
          <p:cNvSpPr/>
          <p:nvPr/>
        </p:nvSpPr>
        <p:spPr>
          <a:xfrm>
            <a:off x="9167301" y="24738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2" name="Google Shape;3082;p224"/>
          <p:cNvSpPr/>
          <p:nvPr/>
        </p:nvSpPr>
        <p:spPr>
          <a:xfrm>
            <a:off x="9193347" y="300501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3" name="Google Shape;3083;p224"/>
          <p:cNvSpPr/>
          <p:nvPr/>
        </p:nvSpPr>
        <p:spPr>
          <a:xfrm>
            <a:off x="9273592" y="348159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4" name="Google Shape;3084;p224"/>
          <p:cNvSpPr/>
          <p:nvPr/>
        </p:nvSpPr>
        <p:spPr>
          <a:xfrm>
            <a:off x="8626624" y="47186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5" name="Google Shape;3085;p224"/>
          <p:cNvSpPr/>
          <p:nvPr/>
        </p:nvSpPr>
        <p:spPr>
          <a:xfrm>
            <a:off x="8445065" y="475390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6" name="Google Shape;3086;p224"/>
          <p:cNvSpPr/>
          <p:nvPr/>
        </p:nvSpPr>
        <p:spPr>
          <a:xfrm>
            <a:off x="8721278" y="512788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7" name="Google Shape;3087;p224"/>
          <p:cNvSpPr/>
          <p:nvPr/>
        </p:nvSpPr>
        <p:spPr>
          <a:xfrm>
            <a:off x="7978531" y="54194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8" name="Google Shape;3088;p224"/>
          <p:cNvSpPr/>
          <p:nvPr/>
        </p:nvSpPr>
        <p:spPr>
          <a:xfrm>
            <a:off x="8536548" y="466144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89" name="Google Shape;3089;p224"/>
          <p:cNvSpPr txBox="1"/>
          <p:nvPr/>
        </p:nvSpPr>
        <p:spPr>
          <a:xfrm>
            <a:off x="3118860" y="6223487"/>
            <a:ext cx="59544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850"/>
              <a:buFont typeface="Montserrat"/>
              <a:buNone/>
            </a:pPr>
            <a:r>
              <a:rPr lang="en-GB" sz="850" b="0" i="0" u="none" strike="noStrike" cap="none">
                <a:solidFill>
                  <a:schemeClr val="dk1"/>
                </a:solidFill>
                <a:latin typeface="Montserrat"/>
                <a:ea typeface="Montserrat"/>
                <a:cs typeface="Montserrat"/>
                <a:sym typeface="Montserrat"/>
              </a:rPr>
              <a:t>ABIDJAN – ACCRA – ADDIS ABABA – CAPE TOWN – DAKAR – DAR ES SALAAM – DURBAN (ETHEKWINI) EKURHULENI – FREETOWN – JOHANNESBURG – LAGOS – NAIROBI – TSHWANE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10_Slide - Title Only">
  <p:cSld name="10_Slide - Title Only">
    <p:spTree>
      <p:nvGrpSpPr>
        <p:cNvPr id="1" name="Shape 3090"/>
        <p:cNvGrpSpPr/>
        <p:nvPr/>
      </p:nvGrpSpPr>
      <p:grpSpPr>
        <a:xfrm>
          <a:off x="0" y="0"/>
          <a:ext cx="0" cy="0"/>
          <a:chOff x="0" y="0"/>
          <a:chExt cx="0" cy="0"/>
        </a:xfrm>
      </p:grpSpPr>
      <p:sp>
        <p:nvSpPr>
          <p:cNvPr id="3091" name="Google Shape;3091;p225"/>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2" name="Google Shape;3092;p22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093" name="Google Shape;3093;p225"/>
          <p:cNvSpPr txBox="1">
            <a:spLocks noGrp="1"/>
          </p:cNvSpPr>
          <p:nvPr>
            <p:ph type="body" idx="1"/>
          </p:nvPr>
        </p:nvSpPr>
        <p:spPr>
          <a:xfrm>
            <a:off x="650876" y="1575000"/>
            <a:ext cx="38604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4" name="Google Shape;3094;p225"/>
          <p:cNvSpPr/>
          <p:nvPr/>
        </p:nvSpPr>
        <p:spPr>
          <a:xfrm>
            <a:off x="10245438" y="2409242"/>
            <a:ext cx="320147" cy="418523"/>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95" name="Google Shape;3095;p225"/>
          <p:cNvSpPr/>
          <p:nvPr/>
        </p:nvSpPr>
        <p:spPr>
          <a:xfrm>
            <a:off x="6870550" y="3633855"/>
            <a:ext cx="376235" cy="504726"/>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96" name="Google Shape;3096;p225"/>
          <p:cNvSpPr/>
          <p:nvPr/>
        </p:nvSpPr>
        <p:spPr>
          <a:xfrm>
            <a:off x="5121732" y="2709191"/>
            <a:ext cx="2494566" cy="2635680"/>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97" name="Google Shape;3097;p225"/>
          <p:cNvSpPr/>
          <p:nvPr/>
        </p:nvSpPr>
        <p:spPr>
          <a:xfrm>
            <a:off x="10058120" y="1917836"/>
            <a:ext cx="618854" cy="574481"/>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98" name="Google Shape;3098;p225"/>
          <p:cNvSpPr/>
          <p:nvPr/>
        </p:nvSpPr>
        <p:spPr>
          <a:xfrm>
            <a:off x="6187505" y="3234549"/>
            <a:ext cx="677528" cy="383838"/>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099" name="Google Shape;3099;p225"/>
          <p:cNvSpPr/>
          <p:nvPr/>
        </p:nvSpPr>
        <p:spPr>
          <a:xfrm>
            <a:off x="7179888" y="3420764"/>
            <a:ext cx="775165" cy="16815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0" name="Google Shape;3100;p225"/>
          <p:cNvSpPr/>
          <p:nvPr/>
        </p:nvSpPr>
        <p:spPr>
          <a:xfrm>
            <a:off x="6927806" y="3446039"/>
            <a:ext cx="262324" cy="14743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1" name="Google Shape;3101;p225"/>
          <p:cNvSpPr/>
          <p:nvPr/>
        </p:nvSpPr>
        <p:spPr>
          <a:xfrm>
            <a:off x="8057400" y="3923192"/>
            <a:ext cx="645322" cy="1359807"/>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2" name="Google Shape;3102;p225"/>
          <p:cNvSpPr/>
          <p:nvPr/>
        </p:nvSpPr>
        <p:spPr>
          <a:xfrm>
            <a:off x="8077684" y="4745010"/>
            <a:ext cx="498029" cy="385985"/>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3" name="Google Shape;3103;p225"/>
          <p:cNvSpPr/>
          <p:nvPr/>
        </p:nvSpPr>
        <p:spPr>
          <a:xfrm>
            <a:off x="7881896" y="4004710"/>
            <a:ext cx="653201" cy="798797"/>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4" name="Google Shape;3104;p225"/>
          <p:cNvSpPr/>
          <p:nvPr/>
        </p:nvSpPr>
        <p:spPr>
          <a:xfrm>
            <a:off x="7648956" y="4186595"/>
            <a:ext cx="712826" cy="1361321"/>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5" name="Google Shape;3105;p225"/>
          <p:cNvSpPr/>
          <p:nvPr/>
        </p:nvSpPr>
        <p:spPr>
          <a:xfrm>
            <a:off x="10549261" y="1652870"/>
            <a:ext cx="1528326" cy="1512594"/>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6" name="Google Shape;3106;p225"/>
          <p:cNvSpPr/>
          <p:nvPr/>
        </p:nvSpPr>
        <p:spPr>
          <a:xfrm>
            <a:off x="5603565" y="699407"/>
            <a:ext cx="5398554" cy="3696883"/>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7" name="Google Shape;3107;p225"/>
          <p:cNvSpPr/>
          <p:nvPr/>
        </p:nvSpPr>
        <p:spPr>
          <a:xfrm>
            <a:off x="9428268" y="4377734"/>
            <a:ext cx="837493" cy="119974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08" name="Google Shape;3108;p225"/>
          <p:cNvSpPr/>
          <p:nvPr/>
        </p:nvSpPr>
        <p:spPr>
          <a:xfrm>
            <a:off x="8417210" y="326590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09" name="Google Shape;3109;p225"/>
          <p:cNvSpPr/>
          <p:nvPr/>
        </p:nvSpPr>
        <p:spPr>
          <a:xfrm>
            <a:off x="8976666" y="380367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0" name="Google Shape;3110;p225"/>
          <p:cNvSpPr/>
          <p:nvPr/>
        </p:nvSpPr>
        <p:spPr>
          <a:xfrm>
            <a:off x="9151293" y="389176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1" name="Google Shape;3111;p225"/>
          <p:cNvSpPr/>
          <p:nvPr/>
        </p:nvSpPr>
        <p:spPr>
          <a:xfrm>
            <a:off x="9081858" y="39945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2" name="Google Shape;3112;p225"/>
          <p:cNvSpPr/>
          <p:nvPr/>
        </p:nvSpPr>
        <p:spPr>
          <a:xfrm>
            <a:off x="9554250" y="353205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3" name="Google Shape;3113;p225"/>
          <p:cNvSpPr/>
          <p:nvPr/>
        </p:nvSpPr>
        <p:spPr>
          <a:xfrm>
            <a:off x="9429171" y="311646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4" name="Google Shape;3114;p225"/>
          <p:cNvSpPr/>
          <p:nvPr/>
        </p:nvSpPr>
        <p:spPr>
          <a:xfrm>
            <a:off x="9648042" y="31244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5" name="Google Shape;3115;p225"/>
          <p:cNvSpPr/>
          <p:nvPr/>
        </p:nvSpPr>
        <p:spPr>
          <a:xfrm>
            <a:off x="9474958" y="29052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6" name="Google Shape;3116;p225"/>
          <p:cNvSpPr/>
          <p:nvPr/>
        </p:nvSpPr>
        <p:spPr>
          <a:xfrm>
            <a:off x="9599517" y="26561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7" name="Google Shape;3117;p225"/>
          <p:cNvSpPr/>
          <p:nvPr/>
        </p:nvSpPr>
        <p:spPr>
          <a:xfrm>
            <a:off x="9368513" y="231287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8" name="Google Shape;3118;p225"/>
          <p:cNvSpPr/>
          <p:nvPr/>
        </p:nvSpPr>
        <p:spPr>
          <a:xfrm>
            <a:off x="9287774" y="283322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19" name="Google Shape;3119;p225"/>
          <p:cNvSpPr/>
          <p:nvPr/>
        </p:nvSpPr>
        <p:spPr>
          <a:xfrm>
            <a:off x="9207767" y="22305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20" name="Google Shape;3120;p225"/>
          <p:cNvSpPr/>
          <p:nvPr/>
        </p:nvSpPr>
        <p:spPr>
          <a:xfrm>
            <a:off x="8417210" y="292320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21" name="Google Shape;3121;p225"/>
          <p:cNvSpPr txBox="1"/>
          <p:nvPr/>
        </p:nvSpPr>
        <p:spPr>
          <a:xfrm>
            <a:off x="3556000" y="6220468"/>
            <a:ext cx="50799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BEIJING – CHENGDU – DALIAN – FUZHOU – GUANGZHOU – HANGZHOU – HONG KONG NANJING – SHANGHAI – SHENZEN – QINGDAO – WUHAN – ZHENJIANG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5_Slide - Title Only">
  <p:cSld name="5_Slide - Title Only">
    <p:spTree>
      <p:nvGrpSpPr>
        <p:cNvPr id="1" name="Shape 3122"/>
        <p:cNvGrpSpPr/>
        <p:nvPr/>
      </p:nvGrpSpPr>
      <p:grpSpPr>
        <a:xfrm>
          <a:off x="0" y="0"/>
          <a:ext cx="0" cy="0"/>
          <a:chOff x="0" y="0"/>
          <a:chExt cx="0" cy="0"/>
        </a:xfrm>
      </p:grpSpPr>
      <p:grpSp>
        <p:nvGrpSpPr>
          <p:cNvPr id="3123" name="Google Shape;3123;p226"/>
          <p:cNvGrpSpPr/>
          <p:nvPr/>
        </p:nvGrpSpPr>
        <p:grpSpPr>
          <a:xfrm>
            <a:off x="4569855" y="-715783"/>
            <a:ext cx="6439635" cy="6681930"/>
            <a:chOff x="6602042" y="703606"/>
            <a:chExt cx="4829847" cy="5011573"/>
          </a:xfrm>
        </p:grpSpPr>
        <p:grpSp>
          <p:nvGrpSpPr>
            <p:cNvPr id="3124" name="Google Shape;3124;p226"/>
            <p:cNvGrpSpPr/>
            <p:nvPr/>
          </p:nvGrpSpPr>
          <p:grpSpPr>
            <a:xfrm>
              <a:off x="6602042" y="703606"/>
              <a:ext cx="4829847" cy="5011573"/>
              <a:chOff x="8040759" y="2097491"/>
              <a:chExt cx="2882286" cy="2990734"/>
            </a:xfrm>
          </p:grpSpPr>
          <p:sp>
            <p:nvSpPr>
              <p:cNvPr id="3125" name="Google Shape;3125;p226"/>
              <p:cNvSpPr/>
              <p:nvPr/>
            </p:nvSpPr>
            <p:spPr>
              <a:xfrm>
                <a:off x="9522224" y="2685568"/>
                <a:ext cx="92595" cy="121048"/>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26" name="Google Shape;3126;p226"/>
              <p:cNvSpPr/>
              <p:nvPr/>
            </p:nvSpPr>
            <p:spPr>
              <a:xfrm>
                <a:off x="8546411" y="3039652"/>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27" name="Google Shape;3127;p226"/>
              <p:cNvSpPr/>
              <p:nvPr/>
            </p:nvSpPr>
            <p:spPr>
              <a:xfrm>
                <a:off x="8040759" y="2772295"/>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28" name="Google Shape;3128;p226"/>
              <p:cNvSpPr/>
              <p:nvPr/>
            </p:nvSpPr>
            <p:spPr>
              <a:xfrm>
                <a:off x="8067465" y="2535104"/>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29" name="Google Shape;3129;p226"/>
              <p:cNvSpPr/>
              <p:nvPr/>
            </p:nvSpPr>
            <p:spPr>
              <a:xfrm>
                <a:off x="8294481" y="2760237"/>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0" name="Google Shape;3130;p226"/>
              <p:cNvSpPr/>
              <p:nvPr/>
            </p:nvSpPr>
            <p:spPr>
              <a:xfrm>
                <a:off x="9468063" y="2543483"/>
                <a:ext cx="178989" cy="166155"/>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1" name="Google Shape;3131;p226"/>
              <p:cNvSpPr/>
              <p:nvPr/>
            </p:nvSpPr>
            <p:spPr>
              <a:xfrm>
                <a:off x="8348916" y="2924197"/>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2" name="Google Shape;3132;p226"/>
              <p:cNvSpPr/>
              <p:nvPr/>
            </p:nvSpPr>
            <p:spPr>
              <a:xfrm>
                <a:off x="8635853" y="2978039"/>
                <a:ext cx="224198" cy="4863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3" name="Google Shape;3133;p226"/>
              <p:cNvSpPr/>
              <p:nvPr/>
            </p:nvSpPr>
            <p:spPr>
              <a:xfrm>
                <a:off x="8562966" y="2985347"/>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4" name="Google Shape;3134;p226"/>
              <p:cNvSpPr/>
              <p:nvPr/>
            </p:nvSpPr>
            <p:spPr>
              <a:xfrm>
                <a:off x="8889576" y="3123311"/>
                <a:ext cx="186644" cy="393292"/>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5" name="Google Shape;3135;p226"/>
              <p:cNvSpPr/>
              <p:nvPr/>
            </p:nvSpPr>
            <p:spPr>
              <a:xfrm>
                <a:off x="8895441" y="3360931"/>
                <a:ext cx="144043" cy="111637"/>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6" name="Google Shape;3136;p226"/>
              <p:cNvSpPr/>
              <p:nvPr/>
            </p:nvSpPr>
            <p:spPr>
              <a:xfrm>
                <a:off x="8838831" y="3146881"/>
                <a:ext cx="188923" cy="231033"/>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7" name="Google Shape;3137;p226"/>
              <p:cNvSpPr/>
              <p:nvPr/>
            </p:nvSpPr>
            <p:spPr>
              <a:xfrm>
                <a:off x="8771479" y="3199471"/>
                <a:ext cx="206168" cy="393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8" name="Google Shape;3138;p226"/>
              <p:cNvSpPr/>
              <p:nvPr/>
            </p:nvSpPr>
            <p:spPr>
              <a:xfrm>
                <a:off x="8831450" y="3568522"/>
                <a:ext cx="501907" cy="153082"/>
              </a:xfrm>
              <a:custGeom>
                <a:avLst/>
                <a:gdLst/>
                <a:ahLst/>
                <a:cxnLst/>
                <a:rect l="l" t="t" r="r" b="b"/>
                <a:pathLst>
                  <a:path w="501907" h="153082" extrusionOk="0">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39" name="Google Shape;3139;p226"/>
              <p:cNvSpPr/>
              <p:nvPr/>
            </p:nvSpPr>
            <p:spPr>
              <a:xfrm>
                <a:off x="9198656" y="3620189"/>
                <a:ext cx="32577" cy="21220"/>
              </a:xfrm>
              <a:custGeom>
                <a:avLst/>
                <a:gdLst/>
                <a:ahLst/>
                <a:cxnLst/>
                <a:rect l="l" t="t" r="r" b="b"/>
                <a:pathLst>
                  <a:path w="32577" h="21220" extrusionOk="0">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0" name="Google Shape;3140;p226"/>
              <p:cNvSpPr/>
              <p:nvPr/>
            </p:nvSpPr>
            <p:spPr>
              <a:xfrm>
                <a:off x="9610071" y="2466871"/>
                <a:ext cx="442032" cy="437482"/>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1" name="Google Shape;3141;p226"/>
              <p:cNvSpPr/>
              <p:nvPr/>
            </p:nvSpPr>
            <p:spPr>
              <a:xfrm>
                <a:off x="8175602" y="2097491"/>
                <a:ext cx="1561404" cy="106923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2" name="Google Shape;3142;p226"/>
              <p:cNvSpPr/>
              <p:nvPr/>
            </p:nvSpPr>
            <p:spPr>
              <a:xfrm>
                <a:off x="9285948" y="3254737"/>
                <a:ext cx="242225" cy="34699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3" name="Google Shape;3143;p226"/>
              <p:cNvSpPr/>
              <p:nvPr/>
            </p:nvSpPr>
            <p:spPr>
              <a:xfrm>
                <a:off x="9904465" y="3819476"/>
                <a:ext cx="322169" cy="209478"/>
              </a:xfrm>
              <a:custGeom>
                <a:avLst/>
                <a:gdLst/>
                <a:ahLst/>
                <a:cxnLst/>
                <a:rect l="l" t="t" r="r" b="b"/>
                <a:pathLst>
                  <a:path w="322169" h="209478" extrusionOk="0">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3144" name="Google Shape;3144;p226"/>
              <p:cNvGrpSpPr/>
              <p:nvPr/>
            </p:nvGrpSpPr>
            <p:grpSpPr>
              <a:xfrm>
                <a:off x="10265115" y="3892461"/>
                <a:ext cx="203224" cy="142921"/>
                <a:chOff x="13744692" y="3249703"/>
                <a:chExt cx="203224" cy="142921"/>
              </a:xfrm>
            </p:grpSpPr>
            <p:sp>
              <p:nvSpPr>
                <p:cNvPr id="3145" name="Google Shape;3145;p226"/>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6" name="Google Shape;3146;p226"/>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147" name="Google Shape;3147;p226"/>
              <p:cNvSpPr/>
              <p:nvPr/>
            </p:nvSpPr>
            <p:spPr>
              <a:xfrm>
                <a:off x="9166175" y="4030417"/>
                <a:ext cx="1066068" cy="943446"/>
              </a:xfrm>
              <a:custGeom>
                <a:avLst/>
                <a:gdLst/>
                <a:ahLst/>
                <a:cxnLst/>
                <a:rect l="l" t="t" r="r" b="b"/>
                <a:pathLst>
                  <a:path w="1066068" h="943446" extrusionOk="0">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8" name="Google Shape;3148;p226"/>
              <p:cNvSpPr/>
              <p:nvPr/>
            </p:nvSpPr>
            <p:spPr>
              <a:xfrm>
                <a:off x="10571768" y="4699662"/>
                <a:ext cx="315861" cy="388563"/>
              </a:xfrm>
              <a:custGeom>
                <a:avLst/>
                <a:gdLst/>
                <a:ahLst/>
                <a:cxnLst/>
                <a:rect l="l" t="t" r="r" b="b"/>
                <a:pathLst>
                  <a:path w="315861" h="388563" extrusionOk="0">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49" name="Google Shape;3149;p226"/>
              <p:cNvSpPr/>
              <p:nvPr/>
            </p:nvSpPr>
            <p:spPr>
              <a:xfrm>
                <a:off x="10858942" y="4182114"/>
                <a:ext cx="64103" cy="53780"/>
              </a:xfrm>
              <a:custGeom>
                <a:avLst/>
                <a:gdLst/>
                <a:ahLst/>
                <a:cxnLst/>
                <a:rect l="l" t="t" r="r" b="b"/>
                <a:pathLst>
                  <a:path w="64103" h="53780" extrusionOk="0">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50" name="Google Shape;3150;p226"/>
              <p:cNvSpPr/>
              <p:nvPr/>
            </p:nvSpPr>
            <p:spPr>
              <a:xfrm>
                <a:off x="10511525" y="4291750"/>
                <a:ext cx="76371" cy="54059"/>
              </a:xfrm>
              <a:custGeom>
                <a:avLst/>
                <a:gdLst/>
                <a:ahLst/>
                <a:cxnLst/>
                <a:rect l="l" t="t" r="r" b="b"/>
                <a:pathLst>
                  <a:path w="76371" h="54059" extrusionOk="0">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51" name="Google Shape;3151;p226"/>
              <p:cNvSpPr/>
              <p:nvPr/>
            </p:nvSpPr>
            <p:spPr>
              <a:xfrm>
                <a:off x="8711495" y="3596213"/>
                <a:ext cx="1192047" cy="423331"/>
              </a:xfrm>
              <a:custGeom>
                <a:avLst/>
                <a:gdLst/>
                <a:ahLst/>
                <a:cxnLst/>
                <a:rect l="l" t="t" r="r" b="b"/>
                <a:pathLst>
                  <a:path w="1192047" h="423331" extrusionOk="0">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152" name="Google Shape;3152;p226"/>
              <p:cNvSpPr/>
              <p:nvPr/>
            </p:nvSpPr>
            <p:spPr>
              <a:xfrm>
                <a:off x="9461604" y="3963173"/>
                <a:ext cx="84056" cy="30253"/>
              </a:xfrm>
              <a:custGeom>
                <a:avLst/>
                <a:gdLst/>
                <a:ahLst/>
                <a:cxnLst/>
                <a:rect l="l" t="t" r="r" b="b"/>
                <a:pathLst>
                  <a:path w="84056" h="30253" extrusionOk="0">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153" name="Google Shape;3153;p226"/>
            <p:cNvSpPr/>
            <p:nvPr/>
          </p:nvSpPr>
          <p:spPr>
            <a:xfrm>
              <a:off x="9089292" y="171487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54" name="Google Shape;3154;p226"/>
            <p:cNvSpPr/>
            <p:nvPr/>
          </p:nvSpPr>
          <p:spPr>
            <a:xfrm>
              <a:off x="9632126" y="177821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55" name="Google Shape;3155;p226"/>
            <p:cNvSpPr/>
            <p:nvPr/>
          </p:nvSpPr>
          <p:spPr>
            <a:xfrm>
              <a:off x="8124492" y="2444843"/>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56" name="Google Shape;3156;p226"/>
            <p:cNvSpPr/>
            <p:nvPr/>
          </p:nvSpPr>
          <p:spPr>
            <a:xfrm>
              <a:off x="8832679" y="274180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57" name="Google Shape;3157;p226"/>
            <p:cNvSpPr/>
            <p:nvPr/>
          </p:nvSpPr>
          <p:spPr>
            <a:xfrm>
              <a:off x="7892871" y="28368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58" name="Google Shape;3158;p226"/>
            <p:cNvSpPr/>
            <p:nvPr/>
          </p:nvSpPr>
          <p:spPr>
            <a:xfrm>
              <a:off x="8238816" y="28815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59" name="Google Shape;3159;p226"/>
            <p:cNvSpPr/>
            <p:nvPr/>
          </p:nvSpPr>
          <p:spPr>
            <a:xfrm>
              <a:off x="7922138" y="3235064"/>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60" name="Google Shape;3160;p226"/>
            <p:cNvSpPr/>
            <p:nvPr/>
          </p:nvSpPr>
          <p:spPr>
            <a:xfrm>
              <a:off x="8007384" y="3287825"/>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61" name="Google Shape;3161;p226"/>
            <p:cNvSpPr/>
            <p:nvPr/>
          </p:nvSpPr>
          <p:spPr>
            <a:xfrm>
              <a:off x="8234256" y="373115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62" name="Google Shape;3162;p226"/>
            <p:cNvSpPr/>
            <p:nvPr/>
          </p:nvSpPr>
          <p:spPr>
            <a:xfrm>
              <a:off x="10098814" y="497971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63" name="Google Shape;3163;p226"/>
            <p:cNvSpPr/>
            <p:nvPr/>
          </p:nvSpPr>
          <p:spPr>
            <a:xfrm>
              <a:off x="11214601" y="5203126"/>
              <a:ext cx="864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64" name="Google Shape;3164;p226"/>
            <p:cNvSpPr/>
            <p:nvPr/>
          </p:nvSpPr>
          <p:spPr>
            <a:xfrm>
              <a:off x="9938152" y="5153512"/>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165" name="Google Shape;3165;p226"/>
            <p:cNvSpPr/>
            <p:nvPr/>
          </p:nvSpPr>
          <p:spPr>
            <a:xfrm>
              <a:off x="9660194" y="172169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3166" name="Google Shape;3166;p22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167" name="Google Shape;3167;p226"/>
          <p:cNvSpPr txBox="1">
            <a:spLocks noGrp="1"/>
          </p:cNvSpPr>
          <p:nvPr>
            <p:ph type="body" idx="1"/>
          </p:nvPr>
        </p:nvSpPr>
        <p:spPr>
          <a:xfrm>
            <a:off x="650876" y="1575000"/>
            <a:ext cx="38604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8" name="Google Shape;3168;p226"/>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9" name="Google Shape;3169;p226"/>
          <p:cNvSpPr txBox="1"/>
          <p:nvPr/>
        </p:nvSpPr>
        <p:spPr>
          <a:xfrm>
            <a:off x="3470214" y="6217199"/>
            <a:ext cx="52515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AUCKLAND – BANGKOK – HANOI – HO CHI MINH CITY – JAKARTA – KUALA LUMPUR MELBOURNE – QUEZON CITY – SEOUL – SINGAPORE – SYDNEY – TOKYO – YOKOHAMA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slide 5 2">
  <p:cSld name="TITLE_5_2">
    <p:bg>
      <p:bgPr>
        <a:solidFill>
          <a:srgbClr val="FFFFFF"/>
        </a:solidFill>
        <a:effectLst/>
      </p:bgPr>
    </p:bg>
    <p:spTree>
      <p:nvGrpSpPr>
        <p:cNvPr id="1" name="Shape 3170"/>
        <p:cNvGrpSpPr/>
        <p:nvPr/>
      </p:nvGrpSpPr>
      <p:grpSpPr>
        <a:xfrm>
          <a:off x="0" y="0"/>
          <a:ext cx="0" cy="0"/>
          <a:chOff x="0" y="0"/>
          <a:chExt cx="0" cy="0"/>
        </a:xfrm>
      </p:grpSpPr>
      <p:sp>
        <p:nvSpPr>
          <p:cNvPr id="3171" name="Google Shape;3171;p227"/>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3172" name="Google Shape;3172;p227"/>
          <p:cNvSpPr txBox="1">
            <a:spLocks noGrp="1"/>
          </p:cNvSpPr>
          <p:nvPr>
            <p:ph type="title"/>
          </p:nvPr>
        </p:nvSpPr>
        <p:spPr>
          <a:xfrm>
            <a:off x="618800" y="384150"/>
            <a:ext cx="88197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Montserrat"/>
                <a:ea typeface="Montserrat"/>
                <a:cs typeface="Montserrat"/>
                <a:sym typeface="Montserrat"/>
              </a:defRPr>
            </a:lvl2pPr>
            <a:lvl3pPr lvl="2" algn="l">
              <a:lnSpc>
                <a:spcPct val="100000"/>
              </a:lnSpc>
              <a:spcBef>
                <a:spcPts val="0"/>
              </a:spcBef>
              <a:spcAft>
                <a:spcPts val="0"/>
              </a:spcAft>
              <a:buSzPts val="3700"/>
              <a:buNone/>
              <a:defRPr>
                <a:latin typeface="Montserrat"/>
                <a:ea typeface="Montserrat"/>
                <a:cs typeface="Montserrat"/>
                <a:sym typeface="Montserrat"/>
              </a:defRPr>
            </a:lvl3pPr>
            <a:lvl4pPr lvl="3" algn="l">
              <a:lnSpc>
                <a:spcPct val="100000"/>
              </a:lnSpc>
              <a:spcBef>
                <a:spcPts val="0"/>
              </a:spcBef>
              <a:spcAft>
                <a:spcPts val="0"/>
              </a:spcAft>
              <a:buSzPts val="3700"/>
              <a:buNone/>
              <a:defRPr>
                <a:latin typeface="Montserrat"/>
                <a:ea typeface="Montserrat"/>
                <a:cs typeface="Montserrat"/>
                <a:sym typeface="Montserrat"/>
              </a:defRPr>
            </a:lvl4pPr>
            <a:lvl5pPr lvl="4" algn="l">
              <a:lnSpc>
                <a:spcPct val="100000"/>
              </a:lnSpc>
              <a:spcBef>
                <a:spcPts val="0"/>
              </a:spcBef>
              <a:spcAft>
                <a:spcPts val="0"/>
              </a:spcAft>
              <a:buSzPts val="3700"/>
              <a:buNone/>
              <a:defRPr>
                <a:latin typeface="Montserrat"/>
                <a:ea typeface="Montserrat"/>
                <a:cs typeface="Montserrat"/>
                <a:sym typeface="Montserrat"/>
              </a:defRPr>
            </a:lvl5pPr>
            <a:lvl6pPr lvl="5" algn="l">
              <a:lnSpc>
                <a:spcPct val="100000"/>
              </a:lnSpc>
              <a:spcBef>
                <a:spcPts val="0"/>
              </a:spcBef>
              <a:spcAft>
                <a:spcPts val="0"/>
              </a:spcAft>
              <a:buSzPts val="3700"/>
              <a:buNone/>
              <a:defRPr>
                <a:latin typeface="Montserrat"/>
                <a:ea typeface="Montserrat"/>
                <a:cs typeface="Montserrat"/>
                <a:sym typeface="Montserrat"/>
              </a:defRPr>
            </a:lvl6pPr>
            <a:lvl7pPr lvl="6" algn="l">
              <a:lnSpc>
                <a:spcPct val="100000"/>
              </a:lnSpc>
              <a:spcBef>
                <a:spcPts val="0"/>
              </a:spcBef>
              <a:spcAft>
                <a:spcPts val="0"/>
              </a:spcAft>
              <a:buSzPts val="3700"/>
              <a:buNone/>
              <a:defRPr>
                <a:latin typeface="Montserrat"/>
                <a:ea typeface="Montserrat"/>
                <a:cs typeface="Montserrat"/>
                <a:sym typeface="Montserrat"/>
              </a:defRPr>
            </a:lvl7pPr>
            <a:lvl8pPr lvl="7" algn="l">
              <a:lnSpc>
                <a:spcPct val="100000"/>
              </a:lnSpc>
              <a:spcBef>
                <a:spcPts val="0"/>
              </a:spcBef>
              <a:spcAft>
                <a:spcPts val="0"/>
              </a:spcAft>
              <a:buSzPts val="3700"/>
              <a:buNone/>
              <a:defRPr>
                <a:latin typeface="Montserrat"/>
                <a:ea typeface="Montserrat"/>
                <a:cs typeface="Montserrat"/>
                <a:sym typeface="Montserrat"/>
              </a:defRPr>
            </a:lvl8pPr>
            <a:lvl9pPr lvl="8" algn="l">
              <a:lnSpc>
                <a:spcPct val="100000"/>
              </a:lnSpc>
              <a:spcBef>
                <a:spcPts val="0"/>
              </a:spcBef>
              <a:spcAft>
                <a:spcPts val="0"/>
              </a:spcAft>
              <a:buSzPts val="3700"/>
              <a:buNone/>
              <a:defRPr>
                <a:latin typeface="Montserrat"/>
                <a:ea typeface="Montserrat"/>
                <a:cs typeface="Montserrat"/>
                <a:sym typeface="Montserrat"/>
              </a:defRPr>
            </a:lvl9pPr>
          </a:lstStyle>
          <a:p>
            <a:endParaRPr/>
          </a:p>
        </p:txBody>
      </p:sp>
      <p:sp>
        <p:nvSpPr>
          <p:cNvPr id="3173" name="Google Shape;3173;p227"/>
          <p:cNvSpPr txBox="1">
            <a:spLocks noGrp="1"/>
          </p:cNvSpPr>
          <p:nvPr>
            <p:ph type="title" idx="2"/>
          </p:nvPr>
        </p:nvSpPr>
        <p:spPr>
          <a:xfrm>
            <a:off x="618800" y="1269988"/>
            <a:ext cx="3456000" cy="33972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3174" name="Google Shape;3174;p227"/>
          <p:cNvSpPr txBox="1">
            <a:spLocks noGrp="1"/>
          </p:cNvSpPr>
          <p:nvPr>
            <p:ph type="title" idx="3"/>
          </p:nvPr>
        </p:nvSpPr>
        <p:spPr>
          <a:xfrm>
            <a:off x="6188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chemeClr val="accent1"/>
              </a:buClr>
              <a:buSzPts val="1500"/>
              <a:buFont typeface="Montserrat"/>
              <a:buNone/>
              <a:defRPr sz="1500">
                <a:solidFill>
                  <a:schemeClr val="accent1"/>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3175" name="Google Shape;3175;p227"/>
          <p:cNvSpPr txBox="1">
            <a:spLocks noGrp="1"/>
          </p:cNvSpPr>
          <p:nvPr>
            <p:ph type="title" idx="4"/>
          </p:nvPr>
        </p:nvSpPr>
        <p:spPr>
          <a:xfrm>
            <a:off x="4368000" y="1269988"/>
            <a:ext cx="3456000" cy="3397200"/>
          </a:xfrm>
          <a:prstGeom prst="rect">
            <a:avLst/>
          </a:prstGeom>
          <a:solidFill>
            <a:srgbClr val="F1594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3176" name="Google Shape;3176;p227"/>
          <p:cNvSpPr txBox="1">
            <a:spLocks noGrp="1"/>
          </p:cNvSpPr>
          <p:nvPr>
            <p:ph type="title" idx="5"/>
          </p:nvPr>
        </p:nvSpPr>
        <p:spPr>
          <a:xfrm>
            <a:off x="43680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chemeClr val="accent4"/>
              </a:buClr>
              <a:buSzPts val="1500"/>
              <a:buFont typeface="Montserrat"/>
              <a:buNone/>
              <a:defRPr sz="1500">
                <a:solidFill>
                  <a:schemeClr val="accent4"/>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3177" name="Google Shape;3177;p227"/>
          <p:cNvSpPr txBox="1">
            <a:spLocks noGrp="1"/>
          </p:cNvSpPr>
          <p:nvPr>
            <p:ph type="title" idx="6"/>
          </p:nvPr>
        </p:nvSpPr>
        <p:spPr>
          <a:xfrm>
            <a:off x="8117200" y="1269988"/>
            <a:ext cx="3456000" cy="3397200"/>
          </a:xfrm>
          <a:prstGeom prst="rect">
            <a:avLst/>
          </a:prstGeom>
          <a:solidFill>
            <a:srgbClr val="00C245"/>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3178" name="Google Shape;3178;p227"/>
          <p:cNvSpPr txBox="1">
            <a:spLocks noGrp="1"/>
          </p:cNvSpPr>
          <p:nvPr>
            <p:ph type="title" idx="7"/>
          </p:nvPr>
        </p:nvSpPr>
        <p:spPr>
          <a:xfrm>
            <a:off x="81172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00C245"/>
              </a:buClr>
              <a:buSzPts val="1500"/>
              <a:buFont typeface="Montserrat"/>
              <a:buNone/>
              <a:defRPr sz="1500">
                <a:solidFill>
                  <a:srgbClr val="00C245"/>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9"/>
        <p:cNvGrpSpPr/>
        <p:nvPr/>
      </p:nvGrpSpPr>
      <p:grpSpPr>
        <a:xfrm>
          <a:off x="0" y="0"/>
          <a:ext cx="0" cy="0"/>
          <a:chOff x="0" y="0"/>
          <a:chExt cx="0" cy="0"/>
        </a:xfrm>
      </p:grpSpPr>
      <p:sp>
        <p:nvSpPr>
          <p:cNvPr id="3180" name="Google Shape;3180;p22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3181" name="Google Shape;3181;p22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3182" name="Google Shape;3182;p22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slide 2 2">
  <p:cSld name="TITLE_9_3">
    <p:bg>
      <p:bgPr>
        <a:solidFill>
          <a:srgbClr val="FFFFFF"/>
        </a:solidFill>
        <a:effectLst/>
      </p:bgPr>
    </p:bg>
    <p:spTree>
      <p:nvGrpSpPr>
        <p:cNvPr id="1" name="Shape 3183"/>
        <p:cNvGrpSpPr/>
        <p:nvPr/>
      </p:nvGrpSpPr>
      <p:grpSpPr>
        <a:xfrm>
          <a:off x="0" y="0"/>
          <a:ext cx="0" cy="0"/>
          <a:chOff x="0" y="0"/>
          <a:chExt cx="0" cy="0"/>
        </a:xfrm>
      </p:grpSpPr>
      <p:sp>
        <p:nvSpPr>
          <p:cNvPr id="3184" name="Google Shape;3184;p229"/>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185" name="Google Shape;3185;p229"/>
          <p:cNvSpPr txBox="1">
            <a:spLocks noGrp="1"/>
          </p:cNvSpPr>
          <p:nvPr>
            <p:ph type="title"/>
          </p:nvPr>
        </p:nvSpPr>
        <p:spPr>
          <a:xfrm>
            <a:off x="618800" y="384151"/>
            <a:ext cx="8819700" cy="55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1500"/>
              <a:buNone/>
              <a:defRPr>
                <a:latin typeface="Montserrat"/>
                <a:ea typeface="Montserrat"/>
                <a:cs typeface="Montserrat"/>
                <a:sym typeface="Montserrat"/>
              </a:defRPr>
            </a:lvl2pPr>
            <a:lvl3pPr lvl="2" algn="l">
              <a:lnSpc>
                <a:spcPct val="100000"/>
              </a:lnSpc>
              <a:spcBef>
                <a:spcPts val="0"/>
              </a:spcBef>
              <a:spcAft>
                <a:spcPts val="0"/>
              </a:spcAft>
              <a:buSzPts val="1500"/>
              <a:buNone/>
              <a:defRPr>
                <a:latin typeface="Montserrat"/>
                <a:ea typeface="Montserrat"/>
                <a:cs typeface="Montserrat"/>
                <a:sym typeface="Montserrat"/>
              </a:defRPr>
            </a:lvl3pPr>
            <a:lvl4pPr lvl="3" algn="l">
              <a:lnSpc>
                <a:spcPct val="100000"/>
              </a:lnSpc>
              <a:spcBef>
                <a:spcPts val="0"/>
              </a:spcBef>
              <a:spcAft>
                <a:spcPts val="0"/>
              </a:spcAft>
              <a:buSzPts val="1500"/>
              <a:buNone/>
              <a:defRPr>
                <a:latin typeface="Montserrat"/>
                <a:ea typeface="Montserrat"/>
                <a:cs typeface="Montserrat"/>
                <a:sym typeface="Montserrat"/>
              </a:defRPr>
            </a:lvl4pPr>
            <a:lvl5pPr lvl="4" algn="l">
              <a:lnSpc>
                <a:spcPct val="100000"/>
              </a:lnSpc>
              <a:spcBef>
                <a:spcPts val="0"/>
              </a:spcBef>
              <a:spcAft>
                <a:spcPts val="0"/>
              </a:spcAft>
              <a:buSzPts val="1500"/>
              <a:buNone/>
              <a:defRPr>
                <a:latin typeface="Montserrat"/>
                <a:ea typeface="Montserrat"/>
                <a:cs typeface="Montserrat"/>
                <a:sym typeface="Montserrat"/>
              </a:defRPr>
            </a:lvl5pPr>
            <a:lvl6pPr lvl="5" algn="l">
              <a:lnSpc>
                <a:spcPct val="100000"/>
              </a:lnSpc>
              <a:spcBef>
                <a:spcPts val="0"/>
              </a:spcBef>
              <a:spcAft>
                <a:spcPts val="0"/>
              </a:spcAft>
              <a:buSzPts val="1500"/>
              <a:buNone/>
              <a:defRPr>
                <a:latin typeface="Montserrat"/>
                <a:ea typeface="Montserrat"/>
                <a:cs typeface="Montserrat"/>
                <a:sym typeface="Montserrat"/>
              </a:defRPr>
            </a:lvl6pPr>
            <a:lvl7pPr lvl="6" algn="l">
              <a:lnSpc>
                <a:spcPct val="100000"/>
              </a:lnSpc>
              <a:spcBef>
                <a:spcPts val="0"/>
              </a:spcBef>
              <a:spcAft>
                <a:spcPts val="0"/>
              </a:spcAft>
              <a:buSzPts val="1500"/>
              <a:buNone/>
              <a:defRPr>
                <a:latin typeface="Montserrat"/>
                <a:ea typeface="Montserrat"/>
                <a:cs typeface="Montserrat"/>
                <a:sym typeface="Montserrat"/>
              </a:defRPr>
            </a:lvl7pPr>
            <a:lvl8pPr lvl="7" algn="l">
              <a:lnSpc>
                <a:spcPct val="100000"/>
              </a:lnSpc>
              <a:spcBef>
                <a:spcPts val="0"/>
              </a:spcBef>
              <a:spcAft>
                <a:spcPts val="0"/>
              </a:spcAft>
              <a:buSzPts val="1500"/>
              <a:buNone/>
              <a:defRPr>
                <a:latin typeface="Montserrat"/>
                <a:ea typeface="Montserrat"/>
                <a:cs typeface="Montserrat"/>
                <a:sym typeface="Montserrat"/>
              </a:defRPr>
            </a:lvl8pPr>
            <a:lvl9pPr lvl="8" algn="l">
              <a:lnSpc>
                <a:spcPct val="100000"/>
              </a:lnSpc>
              <a:spcBef>
                <a:spcPts val="0"/>
              </a:spcBef>
              <a:spcAft>
                <a:spcPts val="0"/>
              </a:spcAft>
              <a:buSzPts val="1500"/>
              <a:buNone/>
              <a:defRPr>
                <a:latin typeface="Montserrat"/>
                <a:ea typeface="Montserrat"/>
                <a:cs typeface="Montserrat"/>
                <a:sym typeface="Montserrat"/>
              </a:defRPr>
            </a:lvl9pPr>
          </a:lstStyle>
          <a:p>
            <a:endParaRPr/>
          </a:p>
        </p:txBody>
      </p:sp>
      <p:sp>
        <p:nvSpPr>
          <p:cNvPr id="3186" name="Google Shape;3186;p229"/>
          <p:cNvSpPr txBox="1">
            <a:spLocks noGrp="1"/>
          </p:cNvSpPr>
          <p:nvPr>
            <p:ph type="subTitle" idx="1"/>
          </p:nvPr>
        </p:nvSpPr>
        <p:spPr>
          <a:xfrm>
            <a:off x="618800" y="1340533"/>
            <a:ext cx="10083600" cy="4128300"/>
          </a:xfrm>
          <a:prstGeom prst="rect">
            <a:avLst/>
          </a:prstGeom>
          <a:noFill/>
          <a:ln>
            <a:noFill/>
          </a:ln>
        </p:spPr>
        <p:txBody>
          <a:bodyPr spcFirstLastPara="1" wrap="square" lIns="0" tIns="0" rIns="0" bIns="0" anchor="t" anchorCtr="0">
            <a:normAutofit/>
          </a:bodyPr>
          <a:lstStyle>
            <a:lvl1pPr lvl="0" algn="l">
              <a:lnSpc>
                <a:spcPct val="90000"/>
              </a:lnSpc>
              <a:spcBef>
                <a:spcPts val="1100"/>
              </a:spcBef>
              <a:spcAft>
                <a:spcPts val="0"/>
              </a:spcAft>
              <a:buSzPts val="1900"/>
              <a:buNone/>
              <a:defRPr sz="1900"/>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900"/>
              <a:buNone/>
              <a:defRPr/>
            </a:lvl4pPr>
            <a:lvl5pPr lvl="4" algn="l">
              <a:lnSpc>
                <a:spcPct val="90000"/>
              </a:lnSpc>
              <a:spcBef>
                <a:spcPts val="500"/>
              </a:spcBef>
              <a:spcAft>
                <a:spcPts val="0"/>
              </a:spcAft>
              <a:buSzPts val="1900"/>
              <a:buNone/>
              <a:defRPr/>
            </a:lvl5pPr>
            <a:lvl6pPr lvl="5" algn="l">
              <a:lnSpc>
                <a:spcPct val="90000"/>
              </a:lnSpc>
              <a:spcBef>
                <a:spcPts val="500"/>
              </a:spcBef>
              <a:spcAft>
                <a:spcPts val="0"/>
              </a:spcAft>
              <a:buSzPts val="1900"/>
              <a:buNone/>
              <a:defRPr/>
            </a:lvl6pPr>
            <a:lvl7pPr lvl="6" algn="l">
              <a:lnSpc>
                <a:spcPct val="90000"/>
              </a:lnSpc>
              <a:spcBef>
                <a:spcPts val="500"/>
              </a:spcBef>
              <a:spcAft>
                <a:spcPts val="0"/>
              </a:spcAft>
              <a:buSzPts val="1900"/>
              <a:buNone/>
              <a:defRPr/>
            </a:lvl7pPr>
            <a:lvl8pPr lvl="7" algn="l">
              <a:lnSpc>
                <a:spcPct val="90000"/>
              </a:lnSpc>
              <a:spcBef>
                <a:spcPts val="500"/>
              </a:spcBef>
              <a:spcAft>
                <a:spcPts val="0"/>
              </a:spcAft>
              <a:buSzPts val="1900"/>
              <a:buNone/>
              <a:defRPr/>
            </a:lvl8pPr>
            <a:lvl9pPr lvl="8" algn="l">
              <a:lnSpc>
                <a:spcPct val="90000"/>
              </a:lnSpc>
              <a:spcBef>
                <a:spcPts val="500"/>
              </a:spcBef>
              <a:spcAft>
                <a:spcPts val="0"/>
              </a:spcAft>
              <a:buSzPts val="1900"/>
              <a:buNone/>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lide with Image - Supporting Text">
  <p:cSld name="Title Slide with Image - Supporting Text">
    <p:bg>
      <p:bgPr>
        <a:solidFill>
          <a:schemeClr val="accent3"/>
        </a:solidFill>
        <a:effectLst/>
      </p:bgPr>
    </p:bg>
    <p:spTree>
      <p:nvGrpSpPr>
        <p:cNvPr id="1" name="Shape 3192"/>
        <p:cNvGrpSpPr/>
        <p:nvPr/>
      </p:nvGrpSpPr>
      <p:grpSpPr>
        <a:xfrm>
          <a:off x="0" y="0"/>
          <a:ext cx="0" cy="0"/>
          <a:chOff x="0" y="0"/>
          <a:chExt cx="0" cy="0"/>
        </a:xfrm>
      </p:grpSpPr>
      <p:sp>
        <p:nvSpPr>
          <p:cNvPr id="3193" name="Google Shape;3193;p23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194" name="Google Shape;3194;p23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195" name="Google Shape;3195;p231"/>
          <p:cNvSpPr>
            <a:spLocks noGrp="1"/>
          </p:cNvSpPr>
          <p:nvPr>
            <p:ph type="pic" idx="2"/>
          </p:nvPr>
        </p:nvSpPr>
        <p:spPr>
          <a:xfrm>
            <a:off x="6056309" y="0"/>
            <a:ext cx="6159600" cy="6858000"/>
          </a:xfrm>
          <a:prstGeom prst="rect">
            <a:avLst/>
          </a:prstGeom>
          <a:solidFill>
            <a:schemeClr val="lt1"/>
          </a:solidFill>
          <a:ln>
            <a:noFill/>
          </a:ln>
        </p:spPr>
      </p:sp>
      <p:sp>
        <p:nvSpPr>
          <p:cNvPr id="3196" name="Google Shape;3196;p231"/>
          <p:cNvSpPr txBox="1">
            <a:spLocks noGrp="1"/>
          </p:cNvSpPr>
          <p:nvPr>
            <p:ph type="body" idx="1"/>
          </p:nvPr>
        </p:nvSpPr>
        <p:spPr>
          <a:xfrm>
            <a:off x="650875" y="1562100"/>
            <a:ext cx="36354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7" name="Google Shape;3197;p231"/>
          <p:cNvSpPr txBox="1">
            <a:spLocks noGrp="1"/>
          </p:cNvSpPr>
          <p:nvPr>
            <p:ph type="body" idx="3"/>
          </p:nvPr>
        </p:nvSpPr>
        <p:spPr>
          <a:xfrm>
            <a:off x="650876" y="4640725"/>
            <a:ext cx="44610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8" name="Google Shape;3198;p231"/>
          <p:cNvSpPr txBox="1">
            <a:spLocks noGrp="1"/>
          </p:cNvSpPr>
          <p:nvPr>
            <p:ph type="body" idx="4"/>
          </p:nvPr>
        </p:nvSpPr>
        <p:spPr>
          <a:xfrm>
            <a:off x="650875" y="5295900"/>
            <a:ext cx="44610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99" name="Google Shape;3199;p231"/>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200" name="Google Shape;3200;p231"/>
          <p:cNvSpPr txBox="1">
            <a:spLocks noGrp="1"/>
          </p:cNvSpPr>
          <p:nvPr>
            <p:ph type="title"/>
          </p:nvPr>
        </p:nvSpPr>
        <p:spPr>
          <a:xfrm>
            <a:off x="650874" y="2003425"/>
            <a:ext cx="6429300" cy="2434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1" name="Google Shape;3201;p231"/>
          <p:cNvSpPr txBox="1">
            <a:spLocks noGrp="1"/>
          </p:cNvSpPr>
          <p:nvPr>
            <p:ph type="body" idx="5"/>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lide - Four Column Stats">
  <p:cSld name="Slide - Four Column Stats">
    <p:spTree>
      <p:nvGrpSpPr>
        <p:cNvPr id="1" name="Shape 3202"/>
        <p:cNvGrpSpPr/>
        <p:nvPr/>
      </p:nvGrpSpPr>
      <p:grpSpPr>
        <a:xfrm>
          <a:off x="0" y="0"/>
          <a:ext cx="0" cy="0"/>
          <a:chOff x="0" y="0"/>
          <a:chExt cx="0" cy="0"/>
        </a:xfrm>
      </p:grpSpPr>
      <p:sp>
        <p:nvSpPr>
          <p:cNvPr id="3203" name="Google Shape;3203;p23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04" name="Google Shape;3204;p23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5" name="Google Shape;3205;p232"/>
          <p:cNvSpPr txBox="1">
            <a:spLocks noGrp="1"/>
          </p:cNvSpPr>
          <p:nvPr>
            <p:ph type="body" idx="1"/>
          </p:nvPr>
        </p:nvSpPr>
        <p:spPr>
          <a:xfrm>
            <a:off x="635003" y="1270000"/>
            <a:ext cx="2520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6" name="Google Shape;3206;p232"/>
          <p:cNvSpPr txBox="1">
            <a:spLocks noGrp="1"/>
          </p:cNvSpPr>
          <p:nvPr>
            <p:ph type="body" idx="2"/>
          </p:nvPr>
        </p:nvSpPr>
        <p:spPr>
          <a:xfrm>
            <a:off x="3434884" y="1270000"/>
            <a:ext cx="2520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7" name="Google Shape;3207;p232"/>
          <p:cNvSpPr txBox="1">
            <a:spLocks noGrp="1"/>
          </p:cNvSpPr>
          <p:nvPr>
            <p:ph type="body" idx="3"/>
          </p:nvPr>
        </p:nvSpPr>
        <p:spPr>
          <a:xfrm>
            <a:off x="6234765" y="1270000"/>
            <a:ext cx="2520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8" name="Google Shape;3208;p232"/>
          <p:cNvSpPr txBox="1">
            <a:spLocks noGrp="1"/>
          </p:cNvSpPr>
          <p:nvPr>
            <p:ph type="body" idx="4"/>
          </p:nvPr>
        </p:nvSpPr>
        <p:spPr>
          <a:xfrm>
            <a:off x="9034646" y="1270000"/>
            <a:ext cx="2520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9" name="Google Shape;3209;p232"/>
          <p:cNvSpPr txBox="1">
            <a:spLocks noGrp="1"/>
          </p:cNvSpPr>
          <p:nvPr>
            <p:ph type="body" idx="5"/>
          </p:nvPr>
        </p:nvSpPr>
        <p:spPr>
          <a:xfrm>
            <a:off x="635003"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0" name="Google Shape;3210;p232"/>
          <p:cNvSpPr txBox="1">
            <a:spLocks noGrp="1"/>
          </p:cNvSpPr>
          <p:nvPr>
            <p:ph type="body" idx="6"/>
          </p:nvPr>
        </p:nvSpPr>
        <p:spPr>
          <a:xfrm>
            <a:off x="3424552"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1" name="Google Shape;3211;p232"/>
          <p:cNvSpPr txBox="1">
            <a:spLocks noGrp="1"/>
          </p:cNvSpPr>
          <p:nvPr>
            <p:ph type="body" idx="7"/>
          </p:nvPr>
        </p:nvSpPr>
        <p:spPr>
          <a:xfrm>
            <a:off x="6214101"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2" name="Google Shape;3212;p232"/>
          <p:cNvSpPr txBox="1">
            <a:spLocks noGrp="1"/>
          </p:cNvSpPr>
          <p:nvPr>
            <p:ph type="body" idx="8"/>
          </p:nvPr>
        </p:nvSpPr>
        <p:spPr>
          <a:xfrm>
            <a:off x="9003650"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lide - Title, Text, Image">
  <p:cSld name="Slide - Title, Text, Image">
    <p:spTree>
      <p:nvGrpSpPr>
        <p:cNvPr id="1" name="Shape 3213"/>
        <p:cNvGrpSpPr/>
        <p:nvPr/>
      </p:nvGrpSpPr>
      <p:grpSpPr>
        <a:xfrm>
          <a:off x="0" y="0"/>
          <a:ext cx="0" cy="0"/>
          <a:chOff x="0" y="0"/>
          <a:chExt cx="0" cy="0"/>
        </a:xfrm>
      </p:grpSpPr>
      <p:sp>
        <p:nvSpPr>
          <p:cNvPr id="3214" name="Google Shape;3214;p233"/>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215" name="Google Shape;3215;p23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216" name="Google Shape;3216;p233"/>
          <p:cNvSpPr>
            <a:spLocks noGrp="1"/>
          </p:cNvSpPr>
          <p:nvPr>
            <p:ph type="pic" idx="2"/>
          </p:nvPr>
        </p:nvSpPr>
        <p:spPr>
          <a:xfrm>
            <a:off x="6046785" y="0"/>
            <a:ext cx="6159600" cy="6858000"/>
          </a:xfrm>
          <a:prstGeom prst="rect">
            <a:avLst/>
          </a:prstGeom>
          <a:solidFill>
            <a:schemeClr val="lt1"/>
          </a:solidFill>
          <a:ln>
            <a:noFill/>
          </a:ln>
        </p:spPr>
      </p:sp>
      <p:sp>
        <p:nvSpPr>
          <p:cNvPr id="3217" name="Google Shape;3217;p233"/>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8" name="Google Shape;3218;p23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19" name="Google Shape;3219;p233"/>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20" name="Google Shape;3220;p233"/>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221" name="Google Shape;3221;p233"/>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22"/>
        <p:cNvGrpSpPr/>
        <p:nvPr/>
      </p:nvGrpSpPr>
      <p:grpSpPr>
        <a:xfrm>
          <a:off x="0" y="0"/>
          <a:ext cx="0" cy="0"/>
          <a:chOff x="0" y="0"/>
          <a:chExt cx="0" cy="0"/>
        </a:xfrm>
      </p:grpSpPr>
      <p:sp>
        <p:nvSpPr>
          <p:cNvPr id="3223" name="Google Shape;3223;p234"/>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30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4" name="Google Shape;3224;p234"/>
          <p:cNvSpPr txBox="1">
            <a:spLocks noGrp="1"/>
          </p:cNvSpPr>
          <p:nvPr>
            <p:ph type="body" idx="1"/>
          </p:nvPr>
        </p:nvSpPr>
        <p:spPr>
          <a:xfrm>
            <a:off x="641349" y="1281905"/>
            <a:ext cx="10582200" cy="4379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b="0" i="0">
                <a:solidFill>
                  <a:schemeClr val="dk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25" name="Google Shape;3225;p234"/>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26" name="Google Shape;3226;p23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27" name="Google Shape;3227;p23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Slide - Title Only">
  <p:cSld name="1_Slide - Title Only">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650875" y="407795"/>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24"/>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05" name="Google Shape;305;p24"/>
          <p:cNvSpPr/>
          <p:nvPr/>
        </p:nvSpPr>
        <p:spPr>
          <a:xfrm>
            <a:off x="0" y="3064567"/>
            <a:ext cx="12192000" cy="76200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06" name="Google Shape;306;p24"/>
          <p:cNvSpPr txBox="1">
            <a:spLocks noGrp="1"/>
          </p:cNvSpPr>
          <p:nvPr>
            <p:ph type="body" idx="1"/>
          </p:nvPr>
        </p:nvSpPr>
        <p:spPr>
          <a:xfrm>
            <a:off x="643255"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24"/>
          <p:cNvSpPr txBox="1">
            <a:spLocks noGrp="1"/>
          </p:cNvSpPr>
          <p:nvPr>
            <p:ph type="body" idx="2"/>
          </p:nvPr>
        </p:nvSpPr>
        <p:spPr>
          <a:xfrm>
            <a:off x="2100565"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24"/>
          <p:cNvSpPr txBox="1">
            <a:spLocks noGrp="1"/>
          </p:cNvSpPr>
          <p:nvPr>
            <p:ph type="body" idx="3"/>
          </p:nvPr>
        </p:nvSpPr>
        <p:spPr>
          <a:xfrm>
            <a:off x="3556212"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24"/>
          <p:cNvSpPr txBox="1">
            <a:spLocks noGrp="1"/>
          </p:cNvSpPr>
          <p:nvPr>
            <p:ph type="body" idx="4"/>
          </p:nvPr>
        </p:nvSpPr>
        <p:spPr>
          <a:xfrm>
            <a:off x="5015185"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24"/>
          <p:cNvSpPr txBox="1">
            <a:spLocks noGrp="1"/>
          </p:cNvSpPr>
          <p:nvPr>
            <p:ph type="body" idx="5"/>
          </p:nvPr>
        </p:nvSpPr>
        <p:spPr>
          <a:xfrm>
            <a:off x="6469169"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24"/>
          <p:cNvSpPr txBox="1">
            <a:spLocks noGrp="1"/>
          </p:cNvSpPr>
          <p:nvPr>
            <p:ph type="body" idx="6"/>
          </p:nvPr>
        </p:nvSpPr>
        <p:spPr>
          <a:xfrm>
            <a:off x="7929805"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24"/>
          <p:cNvSpPr txBox="1">
            <a:spLocks noGrp="1"/>
          </p:cNvSpPr>
          <p:nvPr>
            <p:ph type="body" idx="7"/>
          </p:nvPr>
        </p:nvSpPr>
        <p:spPr>
          <a:xfrm>
            <a:off x="9382125" y="3265142"/>
            <a:ext cx="785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24"/>
          <p:cNvSpPr txBox="1">
            <a:spLocks noGrp="1"/>
          </p:cNvSpPr>
          <p:nvPr>
            <p:ph type="body" idx="8"/>
          </p:nvPr>
        </p:nvSpPr>
        <p:spPr>
          <a:xfrm>
            <a:off x="643255" y="1288585"/>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24"/>
          <p:cNvSpPr txBox="1">
            <a:spLocks noGrp="1"/>
          </p:cNvSpPr>
          <p:nvPr>
            <p:ph type="body" idx="9"/>
          </p:nvPr>
        </p:nvSpPr>
        <p:spPr>
          <a:xfrm>
            <a:off x="2100565" y="4832308"/>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24"/>
          <p:cNvSpPr txBox="1">
            <a:spLocks noGrp="1"/>
          </p:cNvSpPr>
          <p:nvPr>
            <p:ph type="body" idx="13"/>
          </p:nvPr>
        </p:nvSpPr>
        <p:spPr>
          <a:xfrm>
            <a:off x="3556212" y="1288585"/>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24"/>
          <p:cNvSpPr txBox="1">
            <a:spLocks noGrp="1"/>
          </p:cNvSpPr>
          <p:nvPr>
            <p:ph type="body" idx="14"/>
          </p:nvPr>
        </p:nvSpPr>
        <p:spPr>
          <a:xfrm>
            <a:off x="5015185" y="4832308"/>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24"/>
          <p:cNvSpPr txBox="1">
            <a:spLocks noGrp="1"/>
          </p:cNvSpPr>
          <p:nvPr>
            <p:ph type="body" idx="15"/>
          </p:nvPr>
        </p:nvSpPr>
        <p:spPr>
          <a:xfrm>
            <a:off x="6469169" y="1288585"/>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24"/>
          <p:cNvSpPr txBox="1">
            <a:spLocks noGrp="1"/>
          </p:cNvSpPr>
          <p:nvPr>
            <p:ph type="body" idx="16"/>
          </p:nvPr>
        </p:nvSpPr>
        <p:spPr>
          <a:xfrm>
            <a:off x="7929805" y="4832308"/>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24"/>
          <p:cNvSpPr txBox="1">
            <a:spLocks noGrp="1"/>
          </p:cNvSpPr>
          <p:nvPr>
            <p:ph type="body" idx="17"/>
          </p:nvPr>
        </p:nvSpPr>
        <p:spPr>
          <a:xfrm>
            <a:off x="9382125" y="1288585"/>
            <a:ext cx="2174875" cy="73710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_Slide - Three Column Stats">
  <p:cSld name="1_Slide - Three Column Stats">
    <p:spTree>
      <p:nvGrpSpPr>
        <p:cNvPr id="1" name="Shape 3228"/>
        <p:cNvGrpSpPr/>
        <p:nvPr/>
      </p:nvGrpSpPr>
      <p:grpSpPr>
        <a:xfrm>
          <a:off x="0" y="0"/>
          <a:ext cx="0" cy="0"/>
          <a:chOff x="0" y="0"/>
          <a:chExt cx="0" cy="0"/>
        </a:xfrm>
      </p:grpSpPr>
      <p:sp>
        <p:nvSpPr>
          <p:cNvPr id="3229" name="Google Shape;3229;p23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30" name="Google Shape;3230;p23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1" name="Google Shape;3231;p235"/>
          <p:cNvSpPr txBox="1">
            <a:spLocks noGrp="1"/>
          </p:cNvSpPr>
          <p:nvPr>
            <p:ph type="body" idx="1"/>
          </p:nvPr>
        </p:nvSpPr>
        <p:spPr>
          <a:xfrm>
            <a:off x="635002" y="1270000"/>
            <a:ext cx="345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2" name="Google Shape;3232;p235"/>
          <p:cNvSpPr txBox="1">
            <a:spLocks noGrp="1"/>
          </p:cNvSpPr>
          <p:nvPr>
            <p:ph type="body" idx="2"/>
          </p:nvPr>
        </p:nvSpPr>
        <p:spPr>
          <a:xfrm>
            <a:off x="4368000" y="1270000"/>
            <a:ext cx="345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3" name="Google Shape;3233;p235"/>
          <p:cNvSpPr txBox="1">
            <a:spLocks noGrp="1"/>
          </p:cNvSpPr>
          <p:nvPr>
            <p:ph type="body" idx="3"/>
          </p:nvPr>
        </p:nvSpPr>
        <p:spPr>
          <a:xfrm>
            <a:off x="8107953" y="1270000"/>
            <a:ext cx="345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4" name="Google Shape;3234;p235"/>
          <p:cNvSpPr txBox="1">
            <a:spLocks noGrp="1"/>
          </p:cNvSpPr>
          <p:nvPr>
            <p:ph type="body" idx="4"/>
          </p:nvPr>
        </p:nvSpPr>
        <p:spPr>
          <a:xfrm>
            <a:off x="635002"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5" name="Google Shape;3235;p235"/>
          <p:cNvSpPr txBox="1">
            <a:spLocks noGrp="1"/>
          </p:cNvSpPr>
          <p:nvPr>
            <p:ph type="body" idx="5"/>
          </p:nvPr>
        </p:nvSpPr>
        <p:spPr>
          <a:xfrm>
            <a:off x="4368000"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6" name="Google Shape;3236;p235"/>
          <p:cNvSpPr txBox="1">
            <a:spLocks noGrp="1"/>
          </p:cNvSpPr>
          <p:nvPr>
            <p:ph type="body" idx="6"/>
          </p:nvPr>
        </p:nvSpPr>
        <p:spPr>
          <a:xfrm>
            <a:off x="8107953"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Slide - Full Screen Image, Notes">
  <p:cSld name="3_Slide - Full Screen Image, Notes">
    <p:spTree>
      <p:nvGrpSpPr>
        <p:cNvPr id="1" name="Shape 3237"/>
        <p:cNvGrpSpPr/>
        <p:nvPr/>
      </p:nvGrpSpPr>
      <p:grpSpPr>
        <a:xfrm>
          <a:off x="0" y="0"/>
          <a:ext cx="0" cy="0"/>
          <a:chOff x="0" y="0"/>
          <a:chExt cx="0" cy="0"/>
        </a:xfrm>
      </p:grpSpPr>
      <p:sp>
        <p:nvSpPr>
          <p:cNvPr id="3238" name="Google Shape;3238;p236"/>
          <p:cNvSpPr>
            <a:spLocks noGrp="1"/>
          </p:cNvSpPr>
          <p:nvPr>
            <p:ph type="pic" idx="2"/>
          </p:nvPr>
        </p:nvSpPr>
        <p:spPr>
          <a:xfrm>
            <a:off x="0" y="0"/>
            <a:ext cx="12192000" cy="6858000"/>
          </a:xfrm>
          <a:prstGeom prst="rect">
            <a:avLst/>
          </a:prstGeom>
          <a:solidFill>
            <a:schemeClr val="lt1"/>
          </a:solidFill>
          <a:ln>
            <a:noFill/>
          </a:ln>
        </p:spPr>
      </p:sp>
      <p:sp>
        <p:nvSpPr>
          <p:cNvPr id="3239" name="Google Shape;3239;p23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40" name="Google Shape;3240;p236"/>
          <p:cNvSpPr txBox="1">
            <a:spLocks noGrp="1"/>
          </p:cNvSpPr>
          <p:nvPr>
            <p:ph type="body" idx="1"/>
          </p:nvPr>
        </p:nvSpPr>
        <p:spPr>
          <a:xfrm>
            <a:off x="4322128" y="256015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1" name="Google Shape;3241;p236"/>
          <p:cNvSpPr txBox="1">
            <a:spLocks noGrp="1"/>
          </p:cNvSpPr>
          <p:nvPr>
            <p:ph type="title"/>
          </p:nvPr>
        </p:nvSpPr>
        <p:spPr>
          <a:xfrm>
            <a:off x="1428750" y="3104502"/>
            <a:ext cx="9334500" cy="648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2" name="Google Shape;3242;p236"/>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4_Slide - Title, Text, Image">
  <p:cSld name="4_Slide - Title, Text, Image">
    <p:spTree>
      <p:nvGrpSpPr>
        <p:cNvPr id="1" name="Shape 3243"/>
        <p:cNvGrpSpPr/>
        <p:nvPr/>
      </p:nvGrpSpPr>
      <p:grpSpPr>
        <a:xfrm>
          <a:off x="0" y="0"/>
          <a:ext cx="0" cy="0"/>
          <a:chOff x="0" y="0"/>
          <a:chExt cx="0" cy="0"/>
        </a:xfrm>
      </p:grpSpPr>
      <p:sp>
        <p:nvSpPr>
          <p:cNvPr id="3244" name="Google Shape;3244;p237"/>
          <p:cNvSpPr/>
          <p:nvPr/>
        </p:nvSpPr>
        <p:spPr>
          <a:xfrm>
            <a:off x="8001000" y="0"/>
            <a:ext cx="4191000" cy="6858000"/>
          </a:xfrm>
          <a:prstGeom prst="rect">
            <a:avLst/>
          </a:prstGeom>
          <a:solidFill>
            <a:schemeClr val="accent1"/>
          </a:solidFill>
          <a:ln w="12700" cap="flat" cmpd="sng">
            <a:solidFill>
              <a:srgbClr val="078A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245" name="Google Shape;3245;p237"/>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6" name="Google Shape;3246;p23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47" name="Google Shape;3247;p237"/>
          <p:cNvSpPr txBox="1">
            <a:spLocks noGrp="1"/>
          </p:cNvSpPr>
          <p:nvPr>
            <p:ph type="body" idx="1"/>
          </p:nvPr>
        </p:nvSpPr>
        <p:spPr>
          <a:xfrm>
            <a:off x="650875" y="1587500"/>
            <a:ext cx="6429300" cy="4127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8" name="Google Shape;3248;p237"/>
          <p:cNvSpPr txBox="1">
            <a:spLocks noGrp="1"/>
          </p:cNvSpPr>
          <p:nvPr>
            <p:ph type="body" idx="2"/>
          </p:nvPr>
        </p:nvSpPr>
        <p:spPr>
          <a:xfrm>
            <a:off x="8598694" y="1587500"/>
            <a:ext cx="29955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49" name="Google Shape;3249;p237"/>
          <p:cNvPicPr preferRelativeResize="0"/>
          <p:nvPr/>
        </p:nvPicPr>
        <p:blipFill rotWithShape="1">
          <a:blip r:embed="rId2">
            <a:alphaModFix/>
          </a:blip>
          <a:srcRect/>
          <a:stretch/>
        </p:blipFill>
        <p:spPr>
          <a:xfrm>
            <a:off x="11061700" y="5981700"/>
            <a:ext cx="495300" cy="495300"/>
          </a:xfrm>
          <a:prstGeom prst="rect">
            <a:avLst/>
          </a:prstGeom>
          <a:noFill/>
          <a:ln>
            <a:noFill/>
          </a:ln>
        </p:spPr>
      </p:pic>
      <p:cxnSp>
        <p:nvCxnSpPr>
          <p:cNvPr id="3250" name="Google Shape;3250;p237"/>
          <p:cNvCxnSpPr/>
          <p:nvPr/>
        </p:nvCxnSpPr>
        <p:spPr>
          <a:xfrm>
            <a:off x="80010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5_Slide - Two Column">
  <p:cSld name="5_Slide - Two Column">
    <p:spTree>
      <p:nvGrpSpPr>
        <p:cNvPr id="1" name="Shape 3251"/>
        <p:cNvGrpSpPr/>
        <p:nvPr/>
      </p:nvGrpSpPr>
      <p:grpSpPr>
        <a:xfrm>
          <a:off x="0" y="0"/>
          <a:ext cx="0" cy="0"/>
          <a:chOff x="0" y="0"/>
          <a:chExt cx="0" cy="0"/>
        </a:xfrm>
      </p:grpSpPr>
      <p:sp>
        <p:nvSpPr>
          <p:cNvPr id="3252" name="Google Shape;3252;p23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53" name="Google Shape;3253;p23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54" name="Google Shape;3254;p238"/>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5" name="Google Shape;3255;p238"/>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6" name="Google Shape;3256;p238"/>
          <p:cNvSpPr txBox="1">
            <a:spLocks noGrp="1"/>
          </p:cNvSpPr>
          <p:nvPr>
            <p:ph type="body" idx="3"/>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7" name="Google Shape;3257;p238"/>
          <p:cNvSpPr txBox="1">
            <a:spLocks noGrp="1"/>
          </p:cNvSpPr>
          <p:nvPr>
            <p:ph type="body" idx="4"/>
          </p:nvPr>
        </p:nvSpPr>
        <p:spPr>
          <a:xfrm>
            <a:off x="61677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7_Slide - Title, Text, Image">
  <p:cSld name="7_Slide - Title, Text, Image">
    <p:spTree>
      <p:nvGrpSpPr>
        <p:cNvPr id="1" name="Shape 3258"/>
        <p:cNvGrpSpPr/>
        <p:nvPr/>
      </p:nvGrpSpPr>
      <p:grpSpPr>
        <a:xfrm>
          <a:off x="0" y="0"/>
          <a:ext cx="0" cy="0"/>
          <a:chOff x="0" y="0"/>
          <a:chExt cx="0" cy="0"/>
        </a:xfrm>
      </p:grpSpPr>
      <p:sp>
        <p:nvSpPr>
          <p:cNvPr id="3259" name="Google Shape;3259;p239"/>
          <p:cNvSpPr>
            <a:spLocks noGrp="1"/>
          </p:cNvSpPr>
          <p:nvPr>
            <p:ph type="pic" idx="2"/>
          </p:nvPr>
        </p:nvSpPr>
        <p:spPr>
          <a:xfrm>
            <a:off x="6046786" y="0"/>
            <a:ext cx="6159600" cy="6858000"/>
          </a:xfrm>
          <a:prstGeom prst="rect">
            <a:avLst/>
          </a:prstGeom>
          <a:solidFill>
            <a:schemeClr val="accent1"/>
          </a:solidFill>
          <a:ln>
            <a:noFill/>
          </a:ln>
        </p:spPr>
      </p:sp>
      <p:sp>
        <p:nvSpPr>
          <p:cNvPr id="3260" name="Google Shape;3260;p239"/>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61" name="Google Shape;3261;p23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62" name="Google Shape;3262;p239"/>
          <p:cNvSpPr txBox="1">
            <a:spLocks noGrp="1"/>
          </p:cNvSpPr>
          <p:nvPr>
            <p:ph type="body" idx="1"/>
          </p:nvPr>
        </p:nvSpPr>
        <p:spPr>
          <a:xfrm>
            <a:off x="650875" y="1564609"/>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3" name="Google Shape;3263;p239"/>
          <p:cNvSpPr txBox="1">
            <a:spLocks noGrp="1"/>
          </p:cNvSpPr>
          <p:nvPr>
            <p:ph type="body" idx="3"/>
          </p:nvPr>
        </p:nvSpPr>
        <p:spPr>
          <a:xfrm>
            <a:off x="6818313" y="1587500"/>
            <a:ext cx="45879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64" name="Google Shape;3264;p239"/>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3265" name="Google Shape;3265;p23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266" name="Google Shape;3266;p239"/>
          <p:cNvSpPr txBox="1">
            <a:spLocks noGrp="1"/>
          </p:cNvSpPr>
          <p:nvPr>
            <p:ph type="body" idx="4"/>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267"/>
        <p:cNvGrpSpPr/>
        <p:nvPr/>
      </p:nvGrpSpPr>
      <p:grpSpPr>
        <a:xfrm>
          <a:off x="0" y="0"/>
          <a:ext cx="0" cy="0"/>
          <a:chOff x="0" y="0"/>
          <a:chExt cx="0" cy="0"/>
        </a:xfrm>
      </p:grpSpPr>
      <p:sp>
        <p:nvSpPr>
          <p:cNvPr id="3268" name="Google Shape;3268;p240"/>
          <p:cNvSpPr txBox="1">
            <a:spLocks noGrp="1"/>
          </p:cNvSpPr>
          <p:nvPr>
            <p:ph type="body" idx="1"/>
          </p:nvPr>
        </p:nvSpPr>
        <p:spPr>
          <a:xfrm>
            <a:off x="720000" y="545200"/>
            <a:ext cx="0" cy="1800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1000"/>
              </a:spcBef>
              <a:spcAft>
                <a:spcPts val="0"/>
              </a:spcAft>
              <a:buSzPts val="2800"/>
              <a:buNone/>
              <a:defRPr sz="1300" cap="none">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None/>
              <a:defRPr sz="1200" cap="none">
                <a:solidFill>
                  <a:schemeClr val="accent3"/>
                </a:solidFill>
              </a:defRPr>
            </a:lvl2pPr>
            <a:lvl3pPr marL="1371600" lvl="2" indent="-228600" algn="l">
              <a:lnSpc>
                <a:spcPct val="90000"/>
              </a:lnSpc>
              <a:spcBef>
                <a:spcPts val="500"/>
              </a:spcBef>
              <a:spcAft>
                <a:spcPts val="0"/>
              </a:spcAft>
              <a:buSzPts val="2000"/>
              <a:buNone/>
              <a:defRPr sz="1200" cap="none">
                <a:solidFill>
                  <a:schemeClr val="accent3"/>
                </a:solidFill>
              </a:defRPr>
            </a:lvl3pPr>
            <a:lvl4pPr marL="1828800" lvl="3" indent="-228600" algn="l">
              <a:lnSpc>
                <a:spcPct val="90000"/>
              </a:lnSpc>
              <a:spcBef>
                <a:spcPts val="500"/>
              </a:spcBef>
              <a:spcAft>
                <a:spcPts val="0"/>
              </a:spcAft>
              <a:buSzPts val="1800"/>
              <a:buNone/>
              <a:defRPr sz="1200" cap="none">
                <a:solidFill>
                  <a:schemeClr val="accent3"/>
                </a:solidFill>
              </a:defRPr>
            </a:lvl4pPr>
            <a:lvl5pPr marL="2286000" lvl="4" indent="-228600" algn="l">
              <a:lnSpc>
                <a:spcPct val="90000"/>
              </a:lnSpc>
              <a:spcBef>
                <a:spcPts val="500"/>
              </a:spcBef>
              <a:spcAft>
                <a:spcPts val="0"/>
              </a:spcAft>
              <a:buSzPts val="1800"/>
              <a:buNone/>
              <a:defRPr sz="1200" cap="none">
                <a:solidFill>
                  <a:schemeClr val="accent3"/>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69" name="Google Shape;3269;p240"/>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0" name="Google Shape;3270;p24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6_Slide - Title, Text, Image">
  <p:cSld name="6_Slide - Title, Text, Image">
    <p:spTree>
      <p:nvGrpSpPr>
        <p:cNvPr id="1" name="Shape 3271"/>
        <p:cNvGrpSpPr/>
        <p:nvPr/>
      </p:nvGrpSpPr>
      <p:grpSpPr>
        <a:xfrm>
          <a:off x="0" y="0"/>
          <a:ext cx="0" cy="0"/>
          <a:chOff x="0" y="0"/>
          <a:chExt cx="0" cy="0"/>
        </a:xfrm>
      </p:grpSpPr>
      <p:sp>
        <p:nvSpPr>
          <p:cNvPr id="3272" name="Google Shape;3272;p24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273" name="Google Shape;3273;p24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274" name="Google Shape;3274;p241"/>
          <p:cNvSpPr>
            <a:spLocks noGrp="1"/>
          </p:cNvSpPr>
          <p:nvPr>
            <p:ph type="pic" idx="2"/>
          </p:nvPr>
        </p:nvSpPr>
        <p:spPr>
          <a:xfrm>
            <a:off x="6046785" y="0"/>
            <a:ext cx="6159600" cy="6858000"/>
          </a:xfrm>
          <a:prstGeom prst="rect">
            <a:avLst/>
          </a:prstGeom>
          <a:solidFill>
            <a:schemeClr val="lt1"/>
          </a:solidFill>
          <a:ln>
            <a:noFill/>
          </a:ln>
        </p:spPr>
      </p:sp>
      <p:sp>
        <p:nvSpPr>
          <p:cNvPr id="3275" name="Google Shape;3275;p241"/>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6" name="Google Shape;3276;p24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77" name="Google Shape;3277;p241"/>
          <p:cNvSpPr txBox="1">
            <a:spLocks noGrp="1"/>
          </p:cNvSpPr>
          <p:nvPr>
            <p:ph type="body" idx="1"/>
          </p:nvPr>
        </p:nvSpPr>
        <p:spPr>
          <a:xfrm>
            <a:off x="650875" y="1270000"/>
            <a:ext cx="4587900" cy="4445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78" name="Google Shape;3278;p241"/>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279" name="Google Shape;3279;p241"/>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3 pictures">
  <p:cSld name="3 pictures">
    <p:spTree>
      <p:nvGrpSpPr>
        <p:cNvPr id="1" name="Shape 3280"/>
        <p:cNvGrpSpPr/>
        <p:nvPr/>
      </p:nvGrpSpPr>
      <p:grpSpPr>
        <a:xfrm>
          <a:off x="0" y="0"/>
          <a:ext cx="0" cy="0"/>
          <a:chOff x="0" y="0"/>
          <a:chExt cx="0" cy="0"/>
        </a:xfrm>
      </p:grpSpPr>
      <p:sp>
        <p:nvSpPr>
          <p:cNvPr id="3281" name="Google Shape;3281;p242"/>
          <p:cNvSpPr txBox="1">
            <a:spLocks noGrp="1"/>
          </p:cNvSpPr>
          <p:nvPr>
            <p:ph type="body" idx="1"/>
          </p:nvPr>
        </p:nvSpPr>
        <p:spPr>
          <a:xfrm>
            <a:off x="720001"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b="0">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82" name="Google Shape;3282;p242"/>
          <p:cNvSpPr txBox="1">
            <a:spLocks noGrp="1"/>
          </p:cNvSpPr>
          <p:nvPr>
            <p:ph type="body" idx="2"/>
          </p:nvPr>
        </p:nvSpPr>
        <p:spPr>
          <a:xfrm>
            <a:off x="4361564"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83" name="Google Shape;3283;p242"/>
          <p:cNvSpPr txBox="1">
            <a:spLocks noGrp="1"/>
          </p:cNvSpPr>
          <p:nvPr>
            <p:ph type="body" idx="3"/>
          </p:nvPr>
        </p:nvSpPr>
        <p:spPr>
          <a:xfrm>
            <a:off x="8003510"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84" name="Google Shape;3284;p242"/>
          <p:cNvSpPr>
            <a:spLocks noGrp="1"/>
          </p:cNvSpPr>
          <p:nvPr>
            <p:ph type="pic" idx="4"/>
          </p:nvPr>
        </p:nvSpPr>
        <p:spPr>
          <a:xfrm>
            <a:off x="717549" y="2209798"/>
            <a:ext cx="3468900" cy="2437500"/>
          </a:xfrm>
          <a:prstGeom prst="rect">
            <a:avLst/>
          </a:prstGeom>
          <a:solidFill>
            <a:srgbClr val="F2F2F2"/>
          </a:solidFill>
          <a:ln>
            <a:noFill/>
          </a:ln>
        </p:spPr>
      </p:sp>
      <p:sp>
        <p:nvSpPr>
          <p:cNvPr id="3285" name="Google Shape;3285;p242"/>
          <p:cNvSpPr>
            <a:spLocks noGrp="1"/>
          </p:cNvSpPr>
          <p:nvPr>
            <p:ph type="pic" idx="5"/>
          </p:nvPr>
        </p:nvSpPr>
        <p:spPr>
          <a:xfrm>
            <a:off x="4361564" y="2209798"/>
            <a:ext cx="3468900" cy="2437500"/>
          </a:xfrm>
          <a:prstGeom prst="rect">
            <a:avLst/>
          </a:prstGeom>
          <a:solidFill>
            <a:srgbClr val="F2F2F2"/>
          </a:solidFill>
          <a:ln>
            <a:noFill/>
          </a:ln>
        </p:spPr>
      </p:sp>
      <p:sp>
        <p:nvSpPr>
          <p:cNvPr id="3286" name="Google Shape;3286;p242"/>
          <p:cNvSpPr>
            <a:spLocks noGrp="1"/>
          </p:cNvSpPr>
          <p:nvPr>
            <p:ph type="pic" idx="6"/>
          </p:nvPr>
        </p:nvSpPr>
        <p:spPr>
          <a:xfrm>
            <a:off x="8003510" y="2209798"/>
            <a:ext cx="3468900" cy="2437500"/>
          </a:xfrm>
          <a:prstGeom prst="rect">
            <a:avLst/>
          </a:prstGeom>
          <a:solidFill>
            <a:srgbClr val="F2F2F2"/>
          </a:solidFill>
          <a:ln>
            <a:noFill/>
          </a:ln>
        </p:spPr>
      </p:sp>
      <p:sp>
        <p:nvSpPr>
          <p:cNvPr id="3287" name="Google Shape;3287;p242"/>
          <p:cNvSpPr txBox="1">
            <a:spLocks noGrp="1"/>
          </p:cNvSpPr>
          <p:nvPr>
            <p:ph type="body" idx="7"/>
          </p:nvPr>
        </p:nvSpPr>
        <p:spPr>
          <a:xfrm>
            <a:off x="720000" y="545200"/>
            <a:ext cx="0" cy="1800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1000"/>
              </a:spcBef>
              <a:spcAft>
                <a:spcPts val="0"/>
              </a:spcAft>
              <a:buSzPts val="2800"/>
              <a:buNone/>
              <a:defRPr sz="1300" cap="none">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None/>
              <a:defRPr sz="1200" cap="none">
                <a:solidFill>
                  <a:schemeClr val="accent3"/>
                </a:solidFill>
              </a:defRPr>
            </a:lvl2pPr>
            <a:lvl3pPr marL="1371600" lvl="2" indent="-228600" algn="l">
              <a:lnSpc>
                <a:spcPct val="90000"/>
              </a:lnSpc>
              <a:spcBef>
                <a:spcPts val="500"/>
              </a:spcBef>
              <a:spcAft>
                <a:spcPts val="0"/>
              </a:spcAft>
              <a:buSzPts val="2000"/>
              <a:buNone/>
              <a:defRPr sz="1200" cap="none">
                <a:solidFill>
                  <a:schemeClr val="accent3"/>
                </a:solidFill>
              </a:defRPr>
            </a:lvl3pPr>
            <a:lvl4pPr marL="1828800" lvl="3" indent="-228600" algn="l">
              <a:lnSpc>
                <a:spcPct val="90000"/>
              </a:lnSpc>
              <a:spcBef>
                <a:spcPts val="500"/>
              </a:spcBef>
              <a:spcAft>
                <a:spcPts val="0"/>
              </a:spcAft>
              <a:buSzPts val="1800"/>
              <a:buNone/>
              <a:defRPr sz="1200" cap="none">
                <a:solidFill>
                  <a:schemeClr val="accent3"/>
                </a:solidFill>
              </a:defRPr>
            </a:lvl4pPr>
            <a:lvl5pPr marL="2286000" lvl="4" indent="-228600" algn="l">
              <a:lnSpc>
                <a:spcPct val="90000"/>
              </a:lnSpc>
              <a:spcBef>
                <a:spcPts val="500"/>
              </a:spcBef>
              <a:spcAft>
                <a:spcPts val="0"/>
              </a:spcAft>
              <a:buSzPts val="1800"/>
              <a:buNone/>
              <a:defRPr sz="1200" cap="none">
                <a:solidFill>
                  <a:schemeClr val="accent3"/>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88" name="Google Shape;3288;p242"/>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9" name="Google Shape;3289;p2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lide - Title and Text">
  <p:cSld name="Slide - Title and Text">
    <p:spTree>
      <p:nvGrpSpPr>
        <p:cNvPr id="1" name="Shape 3290"/>
        <p:cNvGrpSpPr/>
        <p:nvPr/>
      </p:nvGrpSpPr>
      <p:grpSpPr>
        <a:xfrm>
          <a:off x="0" y="0"/>
          <a:ext cx="0" cy="0"/>
          <a:chOff x="0" y="0"/>
          <a:chExt cx="0" cy="0"/>
        </a:xfrm>
      </p:grpSpPr>
      <p:sp>
        <p:nvSpPr>
          <p:cNvPr id="3291" name="Google Shape;3291;p24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2" name="Google Shape;3292;p24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293" name="Google Shape;3293;p243"/>
          <p:cNvSpPr txBox="1">
            <a:spLocks noGrp="1"/>
          </p:cNvSpPr>
          <p:nvPr>
            <p:ph type="body" idx="1"/>
          </p:nvPr>
        </p:nvSpPr>
        <p:spPr>
          <a:xfrm>
            <a:off x="650875" y="1270000"/>
            <a:ext cx="10112400" cy="4445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_Title Slide - Image Background">
  <p:cSld name="1_Title Slide - Image Background">
    <p:bg>
      <p:bgPr>
        <a:solidFill>
          <a:schemeClr val="accent1"/>
        </a:solidFill>
        <a:effectLst/>
      </p:bgPr>
    </p:bg>
    <p:spTree>
      <p:nvGrpSpPr>
        <p:cNvPr id="1" name="Shape 3294"/>
        <p:cNvGrpSpPr/>
        <p:nvPr/>
      </p:nvGrpSpPr>
      <p:grpSpPr>
        <a:xfrm>
          <a:off x="0" y="0"/>
          <a:ext cx="0" cy="0"/>
          <a:chOff x="0" y="0"/>
          <a:chExt cx="0" cy="0"/>
        </a:xfrm>
      </p:grpSpPr>
      <p:sp>
        <p:nvSpPr>
          <p:cNvPr id="3295" name="Google Shape;3295;p244"/>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296" name="Google Shape;3296;p244"/>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297" name="Google Shape;3297;p244"/>
          <p:cNvSpPr>
            <a:spLocks noGrp="1"/>
          </p:cNvSpPr>
          <p:nvPr>
            <p:ph type="pic" idx="2"/>
          </p:nvPr>
        </p:nvSpPr>
        <p:spPr>
          <a:xfrm>
            <a:off x="8001000" y="0"/>
            <a:ext cx="4214700" cy="6858000"/>
          </a:xfrm>
          <a:prstGeom prst="rect">
            <a:avLst/>
          </a:prstGeom>
          <a:solidFill>
            <a:schemeClr val="lt1"/>
          </a:solidFill>
          <a:ln>
            <a:noFill/>
          </a:ln>
        </p:spPr>
      </p:sp>
      <p:sp>
        <p:nvSpPr>
          <p:cNvPr id="3298" name="Google Shape;3298;p244"/>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9" name="Google Shape;3299;p244"/>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0" name="Google Shape;3300;p244"/>
          <p:cNvSpPr txBox="1">
            <a:spLocks noGrp="1"/>
          </p:cNvSpPr>
          <p:nvPr>
            <p:ph type="body" idx="3"/>
          </p:nvPr>
        </p:nvSpPr>
        <p:spPr>
          <a:xfrm>
            <a:off x="650875" y="5295900"/>
            <a:ext cx="44925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1" name="Google Shape;3301;p24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3302" name="Google Shape;3302;p244"/>
          <p:cNvCxnSpPr/>
          <p:nvPr/>
        </p:nvCxnSpPr>
        <p:spPr>
          <a:xfrm>
            <a:off x="8001000" y="0"/>
            <a:ext cx="0" cy="6858000"/>
          </a:xfrm>
          <a:prstGeom prst="straightConnector1">
            <a:avLst/>
          </a:prstGeom>
          <a:noFill/>
          <a:ln w="34925" cap="flat" cmpd="sng">
            <a:solidFill>
              <a:schemeClr val="dk1"/>
            </a:solidFill>
            <a:prstDash val="solid"/>
            <a:miter lim="800000"/>
            <a:headEnd type="none" w="sm" len="sm"/>
            <a:tailEnd type="none" w="sm" len="sm"/>
          </a:ln>
        </p:spPr>
      </p:cxnSp>
      <p:sp>
        <p:nvSpPr>
          <p:cNvPr id="3303" name="Google Shape;3303;p244"/>
          <p:cNvSpPr txBox="1">
            <a:spLocks noGrp="1"/>
          </p:cNvSpPr>
          <p:nvPr>
            <p:ph type="body" idx="4"/>
          </p:nvPr>
        </p:nvSpPr>
        <p:spPr>
          <a:xfrm>
            <a:off x="8243309" y="6105525"/>
            <a:ext cx="25200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Slide - Title and Text">
  <p:cSld name="1_Slide - Title and Text">
    <p:spTree>
      <p:nvGrpSpPr>
        <p:cNvPr id="1" name="Shape 320"/>
        <p:cNvGrpSpPr/>
        <p:nvPr/>
      </p:nvGrpSpPr>
      <p:grpSpPr>
        <a:xfrm>
          <a:off x="0" y="0"/>
          <a:ext cx="0" cy="0"/>
          <a:chOff x="0" y="0"/>
          <a:chExt cx="0" cy="0"/>
        </a:xfrm>
      </p:grpSpPr>
      <p:sp>
        <p:nvSpPr>
          <p:cNvPr id="321" name="Google Shape;321;p25"/>
          <p:cNvSpPr txBox="1">
            <a:spLocks noGrp="1"/>
          </p:cNvSpPr>
          <p:nvPr>
            <p:ph type="title"/>
          </p:nvPr>
        </p:nvSpPr>
        <p:spPr>
          <a:xfrm>
            <a:off x="650875" y="406977"/>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2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323" name="Google Shape;323;p25" descr="A picture containing shape&#10;&#10;Description automatically generated"/>
          <p:cNvPicPr preferRelativeResize="0"/>
          <p:nvPr/>
        </p:nvPicPr>
        <p:blipFill rotWithShape="1">
          <a:blip r:embed="rId2">
            <a:alphaModFix/>
          </a:blip>
          <a:srcRect/>
          <a:stretch/>
        </p:blipFill>
        <p:spPr>
          <a:xfrm>
            <a:off x="554033" y="1538170"/>
            <a:ext cx="2744792" cy="4152900"/>
          </a:xfrm>
          <a:prstGeom prst="rect">
            <a:avLst/>
          </a:prstGeom>
          <a:noFill/>
          <a:ln>
            <a:noFill/>
          </a:ln>
        </p:spPr>
      </p:pic>
      <p:sp>
        <p:nvSpPr>
          <p:cNvPr id="324" name="Google Shape;324;p25"/>
          <p:cNvSpPr>
            <a:spLocks noGrp="1"/>
          </p:cNvSpPr>
          <p:nvPr>
            <p:ph type="pic" idx="2"/>
          </p:nvPr>
        </p:nvSpPr>
        <p:spPr>
          <a:xfrm>
            <a:off x="1055179" y="1647708"/>
            <a:ext cx="1762125" cy="3776662"/>
          </a:xfrm>
          <a:prstGeom prst="rect">
            <a:avLst/>
          </a:prstGeom>
          <a:solidFill>
            <a:schemeClr val="lt1"/>
          </a:solidFill>
          <a:ln>
            <a:noFill/>
          </a:ln>
        </p:spPr>
      </p:sp>
      <p:pic>
        <p:nvPicPr>
          <p:cNvPr id="325" name="Google Shape;325;p25" descr="A picture containing shape&#10;&#10;Description automatically generated"/>
          <p:cNvPicPr preferRelativeResize="0"/>
          <p:nvPr/>
        </p:nvPicPr>
        <p:blipFill rotWithShape="1">
          <a:blip r:embed="rId2">
            <a:alphaModFix/>
          </a:blip>
          <a:srcRect/>
          <a:stretch/>
        </p:blipFill>
        <p:spPr>
          <a:xfrm>
            <a:off x="3316283" y="1538170"/>
            <a:ext cx="2744792" cy="4152900"/>
          </a:xfrm>
          <a:prstGeom prst="rect">
            <a:avLst/>
          </a:prstGeom>
          <a:noFill/>
          <a:ln>
            <a:noFill/>
          </a:ln>
        </p:spPr>
      </p:pic>
      <p:sp>
        <p:nvSpPr>
          <p:cNvPr id="326" name="Google Shape;326;p25"/>
          <p:cNvSpPr>
            <a:spLocks noGrp="1"/>
          </p:cNvSpPr>
          <p:nvPr>
            <p:ph type="pic" idx="3"/>
          </p:nvPr>
        </p:nvSpPr>
        <p:spPr>
          <a:xfrm>
            <a:off x="3817429" y="1647708"/>
            <a:ext cx="1762125" cy="3776662"/>
          </a:xfrm>
          <a:prstGeom prst="rect">
            <a:avLst/>
          </a:prstGeom>
          <a:solidFill>
            <a:schemeClr val="lt1"/>
          </a:solidFill>
          <a:ln>
            <a:noFill/>
          </a:ln>
        </p:spPr>
      </p:sp>
      <p:pic>
        <p:nvPicPr>
          <p:cNvPr id="327" name="Google Shape;327;p25" descr="A picture containing shape&#10;&#10;Description automatically generated"/>
          <p:cNvPicPr preferRelativeResize="0"/>
          <p:nvPr/>
        </p:nvPicPr>
        <p:blipFill rotWithShape="1">
          <a:blip r:embed="rId2">
            <a:alphaModFix/>
          </a:blip>
          <a:srcRect/>
          <a:stretch/>
        </p:blipFill>
        <p:spPr>
          <a:xfrm>
            <a:off x="6097583" y="1538170"/>
            <a:ext cx="2744792" cy="4152900"/>
          </a:xfrm>
          <a:prstGeom prst="rect">
            <a:avLst/>
          </a:prstGeom>
          <a:noFill/>
          <a:ln>
            <a:noFill/>
          </a:ln>
        </p:spPr>
      </p:pic>
      <p:sp>
        <p:nvSpPr>
          <p:cNvPr id="328" name="Google Shape;328;p25"/>
          <p:cNvSpPr>
            <a:spLocks noGrp="1"/>
          </p:cNvSpPr>
          <p:nvPr>
            <p:ph type="pic" idx="4"/>
          </p:nvPr>
        </p:nvSpPr>
        <p:spPr>
          <a:xfrm>
            <a:off x="6598729" y="1647708"/>
            <a:ext cx="1762125" cy="3776662"/>
          </a:xfrm>
          <a:prstGeom prst="rect">
            <a:avLst/>
          </a:prstGeom>
          <a:solidFill>
            <a:schemeClr val="lt1"/>
          </a:solidFill>
          <a:ln>
            <a:noFill/>
          </a:ln>
        </p:spPr>
      </p:sp>
      <p:pic>
        <p:nvPicPr>
          <p:cNvPr id="329" name="Google Shape;329;p25" descr="A picture containing shape&#10;&#10;Description automatically generated"/>
          <p:cNvPicPr preferRelativeResize="0"/>
          <p:nvPr/>
        </p:nvPicPr>
        <p:blipFill rotWithShape="1">
          <a:blip r:embed="rId2">
            <a:alphaModFix/>
          </a:blip>
          <a:srcRect/>
          <a:stretch/>
        </p:blipFill>
        <p:spPr>
          <a:xfrm>
            <a:off x="8859833" y="1538170"/>
            <a:ext cx="2744792" cy="4152900"/>
          </a:xfrm>
          <a:prstGeom prst="rect">
            <a:avLst/>
          </a:prstGeom>
          <a:noFill/>
          <a:ln>
            <a:noFill/>
          </a:ln>
        </p:spPr>
      </p:pic>
      <p:sp>
        <p:nvSpPr>
          <p:cNvPr id="330" name="Google Shape;330;p25"/>
          <p:cNvSpPr>
            <a:spLocks noGrp="1"/>
          </p:cNvSpPr>
          <p:nvPr>
            <p:ph type="pic" idx="5"/>
          </p:nvPr>
        </p:nvSpPr>
        <p:spPr>
          <a:xfrm>
            <a:off x="9360979" y="1647708"/>
            <a:ext cx="1762125" cy="3776662"/>
          </a:xfrm>
          <a:prstGeom prst="rect">
            <a:avLst/>
          </a:prstGeom>
          <a:solidFill>
            <a:schemeClr val="lt1"/>
          </a:solidFill>
          <a:ln>
            <a:noFill/>
          </a:ln>
        </p:spPr>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matchingName="Closing Slide - Logo">
  <p:cSld name="Closing Slide - Logo">
    <p:bg>
      <p:bgPr>
        <a:solidFill>
          <a:schemeClr val="accent1"/>
        </a:solidFill>
        <a:effectLst/>
      </p:bgPr>
    </p:bg>
    <p:spTree>
      <p:nvGrpSpPr>
        <p:cNvPr id="1" name="Shape 3304"/>
        <p:cNvGrpSpPr/>
        <p:nvPr/>
      </p:nvGrpSpPr>
      <p:grpSpPr>
        <a:xfrm>
          <a:off x="0" y="0"/>
          <a:ext cx="0" cy="0"/>
          <a:chOff x="0" y="0"/>
          <a:chExt cx="0" cy="0"/>
        </a:xfrm>
      </p:grpSpPr>
      <p:pic>
        <p:nvPicPr>
          <p:cNvPr id="3305" name="Google Shape;3305;p245"/>
          <p:cNvPicPr preferRelativeResize="0"/>
          <p:nvPr/>
        </p:nvPicPr>
        <p:blipFill rotWithShape="1">
          <a:blip r:embed="rId2">
            <a:alphaModFix/>
          </a:blip>
          <a:srcRect/>
          <a:stretch/>
        </p:blipFill>
        <p:spPr>
          <a:xfrm>
            <a:off x="5553075" y="2724150"/>
            <a:ext cx="1085850" cy="1085850"/>
          </a:xfrm>
          <a:prstGeom prst="rect">
            <a:avLst/>
          </a:prstGeom>
          <a:noFill/>
          <a:ln>
            <a:noFill/>
          </a:ln>
        </p:spPr>
      </p:pic>
      <p:sp>
        <p:nvSpPr>
          <p:cNvPr id="3306" name="Google Shape;3306;p245"/>
          <p:cNvSpPr txBox="1">
            <a:spLocks noGrp="1"/>
          </p:cNvSpPr>
          <p:nvPr>
            <p:ph type="body" idx="1"/>
          </p:nvPr>
        </p:nvSpPr>
        <p:spPr>
          <a:xfrm>
            <a:off x="5553074" y="3937000"/>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matchingName="2_Closing Slide - Logo">
  <p:cSld name="2_Closing Slide - Logo">
    <p:bg>
      <p:bgPr>
        <a:solidFill>
          <a:schemeClr val="accent1"/>
        </a:solidFill>
        <a:effectLst/>
      </p:bgPr>
    </p:bg>
    <p:spTree>
      <p:nvGrpSpPr>
        <p:cNvPr id="1" name="Shape 3307"/>
        <p:cNvGrpSpPr/>
        <p:nvPr/>
      </p:nvGrpSpPr>
      <p:grpSpPr>
        <a:xfrm>
          <a:off x="0" y="0"/>
          <a:ext cx="0" cy="0"/>
          <a:chOff x="0" y="0"/>
          <a:chExt cx="0" cy="0"/>
        </a:xfrm>
      </p:grpSpPr>
      <p:pic>
        <p:nvPicPr>
          <p:cNvPr id="3308" name="Google Shape;3308;p246"/>
          <p:cNvPicPr preferRelativeResize="0"/>
          <p:nvPr/>
        </p:nvPicPr>
        <p:blipFill rotWithShape="1">
          <a:blip r:embed="rId2">
            <a:alphaModFix/>
          </a:blip>
          <a:srcRect/>
          <a:stretch/>
        </p:blipFill>
        <p:spPr>
          <a:xfrm>
            <a:off x="5553075" y="2159000"/>
            <a:ext cx="1085850" cy="1085850"/>
          </a:xfrm>
          <a:prstGeom prst="rect">
            <a:avLst/>
          </a:prstGeom>
          <a:noFill/>
          <a:ln>
            <a:noFill/>
          </a:ln>
        </p:spPr>
      </p:pic>
      <p:sp>
        <p:nvSpPr>
          <p:cNvPr id="3309" name="Google Shape;3309;p246"/>
          <p:cNvSpPr txBox="1">
            <a:spLocks noGrp="1"/>
          </p:cNvSpPr>
          <p:nvPr>
            <p:ph type="body" idx="1"/>
          </p:nvPr>
        </p:nvSpPr>
        <p:spPr>
          <a:xfrm>
            <a:off x="5553074" y="3354851"/>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0" name="Google Shape;3310;p246"/>
          <p:cNvSpPr txBox="1">
            <a:spLocks noGrp="1"/>
          </p:cNvSpPr>
          <p:nvPr>
            <p:ph type="body" idx="2"/>
          </p:nvPr>
        </p:nvSpPr>
        <p:spPr>
          <a:xfrm>
            <a:off x="4777740" y="4013200"/>
            <a:ext cx="2636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1" name="Google Shape;3311;p246"/>
          <p:cNvSpPr txBox="1">
            <a:spLocks noGrp="1"/>
          </p:cNvSpPr>
          <p:nvPr>
            <p:ph type="body" idx="3"/>
          </p:nvPr>
        </p:nvSpPr>
        <p:spPr>
          <a:xfrm>
            <a:off x="3197860" y="4429125"/>
            <a:ext cx="5796300" cy="270000"/>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matchingName="1_Closing Slide - Logo">
  <p:cSld name="1_Closing Slide - Logo">
    <p:bg>
      <p:bgPr>
        <a:solidFill>
          <a:schemeClr val="accent1"/>
        </a:solidFill>
        <a:effectLst/>
      </p:bgPr>
    </p:bg>
    <p:spTree>
      <p:nvGrpSpPr>
        <p:cNvPr id="1" name="Shape 3312"/>
        <p:cNvGrpSpPr/>
        <p:nvPr/>
      </p:nvGrpSpPr>
      <p:grpSpPr>
        <a:xfrm>
          <a:off x="0" y="0"/>
          <a:ext cx="0" cy="0"/>
          <a:chOff x="0" y="0"/>
          <a:chExt cx="0" cy="0"/>
        </a:xfrm>
      </p:grpSpPr>
      <p:pic>
        <p:nvPicPr>
          <p:cNvPr id="3313" name="Google Shape;3313;p247"/>
          <p:cNvPicPr preferRelativeResize="0"/>
          <p:nvPr/>
        </p:nvPicPr>
        <p:blipFill rotWithShape="1">
          <a:blip r:embed="rId2">
            <a:alphaModFix/>
          </a:blip>
          <a:srcRect/>
          <a:stretch/>
        </p:blipFill>
        <p:spPr>
          <a:xfrm>
            <a:off x="1419226" y="2724150"/>
            <a:ext cx="1085850" cy="1085850"/>
          </a:xfrm>
          <a:prstGeom prst="rect">
            <a:avLst/>
          </a:prstGeom>
          <a:noFill/>
          <a:ln>
            <a:noFill/>
          </a:ln>
        </p:spPr>
      </p:pic>
      <p:sp>
        <p:nvSpPr>
          <p:cNvPr id="3314" name="Google Shape;3314;p247"/>
          <p:cNvSpPr txBox="1">
            <a:spLocks noGrp="1"/>
          </p:cNvSpPr>
          <p:nvPr>
            <p:ph type="body" idx="1"/>
          </p:nvPr>
        </p:nvSpPr>
        <p:spPr>
          <a:xfrm>
            <a:off x="1419225" y="3937000"/>
            <a:ext cx="1086000" cy="4551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5" name="Google Shape;3315;p247"/>
          <p:cNvSpPr txBox="1">
            <a:spLocks noGrp="1"/>
          </p:cNvSpPr>
          <p:nvPr>
            <p:ph type="body" idx="2"/>
          </p:nvPr>
        </p:nvSpPr>
        <p:spPr>
          <a:xfrm>
            <a:off x="3395981"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6" name="Google Shape;3316;p247"/>
          <p:cNvSpPr txBox="1">
            <a:spLocks noGrp="1"/>
          </p:cNvSpPr>
          <p:nvPr>
            <p:ph type="body" idx="3"/>
          </p:nvPr>
        </p:nvSpPr>
        <p:spPr>
          <a:xfrm>
            <a:off x="3403601"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7" name="Google Shape;3317;p247"/>
          <p:cNvSpPr txBox="1">
            <a:spLocks noGrp="1"/>
          </p:cNvSpPr>
          <p:nvPr>
            <p:ph type="body" idx="4"/>
          </p:nvPr>
        </p:nvSpPr>
        <p:spPr>
          <a:xfrm>
            <a:off x="6162676"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8" name="Google Shape;3318;p247"/>
          <p:cNvSpPr txBox="1">
            <a:spLocks noGrp="1"/>
          </p:cNvSpPr>
          <p:nvPr>
            <p:ph type="body" idx="5"/>
          </p:nvPr>
        </p:nvSpPr>
        <p:spPr>
          <a:xfrm>
            <a:off x="6170296"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9" name="Google Shape;3319;p247"/>
          <p:cNvSpPr txBox="1">
            <a:spLocks noGrp="1"/>
          </p:cNvSpPr>
          <p:nvPr>
            <p:ph type="body" idx="6"/>
          </p:nvPr>
        </p:nvSpPr>
        <p:spPr>
          <a:xfrm>
            <a:off x="8936991" y="2025650"/>
            <a:ext cx="2636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0" name="Google Shape;3320;p247"/>
          <p:cNvSpPr txBox="1">
            <a:spLocks noGrp="1"/>
          </p:cNvSpPr>
          <p:nvPr>
            <p:ph type="body" idx="7"/>
          </p:nvPr>
        </p:nvSpPr>
        <p:spPr>
          <a:xfrm>
            <a:off x="8944611" y="2517775"/>
            <a:ext cx="2628900" cy="3070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1"/>
        </a:solidFill>
        <a:effectLst/>
      </p:bgPr>
    </p:bg>
    <p:spTree>
      <p:nvGrpSpPr>
        <p:cNvPr id="1" name="Shape 3321"/>
        <p:cNvGrpSpPr/>
        <p:nvPr/>
      </p:nvGrpSpPr>
      <p:grpSpPr>
        <a:xfrm>
          <a:off x="0" y="0"/>
          <a:ext cx="0" cy="0"/>
          <a:chOff x="0" y="0"/>
          <a:chExt cx="0" cy="0"/>
        </a:xfrm>
      </p:grpSpPr>
      <p:sp>
        <p:nvSpPr>
          <p:cNvPr id="3322" name="Google Shape;3322;p248"/>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323" name="Google Shape;3323;p248"/>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324" name="Google Shape;3324;p248"/>
          <p:cNvSpPr>
            <a:spLocks noGrp="1"/>
          </p:cNvSpPr>
          <p:nvPr>
            <p:ph type="pic" idx="2"/>
          </p:nvPr>
        </p:nvSpPr>
        <p:spPr>
          <a:xfrm>
            <a:off x="6056308" y="0"/>
            <a:ext cx="6159600" cy="6858000"/>
          </a:xfrm>
          <a:prstGeom prst="rect">
            <a:avLst/>
          </a:prstGeom>
          <a:solidFill>
            <a:schemeClr val="lt1"/>
          </a:solidFill>
          <a:ln>
            <a:noFill/>
          </a:ln>
        </p:spPr>
      </p:sp>
      <p:sp>
        <p:nvSpPr>
          <p:cNvPr id="3325" name="Google Shape;3325;p248"/>
          <p:cNvSpPr txBox="1">
            <a:spLocks noGrp="1"/>
          </p:cNvSpPr>
          <p:nvPr>
            <p:ph type="body" idx="1"/>
          </p:nvPr>
        </p:nvSpPr>
        <p:spPr>
          <a:xfrm>
            <a:off x="650875" y="1562100"/>
            <a:ext cx="36354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26" name="Google Shape;3326;p248"/>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327" name="Google Shape;3327;p248"/>
          <p:cNvSpPr txBox="1">
            <a:spLocks noGrp="1"/>
          </p:cNvSpPr>
          <p:nvPr>
            <p:ph type="title"/>
          </p:nvPr>
        </p:nvSpPr>
        <p:spPr>
          <a:xfrm>
            <a:off x="650875" y="2003425"/>
            <a:ext cx="6302400" cy="2434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8" name="Google Shape;3328;p248"/>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 Image Background">
  <p:cSld name="Title Slide - Image Background">
    <p:bg>
      <p:bgPr>
        <a:solidFill>
          <a:schemeClr val="accent1"/>
        </a:solidFill>
        <a:effectLst/>
      </p:bgPr>
    </p:bg>
    <p:spTree>
      <p:nvGrpSpPr>
        <p:cNvPr id="1" name="Shape 3329"/>
        <p:cNvGrpSpPr/>
        <p:nvPr/>
      </p:nvGrpSpPr>
      <p:grpSpPr>
        <a:xfrm>
          <a:off x="0" y="0"/>
          <a:ext cx="0" cy="0"/>
          <a:chOff x="0" y="0"/>
          <a:chExt cx="0" cy="0"/>
        </a:xfrm>
      </p:grpSpPr>
      <p:sp>
        <p:nvSpPr>
          <p:cNvPr id="3330" name="Google Shape;3330;p249"/>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31" name="Google Shape;3331;p249"/>
          <p:cNvPicPr preferRelativeResize="0"/>
          <p:nvPr/>
        </p:nvPicPr>
        <p:blipFill rotWithShape="1">
          <a:blip r:embed="rId2">
            <a:alphaModFix/>
          </a:blip>
          <a:srcRect/>
          <a:stretch/>
        </p:blipFill>
        <p:spPr>
          <a:xfrm>
            <a:off x="666750" y="1021226"/>
            <a:ext cx="762000" cy="762000"/>
          </a:xfrm>
          <a:prstGeom prst="rect">
            <a:avLst/>
          </a:prstGeom>
          <a:noFill/>
          <a:ln>
            <a:noFill/>
          </a:ln>
        </p:spPr>
      </p:pic>
      <p:sp>
        <p:nvSpPr>
          <p:cNvPr id="3332" name="Google Shape;3332;p249"/>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3" name="Google Shape;3333;p249"/>
          <p:cNvSpPr txBox="1">
            <a:spLocks noGrp="1"/>
          </p:cNvSpPr>
          <p:nvPr>
            <p:ph type="body" idx="2"/>
          </p:nvPr>
        </p:nvSpPr>
        <p:spPr>
          <a:xfrm>
            <a:off x="650875" y="5295900"/>
            <a:ext cx="44925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4" name="Google Shape;3334;p24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ection Slide with Image">
  <p:cSld name="Section Slide with Image">
    <p:bg>
      <p:bgPr>
        <a:solidFill>
          <a:schemeClr val="accent1"/>
        </a:solidFill>
        <a:effectLst/>
      </p:bgPr>
    </p:bg>
    <p:spTree>
      <p:nvGrpSpPr>
        <p:cNvPr id="1" name="Shape 3335"/>
        <p:cNvGrpSpPr/>
        <p:nvPr/>
      </p:nvGrpSpPr>
      <p:grpSpPr>
        <a:xfrm>
          <a:off x="0" y="0"/>
          <a:ext cx="0" cy="0"/>
          <a:chOff x="0" y="0"/>
          <a:chExt cx="0" cy="0"/>
        </a:xfrm>
      </p:grpSpPr>
      <p:sp>
        <p:nvSpPr>
          <p:cNvPr id="3336" name="Google Shape;3336;p250"/>
          <p:cNvSpPr/>
          <p:nvPr/>
        </p:nvSpPr>
        <p:spPr>
          <a:xfrm>
            <a:off x="11059319"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337" name="Google Shape;3337;p250"/>
          <p:cNvPicPr preferRelativeResize="0"/>
          <p:nvPr/>
        </p:nvPicPr>
        <p:blipFill rotWithShape="1">
          <a:blip r:embed="rId2">
            <a:alphaModFix/>
          </a:blip>
          <a:srcRect/>
          <a:stretch/>
        </p:blipFill>
        <p:spPr>
          <a:xfrm>
            <a:off x="11059319" y="5981700"/>
            <a:ext cx="495300" cy="495300"/>
          </a:xfrm>
          <a:prstGeom prst="rect">
            <a:avLst/>
          </a:prstGeom>
          <a:noFill/>
          <a:ln>
            <a:noFill/>
          </a:ln>
        </p:spPr>
      </p:pic>
      <p:sp>
        <p:nvSpPr>
          <p:cNvPr id="3338" name="Google Shape;3338;p250"/>
          <p:cNvSpPr>
            <a:spLocks noGrp="1"/>
          </p:cNvSpPr>
          <p:nvPr>
            <p:ph type="pic" idx="2"/>
          </p:nvPr>
        </p:nvSpPr>
        <p:spPr>
          <a:xfrm>
            <a:off x="4332285" y="-1"/>
            <a:ext cx="7874100" cy="6858000"/>
          </a:xfrm>
          <a:prstGeom prst="rect">
            <a:avLst/>
          </a:prstGeom>
          <a:solidFill>
            <a:schemeClr val="lt1"/>
          </a:solidFill>
          <a:ln>
            <a:noFill/>
          </a:ln>
        </p:spPr>
      </p:sp>
      <p:cxnSp>
        <p:nvCxnSpPr>
          <p:cNvPr id="3339" name="Google Shape;3339;p250"/>
          <p:cNvCxnSpPr/>
          <p:nvPr/>
        </p:nvCxnSpPr>
        <p:spPr>
          <a:xfrm>
            <a:off x="4318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340" name="Google Shape;3340;p250"/>
          <p:cNvSpPr txBox="1">
            <a:spLocks noGrp="1"/>
          </p:cNvSpPr>
          <p:nvPr>
            <p:ph type="title"/>
          </p:nvPr>
        </p:nvSpPr>
        <p:spPr>
          <a:xfrm>
            <a:off x="650875" y="2003425"/>
            <a:ext cx="45879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1" name="Google Shape;3341;p250"/>
          <p:cNvSpPr txBox="1">
            <a:spLocks noGrp="1"/>
          </p:cNvSpPr>
          <p:nvPr>
            <p:ph type="body" idx="1"/>
          </p:nvPr>
        </p:nvSpPr>
        <p:spPr>
          <a:xfrm>
            <a:off x="650875" y="1562100"/>
            <a:ext cx="26193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2" name="Google Shape;3342;p250"/>
          <p:cNvSpPr txBox="1">
            <a:spLocks noGrp="1"/>
          </p:cNvSpPr>
          <p:nvPr>
            <p:ph type="body" idx="3"/>
          </p:nvPr>
        </p:nvSpPr>
        <p:spPr>
          <a:xfrm>
            <a:off x="650876" y="5172075"/>
            <a:ext cx="31932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3" name="Google Shape;3343;p250"/>
          <p:cNvSpPr txBox="1">
            <a:spLocks noGrp="1"/>
          </p:cNvSpPr>
          <p:nvPr>
            <p:ph type="sldNum" idx="12"/>
          </p:nvPr>
        </p:nvSpPr>
        <p:spPr>
          <a:xfrm>
            <a:off x="650875" y="6356350"/>
            <a:ext cx="5163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lt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344" name="Google Shape;3344;p250"/>
          <p:cNvSpPr txBox="1">
            <a:spLocks noGrp="1"/>
          </p:cNvSpPr>
          <p:nvPr>
            <p:ph type="body" idx="4"/>
          </p:nvPr>
        </p:nvSpPr>
        <p:spPr>
          <a:xfrm>
            <a:off x="4633911"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Slide Text only">
  <p:cSld name="Section Slide Text only">
    <p:bg>
      <p:bgPr>
        <a:solidFill>
          <a:schemeClr val="accent1"/>
        </a:solidFill>
        <a:effectLst/>
      </p:bgPr>
    </p:bg>
    <p:spTree>
      <p:nvGrpSpPr>
        <p:cNvPr id="1" name="Shape 3345"/>
        <p:cNvGrpSpPr/>
        <p:nvPr/>
      </p:nvGrpSpPr>
      <p:grpSpPr>
        <a:xfrm>
          <a:off x="0" y="0"/>
          <a:ext cx="0" cy="0"/>
          <a:chOff x="0" y="0"/>
          <a:chExt cx="0" cy="0"/>
        </a:xfrm>
      </p:grpSpPr>
      <p:sp>
        <p:nvSpPr>
          <p:cNvPr id="3346" name="Google Shape;3346;p251"/>
          <p:cNvSpPr/>
          <p:nvPr/>
        </p:nvSpPr>
        <p:spPr>
          <a:xfrm>
            <a:off x="0" y="0"/>
            <a:ext cx="4191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cxnSp>
        <p:nvCxnSpPr>
          <p:cNvPr id="3347" name="Google Shape;3347;p251"/>
          <p:cNvCxnSpPr/>
          <p:nvPr/>
        </p:nvCxnSpPr>
        <p:spPr>
          <a:xfrm>
            <a:off x="4191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348" name="Google Shape;3348;p251"/>
          <p:cNvSpPr txBox="1">
            <a:spLocks noGrp="1"/>
          </p:cNvSpPr>
          <p:nvPr>
            <p:ph type="title"/>
          </p:nvPr>
        </p:nvSpPr>
        <p:spPr>
          <a:xfrm>
            <a:off x="650875" y="2003425"/>
            <a:ext cx="45879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9" name="Google Shape;3349;p251"/>
          <p:cNvSpPr txBox="1">
            <a:spLocks noGrp="1"/>
          </p:cNvSpPr>
          <p:nvPr>
            <p:ph type="body" idx="1"/>
          </p:nvPr>
        </p:nvSpPr>
        <p:spPr>
          <a:xfrm>
            <a:off x="650875" y="1562100"/>
            <a:ext cx="26193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600"/>
              <a:buNone/>
              <a:defRPr sz="16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0" name="Google Shape;3350;p251"/>
          <p:cNvSpPr txBox="1">
            <a:spLocks noGrp="1"/>
          </p:cNvSpPr>
          <p:nvPr>
            <p:ph type="body" idx="2"/>
          </p:nvPr>
        </p:nvSpPr>
        <p:spPr>
          <a:xfrm>
            <a:off x="650876" y="5172075"/>
            <a:ext cx="31932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solidFill>
                  <a:schemeClr val="dk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Slide - Text Only">
  <p:cSld name="Title Slide - Text Only">
    <p:bg>
      <p:bgPr>
        <a:solidFill>
          <a:schemeClr val="accent1"/>
        </a:solidFill>
        <a:effectLst/>
      </p:bgPr>
    </p:bg>
    <p:spTree>
      <p:nvGrpSpPr>
        <p:cNvPr id="1" name="Shape 3351"/>
        <p:cNvGrpSpPr/>
        <p:nvPr/>
      </p:nvGrpSpPr>
      <p:grpSpPr>
        <a:xfrm>
          <a:off x="0" y="0"/>
          <a:ext cx="0" cy="0"/>
          <a:chOff x="0" y="0"/>
          <a:chExt cx="0" cy="0"/>
        </a:xfrm>
      </p:grpSpPr>
      <p:sp>
        <p:nvSpPr>
          <p:cNvPr id="3352" name="Google Shape;3352;p252"/>
          <p:cNvSpPr txBox="1">
            <a:spLocks noGrp="1"/>
          </p:cNvSpPr>
          <p:nvPr>
            <p:ph type="title"/>
          </p:nvPr>
        </p:nvSpPr>
        <p:spPr>
          <a:xfrm>
            <a:off x="1565275" y="1152525"/>
            <a:ext cx="6302400" cy="1662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3" name="Google Shape;3353;p252"/>
          <p:cNvSpPr txBox="1">
            <a:spLocks noGrp="1"/>
          </p:cNvSpPr>
          <p:nvPr>
            <p:ph type="body" idx="1"/>
          </p:nvPr>
        </p:nvSpPr>
        <p:spPr>
          <a:xfrm>
            <a:off x="1565275" y="3048001"/>
            <a:ext cx="6302400" cy="495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Montserrat Light"/>
                <a:ea typeface="Montserrat Light"/>
                <a:cs typeface="Montserrat Light"/>
                <a:sym typeface="Montserrat Ligh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4" name="Google Shape;3354;p252"/>
          <p:cNvSpPr txBox="1">
            <a:spLocks noGrp="1"/>
          </p:cNvSpPr>
          <p:nvPr>
            <p:ph type="body" idx="2"/>
          </p:nvPr>
        </p:nvSpPr>
        <p:spPr>
          <a:xfrm>
            <a:off x="1565275" y="3937000"/>
            <a:ext cx="6308700" cy="1662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Agenda Slide">
  <p:cSld name="Agenda Slide">
    <p:spTree>
      <p:nvGrpSpPr>
        <p:cNvPr id="1" name="Shape 3355"/>
        <p:cNvGrpSpPr/>
        <p:nvPr/>
      </p:nvGrpSpPr>
      <p:grpSpPr>
        <a:xfrm>
          <a:off x="0" y="0"/>
          <a:ext cx="0" cy="0"/>
          <a:chOff x="0" y="0"/>
          <a:chExt cx="0" cy="0"/>
        </a:xfrm>
      </p:grpSpPr>
      <p:sp>
        <p:nvSpPr>
          <p:cNvPr id="3356" name="Google Shape;3356;p253"/>
          <p:cNvSpPr/>
          <p:nvPr/>
        </p:nvSpPr>
        <p:spPr>
          <a:xfrm>
            <a:off x="3270250" y="0"/>
            <a:ext cx="892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357" name="Google Shape;3357;p253"/>
          <p:cNvSpPr txBox="1">
            <a:spLocks noGrp="1"/>
          </p:cNvSpPr>
          <p:nvPr>
            <p:ph type="body" idx="1"/>
          </p:nvPr>
        </p:nvSpPr>
        <p:spPr>
          <a:xfrm>
            <a:off x="8001000" y="217805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8" name="Google Shape;3358;p253"/>
          <p:cNvSpPr txBox="1">
            <a:spLocks noGrp="1"/>
          </p:cNvSpPr>
          <p:nvPr>
            <p:ph type="body" idx="2"/>
          </p:nvPr>
        </p:nvSpPr>
        <p:spPr>
          <a:xfrm>
            <a:off x="8001000" y="306324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9" name="Google Shape;3359;p253"/>
          <p:cNvSpPr txBox="1">
            <a:spLocks noGrp="1"/>
          </p:cNvSpPr>
          <p:nvPr>
            <p:ph type="body" idx="3"/>
          </p:nvPr>
        </p:nvSpPr>
        <p:spPr>
          <a:xfrm>
            <a:off x="8001000" y="394779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0" name="Google Shape;3360;p253"/>
          <p:cNvSpPr txBox="1">
            <a:spLocks noGrp="1"/>
          </p:cNvSpPr>
          <p:nvPr>
            <p:ph type="body" idx="4"/>
          </p:nvPr>
        </p:nvSpPr>
        <p:spPr>
          <a:xfrm>
            <a:off x="8001000" y="483933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1" name="Google Shape;3361;p253"/>
          <p:cNvSpPr txBox="1">
            <a:spLocks noGrp="1"/>
          </p:cNvSpPr>
          <p:nvPr>
            <p:ph type="body" idx="5"/>
          </p:nvPr>
        </p:nvSpPr>
        <p:spPr>
          <a:xfrm>
            <a:off x="8001000" y="127000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2" name="Google Shape;3362;p253"/>
          <p:cNvSpPr txBox="1">
            <a:spLocks noGrp="1"/>
          </p:cNvSpPr>
          <p:nvPr>
            <p:ph type="body" idx="6"/>
          </p:nvPr>
        </p:nvSpPr>
        <p:spPr>
          <a:xfrm>
            <a:off x="4333874" y="217805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3" name="Google Shape;3363;p253"/>
          <p:cNvSpPr txBox="1">
            <a:spLocks noGrp="1"/>
          </p:cNvSpPr>
          <p:nvPr>
            <p:ph type="body" idx="7"/>
          </p:nvPr>
        </p:nvSpPr>
        <p:spPr>
          <a:xfrm>
            <a:off x="4333874" y="306324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4" name="Google Shape;3364;p253"/>
          <p:cNvSpPr txBox="1">
            <a:spLocks noGrp="1"/>
          </p:cNvSpPr>
          <p:nvPr>
            <p:ph type="body" idx="8"/>
          </p:nvPr>
        </p:nvSpPr>
        <p:spPr>
          <a:xfrm>
            <a:off x="4333874" y="394779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5" name="Google Shape;3365;p253"/>
          <p:cNvSpPr txBox="1">
            <a:spLocks noGrp="1"/>
          </p:cNvSpPr>
          <p:nvPr>
            <p:ph type="body" idx="9"/>
          </p:nvPr>
        </p:nvSpPr>
        <p:spPr>
          <a:xfrm>
            <a:off x="4333874" y="4839335"/>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6" name="Google Shape;3366;p253"/>
          <p:cNvSpPr txBox="1">
            <a:spLocks noGrp="1"/>
          </p:cNvSpPr>
          <p:nvPr>
            <p:ph type="body" idx="13"/>
          </p:nvPr>
        </p:nvSpPr>
        <p:spPr>
          <a:xfrm>
            <a:off x="4333874" y="1270000"/>
            <a:ext cx="3359100" cy="762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36000" rIns="36000" bIns="72000" anchor="t" anchorCtr="0">
            <a:noAutofit/>
          </a:bodyPr>
          <a:lstStyle>
            <a:lvl1pPr marL="457200" lvl="0" indent="-228600" algn="l">
              <a:lnSpc>
                <a:spcPct val="90000"/>
              </a:lnSpc>
              <a:spcBef>
                <a:spcPts val="1000"/>
              </a:spcBef>
              <a:spcAft>
                <a:spcPts val="0"/>
              </a:spcAft>
              <a:buClr>
                <a:schemeClr val="dk1"/>
              </a:buClr>
              <a:buSzPts val="2000"/>
              <a:buNone/>
              <a:defRPr sz="20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7" name="Google Shape;3367;p253"/>
          <p:cNvSpPr txBox="1">
            <a:spLocks noGrp="1"/>
          </p:cNvSpPr>
          <p:nvPr>
            <p:ph type="title"/>
          </p:nvPr>
        </p:nvSpPr>
        <p:spPr>
          <a:xfrm>
            <a:off x="641350" y="1146175"/>
            <a:ext cx="2159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8" name="Google Shape;3368;p25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369" name="Google Shape;3369;p253"/>
          <p:cNvSpPr txBox="1">
            <a:spLocks noGrp="1"/>
          </p:cNvSpPr>
          <p:nvPr>
            <p:ph type="body" idx="14"/>
          </p:nvPr>
        </p:nvSpPr>
        <p:spPr>
          <a:xfrm>
            <a:off x="4810125" y="1308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0" name="Google Shape;3370;p253"/>
          <p:cNvSpPr txBox="1">
            <a:spLocks noGrp="1"/>
          </p:cNvSpPr>
          <p:nvPr>
            <p:ph type="body" idx="15"/>
          </p:nvPr>
        </p:nvSpPr>
        <p:spPr>
          <a:xfrm>
            <a:off x="4810125" y="1827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1" name="Google Shape;3371;p253"/>
          <p:cNvSpPr txBox="1">
            <a:spLocks noGrp="1"/>
          </p:cNvSpPr>
          <p:nvPr>
            <p:ph type="body" idx="16"/>
          </p:nvPr>
        </p:nvSpPr>
        <p:spPr>
          <a:xfrm>
            <a:off x="4810125" y="2197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2" name="Google Shape;3372;p253"/>
          <p:cNvSpPr txBox="1">
            <a:spLocks noGrp="1"/>
          </p:cNvSpPr>
          <p:nvPr>
            <p:ph type="body" idx="17"/>
          </p:nvPr>
        </p:nvSpPr>
        <p:spPr>
          <a:xfrm>
            <a:off x="4810125" y="2716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3" name="Google Shape;3373;p253"/>
          <p:cNvSpPr txBox="1">
            <a:spLocks noGrp="1"/>
          </p:cNvSpPr>
          <p:nvPr>
            <p:ph type="body" idx="18"/>
          </p:nvPr>
        </p:nvSpPr>
        <p:spPr>
          <a:xfrm>
            <a:off x="4810125" y="3086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4" name="Google Shape;3374;p253"/>
          <p:cNvSpPr txBox="1">
            <a:spLocks noGrp="1"/>
          </p:cNvSpPr>
          <p:nvPr>
            <p:ph type="body" idx="19"/>
          </p:nvPr>
        </p:nvSpPr>
        <p:spPr>
          <a:xfrm>
            <a:off x="4810125" y="3605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5" name="Google Shape;3375;p253"/>
          <p:cNvSpPr txBox="1">
            <a:spLocks noGrp="1"/>
          </p:cNvSpPr>
          <p:nvPr>
            <p:ph type="body" idx="20"/>
          </p:nvPr>
        </p:nvSpPr>
        <p:spPr>
          <a:xfrm>
            <a:off x="4810125" y="3975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6" name="Google Shape;3376;p253"/>
          <p:cNvSpPr txBox="1">
            <a:spLocks noGrp="1"/>
          </p:cNvSpPr>
          <p:nvPr>
            <p:ph type="body" idx="21"/>
          </p:nvPr>
        </p:nvSpPr>
        <p:spPr>
          <a:xfrm>
            <a:off x="4810125" y="4494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7" name="Google Shape;3377;p253"/>
          <p:cNvSpPr txBox="1">
            <a:spLocks noGrp="1"/>
          </p:cNvSpPr>
          <p:nvPr>
            <p:ph type="body" idx="22"/>
          </p:nvPr>
        </p:nvSpPr>
        <p:spPr>
          <a:xfrm>
            <a:off x="4810125" y="486918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8" name="Google Shape;3378;p253"/>
          <p:cNvSpPr txBox="1">
            <a:spLocks noGrp="1"/>
          </p:cNvSpPr>
          <p:nvPr>
            <p:ph type="body" idx="23"/>
          </p:nvPr>
        </p:nvSpPr>
        <p:spPr>
          <a:xfrm>
            <a:off x="4810125" y="538829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9" name="Google Shape;3379;p253"/>
          <p:cNvSpPr txBox="1">
            <a:spLocks noGrp="1"/>
          </p:cNvSpPr>
          <p:nvPr>
            <p:ph type="body" idx="24"/>
          </p:nvPr>
        </p:nvSpPr>
        <p:spPr>
          <a:xfrm>
            <a:off x="8534400" y="1308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0" name="Google Shape;3380;p253"/>
          <p:cNvSpPr txBox="1">
            <a:spLocks noGrp="1"/>
          </p:cNvSpPr>
          <p:nvPr>
            <p:ph type="body" idx="25"/>
          </p:nvPr>
        </p:nvSpPr>
        <p:spPr>
          <a:xfrm>
            <a:off x="8534400" y="1827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1" name="Google Shape;3381;p253"/>
          <p:cNvSpPr txBox="1">
            <a:spLocks noGrp="1"/>
          </p:cNvSpPr>
          <p:nvPr>
            <p:ph type="body" idx="26"/>
          </p:nvPr>
        </p:nvSpPr>
        <p:spPr>
          <a:xfrm>
            <a:off x="8534400" y="2197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2" name="Google Shape;3382;p253"/>
          <p:cNvSpPr txBox="1">
            <a:spLocks noGrp="1"/>
          </p:cNvSpPr>
          <p:nvPr>
            <p:ph type="body" idx="27"/>
          </p:nvPr>
        </p:nvSpPr>
        <p:spPr>
          <a:xfrm>
            <a:off x="8534400" y="2716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3" name="Google Shape;3383;p253"/>
          <p:cNvSpPr txBox="1">
            <a:spLocks noGrp="1"/>
          </p:cNvSpPr>
          <p:nvPr>
            <p:ph type="body" idx="28"/>
          </p:nvPr>
        </p:nvSpPr>
        <p:spPr>
          <a:xfrm>
            <a:off x="8534400" y="3086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4" name="Google Shape;3384;p253"/>
          <p:cNvSpPr txBox="1">
            <a:spLocks noGrp="1"/>
          </p:cNvSpPr>
          <p:nvPr>
            <p:ph type="body" idx="29"/>
          </p:nvPr>
        </p:nvSpPr>
        <p:spPr>
          <a:xfrm>
            <a:off x="8534400" y="3605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5" name="Google Shape;3385;p253"/>
          <p:cNvSpPr txBox="1">
            <a:spLocks noGrp="1"/>
          </p:cNvSpPr>
          <p:nvPr>
            <p:ph type="body" idx="30"/>
          </p:nvPr>
        </p:nvSpPr>
        <p:spPr>
          <a:xfrm>
            <a:off x="8534400" y="397510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6" name="Google Shape;3386;p253"/>
          <p:cNvSpPr txBox="1">
            <a:spLocks noGrp="1"/>
          </p:cNvSpPr>
          <p:nvPr>
            <p:ph type="body" idx="31"/>
          </p:nvPr>
        </p:nvSpPr>
        <p:spPr>
          <a:xfrm>
            <a:off x="8534400" y="449421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7" name="Google Shape;3387;p253"/>
          <p:cNvSpPr txBox="1">
            <a:spLocks noGrp="1"/>
          </p:cNvSpPr>
          <p:nvPr>
            <p:ph type="body" idx="32"/>
          </p:nvPr>
        </p:nvSpPr>
        <p:spPr>
          <a:xfrm>
            <a:off x="8534400" y="4869180"/>
            <a:ext cx="2616300" cy="516000"/>
          </a:xfrm>
          <a:prstGeom prst="rect">
            <a:avLst/>
          </a:prstGeom>
          <a:noFill/>
          <a:ln>
            <a:noFill/>
          </a:ln>
        </p:spPr>
        <p:txBody>
          <a:bodyPr spcFirstLastPara="1" wrap="square" lIns="72000" tIns="72000" rIns="36000" bIns="72000" anchor="t" anchorCtr="0">
            <a:noAutofit/>
          </a:bodyPr>
          <a:lstStyle>
            <a:lvl1pPr marL="457200" lvl="0" indent="-228600" algn="l">
              <a:lnSpc>
                <a:spcPct val="90000"/>
              </a:lnSpc>
              <a:spcBef>
                <a:spcPts val="1000"/>
              </a:spcBef>
              <a:spcAft>
                <a:spcPts val="0"/>
              </a:spcAft>
              <a:buClr>
                <a:schemeClr val="dk1"/>
              </a:buClr>
              <a:buSzPts val="1400"/>
              <a:buNone/>
              <a:defRPr sz="1400">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8" name="Google Shape;3388;p253"/>
          <p:cNvSpPr txBox="1">
            <a:spLocks noGrp="1"/>
          </p:cNvSpPr>
          <p:nvPr>
            <p:ph type="body" idx="33"/>
          </p:nvPr>
        </p:nvSpPr>
        <p:spPr>
          <a:xfrm>
            <a:off x="8534400" y="5388292"/>
            <a:ext cx="2616300" cy="204900"/>
          </a:xfrm>
          <a:prstGeom prst="rect">
            <a:avLst/>
          </a:prstGeom>
          <a:noFill/>
          <a:ln>
            <a:noFill/>
          </a:ln>
        </p:spPr>
        <p:txBody>
          <a:bodyPr spcFirstLastPara="1" wrap="square" lIns="72000" tIns="0" rIns="36000" bIns="0" anchor="t" anchorCtr="0">
            <a:noAutofit/>
          </a:bodyPr>
          <a:lstStyle>
            <a:lvl1pPr marL="457200" lvl="0" indent="-228600" algn="l">
              <a:lnSpc>
                <a:spcPct val="90000"/>
              </a:lnSpc>
              <a:spcBef>
                <a:spcPts val="1000"/>
              </a:spcBef>
              <a:spcAft>
                <a:spcPts val="0"/>
              </a:spcAft>
              <a:buClr>
                <a:schemeClr val="dk1"/>
              </a:buClr>
              <a:buSzPts val="800"/>
              <a:buNone/>
              <a:defRPr sz="800">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89" name="Google Shape;3389;p253"/>
          <p:cNvCxnSpPr/>
          <p:nvPr/>
        </p:nvCxnSpPr>
        <p:spPr>
          <a:xfrm>
            <a:off x="32639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3390" name="Google Shape;3390;p253"/>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Slide - Title Only">
  <p:cSld name="Slide - Title Only">
    <p:spTree>
      <p:nvGrpSpPr>
        <p:cNvPr id="1" name="Shape 3391"/>
        <p:cNvGrpSpPr/>
        <p:nvPr/>
      </p:nvGrpSpPr>
      <p:grpSpPr>
        <a:xfrm>
          <a:off x="0" y="0"/>
          <a:ext cx="0" cy="0"/>
          <a:chOff x="0" y="0"/>
          <a:chExt cx="0" cy="0"/>
        </a:xfrm>
      </p:grpSpPr>
      <p:sp>
        <p:nvSpPr>
          <p:cNvPr id="3392" name="Google Shape;3392;p25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3" name="Google Shape;3393;p25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Slide - Title and Text">
  <p:cSld name="2_Slide - Title and Text">
    <p:spTree>
      <p:nvGrpSpPr>
        <p:cNvPr id="1" name="Shape 331"/>
        <p:cNvGrpSpPr/>
        <p:nvPr/>
      </p:nvGrpSpPr>
      <p:grpSpPr>
        <a:xfrm>
          <a:off x="0" y="0"/>
          <a:ext cx="0" cy="0"/>
          <a:chOff x="0" y="0"/>
          <a:chExt cx="0" cy="0"/>
        </a:xfrm>
      </p:grpSpPr>
      <p:sp>
        <p:nvSpPr>
          <p:cNvPr id="332" name="Google Shape;332;p26"/>
          <p:cNvSpPr txBox="1">
            <a:spLocks noGrp="1"/>
          </p:cNvSpPr>
          <p:nvPr>
            <p:ph type="title"/>
          </p:nvPr>
        </p:nvSpPr>
        <p:spPr>
          <a:xfrm>
            <a:off x="650875" y="384176"/>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2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334" name="Google Shape;334;p26" descr="A picture containing shape&#10;&#10;Description automatically generated"/>
          <p:cNvPicPr preferRelativeResize="0"/>
          <p:nvPr/>
        </p:nvPicPr>
        <p:blipFill rotWithShape="1">
          <a:blip r:embed="rId2">
            <a:alphaModFix/>
          </a:blip>
          <a:srcRect/>
          <a:stretch/>
        </p:blipFill>
        <p:spPr>
          <a:xfrm>
            <a:off x="1888041" y="1538170"/>
            <a:ext cx="2744792" cy="4152900"/>
          </a:xfrm>
          <a:prstGeom prst="rect">
            <a:avLst/>
          </a:prstGeom>
          <a:noFill/>
          <a:ln>
            <a:noFill/>
          </a:ln>
        </p:spPr>
      </p:pic>
      <p:sp>
        <p:nvSpPr>
          <p:cNvPr id="335" name="Google Shape;335;p26"/>
          <p:cNvSpPr>
            <a:spLocks noGrp="1"/>
          </p:cNvSpPr>
          <p:nvPr>
            <p:ph type="pic" idx="2"/>
          </p:nvPr>
        </p:nvSpPr>
        <p:spPr>
          <a:xfrm>
            <a:off x="2389187" y="1647708"/>
            <a:ext cx="1762125" cy="3776662"/>
          </a:xfrm>
          <a:prstGeom prst="rect">
            <a:avLst/>
          </a:prstGeom>
          <a:solidFill>
            <a:schemeClr val="lt1"/>
          </a:solidFill>
          <a:ln>
            <a:noFill/>
          </a:ln>
        </p:spPr>
      </p:sp>
      <p:pic>
        <p:nvPicPr>
          <p:cNvPr id="336" name="Google Shape;336;p26" descr="A picture containing shape&#10;&#10;Description automatically generated"/>
          <p:cNvPicPr preferRelativeResize="0"/>
          <p:nvPr/>
        </p:nvPicPr>
        <p:blipFill rotWithShape="1">
          <a:blip r:embed="rId2">
            <a:alphaModFix/>
          </a:blip>
          <a:srcRect/>
          <a:stretch/>
        </p:blipFill>
        <p:spPr>
          <a:xfrm>
            <a:off x="4650291" y="1538170"/>
            <a:ext cx="2744792" cy="4152900"/>
          </a:xfrm>
          <a:prstGeom prst="rect">
            <a:avLst/>
          </a:prstGeom>
          <a:noFill/>
          <a:ln>
            <a:noFill/>
          </a:ln>
        </p:spPr>
      </p:pic>
      <p:sp>
        <p:nvSpPr>
          <p:cNvPr id="337" name="Google Shape;337;p26"/>
          <p:cNvSpPr>
            <a:spLocks noGrp="1"/>
          </p:cNvSpPr>
          <p:nvPr>
            <p:ph type="pic" idx="3"/>
          </p:nvPr>
        </p:nvSpPr>
        <p:spPr>
          <a:xfrm>
            <a:off x="5151437" y="1647708"/>
            <a:ext cx="1762125" cy="3776662"/>
          </a:xfrm>
          <a:prstGeom prst="rect">
            <a:avLst/>
          </a:prstGeom>
          <a:solidFill>
            <a:schemeClr val="lt1"/>
          </a:solidFill>
          <a:ln>
            <a:noFill/>
          </a:ln>
        </p:spPr>
      </p:sp>
      <p:pic>
        <p:nvPicPr>
          <p:cNvPr id="338" name="Google Shape;338;p26" descr="A picture containing shape&#10;&#10;Description automatically generated"/>
          <p:cNvPicPr preferRelativeResize="0"/>
          <p:nvPr/>
        </p:nvPicPr>
        <p:blipFill rotWithShape="1">
          <a:blip r:embed="rId2">
            <a:alphaModFix/>
          </a:blip>
          <a:srcRect/>
          <a:stretch/>
        </p:blipFill>
        <p:spPr>
          <a:xfrm>
            <a:off x="7431591" y="1538170"/>
            <a:ext cx="2744792" cy="4152900"/>
          </a:xfrm>
          <a:prstGeom prst="rect">
            <a:avLst/>
          </a:prstGeom>
          <a:noFill/>
          <a:ln>
            <a:noFill/>
          </a:ln>
        </p:spPr>
      </p:pic>
      <p:sp>
        <p:nvSpPr>
          <p:cNvPr id="339" name="Google Shape;339;p26"/>
          <p:cNvSpPr>
            <a:spLocks noGrp="1"/>
          </p:cNvSpPr>
          <p:nvPr>
            <p:ph type="pic" idx="4"/>
          </p:nvPr>
        </p:nvSpPr>
        <p:spPr>
          <a:xfrm>
            <a:off x="7932737" y="1647708"/>
            <a:ext cx="1762125" cy="3776662"/>
          </a:xfrm>
          <a:prstGeom prst="rect">
            <a:avLst/>
          </a:prstGeom>
          <a:solidFill>
            <a:schemeClr val="lt1"/>
          </a:solidFill>
          <a:ln>
            <a:noFill/>
          </a:ln>
        </p:spPr>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_Slide - Title Only">
  <p:cSld name="1_Slide - Title Only">
    <p:spTree>
      <p:nvGrpSpPr>
        <p:cNvPr id="1" name="Shape 3394"/>
        <p:cNvGrpSpPr/>
        <p:nvPr/>
      </p:nvGrpSpPr>
      <p:grpSpPr>
        <a:xfrm>
          <a:off x="0" y="0"/>
          <a:ext cx="0" cy="0"/>
          <a:chOff x="0" y="0"/>
          <a:chExt cx="0" cy="0"/>
        </a:xfrm>
      </p:grpSpPr>
      <p:sp>
        <p:nvSpPr>
          <p:cNvPr id="3395" name="Google Shape;3395;p255"/>
          <p:cNvSpPr txBox="1">
            <a:spLocks noGrp="1"/>
          </p:cNvSpPr>
          <p:nvPr>
            <p:ph type="title"/>
          </p:nvPr>
        </p:nvSpPr>
        <p:spPr>
          <a:xfrm>
            <a:off x="650875" y="407795"/>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6" name="Google Shape;3396;p25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397" name="Google Shape;3397;p255"/>
          <p:cNvSpPr/>
          <p:nvPr/>
        </p:nvSpPr>
        <p:spPr>
          <a:xfrm>
            <a:off x="0" y="3064567"/>
            <a:ext cx="12192000" cy="76200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398" name="Google Shape;3398;p255"/>
          <p:cNvSpPr txBox="1">
            <a:spLocks noGrp="1"/>
          </p:cNvSpPr>
          <p:nvPr>
            <p:ph type="body" idx="1"/>
          </p:nvPr>
        </p:nvSpPr>
        <p:spPr>
          <a:xfrm>
            <a:off x="64325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9" name="Google Shape;3399;p255"/>
          <p:cNvSpPr txBox="1">
            <a:spLocks noGrp="1"/>
          </p:cNvSpPr>
          <p:nvPr>
            <p:ph type="body" idx="2"/>
          </p:nvPr>
        </p:nvSpPr>
        <p:spPr>
          <a:xfrm>
            <a:off x="210056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0" name="Google Shape;3400;p255"/>
          <p:cNvSpPr txBox="1">
            <a:spLocks noGrp="1"/>
          </p:cNvSpPr>
          <p:nvPr>
            <p:ph type="body" idx="3"/>
          </p:nvPr>
        </p:nvSpPr>
        <p:spPr>
          <a:xfrm>
            <a:off x="3556212"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1" name="Google Shape;3401;p255"/>
          <p:cNvSpPr txBox="1">
            <a:spLocks noGrp="1"/>
          </p:cNvSpPr>
          <p:nvPr>
            <p:ph type="body" idx="4"/>
          </p:nvPr>
        </p:nvSpPr>
        <p:spPr>
          <a:xfrm>
            <a:off x="501518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2" name="Google Shape;3402;p255"/>
          <p:cNvSpPr txBox="1">
            <a:spLocks noGrp="1"/>
          </p:cNvSpPr>
          <p:nvPr>
            <p:ph type="body" idx="5"/>
          </p:nvPr>
        </p:nvSpPr>
        <p:spPr>
          <a:xfrm>
            <a:off x="6469169"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3" name="Google Shape;3403;p255"/>
          <p:cNvSpPr txBox="1">
            <a:spLocks noGrp="1"/>
          </p:cNvSpPr>
          <p:nvPr>
            <p:ph type="body" idx="6"/>
          </p:nvPr>
        </p:nvSpPr>
        <p:spPr>
          <a:xfrm>
            <a:off x="792980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4" name="Google Shape;3404;p255"/>
          <p:cNvSpPr txBox="1">
            <a:spLocks noGrp="1"/>
          </p:cNvSpPr>
          <p:nvPr>
            <p:ph type="body" idx="7"/>
          </p:nvPr>
        </p:nvSpPr>
        <p:spPr>
          <a:xfrm>
            <a:off x="9382125" y="3265142"/>
            <a:ext cx="785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5" name="Google Shape;3405;p255"/>
          <p:cNvSpPr txBox="1">
            <a:spLocks noGrp="1"/>
          </p:cNvSpPr>
          <p:nvPr>
            <p:ph type="body" idx="8"/>
          </p:nvPr>
        </p:nvSpPr>
        <p:spPr>
          <a:xfrm>
            <a:off x="643255"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6" name="Google Shape;3406;p255"/>
          <p:cNvSpPr txBox="1">
            <a:spLocks noGrp="1"/>
          </p:cNvSpPr>
          <p:nvPr>
            <p:ph type="body" idx="9"/>
          </p:nvPr>
        </p:nvSpPr>
        <p:spPr>
          <a:xfrm>
            <a:off x="210056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7" name="Google Shape;3407;p255"/>
          <p:cNvSpPr txBox="1">
            <a:spLocks noGrp="1"/>
          </p:cNvSpPr>
          <p:nvPr>
            <p:ph type="body" idx="13"/>
          </p:nvPr>
        </p:nvSpPr>
        <p:spPr>
          <a:xfrm>
            <a:off x="3556212"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8" name="Google Shape;3408;p255"/>
          <p:cNvSpPr txBox="1">
            <a:spLocks noGrp="1"/>
          </p:cNvSpPr>
          <p:nvPr>
            <p:ph type="body" idx="14"/>
          </p:nvPr>
        </p:nvSpPr>
        <p:spPr>
          <a:xfrm>
            <a:off x="501518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9" name="Google Shape;3409;p255"/>
          <p:cNvSpPr txBox="1">
            <a:spLocks noGrp="1"/>
          </p:cNvSpPr>
          <p:nvPr>
            <p:ph type="body" idx="15"/>
          </p:nvPr>
        </p:nvSpPr>
        <p:spPr>
          <a:xfrm>
            <a:off x="6469169"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0" name="Google Shape;3410;p255"/>
          <p:cNvSpPr txBox="1">
            <a:spLocks noGrp="1"/>
          </p:cNvSpPr>
          <p:nvPr>
            <p:ph type="body" idx="16"/>
          </p:nvPr>
        </p:nvSpPr>
        <p:spPr>
          <a:xfrm>
            <a:off x="7929805" y="4832308"/>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1" name="Google Shape;3411;p255"/>
          <p:cNvSpPr txBox="1">
            <a:spLocks noGrp="1"/>
          </p:cNvSpPr>
          <p:nvPr>
            <p:ph type="body" idx="17"/>
          </p:nvPr>
        </p:nvSpPr>
        <p:spPr>
          <a:xfrm>
            <a:off x="9382125" y="1288585"/>
            <a:ext cx="2175000" cy="7371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6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600"/>
              </a:spcBef>
              <a:spcAft>
                <a:spcPts val="0"/>
              </a:spcAft>
              <a:buClr>
                <a:schemeClr val="dk1"/>
              </a:buClr>
              <a:buSzPts val="1000"/>
              <a:buNone/>
              <a:defRPr sz="10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_Slide - Title and Text">
  <p:cSld name="1_Slide - Title and Text">
    <p:spTree>
      <p:nvGrpSpPr>
        <p:cNvPr id="1" name="Shape 3412"/>
        <p:cNvGrpSpPr/>
        <p:nvPr/>
      </p:nvGrpSpPr>
      <p:grpSpPr>
        <a:xfrm>
          <a:off x="0" y="0"/>
          <a:ext cx="0" cy="0"/>
          <a:chOff x="0" y="0"/>
          <a:chExt cx="0" cy="0"/>
        </a:xfrm>
      </p:grpSpPr>
      <p:sp>
        <p:nvSpPr>
          <p:cNvPr id="3413" name="Google Shape;3413;p256"/>
          <p:cNvSpPr txBox="1">
            <a:spLocks noGrp="1"/>
          </p:cNvSpPr>
          <p:nvPr>
            <p:ph type="title"/>
          </p:nvPr>
        </p:nvSpPr>
        <p:spPr>
          <a:xfrm>
            <a:off x="650875" y="406977"/>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4" name="Google Shape;3414;p25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3415" name="Google Shape;3415;p256" descr="A picture containing shape&#10;&#10;Description automatically generated"/>
          <p:cNvPicPr preferRelativeResize="0"/>
          <p:nvPr/>
        </p:nvPicPr>
        <p:blipFill rotWithShape="1">
          <a:blip r:embed="rId2">
            <a:alphaModFix/>
          </a:blip>
          <a:srcRect/>
          <a:stretch/>
        </p:blipFill>
        <p:spPr>
          <a:xfrm>
            <a:off x="554033" y="1538170"/>
            <a:ext cx="2744792" cy="4152899"/>
          </a:xfrm>
          <a:prstGeom prst="rect">
            <a:avLst/>
          </a:prstGeom>
          <a:noFill/>
          <a:ln>
            <a:noFill/>
          </a:ln>
        </p:spPr>
      </p:pic>
      <p:sp>
        <p:nvSpPr>
          <p:cNvPr id="3416" name="Google Shape;3416;p256"/>
          <p:cNvSpPr>
            <a:spLocks noGrp="1"/>
          </p:cNvSpPr>
          <p:nvPr>
            <p:ph type="pic" idx="2"/>
          </p:nvPr>
        </p:nvSpPr>
        <p:spPr>
          <a:xfrm>
            <a:off x="1055179" y="1647708"/>
            <a:ext cx="1762200" cy="3776700"/>
          </a:xfrm>
          <a:prstGeom prst="rect">
            <a:avLst/>
          </a:prstGeom>
          <a:solidFill>
            <a:schemeClr val="lt1"/>
          </a:solidFill>
          <a:ln>
            <a:noFill/>
          </a:ln>
        </p:spPr>
      </p:sp>
      <p:pic>
        <p:nvPicPr>
          <p:cNvPr id="3417" name="Google Shape;3417;p256" descr="A picture containing shape&#10;&#10;Description automatically generated"/>
          <p:cNvPicPr preferRelativeResize="0"/>
          <p:nvPr/>
        </p:nvPicPr>
        <p:blipFill rotWithShape="1">
          <a:blip r:embed="rId2">
            <a:alphaModFix/>
          </a:blip>
          <a:srcRect/>
          <a:stretch/>
        </p:blipFill>
        <p:spPr>
          <a:xfrm>
            <a:off x="3316283" y="1538170"/>
            <a:ext cx="2744792" cy="4152899"/>
          </a:xfrm>
          <a:prstGeom prst="rect">
            <a:avLst/>
          </a:prstGeom>
          <a:noFill/>
          <a:ln>
            <a:noFill/>
          </a:ln>
        </p:spPr>
      </p:pic>
      <p:sp>
        <p:nvSpPr>
          <p:cNvPr id="3418" name="Google Shape;3418;p256"/>
          <p:cNvSpPr>
            <a:spLocks noGrp="1"/>
          </p:cNvSpPr>
          <p:nvPr>
            <p:ph type="pic" idx="3"/>
          </p:nvPr>
        </p:nvSpPr>
        <p:spPr>
          <a:xfrm>
            <a:off x="3817429" y="1647708"/>
            <a:ext cx="1762200" cy="3776700"/>
          </a:xfrm>
          <a:prstGeom prst="rect">
            <a:avLst/>
          </a:prstGeom>
          <a:solidFill>
            <a:schemeClr val="lt1"/>
          </a:solidFill>
          <a:ln>
            <a:noFill/>
          </a:ln>
        </p:spPr>
      </p:sp>
      <p:pic>
        <p:nvPicPr>
          <p:cNvPr id="3419" name="Google Shape;3419;p256" descr="A picture containing shape&#10;&#10;Description automatically generated"/>
          <p:cNvPicPr preferRelativeResize="0"/>
          <p:nvPr/>
        </p:nvPicPr>
        <p:blipFill rotWithShape="1">
          <a:blip r:embed="rId2">
            <a:alphaModFix/>
          </a:blip>
          <a:srcRect/>
          <a:stretch/>
        </p:blipFill>
        <p:spPr>
          <a:xfrm>
            <a:off x="6097583" y="1538170"/>
            <a:ext cx="2744792" cy="4152899"/>
          </a:xfrm>
          <a:prstGeom prst="rect">
            <a:avLst/>
          </a:prstGeom>
          <a:noFill/>
          <a:ln>
            <a:noFill/>
          </a:ln>
        </p:spPr>
      </p:pic>
      <p:sp>
        <p:nvSpPr>
          <p:cNvPr id="3420" name="Google Shape;3420;p256"/>
          <p:cNvSpPr>
            <a:spLocks noGrp="1"/>
          </p:cNvSpPr>
          <p:nvPr>
            <p:ph type="pic" idx="4"/>
          </p:nvPr>
        </p:nvSpPr>
        <p:spPr>
          <a:xfrm>
            <a:off x="6598729" y="1647708"/>
            <a:ext cx="1762200" cy="3776700"/>
          </a:xfrm>
          <a:prstGeom prst="rect">
            <a:avLst/>
          </a:prstGeom>
          <a:solidFill>
            <a:schemeClr val="lt1"/>
          </a:solidFill>
          <a:ln>
            <a:noFill/>
          </a:ln>
        </p:spPr>
      </p:sp>
      <p:pic>
        <p:nvPicPr>
          <p:cNvPr id="3421" name="Google Shape;3421;p256" descr="A picture containing shape&#10;&#10;Description automatically generated"/>
          <p:cNvPicPr preferRelativeResize="0"/>
          <p:nvPr/>
        </p:nvPicPr>
        <p:blipFill rotWithShape="1">
          <a:blip r:embed="rId2">
            <a:alphaModFix/>
          </a:blip>
          <a:srcRect/>
          <a:stretch/>
        </p:blipFill>
        <p:spPr>
          <a:xfrm>
            <a:off x="8859833" y="1538170"/>
            <a:ext cx="2744792" cy="4152899"/>
          </a:xfrm>
          <a:prstGeom prst="rect">
            <a:avLst/>
          </a:prstGeom>
          <a:noFill/>
          <a:ln>
            <a:noFill/>
          </a:ln>
        </p:spPr>
      </p:pic>
      <p:sp>
        <p:nvSpPr>
          <p:cNvPr id="3422" name="Google Shape;3422;p256"/>
          <p:cNvSpPr>
            <a:spLocks noGrp="1"/>
          </p:cNvSpPr>
          <p:nvPr>
            <p:ph type="pic" idx="5"/>
          </p:nvPr>
        </p:nvSpPr>
        <p:spPr>
          <a:xfrm>
            <a:off x="9360979" y="1647708"/>
            <a:ext cx="1762200" cy="3776700"/>
          </a:xfrm>
          <a:prstGeom prst="rect">
            <a:avLst/>
          </a:prstGeom>
          <a:solidFill>
            <a:schemeClr val="lt1"/>
          </a:solidFill>
          <a:ln>
            <a:noFill/>
          </a:ln>
        </p:spPr>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2_Slide - Title and Text">
  <p:cSld name="2_Slide - Title and Text">
    <p:spTree>
      <p:nvGrpSpPr>
        <p:cNvPr id="1" name="Shape 3423"/>
        <p:cNvGrpSpPr/>
        <p:nvPr/>
      </p:nvGrpSpPr>
      <p:grpSpPr>
        <a:xfrm>
          <a:off x="0" y="0"/>
          <a:ext cx="0" cy="0"/>
          <a:chOff x="0" y="0"/>
          <a:chExt cx="0" cy="0"/>
        </a:xfrm>
      </p:grpSpPr>
      <p:sp>
        <p:nvSpPr>
          <p:cNvPr id="3424" name="Google Shape;3424;p257"/>
          <p:cNvSpPr txBox="1">
            <a:spLocks noGrp="1"/>
          </p:cNvSpPr>
          <p:nvPr>
            <p:ph type="title"/>
          </p:nvPr>
        </p:nvSpPr>
        <p:spPr>
          <a:xfrm>
            <a:off x="650875" y="384176"/>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5" name="Google Shape;3425;p25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3426" name="Google Shape;3426;p257" descr="A picture containing shape&#10;&#10;Description automatically generated"/>
          <p:cNvPicPr preferRelativeResize="0"/>
          <p:nvPr/>
        </p:nvPicPr>
        <p:blipFill rotWithShape="1">
          <a:blip r:embed="rId2">
            <a:alphaModFix/>
          </a:blip>
          <a:srcRect/>
          <a:stretch/>
        </p:blipFill>
        <p:spPr>
          <a:xfrm>
            <a:off x="1888041" y="1538170"/>
            <a:ext cx="2744792" cy="4152899"/>
          </a:xfrm>
          <a:prstGeom prst="rect">
            <a:avLst/>
          </a:prstGeom>
          <a:noFill/>
          <a:ln>
            <a:noFill/>
          </a:ln>
        </p:spPr>
      </p:pic>
      <p:sp>
        <p:nvSpPr>
          <p:cNvPr id="3427" name="Google Shape;3427;p257"/>
          <p:cNvSpPr>
            <a:spLocks noGrp="1"/>
          </p:cNvSpPr>
          <p:nvPr>
            <p:ph type="pic" idx="2"/>
          </p:nvPr>
        </p:nvSpPr>
        <p:spPr>
          <a:xfrm>
            <a:off x="2389187" y="1647708"/>
            <a:ext cx="1762200" cy="3776700"/>
          </a:xfrm>
          <a:prstGeom prst="rect">
            <a:avLst/>
          </a:prstGeom>
          <a:solidFill>
            <a:schemeClr val="lt1"/>
          </a:solidFill>
          <a:ln>
            <a:noFill/>
          </a:ln>
        </p:spPr>
      </p:sp>
      <p:pic>
        <p:nvPicPr>
          <p:cNvPr id="3428" name="Google Shape;3428;p257" descr="A picture containing shape&#10;&#10;Description automatically generated"/>
          <p:cNvPicPr preferRelativeResize="0"/>
          <p:nvPr/>
        </p:nvPicPr>
        <p:blipFill rotWithShape="1">
          <a:blip r:embed="rId2">
            <a:alphaModFix/>
          </a:blip>
          <a:srcRect/>
          <a:stretch/>
        </p:blipFill>
        <p:spPr>
          <a:xfrm>
            <a:off x="4650291" y="1538170"/>
            <a:ext cx="2744792" cy="4152899"/>
          </a:xfrm>
          <a:prstGeom prst="rect">
            <a:avLst/>
          </a:prstGeom>
          <a:noFill/>
          <a:ln>
            <a:noFill/>
          </a:ln>
        </p:spPr>
      </p:pic>
      <p:sp>
        <p:nvSpPr>
          <p:cNvPr id="3429" name="Google Shape;3429;p257"/>
          <p:cNvSpPr>
            <a:spLocks noGrp="1"/>
          </p:cNvSpPr>
          <p:nvPr>
            <p:ph type="pic" idx="3"/>
          </p:nvPr>
        </p:nvSpPr>
        <p:spPr>
          <a:xfrm>
            <a:off x="5151437" y="1647708"/>
            <a:ext cx="1762200" cy="3776700"/>
          </a:xfrm>
          <a:prstGeom prst="rect">
            <a:avLst/>
          </a:prstGeom>
          <a:solidFill>
            <a:schemeClr val="lt1"/>
          </a:solidFill>
          <a:ln>
            <a:noFill/>
          </a:ln>
        </p:spPr>
      </p:sp>
      <p:pic>
        <p:nvPicPr>
          <p:cNvPr id="3430" name="Google Shape;3430;p257" descr="A picture containing shape&#10;&#10;Description automatically generated"/>
          <p:cNvPicPr preferRelativeResize="0"/>
          <p:nvPr/>
        </p:nvPicPr>
        <p:blipFill rotWithShape="1">
          <a:blip r:embed="rId2">
            <a:alphaModFix/>
          </a:blip>
          <a:srcRect/>
          <a:stretch/>
        </p:blipFill>
        <p:spPr>
          <a:xfrm>
            <a:off x="7431591" y="1538170"/>
            <a:ext cx="2744792" cy="4152899"/>
          </a:xfrm>
          <a:prstGeom prst="rect">
            <a:avLst/>
          </a:prstGeom>
          <a:noFill/>
          <a:ln>
            <a:noFill/>
          </a:ln>
        </p:spPr>
      </p:pic>
      <p:sp>
        <p:nvSpPr>
          <p:cNvPr id="3431" name="Google Shape;3431;p257"/>
          <p:cNvSpPr>
            <a:spLocks noGrp="1"/>
          </p:cNvSpPr>
          <p:nvPr>
            <p:ph type="pic" idx="4"/>
          </p:nvPr>
        </p:nvSpPr>
        <p:spPr>
          <a:xfrm>
            <a:off x="7932737" y="1647708"/>
            <a:ext cx="1762200" cy="3776700"/>
          </a:xfrm>
          <a:prstGeom prst="rect">
            <a:avLst/>
          </a:prstGeom>
          <a:solidFill>
            <a:schemeClr val="lt1"/>
          </a:solidFill>
          <a:ln>
            <a:noFill/>
          </a:ln>
        </p:spPr>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Slide - Title, Text, Key Message">
  <p:cSld name="Slide - Title, Text, Key Message">
    <p:spTree>
      <p:nvGrpSpPr>
        <p:cNvPr id="1" name="Shape 3432"/>
        <p:cNvGrpSpPr/>
        <p:nvPr/>
      </p:nvGrpSpPr>
      <p:grpSpPr>
        <a:xfrm>
          <a:off x="0" y="0"/>
          <a:ext cx="0" cy="0"/>
          <a:chOff x="0" y="0"/>
          <a:chExt cx="0" cy="0"/>
        </a:xfrm>
      </p:grpSpPr>
      <p:sp>
        <p:nvSpPr>
          <p:cNvPr id="3433" name="Google Shape;3433;p258"/>
          <p:cNvSpPr txBox="1">
            <a:spLocks noGrp="1"/>
          </p:cNvSpPr>
          <p:nvPr>
            <p:ph type="body" idx="1"/>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4" name="Google Shape;3434;p25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5" name="Google Shape;3435;p25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36" name="Google Shape;3436;p258"/>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2_Slide - Title, Text, Key Message">
  <p:cSld name="2_Slide - Title, Text, Key Message">
    <p:spTree>
      <p:nvGrpSpPr>
        <p:cNvPr id="1" name="Shape 3437"/>
        <p:cNvGrpSpPr/>
        <p:nvPr/>
      </p:nvGrpSpPr>
      <p:grpSpPr>
        <a:xfrm>
          <a:off x="0" y="0"/>
          <a:ext cx="0" cy="0"/>
          <a:chOff x="0" y="0"/>
          <a:chExt cx="0" cy="0"/>
        </a:xfrm>
      </p:grpSpPr>
      <p:sp>
        <p:nvSpPr>
          <p:cNvPr id="3438" name="Google Shape;3438;p259"/>
          <p:cNvSpPr txBox="1">
            <a:spLocks noGrp="1"/>
          </p:cNvSpPr>
          <p:nvPr>
            <p:ph type="body" idx="1"/>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9" name="Google Shape;3439;p25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40" name="Google Shape;3440;p259"/>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1" name="Google Shape;3441;p25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_Slide - Title, Text, Key Message">
  <p:cSld name="1_Slide - Title, Text, Key Message">
    <p:spTree>
      <p:nvGrpSpPr>
        <p:cNvPr id="1" name="Shape 3442"/>
        <p:cNvGrpSpPr/>
        <p:nvPr/>
      </p:nvGrpSpPr>
      <p:grpSpPr>
        <a:xfrm>
          <a:off x="0" y="0"/>
          <a:ext cx="0" cy="0"/>
          <a:chOff x="0" y="0"/>
          <a:chExt cx="0" cy="0"/>
        </a:xfrm>
      </p:grpSpPr>
      <p:sp>
        <p:nvSpPr>
          <p:cNvPr id="3443" name="Google Shape;3443;p260"/>
          <p:cNvSpPr txBox="1">
            <a:spLocks noGrp="1"/>
          </p:cNvSpPr>
          <p:nvPr>
            <p:ph type="body" idx="1"/>
          </p:nvPr>
        </p:nvSpPr>
        <p:spPr>
          <a:xfrm>
            <a:off x="6432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4" name="Google Shape;3444;p260"/>
          <p:cNvSpPr txBox="1">
            <a:spLocks noGrp="1"/>
          </p:cNvSpPr>
          <p:nvPr>
            <p:ph type="title"/>
          </p:nvPr>
        </p:nvSpPr>
        <p:spPr>
          <a:xfrm>
            <a:off x="650875" y="933451"/>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5" name="Google Shape;3445;p26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46" name="Google Shape;3446;p260"/>
          <p:cNvSpPr txBox="1">
            <a:spLocks noGrp="1"/>
          </p:cNvSpPr>
          <p:nvPr>
            <p:ph type="body" idx="2"/>
          </p:nvPr>
        </p:nvSpPr>
        <p:spPr>
          <a:xfrm>
            <a:off x="650875" y="2032000"/>
            <a:ext cx="10112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7" name="Google Shape;3447;p260"/>
          <p:cNvSpPr txBox="1">
            <a:spLocks noGrp="1"/>
          </p:cNvSpPr>
          <p:nvPr>
            <p:ph type="body" idx="3"/>
          </p:nvPr>
        </p:nvSpPr>
        <p:spPr>
          <a:xfrm>
            <a:off x="643255" y="38210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Slide - Two Column">
  <p:cSld name="Slide - Two Column">
    <p:spTree>
      <p:nvGrpSpPr>
        <p:cNvPr id="1" name="Shape 3448"/>
        <p:cNvGrpSpPr/>
        <p:nvPr/>
      </p:nvGrpSpPr>
      <p:grpSpPr>
        <a:xfrm>
          <a:off x="0" y="0"/>
          <a:ext cx="0" cy="0"/>
          <a:chOff x="0" y="0"/>
          <a:chExt cx="0" cy="0"/>
        </a:xfrm>
      </p:grpSpPr>
      <p:sp>
        <p:nvSpPr>
          <p:cNvPr id="3449" name="Google Shape;3449;p261"/>
          <p:cNvSpPr txBox="1">
            <a:spLocks noGrp="1"/>
          </p:cNvSpPr>
          <p:nvPr>
            <p:ph type="title"/>
          </p:nvPr>
        </p:nvSpPr>
        <p:spPr>
          <a:xfrm>
            <a:off x="650875" y="933451"/>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0" name="Google Shape;3450;p26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51" name="Google Shape;3451;p261"/>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2" name="Google Shape;3452;p261"/>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3" name="Google Shape;3453;p261"/>
          <p:cNvSpPr txBox="1">
            <a:spLocks noGrp="1"/>
          </p:cNvSpPr>
          <p:nvPr>
            <p:ph type="body" idx="3"/>
          </p:nvPr>
        </p:nvSpPr>
        <p:spPr>
          <a:xfrm>
            <a:off x="6432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4" name="Google Shape;3454;p261"/>
          <p:cNvSpPr txBox="1">
            <a:spLocks noGrp="1"/>
          </p:cNvSpPr>
          <p:nvPr>
            <p:ph type="body" idx="4"/>
          </p:nvPr>
        </p:nvSpPr>
        <p:spPr>
          <a:xfrm>
            <a:off x="6167755" y="153987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5" name="Google Shape;3455;p261"/>
          <p:cNvSpPr txBox="1">
            <a:spLocks noGrp="1"/>
          </p:cNvSpPr>
          <p:nvPr>
            <p:ph type="body" idx="5"/>
          </p:nvPr>
        </p:nvSpPr>
        <p:spPr>
          <a:xfrm>
            <a:off x="643255" y="38210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6_Slide - Two Column">
  <p:cSld name="6_Slide - Two Column">
    <p:spTree>
      <p:nvGrpSpPr>
        <p:cNvPr id="1" name="Shape 3456"/>
        <p:cNvGrpSpPr/>
        <p:nvPr/>
      </p:nvGrpSpPr>
      <p:grpSpPr>
        <a:xfrm>
          <a:off x="0" y="0"/>
          <a:ext cx="0" cy="0"/>
          <a:chOff x="0" y="0"/>
          <a:chExt cx="0" cy="0"/>
        </a:xfrm>
      </p:grpSpPr>
      <p:sp>
        <p:nvSpPr>
          <p:cNvPr id="3457" name="Google Shape;3457;p26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58" name="Google Shape;3458;p262"/>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9" name="Google Shape;3459;p262"/>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0" name="Google Shape;3460;p262"/>
          <p:cNvSpPr txBox="1">
            <a:spLocks noGrp="1"/>
          </p:cNvSpPr>
          <p:nvPr>
            <p:ph type="body" idx="3"/>
          </p:nvPr>
        </p:nvSpPr>
        <p:spPr>
          <a:xfrm>
            <a:off x="61677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1" name="Google Shape;3461;p262"/>
          <p:cNvSpPr txBox="1">
            <a:spLocks noGrp="1"/>
          </p:cNvSpPr>
          <p:nvPr>
            <p:ph type="body" idx="4"/>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2" name="Google Shape;3462;p26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1_Slide - Two Column">
  <p:cSld name="1_Slide - Two Column">
    <p:spTree>
      <p:nvGrpSpPr>
        <p:cNvPr id="1" name="Shape 3463"/>
        <p:cNvGrpSpPr/>
        <p:nvPr/>
      </p:nvGrpSpPr>
      <p:grpSpPr>
        <a:xfrm>
          <a:off x="0" y="0"/>
          <a:ext cx="0" cy="0"/>
          <a:chOff x="0" y="0"/>
          <a:chExt cx="0" cy="0"/>
        </a:xfrm>
      </p:grpSpPr>
      <p:sp>
        <p:nvSpPr>
          <p:cNvPr id="3464" name="Google Shape;3464;p26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5" name="Google Shape;3465;p26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66" name="Google Shape;3466;p263"/>
          <p:cNvSpPr txBox="1">
            <a:spLocks noGrp="1"/>
          </p:cNvSpPr>
          <p:nvPr>
            <p:ph type="body" idx="1"/>
          </p:nvPr>
        </p:nvSpPr>
        <p:spPr>
          <a:xfrm>
            <a:off x="650875"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7" name="Google Shape;3467;p263"/>
          <p:cNvSpPr txBox="1">
            <a:spLocks noGrp="1"/>
          </p:cNvSpPr>
          <p:nvPr>
            <p:ph type="body" idx="2"/>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8" name="Google Shape;3468;p263"/>
          <p:cNvSpPr txBox="1">
            <a:spLocks noGrp="1"/>
          </p:cNvSpPr>
          <p:nvPr>
            <p:ph type="body" idx="3"/>
          </p:nvPr>
        </p:nvSpPr>
        <p:spPr>
          <a:xfrm>
            <a:off x="4318000"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9" name="Google Shape;3469;p263"/>
          <p:cNvSpPr txBox="1">
            <a:spLocks noGrp="1"/>
          </p:cNvSpPr>
          <p:nvPr>
            <p:ph type="body" idx="4"/>
          </p:nvPr>
        </p:nvSpPr>
        <p:spPr>
          <a:xfrm>
            <a:off x="4310380"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0" name="Google Shape;3470;p263"/>
          <p:cNvSpPr txBox="1">
            <a:spLocks noGrp="1"/>
          </p:cNvSpPr>
          <p:nvPr>
            <p:ph type="body" idx="5"/>
          </p:nvPr>
        </p:nvSpPr>
        <p:spPr>
          <a:xfrm>
            <a:off x="8001002"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1" name="Google Shape;3471;p263"/>
          <p:cNvSpPr txBox="1">
            <a:spLocks noGrp="1"/>
          </p:cNvSpPr>
          <p:nvPr>
            <p:ph type="body" idx="6"/>
          </p:nvPr>
        </p:nvSpPr>
        <p:spPr>
          <a:xfrm>
            <a:off x="7993382"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72" name="Google Shape;3472;p263"/>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7_Slide - Two Column">
  <p:cSld name="7_Slide - Two Column">
    <p:spTree>
      <p:nvGrpSpPr>
        <p:cNvPr id="1" name="Shape 3473"/>
        <p:cNvGrpSpPr/>
        <p:nvPr/>
      </p:nvGrpSpPr>
      <p:grpSpPr>
        <a:xfrm>
          <a:off x="0" y="0"/>
          <a:ext cx="0" cy="0"/>
          <a:chOff x="0" y="0"/>
          <a:chExt cx="0" cy="0"/>
        </a:xfrm>
      </p:grpSpPr>
      <p:sp>
        <p:nvSpPr>
          <p:cNvPr id="3474" name="Google Shape;3474;p26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75" name="Google Shape;3475;p264"/>
          <p:cNvSpPr txBox="1">
            <a:spLocks noGrp="1"/>
          </p:cNvSpPr>
          <p:nvPr>
            <p:ph type="body" idx="1"/>
          </p:nvPr>
        </p:nvSpPr>
        <p:spPr>
          <a:xfrm>
            <a:off x="650875"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6" name="Google Shape;3476;p264"/>
          <p:cNvSpPr txBox="1">
            <a:spLocks noGrp="1"/>
          </p:cNvSpPr>
          <p:nvPr>
            <p:ph type="body" idx="2"/>
          </p:nvPr>
        </p:nvSpPr>
        <p:spPr>
          <a:xfrm>
            <a:off x="4318000"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7" name="Google Shape;3477;p264"/>
          <p:cNvSpPr txBox="1">
            <a:spLocks noGrp="1"/>
          </p:cNvSpPr>
          <p:nvPr>
            <p:ph type="body" idx="3"/>
          </p:nvPr>
        </p:nvSpPr>
        <p:spPr>
          <a:xfrm>
            <a:off x="4310380"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8" name="Google Shape;3478;p264"/>
          <p:cNvSpPr txBox="1">
            <a:spLocks noGrp="1"/>
          </p:cNvSpPr>
          <p:nvPr>
            <p:ph type="body" idx="4"/>
          </p:nvPr>
        </p:nvSpPr>
        <p:spPr>
          <a:xfrm>
            <a:off x="8001002" y="2032000"/>
            <a:ext cx="35400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9" name="Google Shape;3479;p264"/>
          <p:cNvSpPr txBox="1">
            <a:spLocks noGrp="1"/>
          </p:cNvSpPr>
          <p:nvPr>
            <p:ph type="body" idx="5"/>
          </p:nvPr>
        </p:nvSpPr>
        <p:spPr>
          <a:xfrm>
            <a:off x="7993382"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80" name="Google Shape;3480;p264"/>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481" name="Google Shape;3481;p264"/>
          <p:cNvSpPr txBox="1">
            <a:spLocks noGrp="1"/>
          </p:cNvSpPr>
          <p:nvPr>
            <p:ph type="body" idx="6"/>
          </p:nvPr>
        </p:nvSpPr>
        <p:spPr>
          <a:xfrm>
            <a:off x="643255" y="1462483"/>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2" name="Google Shape;3482;p26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 Title, Text, Key Message">
  <p:cSld name="Slide - Title, Text, Key Message">
    <p:spTree>
      <p:nvGrpSpPr>
        <p:cNvPr id="1" name="Shape 340"/>
        <p:cNvGrpSpPr/>
        <p:nvPr/>
      </p:nvGrpSpPr>
      <p:grpSpPr>
        <a:xfrm>
          <a:off x="0" y="0"/>
          <a:ext cx="0" cy="0"/>
          <a:chOff x="0" y="0"/>
          <a:chExt cx="0" cy="0"/>
        </a:xfrm>
      </p:grpSpPr>
      <p:sp>
        <p:nvSpPr>
          <p:cNvPr id="341" name="Google Shape;341;p27"/>
          <p:cNvSpPr txBox="1">
            <a:spLocks noGrp="1"/>
          </p:cNvSpPr>
          <p:nvPr>
            <p:ph type="body" idx="1"/>
          </p:nvPr>
        </p:nvSpPr>
        <p:spPr>
          <a:xfrm>
            <a:off x="643255" y="1270000"/>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27"/>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p27"/>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4" name="Google Shape;344;p27"/>
          <p:cNvSpPr txBox="1">
            <a:spLocks noGrp="1"/>
          </p:cNvSpPr>
          <p:nvPr>
            <p:ph type="body" idx="2"/>
          </p:nvPr>
        </p:nvSpPr>
        <p:spPr>
          <a:xfrm>
            <a:off x="650875" y="2032000"/>
            <a:ext cx="10112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2_Slide - Two Column">
  <p:cSld name="2_Slide - Two Column">
    <p:spTree>
      <p:nvGrpSpPr>
        <p:cNvPr id="1" name="Shape 3483"/>
        <p:cNvGrpSpPr/>
        <p:nvPr/>
      </p:nvGrpSpPr>
      <p:grpSpPr>
        <a:xfrm>
          <a:off x="0" y="0"/>
          <a:ext cx="0" cy="0"/>
          <a:chOff x="0" y="0"/>
          <a:chExt cx="0" cy="0"/>
        </a:xfrm>
      </p:grpSpPr>
      <p:sp>
        <p:nvSpPr>
          <p:cNvPr id="3484" name="Google Shape;3484;p26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5" name="Google Shape;3485;p26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86" name="Google Shape;3486;p265"/>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7" name="Google Shape;3487;p265"/>
          <p:cNvSpPr txBox="1">
            <a:spLocks noGrp="1"/>
          </p:cNvSpPr>
          <p:nvPr>
            <p:ph type="body" idx="2"/>
          </p:nvPr>
        </p:nvSpPr>
        <p:spPr>
          <a:xfrm>
            <a:off x="6432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8" name="Google Shape;3488;p265"/>
          <p:cNvSpPr txBox="1">
            <a:spLocks noGrp="1"/>
          </p:cNvSpPr>
          <p:nvPr>
            <p:ph type="body" idx="3"/>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9" name="Google Shape;3489;p265"/>
          <p:cNvSpPr txBox="1">
            <a:spLocks noGrp="1"/>
          </p:cNvSpPr>
          <p:nvPr>
            <p:ph type="body" idx="4"/>
          </p:nvPr>
        </p:nvSpPr>
        <p:spPr>
          <a:xfrm>
            <a:off x="34055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0" name="Google Shape;3490;p265"/>
          <p:cNvSpPr txBox="1">
            <a:spLocks noGrp="1"/>
          </p:cNvSpPr>
          <p:nvPr>
            <p:ph type="body" idx="5"/>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1" name="Google Shape;3491;p265"/>
          <p:cNvSpPr txBox="1">
            <a:spLocks noGrp="1"/>
          </p:cNvSpPr>
          <p:nvPr>
            <p:ph type="body" idx="6"/>
          </p:nvPr>
        </p:nvSpPr>
        <p:spPr>
          <a:xfrm>
            <a:off x="61677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2" name="Google Shape;3492;p265"/>
          <p:cNvSpPr txBox="1">
            <a:spLocks noGrp="1"/>
          </p:cNvSpPr>
          <p:nvPr>
            <p:ph type="body" idx="7"/>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3" name="Google Shape;3493;p265"/>
          <p:cNvSpPr txBox="1">
            <a:spLocks noGrp="1"/>
          </p:cNvSpPr>
          <p:nvPr>
            <p:ph type="body" idx="8"/>
          </p:nvPr>
        </p:nvSpPr>
        <p:spPr>
          <a:xfrm>
            <a:off x="89300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8_Slide - Two Column">
  <p:cSld name="8_Slide - Two Column">
    <p:spTree>
      <p:nvGrpSpPr>
        <p:cNvPr id="1" name="Shape 3494"/>
        <p:cNvGrpSpPr/>
        <p:nvPr/>
      </p:nvGrpSpPr>
      <p:grpSpPr>
        <a:xfrm>
          <a:off x="0" y="0"/>
          <a:ext cx="0" cy="0"/>
          <a:chOff x="0" y="0"/>
          <a:chExt cx="0" cy="0"/>
        </a:xfrm>
      </p:grpSpPr>
      <p:sp>
        <p:nvSpPr>
          <p:cNvPr id="3495" name="Google Shape;3495;p26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96" name="Google Shape;3496;p266"/>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7" name="Google Shape;3497;p266"/>
          <p:cNvSpPr txBox="1">
            <a:spLocks noGrp="1"/>
          </p:cNvSpPr>
          <p:nvPr>
            <p:ph type="body" idx="2"/>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8" name="Google Shape;3498;p266"/>
          <p:cNvSpPr txBox="1">
            <a:spLocks noGrp="1"/>
          </p:cNvSpPr>
          <p:nvPr>
            <p:ph type="body" idx="3"/>
          </p:nvPr>
        </p:nvSpPr>
        <p:spPr>
          <a:xfrm>
            <a:off x="34055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9" name="Google Shape;3499;p266"/>
          <p:cNvSpPr txBox="1">
            <a:spLocks noGrp="1"/>
          </p:cNvSpPr>
          <p:nvPr>
            <p:ph type="body" idx="4"/>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0" name="Google Shape;3500;p266"/>
          <p:cNvSpPr txBox="1">
            <a:spLocks noGrp="1"/>
          </p:cNvSpPr>
          <p:nvPr>
            <p:ph type="body" idx="5"/>
          </p:nvPr>
        </p:nvSpPr>
        <p:spPr>
          <a:xfrm>
            <a:off x="61677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1" name="Google Shape;3501;p266"/>
          <p:cNvSpPr txBox="1">
            <a:spLocks noGrp="1"/>
          </p:cNvSpPr>
          <p:nvPr>
            <p:ph type="body" idx="6"/>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2" name="Google Shape;3502;p266"/>
          <p:cNvSpPr txBox="1">
            <a:spLocks noGrp="1"/>
          </p:cNvSpPr>
          <p:nvPr>
            <p:ph type="body" idx="7"/>
          </p:nvPr>
        </p:nvSpPr>
        <p:spPr>
          <a:xfrm>
            <a:off x="89300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3" name="Google Shape;3503;p266"/>
          <p:cNvSpPr txBox="1">
            <a:spLocks noGrp="1"/>
          </p:cNvSpPr>
          <p:nvPr>
            <p:ph type="body" idx="8"/>
          </p:nvPr>
        </p:nvSpPr>
        <p:spPr>
          <a:xfrm>
            <a:off x="6432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4" name="Google Shape;3504;p26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3_Slide - Two Column">
  <p:cSld name="3_Slide - Two Column">
    <p:spTree>
      <p:nvGrpSpPr>
        <p:cNvPr id="1" name="Shape 3505"/>
        <p:cNvGrpSpPr/>
        <p:nvPr/>
      </p:nvGrpSpPr>
      <p:grpSpPr>
        <a:xfrm>
          <a:off x="0" y="0"/>
          <a:ext cx="0" cy="0"/>
          <a:chOff x="0" y="0"/>
          <a:chExt cx="0" cy="0"/>
        </a:xfrm>
      </p:grpSpPr>
      <p:sp>
        <p:nvSpPr>
          <p:cNvPr id="3506" name="Google Shape;3506;p26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7" name="Google Shape;3507;p26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08" name="Google Shape;3508;p267"/>
          <p:cNvSpPr txBox="1">
            <a:spLocks noGrp="1"/>
          </p:cNvSpPr>
          <p:nvPr>
            <p:ph type="body" idx="1"/>
          </p:nvPr>
        </p:nvSpPr>
        <p:spPr>
          <a:xfrm>
            <a:off x="6432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9" name="Google Shape;3509;p267"/>
          <p:cNvSpPr txBox="1">
            <a:spLocks noGrp="1"/>
          </p:cNvSpPr>
          <p:nvPr>
            <p:ph type="body" idx="2"/>
          </p:nvPr>
        </p:nvSpPr>
        <p:spPr>
          <a:xfrm>
            <a:off x="6432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0" name="Google Shape;3510;p267"/>
          <p:cNvSpPr txBox="1">
            <a:spLocks noGrp="1"/>
          </p:cNvSpPr>
          <p:nvPr>
            <p:ph type="body" idx="3"/>
          </p:nvPr>
        </p:nvSpPr>
        <p:spPr>
          <a:xfrm>
            <a:off x="28594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1" name="Google Shape;3511;p267"/>
          <p:cNvSpPr txBox="1">
            <a:spLocks noGrp="1"/>
          </p:cNvSpPr>
          <p:nvPr>
            <p:ph type="body" idx="4"/>
          </p:nvPr>
        </p:nvSpPr>
        <p:spPr>
          <a:xfrm>
            <a:off x="285940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2" name="Google Shape;3512;p267"/>
          <p:cNvSpPr txBox="1">
            <a:spLocks noGrp="1"/>
          </p:cNvSpPr>
          <p:nvPr>
            <p:ph type="body" idx="5"/>
          </p:nvPr>
        </p:nvSpPr>
        <p:spPr>
          <a:xfrm>
            <a:off x="50755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3" name="Google Shape;3513;p267"/>
          <p:cNvSpPr txBox="1">
            <a:spLocks noGrp="1"/>
          </p:cNvSpPr>
          <p:nvPr>
            <p:ph type="body" idx="6"/>
          </p:nvPr>
        </p:nvSpPr>
        <p:spPr>
          <a:xfrm>
            <a:off x="50755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4" name="Google Shape;3514;p267"/>
          <p:cNvSpPr txBox="1">
            <a:spLocks noGrp="1"/>
          </p:cNvSpPr>
          <p:nvPr>
            <p:ph type="body" idx="7"/>
          </p:nvPr>
        </p:nvSpPr>
        <p:spPr>
          <a:xfrm>
            <a:off x="72917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5" name="Google Shape;3515;p267"/>
          <p:cNvSpPr txBox="1">
            <a:spLocks noGrp="1"/>
          </p:cNvSpPr>
          <p:nvPr>
            <p:ph type="body" idx="8"/>
          </p:nvPr>
        </p:nvSpPr>
        <p:spPr>
          <a:xfrm>
            <a:off x="729170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6" name="Google Shape;3516;p267"/>
          <p:cNvSpPr txBox="1">
            <a:spLocks noGrp="1"/>
          </p:cNvSpPr>
          <p:nvPr>
            <p:ph type="body" idx="9"/>
          </p:nvPr>
        </p:nvSpPr>
        <p:spPr>
          <a:xfrm>
            <a:off x="95078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7" name="Google Shape;3517;p267"/>
          <p:cNvSpPr txBox="1">
            <a:spLocks noGrp="1"/>
          </p:cNvSpPr>
          <p:nvPr>
            <p:ph type="body" idx="13"/>
          </p:nvPr>
        </p:nvSpPr>
        <p:spPr>
          <a:xfrm>
            <a:off x="9507855" y="1270000"/>
            <a:ext cx="20334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9_Slide - Two Column">
  <p:cSld name="9_Slide - Two Column">
    <p:spTree>
      <p:nvGrpSpPr>
        <p:cNvPr id="1" name="Shape 3518"/>
        <p:cNvGrpSpPr/>
        <p:nvPr/>
      </p:nvGrpSpPr>
      <p:grpSpPr>
        <a:xfrm>
          <a:off x="0" y="0"/>
          <a:ext cx="0" cy="0"/>
          <a:chOff x="0" y="0"/>
          <a:chExt cx="0" cy="0"/>
        </a:xfrm>
      </p:grpSpPr>
      <p:sp>
        <p:nvSpPr>
          <p:cNvPr id="3519" name="Google Shape;3519;p26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20" name="Google Shape;3520;p268"/>
          <p:cNvSpPr txBox="1">
            <a:spLocks noGrp="1"/>
          </p:cNvSpPr>
          <p:nvPr>
            <p:ph type="body" idx="1"/>
          </p:nvPr>
        </p:nvSpPr>
        <p:spPr>
          <a:xfrm>
            <a:off x="6432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1" name="Google Shape;3521;p268"/>
          <p:cNvSpPr txBox="1">
            <a:spLocks noGrp="1"/>
          </p:cNvSpPr>
          <p:nvPr>
            <p:ph type="body" idx="2"/>
          </p:nvPr>
        </p:nvSpPr>
        <p:spPr>
          <a:xfrm>
            <a:off x="28594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2" name="Google Shape;3522;p268"/>
          <p:cNvSpPr txBox="1">
            <a:spLocks noGrp="1"/>
          </p:cNvSpPr>
          <p:nvPr>
            <p:ph type="body" idx="3"/>
          </p:nvPr>
        </p:nvSpPr>
        <p:spPr>
          <a:xfrm>
            <a:off x="285940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3" name="Google Shape;3523;p268"/>
          <p:cNvSpPr txBox="1">
            <a:spLocks noGrp="1"/>
          </p:cNvSpPr>
          <p:nvPr>
            <p:ph type="body" idx="4"/>
          </p:nvPr>
        </p:nvSpPr>
        <p:spPr>
          <a:xfrm>
            <a:off x="50755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4" name="Google Shape;3524;p268"/>
          <p:cNvSpPr txBox="1">
            <a:spLocks noGrp="1"/>
          </p:cNvSpPr>
          <p:nvPr>
            <p:ph type="body" idx="5"/>
          </p:nvPr>
        </p:nvSpPr>
        <p:spPr>
          <a:xfrm>
            <a:off x="50755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5" name="Google Shape;3525;p268"/>
          <p:cNvSpPr txBox="1">
            <a:spLocks noGrp="1"/>
          </p:cNvSpPr>
          <p:nvPr>
            <p:ph type="body" idx="6"/>
          </p:nvPr>
        </p:nvSpPr>
        <p:spPr>
          <a:xfrm>
            <a:off x="729170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6" name="Google Shape;3526;p268"/>
          <p:cNvSpPr txBox="1">
            <a:spLocks noGrp="1"/>
          </p:cNvSpPr>
          <p:nvPr>
            <p:ph type="body" idx="7"/>
          </p:nvPr>
        </p:nvSpPr>
        <p:spPr>
          <a:xfrm>
            <a:off x="729170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7" name="Google Shape;3527;p268"/>
          <p:cNvSpPr txBox="1">
            <a:spLocks noGrp="1"/>
          </p:cNvSpPr>
          <p:nvPr>
            <p:ph type="body" idx="8"/>
          </p:nvPr>
        </p:nvSpPr>
        <p:spPr>
          <a:xfrm>
            <a:off x="9507854" y="2032000"/>
            <a:ext cx="20334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8" name="Google Shape;3528;p268"/>
          <p:cNvSpPr txBox="1">
            <a:spLocks noGrp="1"/>
          </p:cNvSpPr>
          <p:nvPr>
            <p:ph type="body" idx="9"/>
          </p:nvPr>
        </p:nvSpPr>
        <p:spPr>
          <a:xfrm>
            <a:off x="95078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9" name="Google Shape;3529;p268"/>
          <p:cNvSpPr txBox="1">
            <a:spLocks noGrp="1"/>
          </p:cNvSpPr>
          <p:nvPr>
            <p:ph type="body" idx="13"/>
          </p:nvPr>
        </p:nvSpPr>
        <p:spPr>
          <a:xfrm>
            <a:off x="643255" y="1462483"/>
            <a:ext cx="20334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0" name="Google Shape;3530;p26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Slide- Three Column">
  <p:cSld name="Slide- Three Column">
    <p:spTree>
      <p:nvGrpSpPr>
        <p:cNvPr id="1" name="Shape 3531"/>
        <p:cNvGrpSpPr/>
        <p:nvPr/>
      </p:nvGrpSpPr>
      <p:grpSpPr>
        <a:xfrm>
          <a:off x="0" y="0"/>
          <a:ext cx="0" cy="0"/>
          <a:chOff x="0" y="0"/>
          <a:chExt cx="0" cy="0"/>
        </a:xfrm>
      </p:grpSpPr>
      <p:sp>
        <p:nvSpPr>
          <p:cNvPr id="3532" name="Google Shape;3532;p26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3" name="Google Shape;3533;p26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34" name="Google Shape;3534;p269"/>
          <p:cNvSpPr txBox="1">
            <a:spLocks noGrp="1"/>
          </p:cNvSpPr>
          <p:nvPr>
            <p:ph type="body" idx="1"/>
          </p:nvPr>
        </p:nvSpPr>
        <p:spPr>
          <a:xfrm>
            <a:off x="6508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5" name="Google Shape;3535;p269"/>
          <p:cNvSpPr txBox="1">
            <a:spLocks noGrp="1"/>
          </p:cNvSpPr>
          <p:nvPr>
            <p:ph type="body" idx="2"/>
          </p:nvPr>
        </p:nvSpPr>
        <p:spPr>
          <a:xfrm>
            <a:off x="34131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6" name="Google Shape;3536;p269"/>
          <p:cNvSpPr txBox="1">
            <a:spLocks noGrp="1"/>
          </p:cNvSpPr>
          <p:nvPr>
            <p:ph type="body" idx="3"/>
          </p:nvPr>
        </p:nvSpPr>
        <p:spPr>
          <a:xfrm>
            <a:off x="61753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7" name="Google Shape;3537;p269"/>
          <p:cNvSpPr txBox="1">
            <a:spLocks noGrp="1"/>
          </p:cNvSpPr>
          <p:nvPr>
            <p:ph type="body" idx="4"/>
          </p:nvPr>
        </p:nvSpPr>
        <p:spPr>
          <a:xfrm>
            <a:off x="89376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1_Slide- Three Column">
  <p:cSld name="1_Slide- Three Column">
    <p:spTree>
      <p:nvGrpSpPr>
        <p:cNvPr id="1" name="Shape 3538"/>
        <p:cNvGrpSpPr/>
        <p:nvPr/>
      </p:nvGrpSpPr>
      <p:grpSpPr>
        <a:xfrm>
          <a:off x="0" y="0"/>
          <a:ext cx="0" cy="0"/>
          <a:chOff x="0" y="0"/>
          <a:chExt cx="0" cy="0"/>
        </a:xfrm>
      </p:grpSpPr>
      <p:sp>
        <p:nvSpPr>
          <p:cNvPr id="3539" name="Google Shape;3539;p27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0" name="Google Shape;3540;p27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41" name="Google Shape;3541;p270"/>
          <p:cNvSpPr txBox="1">
            <a:spLocks noGrp="1"/>
          </p:cNvSpPr>
          <p:nvPr>
            <p:ph type="body" idx="1"/>
          </p:nvPr>
        </p:nvSpPr>
        <p:spPr>
          <a:xfrm>
            <a:off x="650875"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2" name="Google Shape;3542;p270"/>
          <p:cNvSpPr txBox="1">
            <a:spLocks noGrp="1"/>
          </p:cNvSpPr>
          <p:nvPr>
            <p:ph type="body" idx="2"/>
          </p:nvPr>
        </p:nvSpPr>
        <p:spPr>
          <a:xfrm>
            <a:off x="650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3" name="Google Shape;3543;p270"/>
          <p:cNvSpPr txBox="1">
            <a:spLocks noGrp="1"/>
          </p:cNvSpPr>
          <p:nvPr>
            <p:ph type="body" idx="3"/>
          </p:nvPr>
        </p:nvSpPr>
        <p:spPr>
          <a:xfrm>
            <a:off x="4333875"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4" name="Google Shape;3544;p270"/>
          <p:cNvSpPr txBox="1">
            <a:spLocks noGrp="1"/>
          </p:cNvSpPr>
          <p:nvPr>
            <p:ph type="body" idx="4"/>
          </p:nvPr>
        </p:nvSpPr>
        <p:spPr>
          <a:xfrm>
            <a:off x="4333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5" name="Google Shape;3545;p270"/>
          <p:cNvSpPr txBox="1">
            <a:spLocks noGrp="1"/>
          </p:cNvSpPr>
          <p:nvPr>
            <p:ph type="body" idx="5"/>
          </p:nvPr>
        </p:nvSpPr>
        <p:spPr>
          <a:xfrm>
            <a:off x="8001000" y="1436254"/>
            <a:ext cx="3540000" cy="2067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6" name="Google Shape;3546;p270"/>
          <p:cNvSpPr txBox="1">
            <a:spLocks noGrp="1"/>
          </p:cNvSpPr>
          <p:nvPr>
            <p:ph type="body" idx="6"/>
          </p:nvPr>
        </p:nvSpPr>
        <p:spPr>
          <a:xfrm>
            <a:off x="8001000"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lide - Three Column Images">
  <p:cSld name="Slide - Three Column Images">
    <p:spTree>
      <p:nvGrpSpPr>
        <p:cNvPr id="1" name="Shape 3547"/>
        <p:cNvGrpSpPr/>
        <p:nvPr/>
      </p:nvGrpSpPr>
      <p:grpSpPr>
        <a:xfrm>
          <a:off x="0" y="0"/>
          <a:ext cx="0" cy="0"/>
          <a:chOff x="0" y="0"/>
          <a:chExt cx="0" cy="0"/>
        </a:xfrm>
      </p:grpSpPr>
      <p:sp>
        <p:nvSpPr>
          <p:cNvPr id="3548" name="Google Shape;3548;p27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9" name="Google Shape;3549;p27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50" name="Google Shape;3550;p271"/>
          <p:cNvSpPr txBox="1">
            <a:spLocks noGrp="1"/>
          </p:cNvSpPr>
          <p:nvPr>
            <p:ph type="body" idx="1"/>
          </p:nvPr>
        </p:nvSpPr>
        <p:spPr>
          <a:xfrm>
            <a:off x="64325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1" name="Google Shape;3551;p271"/>
          <p:cNvSpPr txBox="1">
            <a:spLocks noGrp="1"/>
          </p:cNvSpPr>
          <p:nvPr>
            <p:ph type="body" idx="2"/>
          </p:nvPr>
        </p:nvSpPr>
        <p:spPr>
          <a:xfrm>
            <a:off x="433006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2" name="Google Shape;3552;p271"/>
          <p:cNvSpPr txBox="1">
            <a:spLocks noGrp="1"/>
          </p:cNvSpPr>
          <p:nvPr>
            <p:ph type="body" idx="3"/>
          </p:nvPr>
        </p:nvSpPr>
        <p:spPr>
          <a:xfrm>
            <a:off x="8016875" y="4508500"/>
            <a:ext cx="3540000" cy="12066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3" name="Google Shape;3553;p271"/>
          <p:cNvSpPr>
            <a:spLocks noGrp="1"/>
          </p:cNvSpPr>
          <p:nvPr>
            <p:ph type="pic" idx="4"/>
          </p:nvPr>
        </p:nvSpPr>
        <p:spPr>
          <a:xfrm>
            <a:off x="643255" y="1270000"/>
            <a:ext cx="3540000" cy="2540100"/>
          </a:xfrm>
          <a:prstGeom prst="rect">
            <a:avLst/>
          </a:prstGeom>
          <a:solidFill>
            <a:schemeClr val="lt1"/>
          </a:solidFill>
          <a:ln>
            <a:noFill/>
          </a:ln>
        </p:spPr>
      </p:sp>
      <p:sp>
        <p:nvSpPr>
          <p:cNvPr id="3554" name="Google Shape;3554;p271"/>
          <p:cNvSpPr>
            <a:spLocks noGrp="1"/>
          </p:cNvSpPr>
          <p:nvPr>
            <p:ph type="pic" idx="5"/>
          </p:nvPr>
        </p:nvSpPr>
        <p:spPr>
          <a:xfrm>
            <a:off x="4330065" y="1270000"/>
            <a:ext cx="3540000" cy="2540100"/>
          </a:xfrm>
          <a:prstGeom prst="rect">
            <a:avLst/>
          </a:prstGeom>
          <a:solidFill>
            <a:schemeClr val="lt1"/>
          </a:solidFill>
          <a:ln>
            <a:noFill/>
          </a:ln>
        </p:spPr>
      </p:sp>
      <p:sp>
        <p:nvSpPr>
          <p:cNvPr id="3555" name="Google Shape;3555;p271"/>
          <p:cNvSpPr>
            <a:spLocks noGrp="1"/>
          </p:cNvSpPr>
          <p:nvPr>
            <p:ph type="pic" idx="6"/>
          </p:nvPr>
        </p:nvSpPr>
        <p:spPr>
          <a:xfrm>
            <a:off x="8016875" y="1270000"/>
            <a:ext cx="3540000" cy="2540100"/>
          </a:xfrm>
          <a:prstGeom prst="rect">
            <a:avLst/>
          </a:prstGeom>
          <a:solidFill>
            <a:schemeClr val="lt1"/>
          </a:solidFill>
          <a:ln>
            <a:noFill/>
          </a:ln>
        </p:spPr>
      </p:sp>
      <p:sp>
        <p:nvSpPr>
          <p:cNvPr id="3556" name="Google Shape;3556;p271"/>
          <p:cNvSpPr txBox="1">
            <a:spLocks noGrp="1"/>
          </p:cNvSpPr>
          <p:nvPr>
            <p:ph type="body" idx="7"/>
          </p:nvPr>
        </p:nvSpPr>
        <p:spPr>
          <a:xfrm>
            <a:off x="64325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7" name="Google Shape;3557;p271"/>
          <p:cNvSpPr txBox="1">
            <a:spLocks noGrp="1"/>
          </p:cNvSpPr>
          <p:nvPr>
            <p:ph type="body" idx="8"/>
          </p:nvPr>
        </p:nvSpPr>
        <p:spPr>
          <a:xfrm>
            <a:off x="433006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8" name="Google Shape;3558;p271"/>
          <p:cNvSpPr txBox="1">
            <a:spLocks noGrp="1"/>
          </p:cNvSpPr>
          <p:nvPr>
            <p:ph type="body" idx="9"/>
          </p:nvPr>
        </p:nvSpPr>
        <p:spPr>
          <a:xfrm>
            <a:off x="8016875" y="39370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9" name="Google Shape;3559;p271"/>
          <p:cNvSpPr txBox="1">
            <a:spLocks noGrp="1"/>
          </p:cNvSpPr>
          <p:nvPr>
            <p:ph type="body" idx="13"/>
          </p:nvPr>
        </p:nvSpPr>
        <p:spPr>
          <a:xfrm>
            <a:off x="4589755"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0" name="Google Shape;3560;p271"/>
          <p:cNvSpPr txBox="1">
            <a:spLocks noGrp="1"/>
          </p:cNvSpPr>
          <p:nvPr>
            <p:ph type="body" idx="14"/>
          </p:nvPr>
        </p:nvSpPr>
        <p:spPr>
          <a:xfrm>
            <a:off x="8272754"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1" name="Google Shape;3561;p271"/>
          <p:cNvSpPr txBox="1">
            <a:spLocks noGrp="1"/>
          </p:cNvSpPr>
          <p:nvPr>
            <p:ph type="body" idx="15"/>
          </p:nvPr>
        </p:nvSpPr>
        <p:spPr>
          <a:xfrm>
            <a:off x="906754" y="34555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4_Slide - Three Column Images">
  <p:cSld name="4_Slide - Three Column Images">
    <p:spTree>
      <p:nvGrpSpPr>
        <p:cNvPr id="1" name="Shape 3562"/>
        <p:cNvGrpSpPr/>
        <p:nvPr/>
      </p:nvGrpSpPr>
      <p:grpSpPr>
        <a:xfrm>
          <a:off x="0" y="0"/>
          <a:ext cx="0" cy="0"/>
          <a:chOff x="0" y="0"/>
          <a:chExt cx="0" cy="0"/>
        </a:xfrm>
      </p:grpSpPr>
      <p:sp>
        <p:nvSpPr>
          <p:cNvPr id="3563" name="Google Shape;3563;p27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64" name="Google Shape;3564;p272"/>
          <p:cNvSpPr txBox="1">
            <a:spLocks noGrp="1"/>
          </p:cNvSpPr>
          <p:nvPr>
            <p:ph type="body" idx="1"/>
          </p:nvPr>
        </p:nvSpPr>
        <p:spPr>
          <a:xfrm>
            <a:off x="64325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5" name="Google Shape;3565;p272"/>
          <p:cNvSpPr txBox="1">
            <a:spLocks noGrp="1"/>
          </p:cNvSpPr>
          <p:nvPr>
            <p:ph type="body" idx="2"/>
          </p:nvPr>
        </p:nvSpPr>
        <p:spPr>
          <a:xfrm>
            <a:off x="433006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6" name="Google Shape;3566;p272"/>
          <p:cNvSpPr txBox="1">
            <a:spLocks noGrp="1"/>
          </p:cNvSpPr>
          <p:nvPr>
            <p:ph type="body" idx="3"/>
          </p:nvPr>
        </p:nvSpPr>
        <p:spPr>
          <a:xfrm>
            <a:off x="8016875" y="4699000"/>
            <a:ext cx="3540000" cy="1016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7" name="Google Shape;3567;p272"/>
          <p:cNvSpPr>
            <a:spLocks noGrp="1"/>
          </p:cNvSpPr>
          <p:nvPr>
            <p:ph type="pic" idx="4"/>
          </p:nvPr>
        </p:nvSpPr>
        <p:spPr>
          <a:xfrm>
            <a:off x="643255" y="1497500"/>
            <a:ext cx="3540000" cy="2540100"/>
          </a:xfrm>
          <a:prstGeom prst="rect">
            <a:avLst/>
          </a:prstGeom>
          <a:solidFill>
            <a:schemeClr val="lt1"/>
          </a:solidFill>
          <a:ln>
            <a:noFill/>
          </a:ln>
        </p:spPr>
      </p:sp>
      <p:sp>
        <p:nvSpPr>
          <p:cNvPr id="3568" name="Google Shape;3568;p272"/>
          <p:cNvSpPr>
            <a:spLocks noGrp="1"/>
          </p:cNvSpPr>
          <p:nvPr>
            <p:ph type="pic" idx="5"/>
          </p:nvPr>
        </p:nvSpPr>
        <p:spPr>
          <a:xfrm>
            <a:off x="4330065" y="1497500"/>
            <a:ext cx="3540000" cy="2540100"/>
          </a:xfrm>
          <a:prstGeom prst="rect">
            <a:avLst/>
          </a:prstGeom>
          <a:solidFill>
            <a:schemeClr val="lt1"/>
          </a:solidFill>
          <a:ln>
            <a:noFill/>
          </a:ln>
        </p:spPr>
      </p:sp>
      <p:sp>
        <p:nvSpPr>
          <p:cNvPr id="3569" name="Google Shape;3569;p272"/>
          <p:cNvSpPr>
            <a:spLocks noGrp="1"/>
          </p:cNvSpPr>
          <p:nvPr>
            <p:ph type="pic" idx="6"/>
          </p:nvPr>
        </p:nvSpPr>
        <p:spPr>
          <a:xfrm>
            <a:off x="8016875" y="1497500"/>
            <a:ext cx="3540000" cy="2540100"/>
          </a:xfrm>
          <a:prstGeom prst="rect">
            <a:avLst/>
          </a:prstGeom>
          <a:solidFill>
            <a:schemeClr val="lt1"/>
          </a:solidFill>
          <a:ln>
            <a:noFill/>
          </a:ln>
        </p:spPr>
      </p:sp>
      <p:sp>
        <p:nvSpPr>
          <p:cNvPr id="3570" name="Google Shape;3570;p272"/>
          <p:cNvSpPr txBox="1">
            <a:spLocks noGrp="1"/>
          </p:cNvSpPr>
          <p:nvPr>
            <p:ph type="body" idx="7"/>
          </p:nvPr>
        </p:nvSpPr>
        <p:spPr>
          <a:xfrm>
            <a:off x="64325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1" name="Google Shape;3571;p272"/>
          <p:cNvSpPr txBox="1">
            <a:spLocks noGrp="1"/>
          </p:cNvSpPr>
          <p:nvPr>
            <p:ph type="body" idx="8"/>
          </p:nvPr>
        </p:nvSpPr>
        <p:spPr>
          <a:xfrm>
            <a:off x="433006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2" name="Google Shape;3572;p272"/>
          <p:cNvSpPr txBox="1">
            <a:spLocks noGrp="1"/>
          </p:cNvSpPr>
          <p:nvPr>
            <p:ph type="body" idx="9"/>
          </p:nvPr>
        </p:nvSpPr>
        <p:spPr>
          <a:xfrm>
            <a:off x="8016875" y="4164500"/>
            <a:ext cx="3538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3" name="Google Shape;3573;p272"/>
          <p:cNvSpPr txBox="1">
            <a:spLocks noGrp="1"/>
          </p:cNvSpPr>
          <p:nvPr>
            <p:ph type="body" idx="13"/>
          </p:nvPr>
        </p:nvSpPr>
        <p:spPr>
          <a:xfrm>
            <a:off x="4589755"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4" name="Google Shape;3574;p272"/>
          <p:cNvSpPr txBox="1">
            <a:spLocks noGrp="1"/>
          </p:cNvSpPr>
          <p:nvPr>
            <p:ph type="body" idx="14"/>
          </p:nvPr>
        </p:nvSpPr>
        <p:spPr>
          <a:xfrm>
            <a:off x="8272754"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5" name="Google Shape;3575;p272"/>
          <p:cNvSpPr txBox="1">
            <a:spLocks noGrp="1"/>
          </p:cNvSpPr>
          <p:nvPr>
            <p:ph type="body" idx="15"/>
          </p:nvPr>
        </p:nvSpPr>
        <p:spPr>
          <a:xfrm>
            <a:off x="906754" y="3683071"/>
            <a:ext cx="32841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6" name="Google Shape;3576;p27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2_Slide - Three Column Images">
  <p:cSld name="2_Slide - Three Column Images">
    <p:spTree>
      <p:nvGrpSpPr>
        <p:cNvPr id="1" name="Shape 3577"/>
        <p:cNvGrpSpPr/>
        <p:nvPr/>
      </p:nvGrpSpPr>
      <p:grpSpPr>
        <a:xfrm>
          <a:off x="0" y="0"/>
          <a:ext cx="0" cy="0"/>
          <a:chOff x="0" y="0"/>
          <a:chExt cx="0" cy="0"/>
        </a:xfrm>
      </p:grpSpPr>
      <p:sp>
        <p:nvSpPr>
          <p:cNvPr id="3578" name="Google Shape;3578;p27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9" name="Google Shape;3579;p27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80" name="Google Shape;3580;p273"/>
          <p:cNvSpPr>
            <a:spLocks noGrp="1"/>
          </p:cNvSpPr>
          <p:nvPr>
            <p:ph type="pic" idx="2"/>
          </p:nvPr>
        </p:nvSpPr>
        <p:spPr>
          <a:xfrm>
            <a:off x="1555750" y="1270000"/>
            <a:ext cx="4461000" cy="2222400"/>
          </a:xfrm>
          <a:prstGeom prst="rect">
            <a:avLst/>
          </a:prstGeom>
          <a:solidFill>
            <a:schemeClr val="lt1"/>
          </a:solidFill>
          <a:ln>
            <a:noFill/>
          </a:ln>
        </p:spPr>
      </p:sp>
      <p:sp>
        <p:nvSpPr>
          <p:cNvPr id="3581" name="Google Shape;3581;p273"/>
          <p:cNvSpPr txBox="1">
            <a:spLocks noGrp="1"/>
          </p:cNvSpPr>
          <p:nvPr>
            <p:ph type="body" idx="1"/>
          </p:nvPr>
        </p:nvSpPr>
        <p:spPr>
          <a:xfrm>
            <a:off x="650875" y="20931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2" name="Google Shape;3582;p273"/>
          <p:cNvSpPr>
            <a:spLocks noGrp="1"/>
          </p:cNvSpPr>
          <p:nvPr>
            <p:ph type="pic" idx="3"/>
          </p:nvPr>
        </p:nvSpPr>
        <p:spPr>
          <a:xfrm>
            <a:off x="1555750" y="3619500"/>
            <a:ext cx="4461000" cy="2222400"/>
          </a:xfrm>
          <a:prstGeom prst="rect">
            <a:avLst/>
          </a:prstGeom>
          <a:solidFill>
            <a:schemeClr val="lt1"/>
          </a:solidFill>
          <a:ln>
            <a:noFill/>
          </a:ln>
        </p:spPr>
      </p:sp>
      <p:sp>
        <p:nvSpPr>
          <p:cNvPr id="3583" name="Google Shape;3583;p273"/>
          <p:cNvSpPr>
            <a:spLocks noGrp="1"/>
          </p:cNvSpPr>
          <p:nvPr>
            <p:ph type="pic" idx="4"/>
          </p:nvPr>
        </p:nvSpPr>
        <p:spPr>
          <a:xfrm>
            <a:off x="6159500" y="1270000"/>
            <a:ext cx="4476900" cy="2222400"/>
          </a:xfrm>
          <a:prstGeom prst="rect">
            <a:avLst/>
          </a:prstGeom>
          <a:solidFill>
            <a:schemeClr val="lt1"/>
          </a:solidFill>
          <a:ln>
            <a:noFill/>
          </a:ln>
        </p:spPr>
      </p:sp>
      <p:sp>
        <p:nvSpPr>
          <p:cNvPr id="3584" name="Google Shape;3584;p273"/>
          <p:cNvSpPr>
            <a:spLocks noGrp="1"/>
          </p:cNvSpPr>
          <p:nvPr>
            <p:ph type="pic" idx="5"/>
          </p:nvPr>
        </p:nvSpPr>
        <p:spPr>
          <a:xfrm>
            <a:off x="6159500" y="3619500"/>
            <a:ext cx="4476900" cy="2222400"/>
          </a:xfrm>
          <a:prstGeom prst="rect">
            <a:avLst/>
          </a:prstGeom>
          <a:solidFill>
            <a:schemeClr val="lt1"/>
          </a:solidFill>
          <a:ln>
            <a:noFill/>
          </a:ln>
        </p:spPr>
      </p:sp>
      <p:sp>
        <p:nvSpPr>
          <p:cNvPr id="3585" name="Google Shape;3585;p273"/>
          <p:cNvSpPr txBox="1">
            <a:spLocks noGrp="1"/>
          </p:cNvSpPr>
          <p:nvPr>
            <p:ph type="body" idx="6"/>
          </p:nvPr>
        </p:nvSpPr>
        <p:spPr>
          <a:xfrm>
            <a:off x="650875" y="44426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6" name="Google Shape;3586;p273"/>
          <p:cNvSpPr txBox="1">
            <a:spLocks noGrp="1"/>
          </p:cNvSpPr>
          <p:nvPr>
            <p:ph type="body" idx="7"/>
          </p:nvPr>
        </p:nvSpPr>
        <p:spPr>
          <a:xfrm>
            <a:off x="9842500" y="20931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7" name="Google Shape;3587;p273"/>
          <p:cNvSpPr txBox="1">
            <a:spLocks noGrp="1"/>
          </p:cNvSpPr>
          <p:nvPr>
            <p:ph type="body" idx="8"/>
          </p:nvPr>
        </p:nvSpPr>
        <p:spPr>
          <a:xfrm>
            <a:off x="9842500" y="44426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8" name="Google Shape;3588;p273"/>
          <p:cNvSpPr txBox="1">
            <a:spLocks noGrp="1"/>
          </p:cNvSpPr>
          <p:nvPr>
            <p:ph type="body" idx="9"/>
          </p:nvPr>
        </p:nvSpPr>
        <p:spPr>
          <a:xfrm>
            <a:off x="6433343" y="54641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9" name="Google Shape;3589;p273"/>
          <p:cNvSpPr txBox="1">
            <a:spLocks noGrp="1"/>
          </p:cNvSpPr>
          <p:nvPr>
            <p:ph type="body" idx="13"/>
          </p:nvPr>
        </p:nvSpPr>
        <p:spPr>
          <a:xfrm>
            <a:off x="1870221" y="54641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0" name="Google Shape;3590;p273"/>
          <p:cNvSpPr txBox="1">
            <a:spLocks noGrp="1"/>
          </p:cNvSpPr>
          <p:nvPr>
            <p:ph type="body" idx="14"/>
          </p:nvPr>
        </p:nvSpPr>
        <p:spPr>
          <a:xfrm>
            <a:off x="6433343" y="31175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1" name="Google Shape;3591;p273"/>
          <p:cNvSpPr txBox="1">
            <a:spLocks noGrp="1"/>
          </p:cNvSpPr>
          <p:nvPr>
            <p:ph type="body" idx="15"/>
          </p:nvPr>
        </p:nvSpPr>
        <p:spPr>
          <a:xfrm>
            <a:off x="1870221" y="31175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5_Slide - Three Column Images">
  <p:cSld name="5_Slide - Three Column Images">
    <p:spTree>
      <p:nvGrpSpPr>
        <p:cNvPr id="1" name="Shape 3592"/>
        <p:cNvGrpSpPr/>
        <p:nvPr/>
      </p:nvGrpSpPr>
      <p:grpSpPr>
        <a:xfrm>
          <a:off x="0" y="0"/>
          <a:ext cx="0" cy="0"/>
          <a:chOff x="0" y="0"/>
          <a:chExt cx="0" cy="0"/>
        </a:xfrm>
      </p:grpSpPr>
      <p:sp>
        <p:nvSpPr>
          <p:cNvPr id="3593" name="Google Shape;3593;p27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94" name="Google Shape;3594;p274"/>
          <p:cNvSpPr>
            <a:spLocks noGrp="1"/>
          </p:cNvSpPr>
          <p:nvPr>
            <p:ph type="pic" idx="2"/>
          </p:nvPr>
        </p:nvSpPr>
        <p:spPr>
          <a:xfrm>
            <a:off x="1555750" y="1422400"/>
            <a:ext cx="4461000" cy="2222400"/>
          </a:xfrm>
          <a:prstGeom prst="rect">
            <a:avLst/>
          </a:prstGeom>
          <a:solidFill>
            <a:schemeClr val="lt1"/>
          </a:solidFill>
          <a:ln>
            <a:noFill/>
          </a:ln>
        </p:spPr>
      </p:sp>
      <p:sp>
        <p:nvSpPr>
          <p:cNvPr id="3595" name="Google Shape;3595;p274"/>
          <p:cNvSpPr txBox="1">
            <a:spLocks noGrp="1"/>
          </p:cNvSpPr>
          <p:nvPr>
            <p:ph type="body" idx="1"/>
          </p:nvPr>
        </p:nvSpPr>
        <p:spPr>
          <a:xfrm>
            <a:off x="650875" y="22455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6" name="Google Shape;3596;p274"/>
          <p:cNvSpPr>
            <a:spLocks noGrp="1"/>
          </p:cNvSpPr>
          <p:nvPr>
            <p:ph type="pic" idx="3"/>
          </p:nvPr>
        </p:nvSpPr>
        <p:spPr>
          <a:xfrm>
            <a:off x="1555750" y="3771900"/>
            <a:ext cx="4461000" cy="2222400"/>
          </a:xfrm>
          <a:prstGeom prst="rect">
            <a:avLst/>
          </a:prstGeom>
          <a:solidFill>
            <a:schemeClr val="lt1"/>
          </a:solidFill>
          <a:ln>
            <a:noFill/>
          </a:ln>
        </p:spPr>
      </p:sp>
      <p:sp>
        <p:nvSpPr>
          <p:cNvPr id="3597" name="Google Shape;3597;p274"/>
          <p:cNvSpPr>
            <a:spLocks noGrp="1"/>
          </p:cNvSpPr>
          <p:nvPr>
            <p:ph type="pic" idx="4"/>
          </p:nvPr>
        </p:nvSpPr>
        <p:spPr>
          <a:xfrm>
            <a:off x="6159500" y="1422400"/>
            <a:ext cx="4476900" cy="2222400"/>
          </a:xfrm>
          <a:prstGeom prst="rect">
            <a:avLst/>
          </a:prstGeom>
          <a:solidFill>
            <a:schemeClr val="lt1"/>
          </a:solidFill>
          <a:ln>
            <a:noFill/>
          </a:ln>
        </p:spPr>
      </p:sp>
      <p:sp>
        <p:nvSpPr>
          <p:cNvPr id="3598" name="Google Shape;3598;p274"/>
          <p:cNvSpPr>
            <a:spLocks noGrp="1"/>
          </p:cNvSpPr>
          <p:nvPr>
            <p:ph type="pic" idx="5"/>
          </p:nvPr>
        </p:nvSpPr>
        <p:spPr>
          <a:xfrm>
            <a:off x="6159500" y="3771900"/>
            <a:ext cx="4476900" cy="2222400"/>
          </a:xfrm>
          <a:prstGeom prst="rect">
            <a:avLst/>
          </a:prstGeom>
          <a:solidFill>
            <a:schemeClr val="lt1"/>
          </a:solidFill>
          <a:ln>
            <a:noFill/>
          </a:ln>
        </p:spPr>
      </p:sp>
      <p:sp>
        <p:nvSpPr>
          <p:cNvPr id="3599" name="Google Shape;3599;p274"/>
          <p:cNvSpPr txBox="1">
            <a:spLocks noGrp="1"/>
          </p:cNvSpPr>
          <p:nvPr>
            <p:ph type="body" idx="6"/>
          </p:nvPr>
        </p:nvSpPr>
        <p:spPr>
          <a:xfrm>
            <a:off x="650875" y="45950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0" name="Google Shape;3600;p274"/>
          <p:cNvSpPr txBox="1">
            <a:spLocks noGrp="1"/>
          </p:cNvSpPr>
          <p:nvPr>
            <p:ph type="body" idx="7"/>
          </p:nvPr>
        </p:nvSpPr>
        <p:spPr>
          <a:xfrm>
            <a:off x="9842500" y="22455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1" name="Google Shape;3601;p274"/>
          <p:cNvSpPr txBox="1">
            <a:spLocks noGrp="1"/>
          </p:cNvSpPr>
          <p:nvPr>
            <p:ph type="body" idx="8"/>
          </p:nvPr>
        </p:nvSpPr>
        <p:spPr>
          <a:xfrm>
            <a:off x="9842500" y="4595003"/>
            <a:ext cx="1698600" cy="576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2" name="Google Shape;3602;p274"/>
          <p:cNvSpPr txBox="1">
            <a:spLocks noGrp="1"/>
          </p:cNvSpPr>
          <p:nvPr>
            <p:ph type="body" idx="9"/>
          </p:nvPr>
        </p:nvSpPr>
        <p:spPr>
          <a:xfrm>
            <a:off x="6433343" y="56165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3" name="Google Shape;3603;p274"/>
          <p:cNvSpPr txBox="1">
            <a:spLocks noGrp="1"/>
          </p:cNvSpPr>
          <p:nvPr>
            <p:ph type="body" idx="13"/>
          </p:nvPr>
        </p:nvSpPr>
        <p:spPr>
          <a:xfrm>
            <a:off x="1870221" y="561657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4" name="Google Shape;3604;p274"/>
          <p:cNvSpPr txBox="1">
            <a:spLocks noGrp="1"/>
          </p:cNvSpPr>
          <p:nvPr>
            <p:ph type="body" idx="14"/>
          </p:nvPr>
        </p:nvSpPr>
        <p:spPr>
          <a:xfrm>
            <a:off x="6433343" y="32699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5" name="Google Shape;3605;p274"/>
          <p:cNvSpPr txBox="1">
            <a:spLocks noGrp="1"/>
          </p:cNvSpPr>
          <p:nvPr>
            <p:ph type="body" idx="15"/>
          </p:nvPr>
        </p:nvSpPr>
        <p:spPr>
          <a:xfrm>
            <a:off x="1870221" y="3269910"/>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6" name="Google Shape;3606;p27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Slide - Title, Text, Key Message">
  <p:cSld name="2_Slide - Title, Text, Key Message">
    <p:spTree>
      <p:nvGrpSpPr>
        <p:cNvPr id="1" name="Shape 345"/>
        <p:cNvGrpSpPr/>
        <p:nvPr/>
      </p:nvGrpSpPr>
      <p:grpSpPr>
        <a:xfrm>
          <a:off x="0" y="0"/>
          <a:ext cx="0" cy="0"/>
          <a:chOff x="0" y="0"/>
          <a:chExt cx="0" cy="0"/>
        </a:xfrm>
      </p:grpSpPr>
      <p:sp>
        <p:nvSpPr>
          <p:cNvPr id="346" name="Google Shape;346;p28"/>
          <p:cNvSpPr txBox="1">
            <a:spLocks noGrp="1"/>
          </p:cNvSpPr>
          <p:nvPr>
            <p:ph type="body" idx="1"/>
          </p:nvPr>
        </p:nvSpPr>
        <p:spPr>
          <a:xfrm>
            <a:off x="643255" y="1462483"/>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2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48" name="Google Shape;348;p28"/>
          <p:cNvSpPr txBox="1">
            <a:spLocks noGrp="1"/>
          </p:cNvSpPr>
          <p:nvPr>
            <p:ph type="body" idx="2"/>
          </p:nvPr>
        </p:nvSpPr>
        <p:spPr>
          <a:xfrm>
            <a:off x="650875" y="2032000"/>
            <a:ext cx="10112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28"/>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1_Slide - Three Column Images">
  <p:cSld name="1_Slide - Three Column Images">
    <p:spTree>
      <p:nvGrpSpPr>
        <p:cNvPr id="1" name="Shape 3607"/>
        <p:cNvGrpSpPr/>
        <p:nvPr/>
      </p:nvGrpSpPr>
      <p:grpSpPr>
        <a:xfrm>
          <a:off x="0" y="0"/>
          <a:ext cx="0" cy="0"/>
          <a:chOff x="0" y="0"/>
          <a:chExt cx="0" cy="0"/>
        </a:xfrm>
      </p:grpSpPr>
      <p:sp>
        <p:nvSpPr>
          <p:cNvPr id="3608" name="Google Shape;3608;p275"/>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9" name="Google Shape;3609;p27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10" name="Google Shape;3610;p275"/>
          <p:cNvSpPr>
            <a:spLocks noGrp="1"/>
          </p:cNvSpPr>
          <p:nvPr>
            <p:ph type="pic" idx="2"/>
          </p:nvPr>
        </p:nvSpPr>
        <p:spPr>
          <a:xfrm>
            <a:off x="650875" y="1270000"/>
            <a:ext cx="5381700" cy="3555900"/>
          </a:xfrm>
          <a:prstGeom prst="rect">
            <a:avLst/>
          </a:prstGeom>
          <a:solidFill>
            <a:schemeClr val="lt1"/>
          </a:solidFill>
          <a:ln>
            <a:noFill/>
          </a:ln>
        </p:spPr>
      </p:sp>
      <p:sp>
        <p:nvSpPr>
          <p:cNvPr id="3611" name="Google Shape;3611;p275"/>
          <p:cNvSpPr txBox="1">
            <a:spLocks noGrp="1"/>
          </p:cNvSpPr>
          <p:nvPr>
            <p:ph type="body" idx="1"/>
          </p:nvPr>
        </p:nvSpPr>
        <p:spPr>
          <a:xfrm>
            <a:off x="643255" y="5227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2" name="Google Shape;3612;p275"/>
          <p:cNvSpPr>
            <a:spLocks noGrp="1"/>
          </p:cNvSpPr>
          <p:nvPr>
            <p:ph type="pic" idx="3"/>
          </p:nvPr>
        </p:nvSpPr>
        <p:spPr>
          <a:xfrm>
            <a:off x="6174742" y="1270000"/>
            <a:ext cx="5381700" cy="3555900"/>
          </a:xfrm>
          <a:prstGeom prst="rect">
            <a:avLst/>
          </a:prstGeom>
          <a:solidFill>
            <a:schemeClr val="lt1"/>
          </a:solidFill>
          <a:ln>
            <a:noFill/>
          </a:ln>
        </p:spPr>
      </p:sp>
      <p:sp>
        <p:nvSpPr>
          <p:cNvPr id="3613" name="Google Shape;3613;p275"/>
          <p:cNvSpPr txBox="1">
            <a:spLocks noGrp="1"/>
          </p:cNvSpPr>
          <p:nvPr>
            <p:ph type="body" idx="4"/>
          </p:nvPr>
        </p:nvSpPr>
        <p:spPr>
          <a:xfrm>
            <a:off x="6167122" y="5227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4" name="Google Shape;3614;p275"/>
          <p:cNvSpPr txBox="1">
            <a:spLocks noGrp="1"/>
          </p:cNvSpPr>
          <p:nvPr>
            <p:ph type="body" idx="5"/>
          </p:nvPr>
        </p:nvSpPr>
        <p:spPr>
          <a:xfrm>
            <a:off x="6433343" y="4451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5" name="Google Shape;3615;p275"/>
          <p:cNvSpPr txBox="1">
            <a:spLocks noGrp="1"/>
          </p:cNvSpPr>
          <p:nvPr>
            <p:ph type="body" idx="6"/>
          </p:nvPr>
        </p:nvSpPr>
        <p:spPr>
          <a:xfrm>
            <a:off x="850980" y="4451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3_Slide - Three Column Images">
  <p:cSld name="3_Slide - Three Column Images">
    <p:spTree>
      <p:nvGrpSpPr>
        <p:cNvPr id="1" name="Shape 3616"/>
        <p:cNvGrpSpPr/>
        <p:nvPr/>
      </p:nvGrpSpPr>
      <p:grpSpPr>
        <a:xfrm>
          <a:off x="0" y="0"/>
          <a:ext cx="0" cy="0"/>
          <a:chOff x="0" y="0"/>
          <a:chExt cx="0" cy="0"/>
        </a:xfrm>
      </p:grpSpPr>
      <p:sp>
        <p:nvSpPr>
          <p:cNvPr id="3617" name="Google Shape;3617;p27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18" name="Google Shape;3618;p276"/>
          <p:cNvSpPr>
            <a:spLocks noGrp="1"/>
          </p:cNvSpPr>
          <p:nvPr>
            <p:ph type="pic" idx="2"/>
          </p:nvPr>
        </p:nvSpPr>
        <p:spPr>
          <a:xfrm>
            <a:off x="650875" y="1397000"/>
            <a:ext cx="5381700" cy="3555900"/>
          </a:xfrm>
          <a:prstGeom prst="rect">
            <a:avLst/>
          </a:prstGeom>
          <a:solidFill>
            <a:schemeClr val="lt1"/>
          </a:solidFill>
          <a:ln>
            <a:noFill/>
          </a:ln>
        </p:spPr>
      </p:sp>
      <p:sp>
        <p:nvSpPr>
          <p:cNvPr id="3619" name="Google Shape;3619;p276"/>
          <p:cNvSpPr txBox="1">
            <a:spLocks noGrp="1"/>
          </p:cNvSpPr>
          <p:nvPr>
            <p:ph type="body" idx="1"/>
          </p:nvPr>
        </p:nvSpPr>
        <p:spPr>
          <a:xfrm>
            <a:off x="643255" y="5354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0" name="Google Shape;3620;p276"/>
          <p:cNvSpPr>
            <a:spLocks noGrp="1"/>
          </p:cNvSpPr>
          <p:nvPr>
            <p:ph type="pic" idx="3"/>
          </p:nvPr>
        </p:nvSpPr>
        <p:spPr>
          <a:xfrm>
            <a:off x="6174742" y="1397000"/>
            <a:ext cx="5381700" cy="3555900"/>
          </a:xfrm>
          <a:prstGeom prst="rect">
            <a:avLst/>
          </a:prstGeom>
          <a:solidFill>
            <a:schemeClr val="lt1"/>
          </a:solidFill>
          <a:ln>
            <a:noFill/>
          </a:ln>
        </p:spPr>
      </p:sp>
      <p:sp>
        <p:nvSpPr>
          <p:cNvPr id="3621" name="Google Shape;3621;p276"/>
          <p:cNvSpPr txBox="1">
            <a:spLocks noGrp="1"/>
          </p:cNvSpPr>
          <p:nvPr>
            <p:ph type="body" idx="4"/>
          </p:nvPr>
        </p:nvSpPr>
        <p:spPr>
          <a:xfrm>
            <a:off x="6167122" y="5354150"/>
            <a:ext cx="5381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2" name="Google Shape;3622;p276"/>
          <p:cNvSpPr txBox="1">
            <a:spLocks noGrp="1"/>
          </p:cNvSpPr>
          <p:nvPr>
            <p:ph type="body" idx="5"/>
          </p:nvPr>
        </p:nvSpPr>
        <p:spPr>
          <a:xfrm>
            <a:off x="6433343" y="4578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3" name="Google Shape;3623;p276"/>
          <p:cNvSpPr txBox="1">
            <a:spLocks noGrp="1"/>
          </p:cNvSpPr>
          <p:nvPr>
            <p:ph type="body" idx="6"/>
          </p:nvPr>
        </p:nvSpPr>
        <p:spPr>
          <a:xfrm>
            <a:off x="850980" y="4578288"/>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4" name="Google Shape;3624;p27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3_Slide - Three Column Stats Image">
  <p:cSld name="3_Slide - Three Column Stats Image">
    <p:spTree>
      <p:nvGrpSpPr>
        <p:cNvPr id="1" name="Shape 3625"/>
        <p:cNvGrpSpPr/>
        <p:nvPr/>
      </p:nvGrpSpPr>
      <p:grpSpPr>
        <a:xfrm>
          <a:off x="0" y="0"/>
          <a:ext cx="0" cy="0"/>
          <a:chOff x="0" y="0"/>
          <a:chExt cx="0" cy="0"/>
        </a:xfrm>
      </p:grpSpPr>
      <p:sp>
        <p:nvSpPr>
          <p:cNvPr id="3626" name="Google Shape;3626;p27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27" name="Google Shape;3627;p277"/>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8" name="Google Shape;3628;p277"/>
          <p:cNvSpPr txBox="1">
            <a:spLocks noGrp="1"/>
          </p:cNvSpPr>
          <p:nvPr>
            <p:ph type="body" idx="1"/>
          </p:nvPr>
        </p:nvSpPr>
        <p:spPr>
          <a:xfrm>
            <a:off x="635002" y="4667202"/>
            <a:ext cx="3456000" cy="1047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9" name="Google Shape;3629;p277"/>
          <p:cNvSpPr txBox="1">
            <a:spLocks noGrp="1"/>
          </p:cNvSpPr>
          <p:nvPr>
            <p:ph type="body" idx="2"/>
          </p:nvPr>
        </p:nvSpPr>
        <p:spPr>
          <a:xfrm>
            <a:off x="4368000" y="4667202"/>
            <a:ext cx="3456000" cy="10479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0" name="Google Shape;3630;p277"/>
          <p:cNvSpPr txBox="1">
            <a:spLocks noGrp="1"/>
          </p:cNvSpPr>
          <p:nvPr>
            <p:ph type="body" idx="3"/>
          </p:nvPr>
        </p:nvSpPr>
        <p:spPr>
          <a:xfrm>
            <a:off x="8107953" y="4667202"/>
            <a:ext cx="3456000" cy="10479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1" name="Google Shape;3631;p277"/>
          <p:cNvSpPr>
            <a:spLocks noGrp="1"/>
          </p:cNvSpPr>
          <p:nvPr>
            <p:ph type="pic" idx="4"/>
          </p:nvPr>
        </p:nvSpPr>
        <p:spPr>
          <a:xfrm>
            <a:off x="635002"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3632" name="Google Shape;3632;p277"/>
          <p:cNvSpPr>
            <a:spLocks noGrp="1"/>
          </p:cNvSpPr>
          <p:nvPr>
            <p:ph type="pic" idx="5"/>
          </p:nvPr>
        </p:nvSpPr>
        <p:spPr>
          <a:xfrm>
            <a:off x="4368000"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3633" name="Google Shape;3633;p277"/>
          <p:cNvSpPr>
            <a:spLocks noGrp="1"/>
          </p:cNvSpPr>
          <p:nvPr>
            <p:ph type="pic" idx="6"/>
          </p:nvPr>
        </p:nvSpPr>
        <p:spPr>
          <a:xfrm>
            <a:off x="8107953" y="1143000"/>
            <a:ext cx="3456000" cy="3524100"/>
          </a:xfrm>
          <a:prstGeom prst="rect">
            <a:avLst/>
          </a:prstGeom>
          <a:solidFill>
            <a:schemeClr val="lt1"/>
          </a:solidFill>
          <a:ln w="25400" cap="flat" cmpd="sng">
            <a:solidFill>
              <a:schemeClr val="dk1"/>
            </a:solidFill>
            <a:prstDash val="solid"/>
            <a:round/>
            <a:headEnd type="none" w="sm" len="sm"/>
            <a:tailEnd type="none" w="sm" len="sm"/>
          </a:ln>
        </p:spPr>
      </p:sp>
      <p:sp>
        <p:nvSpPr>
          <p:cNvPr id="3634" name="Google Shape;3634;p277"/>
          <p:cNvSpPr txBox="1">
            <a:spLocks noGrp="1"/>
          </p:cNvSpPr>
          <p:nvPr>
            <p:ph type="body" idx="7"/>
          </p:nvPr>
        </p:nvSpPr>
        <p:spPr>
          <a:xfrm>
            <a:off x="906754"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5" name="Google Shape;3635;p277"/>
          <p:cNvSpPr txBox="1">
            <a:spLocks noGrp="1"/>
          </p:cNvSpPr>
          <p:nvPr>
            <p:ph type="body" idx="8"/>
          </p:nvPr>
        </p:nvSpPr>
        <p:spPr>
          <a:xfrm>
            <a:off x="4639752"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6" name="Google Shape;3636;p277"/>
          <p:cNvSpPr txBox="1">
            <a:spLocks noGrp="1"/>
          </p:cNvSpPr>
          <p:nvPr>
            <p:ph type="body" idx="9"/>
          </p:nvPr>
        </p:nvSpPr>
        <p:spPr>
          <a:xfrm>
            <a:off x="8372750" y="4295728"/>
            <a:ext cx="318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2_Slide - Four Column Stats">
  <p:cSld name="2_Slide - Four Column Stats">
    <p:spTree>
      <p:nvGrpSpPr>
        <p:cNvPr id="1" name="Shape 3637"/>
        <p:cNvGrpSpPr/>
        <p:nvPr/>
      </p:nvGrpSpPr>
      <p:grpSpPr>
        <a:xfrm>
          <a:off x="0" y="0"/>
          <a:ext cx="0" cy="0"/>
          <a:chOff x="0" y="0"/>
          <a:chExt cx="0" cy="0"/>
        </a:xfrm>
      </p:grpSpPr>
      <p:sp>
        <p:nvSpPr>
          <p:cNvPr id="3638" name="Google Shape;3638;p27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39" name="Google Shape;3639;p278"/>
          <p:cNvSpPr txBox="1">
            <a:spLocks noGrp="1"/>
          </p:cNvSpPr>
          <p:nvPr>
            <p:ph type="body" idx="1"/>
          </p:nvPr>
        </p:nvSpPr>
        <p:spPr>
          <a:xfrm>
            <a:off x="635003" y="1270000"/>
            <a:ext cx="201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0" name="Google Shape;3640;p278"/>
          <p:cNvSpPr txBox="1">
            <a:spLocks noGrp="1"/>
          </p:cNvSpPr>
          <p:nvPr>
            <p:ph type="body" idx="2"/>
          </p:nvPr>
        </p:nvSpPr>
        <p:spPr>
          <a:xfrm>
            <a:off x="2861897" y="1270000"/>
            <a:ext cx="2016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1" name="Google Shape;3641;p278"/>
          <p:cNvSpPr txBox="1">
            <a:spLocks noGrp="1"/>
          </p:cNvSpPr>
          <p:nvPr>
            <p:ph type="body" idx="3"/>
          </p:nvPr>
        </p:nvSpPr>
        <p:spPr>
          <a:xfrm>
            <a:off x="5088791" y="1270000"/>
            <a:ext cx="201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2" name="Google Shape;3642;p278"/>
          <p:cNvSpPr txBox="1">
            <a:spLocks noGrp="1"/>
          </p:cNvSpPr>
          <p:nvPr>
            <p:ph type="body" idx="4"/>
          </p:nvPr>
        </p:nvSpPr>
        <p:spPr>
          <a:xfrm>
            <a:off x="7315685" y="1270000"/>
            <a:ext cx="201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3" name="Google Shape;3643;p278"/>
          <p:cNvSpPr txBox="1">
            <a:spLocks noGrp="1"/>
          </p:cNvSpPr>
          <p:nvPr>
            <p:ph type="body" idx="5"/>
          </p:nvPr>
        </p:nvSpPr>
        <p:spPr>
          <a:xfrm>
            <a:off x="635003"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4" name="Google Shape;3644;p278"/>
          <p:cNvSpPr txBox="1">
            <a:spLocks noGrp="1"/>
          </p:cNvSpPr>
          <p:nvPr>
            <p:ph type="body" idx="6"/>
          </p:nvPr>
        </p:nvSpPr>
        <p:spPr>
          <a:xfrm>
            <a:off x="2861897"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5" name="Google Shape;3645;p278"/>
          <p:cNvSpPr txBox="1">
            <a:spLocks noGrp="1"/>
          </p:cNvSpPr>
          <p:nvPr>
            <p:ph type="body" idx="7"/>
          </p:nvPr>
        </p:nvSpPr>
        <p:spPr>
          <a:xfrm>
            <a:off x="5088791"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6" name="Google Shape;3646;p278"/>
          <p:cNvSpPr txBox="1">
            <a:spLocks noGrp="1"/>
          </p:cNvSpPr>
          <p:nvPr>
            <p:ph type="body" idx="8"/>
          </p:nvPr>
        </p:nvSpPr>
        <p:spPr>
          <a:xfrm>
            <a:off x="7315685"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7" name="Google Shape;3647;p278"/>
          <p:cNvSpPr txBox="1">
            <a:spLocks noGrp="1"/>
          </p:cNvSpPr>
          <p:nvPr>
            <p:ph type="body" idx="9"/>
          </p:nvPr>
        </p:nvSpPr>
        <p:spPr>
          <a:xfrm>
            <a:off x="9542578" y="1270000"/>
            <a:ext cx="2016000" cy="3397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dk1"/>
              </a:buClr>
              <a:buSzPts val="2400"/>
              <a:buNone/>
              <a:defRPr sz="24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8" name="Google Shape;3648;p278"/>
          <p:cNvSpPr txBox="1">
            <a:spLocks noGrp="1"/>
          </p:cNvSpPr>
          <p:nvPr>
            <p:ph type="body" idx="13"/>
          </p:nvPr>
        </p:nvSpPr>
        <p:spPr>
          <a:xfrm>
            <a:off x="9542578"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2"/>
              </a:buClr>
              <a:buSzPts val="1400"/>
              <a:buNone/>
              <a:defRPr sz="1400">
                <a:solidFill>
                  <a:schemeClr val="dk2"/>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9" name="Google Shape;3649;p27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5_Slide - Title, Text, Image">
  <p:cSld name="5_Slide - Title, Text, Image">
    <p:spTree>
      <p:nvGrpSpPr>
        <p:cNvPr id="1" name="Shape 3650"/>
        <p:cNvGrpSpPr/>
        <p:nvPr/>
      </p:nvGrpSpPr>
      <p:grpSpPr>
        <a:xfrm>
          <a:off x="0" y="0"/>
          <a:ext cx="0" cy="0"/>
          <a:chOff x="0" y="0"/>
          <a:chExt cx="0" cy="0"/>
        </a:xfrm>
      </p:grpSpPr>
      <p:sp>
        <p:nvSpPr>
          <p:cNvPr id="3651" name="Google Shape;3651;p279"/>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2" name="Google Shape;3652;p27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53" name="Google Shape;3653;p279"/>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4" name="Google Shape;3654;p279"/>
          <p:cNvSpPr>
            <a:spLocks noGrp="1"/>
          </p:cNvSpPr>
          <p:nvPr>
            <p:ph type="chart" idx="2"/>
          </p:nvPr>
        </p:nvSpPr>
        <p:spPr>
          <a:xfrm>
            <a:off x="6032500" y="933450"/>
            <a:ext cx="5524500" cy="47817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4_Slide - Two Column">
  <p:cSld name="4_Slide - Two Column">
    <p:spTree>
      <p:nvGrpSpPr>
        <p:cNvPr id="1" name="Shape 3655"/>
        <p:cNvGrpSpPr/>
        <p:nvPr/>
      </p:nvGrpSpPr>
      <p:grpSpPr>
        <a:xfrm>
          <a:off x="0" y="0"/>
          <a:ext cx="0" cy="0"/>
          <a:chOff x="0" y="0"/>
          <a:chExt cx="0" cy="0"/>
        </a:xfrm>
      </p:grpSpPr>
      <p:sp>
        <p:nvSpPr>
          <p:cNvPr id="3656" name="Google Shape;3656;p28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7" name="Google Shape;3657;p28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58" name="Google Shape;3658;p280"/>
          <p:cNvSpPr txBox="1">
            <a:spLocks noGrp="1"/>
          </p:cNvSpPr>
          <p:nvPr>
            <p:ph type="body" idx="1"/>
          </p:nvPr>
        </p:nvSpPr>
        <p:spPr>
          <a:xfrm>
            <a:off x="643255" y="127684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9" name="Google Shape;3659;p280"/>
          <p:cNvSpPr txBox="1">
            <a:spLocks noGrp="1"/>
          </p:cNvSpPr>
          <p:nvPr>
            <p:ph type="body" idx="2"/>
          </p:nvPr>
        </p:nvSpPr>
        <p:spPr>
          <a:xfrm>
            <a:off x="6167755" y="1276845"/>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0" name="Google Shape;3660;p280"/>
          <p:cNvSpPr>
            <a:spLocks noGrp="1"/>
          </p:cNvSpPr>
          <p:nvPr>
            <p:ph type="chart" idx="3"/>
          </p:nvPr>
        </p:nvSpPr>
        <p:spPr>
          <a:xfrm>
            <a:off x="6167754" y="2159000"/>
            <a:ext cx="5389200" cy="35559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3661" name="Google Shape;3661;p280"/>
          <p:cNvSpPr>
            <a:spLocks noGrp="1"/>
          </p:cNvSpPr>
          <p:nvPr>
            <p:ph type="chart" idx="4"/>
          </p:nvPr>
        </p:nvSpPr>
        <p:spPr>
          <a:xfrm>
            <a:off x="650875" y="2159000"/>
            <a:ext cx="5389200" cy="35559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2_Slide - Title, Text, Image">
  <p:cSld name="2_Slide - Title, Text, Image">
    <p:spTree>
      <p:nvGrpSpPr>
        <p:cNvPr id="1" name="Shape 3662"/>
        <p:cNvGrpSpPr/>
        <p:nvPr/>
      </p:nvGrpSpPr>
      <p:grpSpPr>
        <a:xfrm>
          <a:off x="0" y="0"/>
          <a:ext cx="0" cy="0"/>
          <a:chOff x="0" y="0"/>
          <a:chExt cx="0" cy="0"/>
        </a:xfrm>
      </p:grpSpPr>
      <p:sp>
        <p:nvSpPr>
          <p:cNvPr id="3663" name="Google Shape;3663;p28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664" name="Google Shape;3664;p28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665" name="Google Shape;3665;p281"/>
          <p:cNvSpPr>
            <a:spLocks noGrp="1"/>
          </p:cNvSpPr>
          <p:nvPr>
            <p:ph type="pic" idx="2"/>
          </p:nvPr>
        </p:nvSpPr>
        <p:spPr>
          <a:xfrm>
            <a:off x="6046785" y="0"/>
            <a:ext cx="6159600" cy="6858000"/>
          </a:xfrm>
          <a:prstGeom prst="rect">
            <a:avLst/>
          </a:prstGeom>
          <a:solidFill>
            <a:schemeClr val="accent1"/>
          </a:solidFill>
          <a:ln>
            <a:noFill/>
          </a:ln>
        </p:spPr>
      </p:sp>
      <p:sp>
        <p:nvSpPr>
          <p:cNvPr id="3666" name="Google Shape;3666;p281"/>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7" name="Google Shape;3667;p28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68" name="Google Shape;3668;p281"/>
          <p:cNvSpPr txBox="1">
            <a:spLocks noGrp="1"/>
          </p:cNvSpPr>
          <p:nvPr>
            <p:ph type="body" idx="1"/>
          </p:nvPr>
        </p:nvSpPr>
        <p:spPr>
          <a:xfrm>
            <a:off x="650875" y="1564609"/>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9" name="Google Shape;3669;p281"/>
          <p:cNvSpPr txBox="1">
            <a:spLocks noGrp="1"/>
          </p:cNvSpPr>
          <p:nvPr>
            <p:ph type="body" idx="3"/>
          </p:nvPr>
        </p:nvSpPr>
        <p:spPr>
          <a:xfrm>
            <a:off x="6818313" y="1587500"/>
            <a:ext cx="45879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70" name="Google Shape;3670;p281"/>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671" name="Google Shape;3671;p281"/>
          <p:cNvSpPr txBox="1">
            <a:spLocks noGrp="1"/>
          </p:cNvSpPr>
          <p:nvPr>
            <p:ph type="body" idx="4"/>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3_Slide - Title, Text, Image">
  <p:cSld name="3_Slide - Title, Text, Image">
    <p:spTree>
      <p:nvGrpSpPr>
        <p:cNvPr id="1" name="Shape 3672"/>
        <p:cNvGrpSpPr/>
        <p:nvPr/>
      </p:nvGrpSpPr>
      <p:grpSpPr>
        <a:xfrm>
          <a:off x="0" y="0"/>
          <a:ext cx="0" cy="0"/>
          <a:chOff x="0" y="0"/>
          <a:chExt cx="0" cy="0"/>
        </a:xfrm>
      </p:grpSpPr>
      <p:sp>
        <p:nvSpPr>
          <p:cNvPr id="3673" name="Google Shape;3673;p282"/>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674" name="Google Shape;3674;p28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675" name="Google Shape;3675;p282"/>
          <p:cNvSpPr>
            <a:spLocks noGrp="1"/>
          </p:cNvSpPr>
          <p:nvPr>
            <p:ph type="pic" idx="2"/>
          </p:nvPr>
        </p:nvSpPr>
        <p:spPr>
          <a:xfrm>
            <a:off x="6095999" y="0"/>
            <a:ext cx="6096000" cy="6858000"/>
          </a:xfrm>
          <a:prstGeom prst="rect">
            <a:avLst/>
          </a:prstGeom>
          <a:solidFill>
            <a:schemeClr val="accent1"/>
          </a:solidFill>
          <a:ln>
            <a:noFill/>
          </a:ln>
        </p:spPr>
      </p:sp>
      <p:sp>
        <p:nvSpPr>
          <p:cNvPr id="3676" name="Google Shape;3676;p282"/>
          <p:cNvSpPr>
            <a:spLocks noGrp="1"/>
          </p:cNvSpPr>
          <p:nvPr>
            <p:ph type="pic" idx="3"/>
          </p:nvPr>
        </p:nvSpPr>
        <p:spPr>
          <a:xfrm>
            <a:off x="0" y="0"/>
            <a:ext cx="6096000" cy="6858000"/>
          </a:xfrm>
          <a:prstGeom prst="rect">
            <a:avLst/>
          </a:prstGeom>
          <a:solidFill>
            <a:srgbClr val="CBF3FD"/>
          </a:solidFill>
          <a:ln>
            <a:noFill/>
          </a:ln>
        </p:spPr>
      </p:sp>
      <p:sp>
        <p:nvSpPr>
          <p:cNvPr id="3677" name="Google Shape;3677;p28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3678" name="Google Shape;3678;p282"/>
          <p:cNvCxnSpPr/>
          <p:nvPr/>
        </p:nvCxnSpPr>
        <p:spPr>
          <a:xfrm>
            <a:off x="6096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679" name="Google Shape;3679;p282"/>
          <p:cNvSpPr txBox="1">
            <a:spLocks noGrp="1"/>
          </p:cNvSpPr>
          <p:nvPr>
            <p:ph type="body" idx="1"/>
          </p:nvPr>
        </p:nvSpPr>
        <p:spPr>
          <a:xfrm>
            <a:off x="6818313" y="1587500"/>
            <a:ext cx="4587900" cy="1016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0" name="Google Shape;3680;p282"/>
          <p:cNvSpPr txBox="1">
            <a:spLocks noGrp="1"/>
          </p:cNvSpPr>
          <p:nvPr>
            <p:ph type="body" idx="4"/>
          </p:nvPr>
        </p:nvSpPr>
        <p:spPr>
          <a:xfrm>
            <a:off x="754063" y="1587500"/>
            <a:ext cx="4587900" cy="1016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1" name="Google Shape;3681;p282"/>
          <p:cNvSpPr txBox="1">
            <a:spLocks noGrp="1"/>
          </p:cNvSpPr>
          <p:nvPr>
            <p:ph type="body" idx="5"/>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2" name="Google Shape;3682;p282"/>
          <p:cNvSpPr txBox="1">
            <a:spLocks noGrp="1"/>
          </p:cNvSpPr>
          <p:nvPr>
            <p:ph type="body" idx="6"/>
          </p:nvPr>
        </p:nvSpPr>
        <p:spPr>
          <a:xfrm>
            <a:off x="635000"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1_Slide - Title, Text, Image">
  <p:cSld name="1_Slide - Title, Text, Image">
    <p:spTree>
      <p:nvGrpSpPr>
        <p:cNvPr id="1" name="Shape 3683"/>
        <p:cNvGrpSpPr/>
        <p:nvPr/>
      </p:nvGrpSpPr>
      <p:grpSpPr>
        <a:xfrm>
          <a:off x="0" y="0"/>
          <a:ext cx="0" cy="0"/>
          <a:chOff x="0" y="0"/>
          <a:chExt cx="0" cy="0"/>
        </a:xfrm>
      </p:grpSpPr>
      <p:sp>
        <p:nvSpPr>
          <p:cNvPr id="3684" name="Google Shape;3684;p283"/>
          <p:cNvSpPr>
            <a:spLocks noGrp="1"/>
          </p:cNvSpPr>
          <p:nvPr>
            <p:ph type="pic" idx="2"/>
          </p:nvPr>
        </p:nvSpPr>
        <p:spPr>
          <a:xfrm>
            <a:off x="0" y="0"/>
            <a:ext cx="6159600" cy="6858000"/>
          </a:xfrm>
          <a:prstGeom prst="rect">
            <a:avLst/>
          </a:prstGeom>
          <a:solidFill>
            <a:schemeClr val="lt1"/>
          </a:solidFill>
          <a:ln>
            <a:noFill/>
          </a:ln>
        </p:spPr>
      </p:sp>
      <p:sp>
        <p:nvSpPr>
          <p:cNvPr id="3685" name="Google Shape;3685;p283"/>
          <p:cNvSpPr txBox="1">
            <a:spLocks noGrp="1"/>
          </p:cNvSpPr>
          <p:nvPr>
            <p:ph type="title"/>
          </p:nvPr>
        </p:nvSpPr>
        <p:spPr>
          <a:xfrm>
            <a:off x="6953250"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6" name="Google Shape;3686;p28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87" name="Google Shape;3687;p283"/>
          <p:cNvSpPr txBox="1">
            <a:spLocks noGrp="1"/>
          </p:cNvSpPr>
          <p:nvPr>
            <p:ph type="body" idx="1"/>
          </p:nvPr>
        </p:nvSpPr>
        <p:spPr>
          <a:xfrm>
            <a:off x="6953250" y="1544715"/>
            <a:ext cx="4587900" cy="41703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88" name="Google Shape;3688;p283"/>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689" name="Google Shape;3689;p283"/>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Slide - Quote">
  <p:cSld name="Slide - Quote">
    <p:bg>
      <p:bgPr>
        <a:solidFill>
          <a:schemeClr val="accent1"/>
        </a:solidFill>
        <a:effectLst/>
      </p:bgPr>
    </p:bg>
    <p:spTree>
      <p:nvGrpSpPr>
        <p:cNvPr id="1" name="Shape 3690"/>
        <p:cNvGrpSpPr/>
        <p:nvPr/>
      </p:nvGrpSpPr>
      <p:grpSpPr>
        <a:xfrm>
          <a:off x="0" y="0"/>
          <a:ext cx="0" cy="0"/>
          <a:chOff x="0" y="0"/>
          <a:chExt cx="0" cy="0"/>
        </a:xfrm>
      </p:grpSpPr>
      <p:sp>
        <p:nvSpPr>
          <p:cNvPr id="3691" name="Google Shape;3691;p284"/>
          <p:cNvSpPr>
            <a:spLocks noGrp="1"/>
          </p:cNvSpPr>
          <p:nvPr>
            <p:ph type="pic" idx="2"/>
          </p:nvPr>
        </p:nvSpPr>
        <p:spPr>
          <a:xfrm>
            <a:off x="0" y="0"/>
            <a:ext cx="6032400" cy="6858000"/>
          </a:xfrm>
          <a:prstGeom prst="rect">
            <a:avLst/>
          </a:prstGeom>
          <a:solidFill>
            <a:schemeClr val="lt1"/>
          </a:solidFill>
          <a:ln>
            <a:noFill/>
          </a:ln>
        </p:spPr>
      </p:sp>
      <p:cxnSp>
        <p:nvCxnSpPr>
          <p:cNvPr id="3692" name="Google Shape;3692;p284"/>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693" name="Google Shape;3693;p284"/>
          <p:cNvSpPr txBox="1">
            <a:spLocks noGrp="1"/>
          </p:cNvSpPr>
          <p:nvPr>
            <p:ph type="title"/>
          </p:nvPr>
        </p:nvSpPr>
        <p:spPr>
          <a:xfrm>
            <a:off x="5238750" y="1708150"/>
            <a:ext cx="6318300" cy="2988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norm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4" name="Google Shape;3694;p284"/>
          <p:cNvSpPr txBox="1">
            <a:spLocks noGrp="1"/>
          </p:cNvSpPr>
          <p:nvPr>
            <p:ph type="body" idx="1"/>
          </p:nvPr>
        </p:nvSpPr>
        <p:spPr>
          <a:xfrm>
            <a:off x="8937625" y="5080000"/>
            <a:ext cx="2619300" cy="247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5" name="Google Shape;3695;p284"/>
          <p:cNvSpPr txBox="1">
            <a:spLocks noGrp="1"/>
          </p:cNvSpPr>
          <p:nvPr>
            <p:ph type="body" idx="3"/>
          </p:nvPr>
        </p:nvSpPr>
        <p:spPr>
          <a:xfrm>
            <a:off x="8363844" y="5416550"/>
            <a:ext cx="3193200" cy="247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6" name="Google Shape;3696;p28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97" name="Google Shape;3697;p284"/>
          <p:cNvSpPr txBox="1">
            <a:spLocks noGrp="1"/>
          </p:cNvSpPr>
          <p:nvPr>
            <p:ph type="body" idx="4"/>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Slide - Title, Text, Key Message">
  <p:cSld name="1_Slide - Title, Text, Key Message">
    <p:spTree>
      <p:nvGrpSpPr>
        <p:cNvPr id="1" name="Shape 350"/>
        <p:cNvGrpSpPr/>
        <p:nvPr/>
      </p:nvGrpSpPr>
      <p:grpSpPr>
        <a:xfrm>
          <a:off x="0" y="0"/>
          <a:ext cx="0" cy="0"/>
          <a:chOff x="0" y="0"/>
          <a:chExt cx="0" cy="0"/>
        </a:xfrm>
      </p:grpSpPr>
      <p:sp>
        <p:nvSpPr>
          <p:cNvPr id="351" name="Google Shape;351;p29"/>
          <p:cNvSpPr txBox="1">
            <a:spLocks noGrp="1"/>
          </p:cNvSpPr>
          <p:nvPr>
            <p:ph type="body" idx="1"/>
          </p:nvPr>
        </p:nvSpPr>
        <p:spPr>
          <a:xfrm>
            <a:off x="643255" y="1539875"/>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29"/>
          <p:cNvSpPr txBox="1">
            <a:spLocks noGrp="1"/>
          </p:cNvSpPr>
          <p:nvPr>
            <p:ph type="title"/>
          </p:nvPr>
        </p:nvSpPr>
        <p:spPr>
          <a:xfrm>
            <a:off x="650875" y="933451"/>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3" name="Google Shape;353;p29"/>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4" name="Google Shape;354;p29"/>
          <p:cNvSpPr txBox="1">
            <a:spLocks noGrp="1"/>
          </p:cNvSpPr>
          <p:nvPr>
            <p:ph type="body" idx="2"/>
          </p:nvPr>
        </p:nvSpPr>
        <p:spPr>
          <a:xfrm>
            <a:off x="650875" y="2032000"/>
            <a:ext cx="10112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29"/>
          <p:cNvSpPr txBox="1">
            <a:spLocks noGrp="1"/>
          </p:cNvSpPr>
          <p:nvPr>
            <p:ph type="body" idx="3"/>
          </p:nvPr>
        </p:nvSpPr>
        <p:spPr>
          <a:xfrm>
            <a:off x="643255" y="382100"/>
            <a:ext cx="3547745" cy="36085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Slide - Chart">
  <p:cSld name="Slide - Chart">
    <p:bg>
      <p:bgPr>
        <a:solidFill>
          <a:schemeClr val="accent1"/>
        </a:solidFill>
        <a:effectLst/>
      </p:bgPr>
    </p:bg>
    <p:spTree>
      <p:nvGrpSpPr>
        <p:cNvPr id="1" name="Shape 3698"/>
        <p:cNvGrpSpPr/>
        <p:nvPr/>
      </p:nvGrpSpPr>
      <p:grpSpPr>
        <a:xfrm>
          <a:off x="0" y="0"/>
          <a:ext cx="0" cy="0"/>
          <a:chOff x="0" y="0"/>
          <a:chExt cx="0" cy="0"/>
        </a:xfrm>
      </p:grpSpPr>
      <p:sp>
        <p:nvSpPr>
          <p:cNvPr id="3699" name="Google Shape;3699;p285"/>
          <p:cNvSpPr/>
          <p:nvPr/>
        </p:nvSpPr>
        <p:spPr>
          <a:xfrm>
            <a:off x="-11905" y="0"/>
            <a:ext cx="6159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00" name="Google Shape;3700;p285"/>
          <p:cNvSpPr txBox="1">
            <a:spLocks noGrp="1"/>
          </p:cNvSpPr>
          <p:nvPr>
            <p:ph type="title"/>
          </p:nvPr>
        </p:nvSpPr>
        <p:spPr>
          <a:xfrm>
            <a:off x="650875" y="389659"/>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1" name="Google Shape;3701;p28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02" name="Google Shape;3702;p285"/>
          <p:cNvSpPr txBox="1">
            <a:spLocks noGrp="1"/>
          </p:cNvSpPr>
          <p:nvPr>
            <p:ph type="body" idx="1"/>
          </p:nvPr>
        </p:nvSpPr>
        <p:spPr>
          <a:xfrm>
            <a:off x="635000" y="1575001"/>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3" name="Google Shape;3703;p285"/>
          <p:cNvSpPr txBox="1">
            <a:spLocks noGrp="1"/>
          </p:cNvSpPr>
          <p:nvPr>
            <p:ph type="body" idx="2"/>
          </p:nvPr>
        </p:nvSpPr>
        <p:spPr>
          <a:xfrm>
            <a:off x="7080250" y="4532539"/>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4" name="Google Shape;3704;p285"/>
          <p:cNvSpPr txBox="1">
            <a:spLocks noGrp="1"/>
          </p:cNvSpPr>
          <p:nvPr>
            <p:ph type="body" idx="3"/>
          </p:nvPr>
        </p:nvSpPr>
        <p:spPr>
          <a:xfrm>
            <a:off x="7080250" y="5033639"/>
            <a:ext cx="4461000" cy="681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5" name="Google Shape;3705;p285"/>
          <p:cNvSpPr>
            <a:spLocks noGrp="1"/>
          </p:cNvSpPr>
          <p:nvPr>
            <p:ph type="chart" idx="4"/>
          </p:nvPr>
        </p:nvSpPr>
        <p:spPr>
          <a:xfrm>
            <a:off x="6953250" y="933450"/>
            <a:ext cx="4603800" cy="3362400"/>
          </a:xfrm>
          <a:prstGeom prst="rect">
            <a:avLst/>
          </a:prstGeom>
          <a:noFill/>
          <a:ln>
            <a:noFill/>
          </a:ln>
        </p:spPr>
        <p:txBody>
          <a:bodyPr spcFirstLastPara="1" wrap="square" lIns="0" tIns="0" rIns="0" bIns="0" anchor="ctr" anchorCtr="0">
            <a:noAutofit/>
          </a:bodyPr>
          <a:lstStyle>
            <a:lvl1pPr marR="0" lvl="0" algn="ctr">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cxnSp>
        <p:nvCxnSpPr>
          <p:cNvPr id="3706" name="Google Shape;3706;p285"/>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Slide - Title, Text, Image, Caption">
  <p:cSld name="Slide - Title, Text, Image, Caption">
    <p:spTree>
      <p:nvGrpSpPr>
        <p:cNvPr id="1" name="Shape 3707"/>
        <p:cNvGrpSpPr/>
        <p:nvPr/>
      </p:nvGrpSpPr>
      <p:grpSpPr>
        <a:xfrm>
          <a:off x="0" y="0"/>
          <a:ext cx="0" cy="0"/>
          <a:chOff x="0" y="0"/>
          <a:chExt cx="0" cy="0"/>
        </a:xfrm>
      </p:grpSpPr>
      <p:sp>
        <p:nvSpPr>
          <p:cNvPr id="3708" name="Google Shape;3708;p286"/>
          <p:cNvSpPr/>
          <p:nvPr/>
        </p:nvSpPr>
        <p:spPr>
          <a:xfrm>
            <a:off x="0" y="0"/>
            <a:ext cx="60324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09" name="Google Shape;3709;p286"/>
          <p:cNvSpPr>
            <a:spLocks noGrp="1"/>
          </p:cNvSpPr>
          <p:nvPr>
            <p:ph type="pic" idx="2"/>
          </p:nvPr>
        </p:nvSpPr>
        <p:spPr>
          <a:xfrm>
            <a:off x="6046786" y="-11905"/>
            <a:ext cx="6159600" cy="3810000"/>
          </a:xfrm>
          <a:prstGeom prst="rect">
            <a:avLst/>
          </a:prstGeom>
          <a:solidFill>
            <a:schemeClr val="lt1"/>
          </a:solidFill>
          <a:ln>
            <a:noFill/>
          </a:ln>
        </p:spPr>
      </p:sp>
      <p:sp>
        <p:nvSpPr>
          <p:cNvPr id="3710" name="Google Shape;3710;p286"/>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1" name="Google Shape;3711;p28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12" name="Google Shape;3712;p286"/>
          <p:cNvSpPr txBox="1">
            <a:spLocks noGrp="1"/>
          </p:cNvSpPr>
          <p:nvPr>
            <p:ph type="body" idx="1"/>
          </p:nvPr>
        </p:nvSpPr>
        <p:spPr>
          <a:xfrm>
            <a:off x="650875" y="1579418"/>
            <a:ext cx="4587900" cy="4135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13" name="Google Shape;3713;p286"/>
          <p:cNvCxnSpPr/>
          <p:nvPr/>
        </p:nvCxnSpPr>
        <p:spPr>
          <a:xfrm rot="10800000">
            <a:off x="6032400" y="3810000"/>
            <a:ext cx="6159600" cy="0"/>
          </a:xfrm>
          <a:prstGeom prst="straightConnector1">
            <a:avLst/>
          </a:prstGeom>
          <a:noFill/>
          <a:ln w="25400" cap="flat" cmpd="sng">
            <a:solidFill>
              <a:schemeClr val="dk1"/>
            </a:solidFill>
            <a:prstDash val="solid"/>
            <a:miter lim="800000"/>
            <a:headEnd type="none" w="sm" len="sm"/>
            <a:tailEnd type="none" w="sm" len="sm"/>
          </a:ln>
        </p:spPr>
      </p:cxnSp>
      <p:sp>
        <p:nvSpPr>
          <p:cNvPr id="3714" name="Google Shape;3714;p286"/>
          <p:cNvSpPr txBox="1">
            <a:spLocks noGrp="1"/>
          </p:cNvSpPr>
          <p:nvPr>
            <p:ph type="body" idx="3"/>
          </p:nvPr>
        </p:nvSpPr>
        <p:spPr>
          <a:xfrm>
            <a:off x="6294755" y="3629575"/>
            <a:ext cx="44685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5" name="Google Shape;3715;p286"/>
          <p:cNvSpPr txBox="1">
            <a:spLocks noGrp="1"/>
          </p:cNvSpPr>
          <p:nvPr>
            <p:ph type="body" idx="4"/>
          </p:nvPr>
        </p:nvSpPr>
        <p:spPr>
          <a:xfrm>
            <a:off x="6329362" y="4255295"/>
            <a:ext cx="5211900" cy="1459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16" name="Google Shape;3716;p286"/>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717" name="Google Shape;3717;p286"/>
          <p:cNvSpPr txBox="1">
            <a:spLocks noGrp="1"/>
          </p:cNvSpPr>
          <p:nvPr>
            <p:ph type="body" idx="5"/>
          </p:nvPr>
        </p:nvSpPr>
        <p:spPr>
          <a:xfrm>
            <a:off x="6294755" y="3228425"/>
            <a:ext cx="37740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Slide - Title, Text, Image, Caption 2">
  <p:cSld name="Slide - Title, Text, Image, Caption 2">
    <p:spTree>
      <p:nvGrpSpPr>
        <p:cNvPr id="1" name="Shape 3718"/>
        <p:cNvGrpSpPr/>
        <p:nvPr/>
      </p:nvGrpSpPr>
      <p:grpSpPr>
        <a:xfrm>
          <a:off x="0" y="0"/>
          <a:ext cx="0" cy="0"/>
          <a:chOff x="0" y="0"/>
          <a:chExt cx="0" cy="0"/>
        </a:xfrm>
      </p:grpSpPr>
      <p:sp>
        <p:nvSpPr>
          <p:cNvPr id="3719" name="Google Shape;3719;p287"/>
          <p:cNvSpPr/>
          <p:nvPr/>
        </p:nvSpPr>
        <p:spPr>
          <a:xfrm>
            <a:off x="0" y="0"/>
            <a:ext cx="69534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20" name="Google Shape;3720;p287"/>
          <p:cNvSpPr>
            <a:spLocks noGrp="1"/>
          </p:cNvSpPr>
          <p:nvPr>
            <p:ph type="pic" idx="2"/>
          </p:nvPr>
        </p:nvSpPr>
        <p:spPr>
          <a:xfrm>
            <a:off x="8128000" y="1143000"/>
            <a:ext cx="2889300" cy="2889300"/>
          </a:xfrm>
          <a:prstGeom prst="rect">
            <a:avLst/>
          </a:prstGeom>
          <a:solidFill>
            <a:schemeClr val="lt1"/>
          </a:solidFill>
          <a:ln w="25400" cap="flat" cmpd="sng">
            <a:solidFill>
              <a:schemeClr val="dk1"/>
            </a:solidFill>
            <a:prstDash val="solid"/>
            <a:round/>
            <a:headEnd type="none" w="sm" len="sm"/>
            <a:tailEnd type="none" w="sm" len="sm"/>
          </a:ln>
        </p:spPr>
      </p:sp>
      <p:sp>
        <p:nvSpPr>
          <p:cNvPr id="3721" name="Google Shape;3721;p287"/>
          <p:cNvSpPr txBox="1">
            <a:spLocks noGrp="1"/>
          </p:cNvSpPr>
          <p:nvPr>
            <p:ph type="title"/>
          </p:nvPr>
        </p:nvSpPr>
        <p:spPr>
          <a:xfrm>
            <a:off x="650875" y="381000"/>
            <a:ext cx="55086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2" name="Google Shape;3722;p28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23" name="Google Shape;3723;p287"/>
          <p:cNvSpPr txBox="1">
            <a:spLocks noGrp="1"/>
          </p:cNvSpPr>
          <p:nvPr>
            <p:ph type="body" idx="1"/>
          </p:nvPr>
        </p:nvSpPr>
        <p:spPr>
          <a:xfrm>
            <a:off x="650875" y="1575000"/>
            <a:ext cx="55086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4" name="Google Shape;3724;p287"/>
          <p:cNvSpPr txBox="1">
            <a:spLocks noGrp="1"/>
          </p:cNvSpPr>
          <p:nvPr>
            <p:ph type="body" idx="3"/>
          </p:nvPr>
        </p:nvSpPr>
        <p:spPr>
          <a:xfrm>
            <a:off x="8128001" y="4338150"/>
            <a:ext cx="28893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25" name="Google Shape;3725;p287"/>
          <p:cNvCxnSpPr/>
          <p:nvPr/>
        </p:nvCxnSpPr>
        <p:spPr>
          <a:xfrm>
            <a:off x="69469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726" name="Google Shape;3726;p287"/>
          <p:cNvSpPr txBox="1">
            <a:spLocks noGrp="1"/>
          </p:cNvSpPr>
          <p:nvPr>
            <p:ph type="body" idx="4"/>
          </p:nvPr>
        </p:nvSpPr>
        <p:spPr>
          <a:xfrm>
            <a:off x="8128001" y="4896644"/>
            <a:ext cx="2889300" cy="8184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7" name="Google Shape;3727;p287"/>
          <p:cNvSpPr txBox="1">
            <a:spLocks noGrp="1"/>
          </p:cNvSpPr>
          <p:nvPr>
            <p:ph type="body" idx="5"/>
          </p:nvPr>
        </p:nvSpPr>
        <p:spPr>
          <a:xfrm>
            <a:off x="8128001" y="6108700"/>
            <a:ext cx="28893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Slide - Full Screen Image, Notes">
  <p:cSld name="Slide - Full Screen Image, Notes">
    <p:spTree>
      <p:nvGrpSpPr>
        <p:cNvPr id="1" name="Shape 3728"/>
        <p:cNvGrpSpPr/>
        <p:nvPr/>
      </p:nvGrpSpPr>
      <p:grpSpPr>
        <a:xfrm>
          <a:off x="0" y="0"/>
          <a:ext cx="0" cy="0"/>
          <a:chOff x="0" y="0"/>
          <a:chExt cx="0" cy="0"/>
        </a:xfrm>
      </p:grpSpPr>
      <p:sp>
        <p:nvSpPr>
          <p:cNvPr id="3729" name="Google Shape;3729;p288"/>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730" name="Google Shape;3730;p288"/>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731" name="Google Shape;3731;p288"/>
          <p:cNvSpPr>
            <a:spLocks noGrp="1"/>
          </p:cNvSpPr>
          <p:nvPr>
            <p:ph type="pic" idx="2"/>
          </p:nvPr>
        </p:nvSpPr>
        <p:spPr>
          <a:xfrm>
            <a:off x="-1" y="0"/>
            <a:ext cx="12192000" cy="6858000"/>
          </a:xfrm>
          <a:prstGeom prst="rect">
            <a:avLst/>
          </a:prstGeom>
          <a:solidFill>
            <a:schemeClr val="lt1"/>
          </a:solidFill>
          <a:ln>
            <a:noFill/>
          </a:ln>
        </p:spPr>
      </p:sp>
      <p:sp>
        <p:nvSpPr>
          <p:cNvPr id="3732" name="Google Shape;3732;p28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33" name="Google Shape;3733;p288"/>
          <p:cNvSpPr txBox="1">
            <a:spLocks noGrp="1"/>
          </p:cNvSpPr>
          <p:nvPr>
            <p:ph type="body" idx="1"/>
          </p:nvPr>
        </p:nvSpPr>
        <p:spPr>
          <a:xfrm>
            <a:off x="4322128" y="256015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4" name="Google Shape;3734;p288"/>
          <p:cNvSpPr txBox="1">
            <a:spLocks noGrp="1"/>
          </p:cNvSpPr>
          <p:nvPr>
            <p:ph type="title"/>
          </p:nvPr>
        </p:nvSpPr>
        <p:spPr>
          <a:xfrm>
            <a:off x="1428750" y="3104502"/>
            <a:ext cx="9334500" cy="648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5" name="Google Shape;3735;p288"/>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2_Slide - Full Screen Image, Notes">
  <p:cSld name="2_Slide - Full Screen Image, Notes">
    <p:spTree>
      <p:nvGrpSpPr>
        <p:cNvPr id="1" name="Shape 3736"/>
        <p:cNvGrpSpPr/>
        <p:nvPr/>
      </p:nvGrpSpPr>
      <p:grpSpPr>
        <a:xfrm>
          <a:off x="0" y="0"/>
          <a:ext cx="0" cy="0"/>
          <a:chOff x="0" y="0"/>
          <a:chExt cx="0" cy="0"/>
        </a:xfrm>
      </p:grpSpPr>
      <p:sp>
        <p:nvSpPr>
          <p:cNvPr id="3737" name="Google Shape;3737;p289"/>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738" name="Google Shape;3738;p28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739" name="Google Shape;3739;p289"/>
          <p:cNvSpPr>
            <a:spLocks noGrp="1"/>
          </p:cNvSpPr>
          <p:nvPr>
            <p:ph type="pic" idx="2"/>
          </p:nvPr>
        </p:nvSpPr>
        <p:spPr>
          <a:xfrm>
            <a:off x="3400799" y="0"/>
            <a:ext cx="8791200" cy="6858000"/>
          </a:xfrm>
          <a:prstGeom prst="rect">
            <a:avLst/>
          </a:prstGeom>
          <a:solidFill>
            <a:schemeClr val="lt1"/>
          </a:solidFill>
          <a:ln>
            <a:noFill/>
          </a:ln>
        </p:spPr>
      </p:sp>
      <p:cxnSp>
        <p:nvCxnSpPr>
          <p:cNvPr id="3740" name="Google Shape;3740;p289"/>
          <p:cNvCxnSpPr/>
          <p:nvPr/>
        </p:nvCxnSpPr>
        <p:spPr>
          <a:xfrm>
            <a:off x="338971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3741" name="Google Shape;3741;p28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42" name="Google Shape;3742;p289"/>
          <p:cNvSpPr txBox="1">
            <a:spLocks noGrp="1"/>
          </p:cNvSpPr>
          <p:nvPr>
            <p:ph type="title"/>
          </p:nvPr>
        </p:nvSpPr>
        <p:spPr>
          <a:xfrm>
            <a:off x="650875" y="381000"/>
            <a:ext cx="3547800" cy="1622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lvl="0" algn="l">
              <a:lnSpc>
                <a:spcPct val="90000"/>
              </a:lnSpc>
              <a:spcBef>
                <a:spcPts val="0"/>
              </a:spcBef>
              <a:spcAft>
                <a:spcPts val="0"/>
              </a:spcAft>
              <a:buClr>
                <a:schemeClr val="dk1"/>
              </a:buClr>
              <a:buSzPts val="3200"/>
              <a:buFont typeface="Montserrat ExtraBold"/>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3" name="Google Shape;3743;p289"/>
          <p:cNvSpPr txBox="1">
            <a:spLocks noGrp="1"/>
          </p:cNvSpPr>
          <p:nvPr>
            <p:ph type="body" idx="1"/>
          </p:nvPr>
        </p:nvSpPr>
        <p:spPr>
          <a:xfrm>
            <a:off x="650875" y="2201361"/>
            <a:ext cx="3540000" cy="4224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800"/>
              <a:buNone/>
              <a:defRPr sz="1800">
                <a:solidFill>
                  <a:schemeClr val="accen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4" name="Google Shape;3744;p289"/>
          <p:cNvSpPr txBox="1">
            <a:spLocks noGrp="1"/>
          </p:cNvSpPr>
          <p:nvPr>
            <p:ph type="body" idx="3"/>
          </p:nvPr>
        </p:nvSpPr>
        <p:spPr>
          <a:xfrm>
            <a:off x="3849942" y="6105525"/>
            <a:ext cx="40242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1_Slide - Full Screen Image, Notes">
  <p:cSld name="1_Slide - Full Screen Image, Notes">
    <p:spTree>
      <p:nvGrpSpPr>
        <p:cNvPr id="1" name="Shape 3745"/>
        <p:cNvGrpSpPr/>
        <p:nvPr/>
      </p:nvGrpSpPr>
      <p:grpSpPr>
        <a:xfrm>
          <a:off x="0" y="0"/>
          <a:ext cx="0" cy="0"/>
          <a:chOff x="0" y="0"/>
          <a:chExt cx="0" cy="0"/>
        </a:xfrm>
      </p:grpSpPr>
      <p:sp>
        <p:nvSpPr>
          <p:cNvPr id="3746" name="Google Shape;3746;p290"/>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747" name="Google Shape;3747;p290"/>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748" name="Google Shape;3748;p290"/>
          <p:cNvSpPr>
            <a:spLocks noGrp="1"/>
          </p:cNvSpPr>
          <p:nvPr>
            <p:ph type="pic" idx="2"/>
          </p:nvPr>
        </p:nvSpPr>
        <p:spPr>
          <a:xfrm>
            <a:off x="-1" y="0"/>
            <a:ext cx="12192000" cy="6858000"/>
          </a:xfrm>
          <a:prstGeom prst="rect">
            <a:avLst/>
          </a:prstGeom>
          <a:solidFill>
            <a:schemeClr val="lt1"/>
          </a:solidFill>
          <a:ln>
            <a:noFill/>
          </a:ln>
        </p:spPr>
      </p:sp>
      <p:sp>
        <p:nvSpPr>
          <p:cNvPr id="3749" name="Google Shape;3749;p29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50" name="Google Shape;3750;p290"/>
          <p:cNvSpPr txBox="1">
            <a:spLocks noGrp="1"/>
          </p:cNvSpPr>
          <p:nvPr>
            <p:ph type="body" idx="1"/>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9_Slide - Title Only">
  <p:cSld name="9_Slide - Title Only">
    <p:spTree>
      <p:nvGrpSpPr>
        <p:cNvPr id="1" name="Shape 3751"/>
        <p:cNvGrpSpPr/>
        <p:nvPr/>
      </p:nvGrpSpPr>
      <p:grpSpPr>
        <a:xfrm>
          <a:off x="0" y="0"/>
          <a:ext cx="0" cy="0"/>
          <a:chOff x="0" y="0"/>
          <a:chExt cx="0" cy="0"/>
        </a:xfrm>
      </p:grpSpPr>
      <p:sp>
        <p:nvSpPr>
          <p:cNvPr id="3752" name="Google Shape;3752;p29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53" name="Google Shape;3753;p291"/>
          <p:cNvSpPr/>
          <p:nvPr/>
        </p:nvSpPr>
        <p:spPr>
          <a:xfrm>
            <a:off x="10851634" y="2585331"/>
            <a:ext cx="81308" cy="25356"/>
          </a:xfrm>
          <a:custGeom>
            <a:avLst/>
            <a:gdLst/>
            <a:ahLst/>
            <a:cxnLst/>
            <a:rect l="l" t="t" r="r" b="b"/>
            <a:pathLst>
              <a:path w="81308" h="25356" extrusionOk="0">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54" name="Google Shape;3754;p291"/>
          <p:cNvSpPr/>
          <p:nvPr/>
        </p:nvSpPr>
        <p:spPr>
          <a:xfrm>
            <a:off x="7577539" y="5917865"/>
            <a:ext cx="52144" cy="33961"/>
          </a:xfrm>
          <a:custGeom>
            <a:avLst/>
            <a:gdLst/>
            <a:ahLst/>
            <a:cxnLst/>
            <a:rect l="l" t="t" r="r" b="b"/>
            <a:pathLst>
              <a:path w="52144" h="33961" extrusionOk="0">
                <a:moveTo>
                  <a:pt x="17729" y="1532"/>
                </a:moveTo>
                <a:cubicBezTo>
                  <a:pt x="14038" y="-6771"/>
                  <a:pt x="-13641" y="20907"/>
                  <a:pt x="8502" y="31056"/>
                </a:cubicBezTo>
                <a:cubicBezTo>
                  <a:pt x="18651" y="35670"/>
                  <a:pt x="23264" y="25521"/>
                  <a:pt x="29723" y="31056"/>
                </a:cubicBezTo>
                <a:cubicBezTo>
                  <a:pt x="36181" y="36592"/>
                  <a:pt x="50021" y="34747"/>
                  <a:pt x="51866" y="20907"/>
                </a:cubicBezTo>
                <a:cubicBezTo>
                  <a:pt x="55556" y="7068"/>
                  <a:pt x="21420" y="8913"/>
                  <a:pt x="17729" y="153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3755" name="Google Shape;3755;p291"/>
          <p:cNvGrpSpPr/>
          <p:nvPr/>
        </p:nvGrpSpPr>
        <p:grpSpPr>
          <a:xfrm>
            <a:off x="4333669" y="1228744"/>
            <a:ext cx="6913928" cy="4299292"/>
            <a:chOff x="6479812" y="3234553"/>
            <a:chExt cx="1828646" cy="1137108"/>
          </a:xfrm>
        </p:grpSpPr>
        <p:sp>
          <p:nvSpPr>
            <p:cNvPr id="3756" name="Google Shape;3756;p291"/>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57" name="Google Shape;3757;p291"/>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58" name="Google Shape;3758;p291"/>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59" name="Google Shape;3759;p291"/>
            <p:cNvSpPr/>
            <p:nvPr/>
          </p:nvSpPr>
          <p:spPr>
            <a:xfrm>
              <a:off x="8092616" y="3819294"/>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0" name="Google Shape;3760;p291"/>
            <p:cNvSpPr/>
            <p:nvPr/>
          </p:nvSpPr>
          <p:spPr>
            <a:xfrm>
              <a:off x="7586964" y="3551937"/>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1" name="Google Shape;3761;p291"/>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2" name="Google Shape;3762;p291"/>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3" name="Google Shape;3763;p291"/>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4" name="Google Shape;3764;p291"/>
            <p:cNvSpPr/>
            <p:nvPr/>
          </p:nvSpPr>
          <p:spPr>
            <a:xfrm>
              <a:off x="7613670" y="3314746"/>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5" name="Google Shape;3765;p291"/>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6" name="Google Shape;3766;p291"/>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7" name="Google Shape;3767;p291"/>
            <p:cNvSpPr/>
            <p:nvPr/>
          </p:nvSpPr>
          <p:spPr>
            <a:xfrm>
              <a:off x="7840686" y="3539879"/>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8" name="Google Shape;3768;p291"/>
            <p:cNvSpPr/>
            <p:nvPr/>
          </p:nvSpPr>
          <p:spPr>
            <a:xfrm>
              <a:off x="7895121" y="3703839"/>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69" name="Google Shape;3769;p291"/>
            <p:cNvSpPr/>
            <p:nvPr/>
          </p:nvSpPr>
          <p:spPr>
            <a:xfrm>
              <a:off x="8109171" y="3764989"/>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0" name="Google Shape;3770;p291"/>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1" name="Google Shape;3771;p291"/>
            <p:cNvSpPr/>
            <p:nvPr/>
          </p:nvSpPr>
          <p:spPr>
            <a:xfrm>
              <a:off x="7150561" y="3849023"/>
              <a:ext cx="208405" cy="233424"/>
            </a:xfrm>
            <a:custGeom>
              <a:avLst/>
              <a:gdLst/>
              <a:ahLst/>
              <a:cxnLst/>
              <a:rect l="l" t="t" r="r" b="b"/>
              <a:pathLst>
                <a:path w="208405" h="233424" extrusionOk="0">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2" name="Google Shape;3772;p291"/>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3" name="Google Shape;3773;p291"/>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4" name="Google Shape;3774;p291"/>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5" name="Google Shape;3775;p291"/>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6" name="Google Shape;3776;p291"/>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7" name="Google Shape;3777;p291"/>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8" name="Google Shape;3778;p291"/>
            <p:cNvSpPr/>
            <p:nvPr/>
          </p:nvSpPr>
          <p:spPr>
            <a:xfrm>
              <a:off x="7881379" y="4270663"/>
              <a:ext cx="53431" cy="100998"/>
            </a:xfrm>
            <a:custGeom>
              <a:avLst/>
              <a:gdLst/>
              <a:ahLst/>
              <a:cxnLst/>
              <a:rect l="l" t="t" r="r" b="b"/>
              <a:pathLst>
                <a:path w="53431" h="100998" extrusionOk="0">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79" name="Google Shape;3779;p291"/>
            <p:cNvSpPr/>
            <p:nvPr/>
          </p:nvSpPr>
          <p:spPr>
            <a:xfrm>
              <a:off x="6906065" y="4016018"/>
              <a:ext cx="309096" cy="183516"/>
            </a:xfrm>
            <a:custGeom>
              <a:avLst/>
              <a:gdLst/>
              <a:ahLst/>
              <a:cxnLst/>
              <a:rect l="l" t="t" r="r" b="b"/>
              <a:pathLst>
                <a:path w="309096" h="183516" extrusionOk="0">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0" name="Google Shape;3780;p291"/>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1" name="Google Shape;3781;p291"/>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2" name="Google Shape;3782;p291"/>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3" name="Google Shape;3783;p291"/>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4" name="Google Shape;3784;p291"/>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5" name="Google Shape;3785;p291"/>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786" name="Google Shape;3786;p291"/>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787" name="Google Shape;3787;p291"/>
          <p:cNvSpPr/>
          <p:nvPr/>
        </p:nvSpPr>
        <p:spPr>
          <a:xfrm>
            <a:off x="5280747" y="277217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88" name="Google Shape;3788;p291"/>
          <p:cNvSpPr/>
          <p:nvPr/>
        </p:nvSpPr>
        <p:spPr>
          <a:xfrm>
            <a:off x="7129540" y="351138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89" name="Google Shape;3789;p291"/>
          <p:cNvSpPr/>
          <p:nvPr/>
        </p:nvSpPr>
        <p:spPr>
          <a:xfrm>
            <a:off x="8280319" y="345676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0" name="Google Shape;3790;p291"/>
          <p:cNvSpPr/>
          <p:nvPr/>
        </p:nvSpPr>
        <p:spPr>
          <a:xfrm>
            <a:off x="9400508" y="311415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1" name="Google Shape;3791;p291"/>
          <p:cNvSpPr/>
          <p:nvPr/>
        </p:nvSpPr>
        <p:spPr>
          <a:xfrm>
            <a:off x="10369386" y="380241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2" name="Google Shape;3792;p291"/>
          <p:cNvSpPr/>
          <p:nvPr/>
        </p:nvSpPr>
        <p:spPr>
          <a:xfrm>
            <a:off x="10580458" y="374183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3" name="Google Shape;3793;p291"/>
          <p:cNvSpPr/>
          <p:nvPr/>
        </p:nvSpPr>
        <p:spPr>
          <a:xfrm>
            <a:off x="9587366" y="461935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4" name="Google Shape;3794;p291"/>
          <p:cNvSpPr/>
          <p:nvPr/>
        </p:nvSpPr>
        <p:spPr>
          <a:xfrm>
            <a:off x="9347404" y="461422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5" name="Google Shape;3795;p291"/>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6" name="Google Shape;3796;p291"/>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7" name="Google Shape;3797;p291"/>
          <p:cNvSpPr/>
          <p:nvPr/>
        </p:nvSpPr>
        <p:spPr>
          <a:xfrm>
            <a:off x="8983762" y="407065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98" name="Google Shape;3798;p291"/>
          <p:cNvSpPr txBox="1"/>
          <p:nvPr/>
        </p:nvSpPr>
        <p:spPr>
          <a:xfrm>
            <a:off x="2403231" y="6357771"/>
            <a:ext cx="7385400" cy="1308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AMMAN – BENGALURU – CHENNAI – DELHI – DHAKA – DUBAI – KARACHI – KOLKATA – MUMBAI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8_Slide - Title Only">
  <p:cSld name="8_Slide - Title Only">
    <p:spTree>
      <p:nvGrpSpPr>
        <p:cNvPr id="1" name="Shape 3799"/>
        <p:cNvGrpSpPr/>
        <p:nvPr/>
      </p:nvGrpSpPr>
      <p:grpSpPr>
        <a:xfrm>
          <a:off x="0" y="0"/>
          <a:ext cx="0" cy="0"/>
          <a:chOff x="0" y="0"/>
          <a:chExt cx="0" cy="0"/>
        </a:xfrm>
      </p:grpSpPr>
      <p:grpSp>
        <p:nvGrpSpPr>
          <p:cNvPr id="3800" name="Google Shape;3800;p292"/>
          <p:cNvGrpSpPr/>
          <p:nvPr/>
        </p:nvGrpSpPr>
        <p:grpSpPr>
          <a:xfrm>
            <a:off x="4161719" y="-585470"/>
            <a:ext cx="6900626" cy="5689790"/>
            <a:chOff x="1414273" y="1565521"/>
            <a:chExt cx="3012716" cy="2484082"/>
          </a:xfrm>
        </p:grpSpPr>
        <p:sp>
          <p:nvSpPr>
            <p:cNvPr id="3801" name="Google Shape;3801;p292"/>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2" name="Google Shape;3802;p292"/>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3" name="Google Shape;3803;p292"/>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4" name="Google Shape;3804;p292"/>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5" name="Google Shape;3805;p292"/>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6" name="Google Shape;3806;p292"/>
            <p:cNvSpPr/>
            <p:nvPr/>
          </p:nvSpPr>
          <p:spPr>
            <a:xfrm>
              <a:off x="2109328" y="1565521"/>
              <a:ext cx="2317661" cy="1777902"/>
            </a:xfrm>
            <a:custGeom>
              <a:avLst/>
              <a:gdLst/>
              <a:ahLst/>
              <a:cxnLst/>
              <a:rect l="l" t="t" r="r" b="b"/>
              <a:pathLst>
                <a:path w="2317661" h="1777902" extrusionOk="0">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7" name="Google Shape;3807;p292"/>
            <p:cNvSpPr/>
            <p:nvPr/>
          </p:nvSpPr>
          <p:spPr>
            <a:xfrm>
              <a:off x="1414273" y="2234143"/>
              <a:ext cx="2636261" cy="1788185"/>
            </a:xfrm>
            <a:custGeom>
              <a:avLst/>
              <a:gdLst/>
              <a:ahLst/>
              <a:cxnLst/>
              <a:rect l="l" t="t" r="r" b="b"/>
              <a:pathLst>
                <a:path w="2636261" h="1788185" extrusionOk="0">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08" name="Google Shape;3808;p292"/>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809" name="Google Shape;3809;p29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810" name="Google Shape;3810;p292"/>
          <p:cNvSpPr/>
          <p:nvPr/>
        </p:nvSpPr>
        <p:spPr>
          <a:xfrm>
            <a:off x="6733816" y="281630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1" name="Google Shape;3811;p292"/>
          <p:cNvSpPr/>
          <p:nvPr/>
        </p:nvSpPr>
        <p:spPr>
          <a:xfrm>
            <a:off x="6841978" y="30397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2" name="Google Shape;3812;p292"/>
          <p:cNvSpPr/>
          <p:nvPr/>
        </p:nvSpPr>
        <p:spPr>
          <a:xfrm>
            <a:off x="6878379" y="324332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3" name="Google Shape;3813;p292"/>
          <p:cNvSpPr/>
          <p:nvPr/>
        </p:nvSpPr>
        <p:spPr>
          <a:xfrm>
            <a:off x="6946519" y="389837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4" name="Google Shape;3814;p292"/>
          <p:cNvSpPr/>
          <p:nvPr/>
        </p:nvSpPr>
        <p:spPr>
          <a:xfrm>
            <a:off x="7363405" y="394006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5" name="Google Shape;3815;p292"/>
          <p:cNvSpPr/>
          <p:nvPr/>
        </p:nvSpPr>
        <p:spPr>
          <a:xfrm>
            <a:off x="7090216" y="40418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6" name="Google Shape;3816;p292"/>
          <p:cNvSpPr/>
          <p:nvPr/>
        </p:nvSpPr>
        <p:spPr>
          <a:xfrm>
            <a:off x="8262967" y="427024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7" name="Google Shape;3817;p292"/>
          <p:cNvSpPr/>
          <p:nvPr/>
        </p:nvSpPr>
        <p:spPr>
          <a:xfrm>
            <a:off x="8275957" y="440147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8" name="Google Shape;3818;p292"/>
          <p:cNvSpPr/>
          <p:nvPr/>
        </p:nvSpPr>
        <p:spPr>
          <a:xfrm>
            <a:off x="8747763" y="422316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19" name="Google Shape;3819;p292"/>
          <p:cNvSpPr/>
          <p:nvPr/>
        </p:nvSpPr>
        <p:spPr>
          <a:xfrm>
            <a:off x="9277216" y="452921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0" name="Google Shape;3820;p292"/>
          <p:cNvSpPr/>
          <p:nvPr/>
        </p:nvSpPr>
        <p:spPr>
          <a:xfrm>
            <a:off x="8883333" y="343325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1" name="Google Shape;3821;p292"/>
          <p:cNvSpPr/>
          <p:nvPr/>
        </p:nvSpPr>
        <p:spPr>
          <a:xfrm>
            <a:off x="9305268" y="328193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2" name="Google Shape;3822;p292"/>
          <p:cNvSpPr/>
          <p:nvPr/>
        </p:nvSpPr>
        <p:spPr>
          <a:xfrm>
            <a:off x="9679937" y="318459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3" name="Google Shape;3823;p292"/>
          <p:cNvSpPr/>
          <p:nvPr/>
        </p:nvSpPr>
        <p:spPr>
          <a:xfrm>
            <a:off x="9950640" y="332026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4" name="Google Shape;3824;p292"/>
          <p:cNvSpPr/>
          <p:nvPr/>
        </p:nvSpPr>
        <p:spPr>
          <a:xfrm>
            <a:off x="9780274" y="353498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5" name="Google Shape;3825;p292"/>
          <p:cNvSpPr/>
          <p:nvPr/>
        </p:nvSpPr>
        <p:spPr>
          <a:xfrm>
            <a:off x="9629548" y="360076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6" name="Google Shape;3826;p292"/>
          <p:cNvSpPr/>
          <p:nvPr/>
        </p:nvSpPr>
        <p:spPr>
          <a:xfrm>
            <a:off x="9557636" y="38127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27" name="Google Shape;3827;p292"/>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28" name="Google Shape;3828;p292"/>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9" name="Google Shape;3829;p292"/>
          <p:cNvSpPr txBox="1"/>
          <p:nvPr/>
        </p:nvSpPr>
        <p:spPr>
          <a:xfrm>
            <a:off x="2801834" y="6216890"/>
            <a:ext cx="6588300" cy="264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AUSTIN – BOSTON – CHICAGO – HOUSTON – LOS ANGELES – MIAMI – MONTRÉAL – NEW ORLEANS – NEW YORK PHILADELPHIA – PHOENIX – PORTLAND – SAN FRANCISCO – SEATTLE – TORONTO – VANCOUVER – WASHINGTON DC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7_Slide - Title Only">
  <p:cSld name="7_Slide - Title Only">
    <p:spTree>
      <p:nvGrpSpPr>
        <p:cNvPr id="1" name="Shape 3830"/>
        <p:cNvGrpSpPr/>
        <p:nvPr/>
      </p:nvGrpSpPr>
      <p:grpSpPr>
        <a:xfrm>
          <a:off x="0" y="0"/>
          <a:ext cx="0" cy="0"/>
          <a:chOff x="0" y="0"/>
          <a:chExt cx="0" cy="0"/>
        </a:xfrm>
      </p:grpSpPr>
      <p:sp>
        <p:nvSpPr>
          <p:cNvPr id="3831" name="Google Shape;3831;p29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3832" name="Google Shape;3832;p293"/>
          <p:cNvGrpSpPr/>
          <p:nvPr/>
        </p:nvGrpSpPr>
        <p:grpSpPr>
          <a:xfrm>
            <a:off x="5663184" y="863805"/>
            <a:ext cx="4366046" cy="5126353"/>
            <a:chOff x="2746863" y="3634973"/>
            <a:chExt cx="2154795" cy="2530033"/>
          </a:xfrm>
        </p:grpSpPr>
        <p:sp>
          <p:nvSpPr>
            <p:cNvPr id="3833" name="Google Shape;3833;p293"/>
            <p:cNvSpPr/>
            <p:nvPr/>
          </p:nvSpPr>
          <p:spPr>
            <a:xfrm>
              <a:off x="3449905" y="4140573"/>
              <a:ext cx="60113" cy="34137"/>
            </a:xfrm>
            <a:custGeom>
              <a:avLst/>
              <a:gdLst/>
              <a:ahLst/>
              <a:cxnLst/>
              <a:rect l="l" t="t" r="r" b="b"/>
              <a:pathLst>
                <a:path w="60113" h="34137" extrusionOk="0">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34" name="Google Shape;3834;p293"/>
            <p:cNvSpPr/>
            <p:nvPr/>
          </p:nvSpPr>
          <p:spPr>
            <a:xfrm>
              <a:off x="3469280" y="4097686"/>
              <a:ext cx="159614" cy="84404"/>
            </a:xfrm>
            <a:custGeom>
              <a:avLst/>
              <a:gdLst/>
              <a:ahLst/>
              <a:cxnLst/>
              <a:rect l="l" t="t" r="r" b="b"/>
              <a:pathLst>
                <a:path w="159614" h="84404" extrusionOk="0">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35" name="Google Shape;3835;p293"/>
            <p:cNvSpPr/>
            <p:nvPr/>
          </p:nvSpPr>
          <p:spPr>
            <a:xfrm>
              <a:off x="2746863" y="3634973"/>
              <a:ext cx="789105" cy="494528"/>
            </a:xfrm>
            <a:custGeom>
              <a:avLst/>
              <a:gdLst/>
              <a:ahLst/>
              <a:cxnLst/>
              <a:rect l="l" t="t" r="r" b="b"/>
              <a:pathLst>
                <a:path w="789105" h="494528" extrusionOk="0">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36" name="Google Shape;3836;p293"/>
            <p:cNvSpPr/>
            <p:nvPr/>
          </p:nvSpPr>
          <p:spPr>
            <a:xfrm>
              <a:off x="3385321" y="4049233"/>
              <a:ext cx="109792" cy="107024"/>
            </a:xfrm>
            <a:custGeom>
              <a:avLst/>
              <a:gdLst/>
              <a:ahLst/>
              <a:cxnLst/>
              <a:rect l="l" t="t" r="r" b="b"/>
              <a:pathLst>
                <a:path w="109792" h="107024" extrusionOk="0">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37" name="Google Shape;3837;p293"/>
            <p:cNvSpPr/>
            <p:nvPr/>
          </p:nvSpPr>
          <p:spPr>
            <a:xfrm>
              <a:off x="3472048" y="4032625"/>
              <a:ext cx="34137" cy="69197"/>
            </a:xfrm>
            <a:custGeom>
              <a:avLst/>
              <a:gdLst/>
              <a:ahLst/>
              <a:cxnLst/>
              <a:rect l="l" t="t" r="r" b="b"/>
              <a:pathLst>
                <a:path w="34137" h="69197" extrusionOk="0">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38" name="Google Shape;3838;p293"/>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39" name="Google Shape;3839;p293"/>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0" name="Google Shape;3840;p293"/>
            <p:cNvSpPr/>
            <p:nvPr/>
          </p:nvSpPr>
          <p:spPr>
            <a:xfrm>
              <a:off x="3519949" y="4126686"/>
              <a:ext cx="108945" cy="112607"/>
            </a:xfrm>
            <a:custGeom>
              <a:avLst/>
              <a:gdLst/>
              <a:ahLst/>
              <a:cxnLst/>
              <a:rect l="l" t="t" r="r" b="b"/>
              <a:pathLst>
                <a:path w="108945" h="112607" extrusionOk="0">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1" name="Google Shape;3841;p293"/>
            <p:cNvSpPr/>
            <p:nvPr/>
          </p:nvSpPr>
          <p:spPr>
            <a:xfrm>
              <a:off x="3872739" y="4387677"/>
              <a:ext cx="1028919" cy="1060257"/>
            </a:xfrm>
            <a:custGeom>
              <a:avLst/>
              <a:gdLst/>
              <a:ahLst/>
              <a:cxnLst/>
              <a:rect l="l" t="t" r="r" b="b"/>
              <a:pathLst>
                <a:path w="1028919" h="1060257" extrusionOk="0">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2" name="Google Shape;3842;p293"/>
            <p:cNvSpPr/>
            <p:nvPr/>
          </p:nvSpPr>
          <p:spPr>
            <a:xfrm>
              <a:off x="4276489" y="5338127"/>
              <a:ext cx="129257" cy="136817"/>
            </a:xfrm>
            <a:custGeom>
              <a:avLst/>
              <a:gdLst/>
              <a:ahLst/>
              <a:cxnLst/>
              <a:rect l="l" t="t" r="r" b="b"/>
              <a:pathLst>
                <a:path w="129257" h="136817" extrusionOk="0">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3" name="Google Shape;3843;p293"/>
            <p:cNvSpPr/>
            <p:nvPr/>
          </p:nvSpPr>
          <p:spPr>
            <a:xfrm>
              <a:off x="3877913" y="5106567"/>
              <a:ext cx="526911" cy="1030590"/>
            </a:xfrm>
            <a:custGeom>
              <a:avLst/>
              <a:gdLst/>
              <a:ahLst/>
              <a:cxnLst/>
              <a:rect l="l" t="t" r="r" b="b"/>
              <a:pathLst>
                <a:path w="526911" h="1030590" extrusionOk="0">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4" name="Google Shape;3844;p293"/>
            <p:cNvSpPr/>
            <p:nvPr/>
          </p:nvSpPr>
          <p:spPr>
            <a:xfrm>
              <a:off x="3820721" y="4986700"/>
              <a:ext cx="227046" cy="1178306"/>
            </a:xfrm>
            <a:custGeom>
              <a:avLst/>
              <a:gdLst/>
              <a:ahLst/>
              <a:cxnLst/>
              <a:rect l="l" t="t" r="r" b="b"/>
              <a:pathLst>
                <a:path w="227046" h="1178306" extrusionOk="0">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5" name="Google Shape;3845;p293"/>
            <p:cNvSpPr/>
            <p:nvPr/>
          </p:nvSpPr>
          <p:spPr>
            <a:xfrm>
              <a:off x="4159405" y="5035418"/>
              <a:ext cx="225524" cy="228202"/>
            </a:xfrm>
            <a:custGeom>
              <a:avLst/>
              <a:gdLst/>
              <a:ahLst/>
              <a:cxnLst/>
              <a:rect l="l" t="t" r="r" b="b"/>
              <a:pathLst>
                <a:path w="225524" h="228202" extrusionOk="0">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6" name="Google Shape;3846;p293"/>
            <p:cNvSpPr/>
            <p:nvPr/>
          </p:nvSpPr>
          <p:spPr>
            <a:xfrm>
              <a:off x="3557106" y="4229837"/>
              <a:ext cx="84704" cy="70350"/>
            </a:xfrm>
            <a:custGeom>
              <a:avLst/>
              <a:gdLst/>
              <a:ahLst/>
              <a:cxnLst/>
              <a:rect l="l" t="t" r="r" b="b"/>
              <a:pathLst>
                <a:path w="84704" h="70350" extrusionOk="0">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7" name="Google Shape;3847;p293"/>
            <p:cNvSpPr/>
            <p:nvPr/>
          </p:nvSpPr>
          <p:spPr>
            <a:xfrm>
              <a:off x="3635353" y="4267322"/>
              <a:ext cx="152233" cy="65573"/>
            </a:xfrm>
            <a:custGeom>
              <a:avLst/>
              <a:gdLst/>
              <a:ahLst/>
              <a:cxnLst/>
              <a:rect l="l" t="t" r="r" b="b"/>
              <a:pathLst>
                <a:path w="152233" h="65573" extrusionOk="0">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8" name="Google Shape;3848;p293"/>
            <p:cNvSpPr/>
            <p:nvPr/>
          </p:nvSpPr>
          <p:spPr>
            <a:xfrm>
              <a:off x="3743300" y="4195488"/>
              <a:ext cx="306820" cy="437767"/>
            </a:xfrm>
            <a:custGeom>
              <a:avLst/>
              <a:gdLst/>
              <a:ahLst/>
              <a:cxnLst/>
              <a:rect l="l" t="t" r="r" b="b"/>
              <a:pathLst>
                <a:path w="306820" h="437767" extrusionOk="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49" name="Google Shape;3849;p293"/>
            <p:cNvSpPr/>
            <p:nvPr/>
          </p:nvSpPr>
          <p:spPr>
            <a:xfrm>
              <a:off x="3984477" y="4780728"/>
              <a:ext cx="315544" cy="354825"/>
            </a:xfrm>
            <a:custGeom>
              <a:avLst/>
              <a:gdLst/>
              <a:ahLst/>
              <a:cxnLst/>
              <a:rect l="l" t="t" r="r" b="b"/>
              <a:pathLst>
                <a:path w="315544" h="354825" extrusionOk="0">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0" name="Google Shape;3850;p293"/>
            <p:cNvSpPr/>
            <p:nvPr/>
          </p:nvSpPr>
          <p:spPr>
            <a:xfrm>
              <a:off x="3676805" y="4522974"/>
              <a:ext cx="330977" cy="486713"/>
            </a:xfrm>
            <a:custGeom>
              <a:avLst/>
              <a:gdLst/>
              <a:ahLst/>
              <a:cxnLst/>
              <a:rect l="l" t="t" r="r" b="b"/>
              <a:pathLst>
                <a:path w="330977" h="486713" extrusionOk="0">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1" name="Google Shape;3851;p293"/>
            <p:cNvSpPr/>
            <p:nvPr/>
          </p:nvSpPr>
          <p:spPr>
            <a:xfrm>
              <a:off x="3885811" y="4202389"/>
              <a:ext cx="356630" cy="300922"/>
            </a:xfrm>
            <a:custGeom>
              <a:avLst/>
              <a:gdLst/>
              <a:ahLst/>
              <a:cxnLst/>
              <a:rect l="l" t="t" r="r" b="b"/>
              <a:pathLst>
                <a:path w="356630" h="300922" extrusionOk="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2" name="Google Shape;3852;p293"/>
            <p:cNvSpPr/>
            <p:nvPr/>
          </p:nvSpPr>
          <p:spPr>
            <a:xfrm>
              <a:off x="4290712" y="4362234"/>
              <a:ext cx="107653" cy="112196"/>
            </a:xfrm>
            <a:custGeom>
              <a:avLst/>
              <a:gdLst/>
              <a:ahLst/>
              <a:cxnLst/>
              <a:rect l="l" t="t" r="r" b="b"/>
              <a:pathLst>
                <a:path w="107653" h="112196" extrusionOk="0">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3" name="Google Shape;3853;p293"/>
            <p:cNvSpPr/>
            <p:nvPr/>
          </p:nvSpPr>
          <p:spPr>
            <a:xfrm>
              <a:off x="4204679" y="4301110"/>
              <a:ext cx="123566" cy="187391"/>
            </a:xfrm>
            <a:custGeom>
              <a:avLst/>
              <a:gdLst/>
              <a:ahLst/>
              <a:cxnLst/>
              <a:rect l="l" t="t" r="r" b="b"/>
              <a:pathLst>
                <a:path w="123566" h="187391" extrusionOk="0">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4" name="Google Shape;3854;p293"/>
            <p:cNvSpPr/>
            <p:nvPr/>
          </p:nvSpPr>
          <p:spPr>
            <a:xfrm>
              <a:off x="4383603" y="4369384"/>
              <a:ext cx="81191" cy="97459"/>
            </a:xfrm>
            <a:custGeom>
              <a:avLst/>
              <a:gdLst/>
              <a:ahLst/>
              <a:cxnLst/>
              <a:rect l="l" t="t" r="r" b="b"/>
              <a:pathLst>
                <a:path w="81191" h="97459" extrusionOk="0">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5" name="Google Shape;3855;p293"/>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6" name="Google Shape;3856;p293"/>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7" name="Google Shape;3857;p293"/>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8" name="Google Shape;3858;p293"/>
            <p:cNvSpPr/>
            <p:nvPr/>
          </p:nvSpPr>
          <p:spPr>
            <a:xfrm>
              <a:off x="4211636" y="5997614"/>
              <a:ext cx="81016" cy="33331"/>
            </a:xfrm>
            <a:custGeom>
              <a:avLst/>
              <a:gdLst/>
              <a:ahLst/>
              <a:cxnLst/>
              <a:rect l="l" t="t" r="r" b="b"/>
              <a:pathLst>
                <a:path w="81016" h="33331" extrusionOk="0">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59" name="Google Shape;3859;p293"/>
            <p:cNvSpPr/>
            <p:nvPr/>
          </p:nvSpPr>
          <p:spPr>
            <a:xfrm>
              <a:off x="3411435" y="4482867"/>
              <a:ext cx="423441" cy="170418"/>
            </a:xfrm>
            <a:custGeom>
              <a:avLst/>
              <a:gdLst/>
              <a:ahLst/>
              <a:cxnLst/>
              <a:rect l="l" t="t" r="r" b="b"/>
              <a:pathLst>
                <a:path w="423441" h="170418" extrusionOk="0">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60" name="Google Shape;3860;p293"/>
            <p:cNvSpPr/>
            <p:nvPr/>
          </p:nvSpPr>
          <p:spPr>
            <a:xfrm>
              <a:off x="4815383" y="6100527"/>
              <a:ext cx="52970" cy="32930"/>
            </a:xfrm>
            <a:custGeom>
              <a:avLst/>
              <a:gdLst/>
              <a:ahLst/>
              <a:cxnLst/>
              <a:rect l="l" t="t" r="r" b="b"/>
              <a:pathLst>
                <a:path w="52970" h="32930" extrusionOk="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61" name="Google Shape;3861;p293"/>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62" name="Google Shape;3862;p293"/>
            <p:cNvSpPr/>
            <p:nvPr/>
          </p:nvSpPr>
          <p:spPr>
            <a:xfrm>
              <a:off x="4189752" y="4238735"/>
              <a:ext cx="25039" cy="20158"/>
            </a:xfrm>
            <a:custGeom>
              <a:avLst/>
              <a:gdLst/>
              <a:ahLst/>
              <a:cxnLst/>
              <a:rect l="l" t="t" r="r" b="b"/>
              <a:pathLst>
                <a:path w="25039" h="20158" extrusionOk="0">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863" name="Google Shape;3863;p293"/>
          <p:cNvSpPr/>
          <p:nvPr/>
        </p:nvSpPr>
        <p:spPr>
          <a:xfrm>
            <a:off x="6585977" y="159113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64" name="Google Shape;3864;p293"/>
          <p:cNvSpPr/>
          <p:nvPr/>
        </p:nvSpPr>
        <p:spPr>
          <a:xfrm>
            <a:off x="6349768" y="136491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65" name="Google Shape;3865;p293"/>
          <p:cNvSpPr/>
          <p:nvPr/>
        </p:nvSpPr>
        <p:spPr>
          <a:xfrm>
            <a:off x="7842081" y="22373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66" name="Google Shape;3866;p293"/>
          <p:cNvSpPr/>
          <p:nvPr/>
        </p:nvSpPr>
        <p:spPr>
          <a:xfrm>
            <a:off x="7914558" y="238148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67" name="Google Shape;3867;p293"/>
          <p:cNvSpPr/>
          <p:nvPr/>
        </p:nvSpPr>
        <p:spPr>
          <a:xfrm>
            <a:off x="7719954" y="317760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68" name="Google Shape;3868;p293"/>
          <p:cNvSpPr/>
          <p:nvPr/>
        </p:nvSpPr>
        <p:spPr>
          <a:xfrm>
            <a:off x="9708967" y="340047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69" name="Google Shape;3869;p293"/>
          <p:cNvSpPr/>
          <p:nvPr/>
        </p:nvSpPr>
        <p:spPr>
          <a:xfrm>
            <a:off x="9163654" y="417795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70" name="Google Shape;3870;p293"/>
          <p:cNvSpPr/>
          <p:nvPr/>
        </p:nvSpPr>
        <p:spPr>
          <a:xfrm>
            <a:off x="8000908" y="422389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71" name="Google Shape;3871;p293"/>
          <p:cNvSpPr/>
          <p:nvPr/>
        </p:nvSpPr>
        <p:spPr>
          <a:xfrm>
            <a:off x="8641898" y="452922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72" name="Google Shape;3872;p293"/>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3" name="Google Shape;3873;p293"/>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4" name="Google Shape;3874;p293"/>
          <p:cNvSpPr/>
          <p:nvPr/>
        </p:nvSpPr>
        <p:spPr>
          <a:xfrm>
            <a:off x="9238595" y="390083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75" name="Google Shape;3875;p293"/>
          <p:cNvSpPr/>
          <p:nvPr/>
        </p:nvSpPr>
        <p:spPr>
          <a:xfrm>
            <a:off x="9489703" y="379391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76" name="Google Shape;3876;p293"/>
          <p:cNvSpPr/>
          <p:nvPr/>
        </p:nvSpPr>
        <p:spPr>
          <a:xfrm>
            <a:off x="7588035" y="264821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877" name="Google Shape;3877;p293"/>
          <p:cNvSpPr txBox="1"/>
          <p:nvPr/>
        </p:nvSpPr>
        <p:spPr>
          <a:xfrm>
            <a:off x="1663083" y="6221484"/>
            <a:ext cx="88659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6_Slide - Title Only">
  <p:cSld name="6_Slide - Title Only">
    <p:spTree>
      <p:nvGrpSpPr>
        <p:cNvPr id="1" name="Shape 3878"/>
        <p:cNvGrpSpPr/>
        <p:nvPr/>
      </p:nvGrpSpPr>
      <p:grpSpPr>
        <a:xfrm>
          <a:off x="0" y="0"/>
          <a:ext cx="0" cy="0"/>
          <a:chOff x="0" y="0"/>
          <a:chExt cx="0" cy="0"/>
        </a:xfrm>
      </p:grpSpPr>
      <p:grpSp>
        <p:nvGrpSpPr>
          <p:cNvPr id="3879" name="Google Shape;3879;p294"/>
          <p:cNvGrpSpPr/>
          <p:nvPr/>
        </p:nvGrpSpPr>
        <p:grpSpPr>
          <a:xfrm>
            <a:off x="5589831" y="-859259"/>
            <a:ext cx="16965519" cy="7845225"/>
            <a:chOff x="5540240" y="1676442"/>
            <a:chExt cx="5215025" cy="2411541"/>
          </a:xfrm>
        </p:grpSpPr>
        <p:sp>
          <p:nvSpPr>
            <p:cNvPr id="3880" name="Google Shape;3880;p294"/>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1" name="Google Shape;3881;p294"/>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2" name="Google Shape;3882;p294"/>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3" name="Google Shape;3883;p294"/>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4" name="Google Shape;3884;p294"/>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5" name="Google Shape;3885;p294"/>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6" name="Google Shape;3886;p294"/>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7" name="Google Shape;3887;p294"/>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8" name="Google Shape;3888;p294"/>
            <p:cNvSpPr/>
            <p:nvPr/>
          </p:nvSpPr>
          <p:spPr>
            <a:xfrm>
              <a:off x="6180054" y="2915959"/>
              <a:ext cx="248791" cy="200497"/>
            </a:xfrm>
            <a:custGeom>
              <a:avLst/>
              <a:gdLst/>
              <a:ahLst/>
              <a:cxnLst/>
              <a:rect l="l" t="t" r="r" b="b"/>
              <a:pathLst>
                <a:path w="248791" h="200497" extrusionOk="0">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89" name="Google Shape;3889;p294"/>
            <p:cNvSpPr/>
            <p:nvPr/>
          </p:nvSpPr>
          <p:spPr>
            <a:xfrm>
              <a:off x="6216574" y="3245378"/>
              <a:ext cx="91961" cy="87896"/>
            </a:xfrm>
            <a:custGeom>
              <a:avLst/>
              <a:gdLst/>
              <a:ahLst/>
              <a:cxnLst/>
              <a:rect l="l" t="t" r="r" b="b"/>
              <a:pathLst>
                <a:path w="91961" h="87896" extrusionOk="0">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0" name="Google Shape;3890;p294"/>
            <p:cNvSpPr/>
            <p:nvPr/>
          </p:nvSpPr>
          <p:spPr>
            <a:xfrm>
              <a:off x="6169809" y="3202261"/>
              <a:ext cx="138394" cy="121786"/>
            </a:xfrm>
            <a:custGeom>
              <a:avLst/>
              <a:gdLst/>
              <a:ahLst/>
              <a:cxnLst/>
              <a:rect l="l" t="t" r="r" b="b"/>
              <a:pathLst>
                <a:path w="138394" h="121786" extrusionOk="0">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1" name="Google Shape;3891;p294"/>
            <p:cNvSpPr/>
            <p:nvPr/>
          </p:nvSpPr>
          <p:spPr>
            <a:xfrm>
              <a:off x="6304512" y="3328661"/>
              <a:ext cx="47054" cy="95953"/>
            </a:xfrm>
            <a:custGeom>
              <a:avLst/>
              <a:gdLst/>
              <a:ahLst/>
              <a:cxnLst/>
              <a:rect l="l" t="t" r="r" b="b"/>
              <a:pathLst>
                <a:path w="47054" h="95953" extrusionOk="0">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2" name="Google Shape;3892;p294"/>
            <p:cNvSpPr/>
            <p:nvPr/>
          </p:nvSpPr>
          <p:spPr>
            <a:xfrm>
              <a:off x="6065188" y="3119225"/>
              <a:ext cx="192270" cy="89494"/>
            </a:xfrm>
            <a:custGeom>
              <a:avLst/>
              <a:gdLst/>
              <a:ahLst/>
              <a:cxnLst/>
              <a:rect l="l" t="t" r="r" b="b"/>
              <a:pathLst>
                <a:path w="192270" h="89494" extrusionOk="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3" name="Google Shape;3893;p294"/>
            <p:cNvSpPr/>
            <p:nvPr/>
          </p:nvSpPr>
          <p:spPr>
            <a:xfrm>
              <a:off x="6227935" y="3131182"/>
              <a:ext cx="168502" cy="94448"/>
            </a:xfrm>
            <a:custGeom>
              <a:avLst/>
              <a:gdLst/>
              <a:ahLst/>
              <a:cxnLst/>
              <a:rect l="l" t="t" r="r" b="b"/>
              <a:pathLst>
                <a:path w="168502" h="94448" extrusionOk="0">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4" name="Google Shape;3894;p294"/>
            <p:cNvSpPr/>
            <p:nvPr/>
          </p:nvSpPr>
          <p:spPr>
            <a:xfrm>
              <a:off x="6135022" y="3050950"/>
              <a:ext cx="160264" cy="83958"/>
            </a:xfrm>
            <a:custGeom>
              <a:avLst/>
              <a:gdLst/>
              <a:ahLst/>
              <a:cxnLst/>
              <a:rect l="l" t="t" r="r" b="b"/>
              <a:pathLst>
                <a:path w="160264" h="83958" extrusionOk="0">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5" name="Google Shape;3895;p294"/>
            <p:cNvSpPr/>
            <p:nvPr/>
          </p:nvSpPr>
          <p:spPr>
            <a:xfrm>
              <a:off x="6247310" y="3100772"/>
              <a:ext cx="146697" cy="57433"/>
            </a:xfrm>
            <a:custGeom>
              <a:avLst/>
              <a:gdLst/>
              <a:ahLst/>
              <a:cxnLst/>
              <a:rect l="l" t="t" r="r" b="b"/>
              <a:pathLst>
                <a:path w="146697" h="57433" extrusionOk="0">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6" name="Google Shape;3896;p294"/>
            <p:cNvSpPr/>
            <p:nvPr/>
          </p:nvSpPr>
          <p:spPr>
            <a:xfrm>
              <a:off x="5562207" y="3347085"/>
              <a:ext cx="86639" cy="159228"/>
            </a:xfrm>
            <a:custGeom>
              <a:avLst/>
              <a:gdLst/>
              <a:ahLst/>
              <a:cxnLst/>
              <a:rect l="l" t="t" r="r" b="b"/>
              <a:pathLst>
                <a:path w="86639" h="159228" extrusionOk="0">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7" name="Google Shape;3897;p294"/>
            <p:cNvSpPr/>
            <p:nvPr/>
          </p:nvSpPr>
          <p:spPr>
            <a:xfrm>
              <a:off x="5895789" y="2966069"/>
              <a:ext cx="106185" cy="91340"/>
            </a:xfrm>
            <a:custGeom>
              <a:avLst/>
              <a:gdLst/>
              <a:ahLst/>
              <a:cxnLst/>
              <a:rect l="l" t="t" r="r" b="b"/>
              <a:pathLst>
                <a:path w="106185" h="91340" extrusionOk="0">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8" name="Google Shape;3898;p294"/>
            <p:cNvSpPr/>
            <p:nvPr/>
          </p:nvSpPr>
          <p:spPr>
            <a:xfrm>
              <a:off x="5963945" y="3082320"/>
              <a:ext cx="17648" cy="23988"/>
            </a:xfrm>
            <a:custGeom>
              <a:avLst/>
              <a:gdLst/>
              <a:ahLst/>
              <a:cxnLst/>
              <a:rect l="l" t="t" r="r" b="b"/>
              <a:pathLst>
                <a:path w="17648" h="23988" extrusionOk="0">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899" name="Google Shape;3899;p294"/>
            <p:cNvSpPr/>
            <p:nvPr/>
          </p:nvSpPr>
          <p:spPr>
            <a:xfrm>
              <a:off x="5879182" y="3035663"/>
              <a:ext cx="100637" cy="69930"/>
            </a:xfrm>
            <a:custGeom>
              <a:avLst/>
              <a:gdLst/>
              <a:ahLst/>
              <a:cxnLst/>
              <a:rect l="l" t="t" r="r" b="b"/>
              <a:pathLst>
                <a:path w="100637" h="69930" extrusionOk="0">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0" name="Google Shape;3900;p294"/>
            <p:cNvSpPr/>
            <p:nvPr/>
          </p:nvSpPr>
          <p:spPr>
            <a:xfrm>
              <a:off x="6333977" y="3140445"/>
              <a:ext cx="234494" cy="152233"/>
            </a:xfrm>
            <a:custGeom>
              <a:avLst/>
              <a:gdLst/>
              <a:ahLst/>
              <a:cxnLst/>
              <a:rect l="l" t="t" r="r" b="b"/>
              <a:pathLst>
                <a:path w="234494" h="152233" extrusionOk="0">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1" name="Google Shape;3901;p294"/>
            <p:cNvSpPr/>
            <p:nvPr/>
          </p:nvSpPr>
          <p:spPr>
            <a:xfrm>
              <a:off x="6499187" y="3135832"/>
              <a:ext cx="81191" cy="99643"/>
            </a:xfrm>
            <a:custGeom>
              <a:avLst/>
              <a:gdLst/>
              <a:ahLst/>
              <a:cxnLst/>
              <a:rect l="l" t="t" r="r" b="b"/>
              <a:pathLst>
                <a:path w="81191" h="99643" extrusionOk="0">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2" name="Google Shape;3902;p294"/>
            <p:cNvSpPr/>
            <p:nvPr/>
          </p:nvSpPr>
          <p:spPr>
            <a:xfrm>
              <a:off x="6383397" y="3278839"/>
              <a:ext cx="164688" cy="88572"/>
            </a:xfrm>
            <a:custGeom>
              <a:avLst/>
              <a:gdLst/>
              <a:ahLst/>
              <a:cxnLst/>
              <a:rect l="l" t="t" r="r" b="b"/>
              <a:pathLst>
                <a:path w="164688" h="88572" extrusionOk="0">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3" name="Google Shape;3903;p294"/>
            <p:cNvSpPr/>
            <p:nvPr/>
          </p:nvSpPr>
          <p:spPr>
            <a:xfrm>
              <a:off x="6334217" y="3336965"/>
              <a:ext cx="71784" cy="47976"/>
            </a:xfrm>
            <a:custGeom>
              <a:avLst/>
              <a:gdLst/>
              <a:ahLst/>
              <a:cxnLst/>
              <a:rect l="l" t="t" r="r" b="b"/>
              <a:pathLst>
                <a:path w="71784" h="47976" extrusionOk="0">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4" name="Google Shape;3904;p294"/>
            <p:cNvSpPr/>
            <p:nvPr/>
          </p:nvSpPr>
          <p:spPr>
            <a:xfrm>
              <a:off x="6379246" y="3002220"/>
              <a:ext cx="465075" cy="267227"/>
            </a:xfrm>
            <a:custGeom>
              <a:avLst/>
              <a:gdLst/>
              <a:ahLst/>
              <a:cxnLst/>
              <a:rect l="l" t="t" r="r" b="b"/>
              <a:pathLst>
                <a:path w="465075" h="267227" extrusionOk="0">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5" name="Google Shape;3905;p294"/>
            <p:cNvSpPr/>
            <p:nvPr/>
          </p:nvSpPr>
          <p:spPr>
            <a:xfrm>
              <a:off x="6407847" y="2863657"/>
              <a:ext cx="242890" cy="175375"/>
            </a:xfrm>
            <a:custGeom>
              <a:avLst/>
              <a:gdLst/>
              <a:ahLst/>
              <a:cxnLst/>
              <a:rect l="l" t="t" r="r" b="b"/>
              <a:pathLst>
                <a:path w="242890" h="175375" extrusionOk="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6" name="Google Shape;3906;p294"/>
            <p:cNvSpPr/>
            <p:nvPr/>
          </p:nvSpPr>
          <p:spPr>
            <a:xfrm>
              <a:off x="6348192" y="2793395"/>
              <a:ext cx="188822" cy="91482"/>
            </a:xfrm>
            <a:custGeom>
              <a:avLst/>
              <a:gdLst/>
              <a:ahLst/>
              <a:cxnLst/>
              <a:rect l="l" t="t" r="r" b="b"/>
              <a:pathLst>
                <a:path w="188822" h="91482" extrusionOk="0">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7" name="Google Shape;3907;p294"/>
            <p:cNvSpPr/>
            <p:nvPr/>
          </p:nvSpPr>
          <p:spPr>
            <a:xfrm>
              <a:off x="6345409" y="2853816"/>
              <a:ext cx="150087" cy="91452"/>
            </a:xfrm>
            <a:custGeom>
              <a:avLst/>
              <a:gdLst/>
              <a:ahLst/>
              <a:cxnLst/>
              <a:rect l="l" t="t" r="r" b="b"/>
              <a:pathLst>
                <a:path w="150087" h="91452" extrusionOk="0">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8" name="Google Shape;3908;p294"/>
            <p:cNvSpPr/>
            <p:nvPr/>
          </p:nvSpPr>
          <p:spPr>
            <a:xfrm>
              <a:off x="5975983" y="3163383"/>
              <a:ext cx="116325" cy="61943"/>
            </a:xfrm>
            <a:custGeom>
              <a:avLst/>
              <a:gdLst/>
              <a:ahLst/>
              <a:cxnLst/>
              <a:rect l="l" t="t" r="r" b="b"/>
              <a:pathLst>
                <a:path w="116325" h="61943" extrusionOk="0">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09" name="Google Shape;3909;p294"/>
            <p:cNvSpPr/>
            <p:nvPr/>
          </p:nvSpPr>
          <p:spPr>
            <a:xfrm>
              <a:off x="5971373" y="2912556"/>
              <a:ext cx="231217" cy="262214"/>
            </a:xfrm>
            <a:custGeom>
              <a:avLst/>
              <a:gdLst/>
              <a:ahLst/>
              <a:cxnLst/>
              <a:rect l="l" t="t" r="r" b="b"/>
              <a:pathLst>
                <a:path w="231217" h="262214" extrusionOk="0">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0" name="Google Shape;3910;p294"/>
            <p:cNvSpPr/>
            <p:nvPr/>
          </p:nvSpPr>
          <p:spPr>
            <a:xfrm>
              <a:off x="6351567" y="2285767"/>
              <a:ext cx="271902" cy="432174"/>
            </a:xfrm>
            <a:custGeom>
              <a:avLst/>
              <a:gdLst/>
              <a:ahLst/>
              <a:cxnLst/>
              <a:rect l="l" t="t" r="r" b="b"/>
              <a:pathLst>
                <a:path w="271902" h="432174" extrusionOk="0">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1" name="Google Shape;3911;p294"/>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2" name="Google Shape;3912;p294"/>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3" name="Google Shape;3913;p294"/>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4" name="Google Shape;3914;p294"/>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5" name="Google Shape;3915;p294"/>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6" name="Google Shape;3916;p294"/>
            <p:cNvSpPr/>
            <p:nvPr/>
          </p:nvSpPr>
          <p:spPr>
            <a:xfrm>
              <a:off x="5687748" y="3049105"/>
              <a:ext cx="374203" cy="317404"/>
            </a:xfrm>
            <a:custGeom>
              <a:avLst/>
              <a:gdLst/>
              <a:ahLst/>
              <a:cxnLst/>
              <a:rect l="l" t="t" r="r" b="b"/>
              <a:pathLst>
                <a:path w="374203" h="317404" extrusionOk="0">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7" name="Google Shape;3917;p294"/>
            <p:cNvSpPr/>
            <p:nvPr/>
          </p:nvSpPr>
          <p:spPr>
            <a:xfrm>
              <a:off x="5571915" y="3294524"/>
              <a:ext cx="327741" cy="235293"/>
            </a:xfrm>
            <a:custGeom>
              <a:avLst/>
              <a:gdLst/>
              <a:ahLst/>
              <a:cxnLst/>
              <a:rect l="l" t="t" r="r" b="b"/>
              <a:pathLst>
                <a:path w="327741" h="235293" extrusionOk="0">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8" name="Google Shape;3918;p294"/>
            <p:cNvSpPr/>
            <p:nvPr/>
          </p:nvSpPr>
          <p:spPr>
            <a:xfrm>
              <a:off x="6327578" y="3356340"/>
              <a:ext cx="165150" cy="205745"/>
            </a:xfrm>
            <a:custGeom>
              <a:avLst/>
              <a:gdLst/>
              <a:ahLst/>
              <a:cxnLst/>
              <a:rect l="l" t="t" r="r" b="b"/>
              <a:pathLst>
                <a:path w="165150" h="205745" extrusionOk="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19" name="Google Shape;3919;p294"/>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0" name="Google Shape;3920;p294"/>
            <p:cNvSpPr/>
            <p:nvPr/>
          </p:nvSpPr>
          <p:spPr>
            <a:xfrm>
              <a:off x="5540240" y="2905898"/>
              <a:ext cx="110181" cy="129367"/>
            </a:xfrm>
            <a:custGeom>
              <a:avLst/>
              <a:gdLst/>
              <a:ahLst/>
              <a:cxnLst/>
              <a:rect l="l" t="t" r="r" b="b"/>
              <a:pathLst>
                <a:path w="110181" h="129367" extrusionOk="0">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3921" name="Google Shape;3921;p294"/>
            <p:cNvGrpSpPr/>
            <p:nvPr/>
          </p:nvGrpSpPr>
          <p:grpSpPr>
            <a:xfrm>
              <a:off x="5601854" y="2693680"/>
              <a:ext cx="257976" cy="396200"/>
              <a:chOff x="5601854" y="2693680"/>
              <a:chExt cx="257976" cy="396200"/>
            </a:xfrm>
          </p:grpSpPr>
          <p:sp>
            <p:nvSpPr>
              <p:cNvPr id="3922" name="Google Shape;3922;p294"/>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3" name="Google Shape;3923;p294"/>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924" name="Google Shape;3924;p294"/>
            <p:cNvSpPr/>
            <p:nvPr/>
          </p:nvSpPr>
          <p:spPr>
            <a:xfrm>
              <a:off x="6023355" y="2808746"/>
              <a:ext cx="119583" cy="116856"/>
            </a:xfrm>
            <a:custGeom>
              <a:avLst/>
              <a:gdLst/>
              <a:ahLst/>
              <a:cxnLst/>
              <a:rect l="l" t="t" r="r" b="b"/>
              <a:pathLst>
                <a:path w="119583" h="116856" extrusionOk="0">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5" name="Google Shape;3925;p294"/>
            <p:cNvSpPr/>
            <p:nvPr/>
          </p:nvSpPr>
          <p:spPr>
            <a:xfrm>
              <a:off x="6107071" y="2335383"/>
              <a:ext cx="324764" cy="560258"/>
            </a:xfrm>
            <a:custGeom>
              <a:avLst/>
              <a:gdLst/>
              <a:ahLst/>
              <a:cxnLst/>
              <a:rect l="l" t="t" r="r" b="b"/>
              <a:pathLst>
                <a:path w="324764" h="560258" extrusionOk="0">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6" name="Google Shape;3926;p294"/>
            <p:cNvSpPr/>
            <p:nvPr/>
          </p:nvSpPr>
          <p:spPr>
            <a:xfrm>
              <a:off x="6376340" y="2734929"/>
              <a:ext cx="156078" cy="77983"/>
            </a:xfrm>
            <a:custGeom>
              <a:avLst/>
              <a:gdLst/>
              <a:ahLst/>
              <a:cxnLst/>
              <a:rect l="l" t="t" r="r" b="b"/>
              <a:pathLst>
                <a:path w="156078" h="77983" extrusionOk="0">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7" name="Google Shape;3927;p294"/>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8" name="Google Shape;3928;p294"/>
            <p:cNvSpPr/>
            <p:nvPr/>
          </p:nvSpPr>
          <p:spPr>
            <a:xfrm>
              <a:off x="5943573" y="1734362"/>
              <a:ext cx="669097" cy="1063132"/>
            </a:xfrm>
            <a:custGeom>
              <a:avLst/>
              <a:gdLst/>
              <a:ahLst/>
              <a:cxnLst/>
              <a:rect l="l" t="t" r="r" b="b"/>
              <a:pathLst>
                <a:path w="669097" h="1063132" extrusionOk="0">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29" name="Google Shape;3929;p294"/>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0" name="Google Shape;3930;p294"/>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1" name="Google Shape;3931;p294"/>
            <p:cNvSpPr/>
            <p:nvPr/>
          </p:nvSpPr>
          <p:spPr>
            <a:xfrm>
              <a:off x="7006875" y="2900657"/>
              <a:ext cx="1058799" cy="498399"/>
            </a:xfrm>
            <a:custGeom>
              <a:avLst/>
              <a:gdLst/>
              <a:ahLst/>
              <a:cxnLst/>
              <a:rect l="l" t="t" r="r" b="b"/>
              <a:pathLst>
                <a:path w="1058799" h="498399" extrusionOk="0">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2" name="Google Shape;3932;p294"/>
            <p:cNvSpPr/>
            <p:nvPr/>
          </p:nvSpPr>
          <p:spPr>
            <a:xfrm>
              <a:off x="6314662" y="1676442"/>
              <a:ext cx="4440603" cy="1701541"/>
            </a:xfrm>
            <a:custGeom>
              <a:avLst/>
              <a:gdLst/>
              <a:ahLst/>
              <a:cxnLst/>
              <a:rect l="l" t="t" r="r" b="b"/>
              <a:pathLst>
                <a:path w="4440603" h="1701541" extrusionOk="0">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3" name="Google Shape;3933;p294"/>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4" name="Google Shape;3934;p294"/>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5" name="Google Shape;3935;p294"/>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6" name="Google Shape;3936;p294"/>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7" name="Google Shape;3937;p294"/>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8" name="Google Shape;3938;p294"/>
            <p:cNvSpPr/>
            <p:nvPr/>
          </p:nvSpPr>
          <p:spPr>
            <a:xfrm>
              <a:off x="6148243" y="3190177"/>
              <a:ext cx="87995" cy="48989"/>
            </a:xfrm>
            <a:custGeom>
              <a:avLst/>
              <a:gdLst/>
              <a:ahLst/>
              <a:cxnLst/>
              <a:rect l="l" t="t" r="r" b="b"/>
              <a:pathLst>
                <a:path w="87995" h="48989" extrusionOk="0">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39" name="Google Shape;3939;p294"/>
            <p:cNvSpPr/>
            <p:nvPr/>
          </p:nvSpPr>
          <p:spPr>
            <a:xfrm>
              <a:off x="5984989" y="3186577"/>
              <a:ext cx="296684" cy="325687"/>
            </a:xfrm>
            <a:custGeom>
              <a:avLst/>
              <a:gdLst/>
              <a:ahLst/>
              <a:cxnLst/>
              <a:rect l="l" t="t" r="r" b="b"/>
              <a:pathLst>
                <a:path w="296684" h="325687" extrusionOk="0">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40" name="Google Shape;3940;p294"/>
            <p:cNvSpPr/>
            <p:nvPr/>
          </p:nvSpPr>
          <p:spPr>
            <a:xfrm>
              <a:off x="6284215" y="3305595"/>
              <a:ext cx="31368" cy="42440"/>
            </a:xfrm>
            <a:custGeom>
              <a:avLst/>
              <a:gdLst/>
              <a:ahLst/>
              <a:cxnLst/>
              <a:rect l="l" t="t" r="r" b="b"/>
              <a:pathLst>
                <a:path w="31368" h="42440" extrusionOk="0">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41" name="Google Shape;3941;p294"/>
            <p:cNvSpPr/>
            <p:nvPr/>
          </p:nvSpPr>
          <p:spPr>
            <a:xfrm>
              <a:off x="6293441" y="3213333"/>
              <a:ext cx="104584" cy="129167"/>
            </a:xfrm>
            <a:custGeom>
              <a:avLst/>
              <a:gdLst/>
              <a:ahLst/>
              <a:cxnLst/>
              <a:rect l="l" t="t" r="r" b="b"/>
              <a:pathLst>
                <a:path w="104584" h="129167" extrusionOk="0">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3942" name="Google Shape;3942;p29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3943" name="Google Shape;3943;p294"/>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944" name="Google Shape;3944;p294"/>
          <p:cNvSpPr/>
          <p:nvPr/>
        </p:nvSpPr>
        <p:spPr>
          <a:xfrm>
            <a:off x="7320812" y="250202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45" name="Google Shape;3945;p294"/>
          <p:cNvSpPr/>
          <p:nvPr/>
        </p:nvSpPr>
        <p:spPr>
          <a:xfrm>
            <a:off x="7927108" y="25382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46" name="Google Shape;3946;p294"/>
          <p:cNvSpPr/>
          <p:nvPr/>
        </p:nvSpPr>
        <p:spPr>
          <a:xfrm>
            <a:off x="6397932" y="349210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47" name="Google Shape;3947;p294"/>
          <p:cNvSpPr/>
          <p:nvPr/>
        </p:nvSpPr>
        <p:spPr>
          <a:xfrm>
            <a:off x="7503142" y="329291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48" name="Google Shape;3948;p294"/>
          <p:cNvSpPr/>
          <p:nvPr/>
        </p:nvSpPr>
        <p:spPr>
          <a:xfrm>
            <a:off x="7511226" y="29945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49" name="Google Shape;3949;p294"/>
          <p:cNvSpPr/>
          <p:nvPr/>
        </p:nvSpPr>
        <p:spPr>
          <a:xfrm>
            <a:off x="6596536" y="361575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0" name="Google Shape;3950;p294"/>
          <p:cNvSpPr/>
          <p:nvPr/>
        </p:nvSpPr>
        <p:spPr>
          <a:xfrm>
            <a:off x="9102924" y="313518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1" name="Google Shape;3951;p294"/>
          <p:cNvSpPr/>
          <p:nvPr/>
        </p:nvSpPr>
        <p:spPr>
          <a:xfrm>
            <a:off x="8518539" y="3387888"/>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2" name="Google Shape;3952;p294"/>
          <p:cNvSpPr/>
          <p:nvPr/>
        </p:nvSpPr>
        <p:spPr>
          <a:xfrm>
            <a:off x="7143986" y="374429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3" name="Google Shape;3953;p294"/>
          <p:cNvSpPr/>
          <p:nvPr/>
        </p:nvSpPr>
        <p:spPr>
          <a:xfrm>
            <a:off x="6700598" y="389248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4" name="Google Shape;3954;p294"/>
          <p:cNvSpPr/>
          <p:nvPr/>
        </p:nvSpPr>
        <p:spPr>
          <a:xfrm>
            <a:off x="7303107" y="418118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5" name="Google Shape;3955;p294"/>
          <p:cNvSpPr/>
          <p:nvPr/>
        </p:nvSpPr>
        <p:spPr>
          <a:xfrm>
            <a:off x="7466922" y="41814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6" name="Google Shape;3956;p294"/>
          <p:cNvSpPr/>
          <p:nvPr/>
        </p:nvSpPr>
        <p:spPr>
          <a:xfrm>
            <a:off x="7541693" y="45804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7" name="Google Shape;3957;p294"/>
          <p:cNvSpPr/>
          <p:nvPr/>
        </p:nvSpPr>
        <p:spPr>
          <a:xfrm>
            <a:off x="8384086" y="49505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8" name="Google Shape;3958;p294"/>
          <p:cNvSpPr/>
          <p:nvPr/>
        </p:nvSpPr>
        <p:spPr>
          <a:xfrm>
            <a:off x="8873955" y="460729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59" name="Google Shape;3959;p294"/>
          <p:cNvSpPr/>
          <p:nvPr/>
        </p:nvSpPr>
        <p:spPr>
          <a:xfrm>
            <a:off x="9375667" y="538078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60" name="Google Shape;3960;p294"/>
          <p:cNvSpPr/>
          <p:nvPr/>
        </p:nvSpPr>
        <p:spPr>
          <a:xfrm>
            <a:off x="6472993" y="46146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61" name="Google Shape;3961;p294"/>
          <p:cNvSpPr/>
          <p:nvPr/>
        </p:nvSpPr>
        <p:spPr>
          <a:xfrm>
            <a:off x="6154179" y="474798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62" name="Google Shape;3962;p294"/>
          <p:cNvSpPr/>
          <p:nvPr/>
        </p:nvSpPr>
        <p:spPr>
          <a:xfrm>
            <a:off x="5625325" y="481230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63" name="Google Shape;3963;p294"/>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4" name="Google Shape;3964;p294"/>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5" name="Google Shape;3965;p294"/>
          <p:cNvSpPr/>
          <p:nvPr/>
        </p:nvSpPr>
        <p:spPr>
          <a:xfrm>
            <a:off x="6652452" y="357299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966" name="Google Shape;3966;p294"/>
          <p:cNvSpPr txBox="1"/>
          <p:nvPr/>
        </p:nvSpPr>
        <p:spPr>
          <a:xfrm>
            <a:off x="2709671" y="6166143"/>
            <a:ext cx="6772800" cy="317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AMSTERDAM – ATHENS – BARCELONA – BERLIN – COPENHAGEN – HEIDELBERG – ISTANBUL – LISBON – LONDON</a:t>
            </a:r>
            <a:br>
              <a:rPr lang="en-GB" sz="850" b="0" i="0" u="none" strike="noStrike" cap="none">
                <a:solidFill>
                  <a:schemeClr val="dk1"/>
                </a:solidFill>
                <a:latin typeface="Montserrat"/>
                <a:ea typeface="Montserrat"/>
                <a:cs typeface="Montserrat"/>
                <a:sym typeface="Montserrat"/>
              </a:rPr>
            </a:br>
            <a:r>
              <a:rPr lang="en-GB" sz="850" b="0" i="0" u="none" strike="noStrike" cap="none">
                <a:solidFill>
                  <a:schemeClr val="dk1"/>
                </a:solidFill>
                <a:latin typeface="Montserrat"/>
                <a:ea typeface="Montserrat"/>
                <a:cs typeface="Montserrat"/>
                <a:sym typeface="Montserrat"/>
              </a:rPr>
              <a:t>MADRID – MILAN – MOSCOW – OSLO – PARIS – ROME – ROTTERDAM – STOCKHOLM – TEL AVIV – VENICE – WARSAW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 Two Column">
  <p:cSld name="Slide - Two Column">
    <p:spTree>
      <p:nvGrpSpPr>
        <p:cNvPr id="1" name="Shape 356"/>
        <p:cNvGrpSpPr/>
        <p:nvPr/>
      </p:nvGrpSpPr>
      <p:grpSpPr>
        <a:xfrm>
          <a:off x="0" y="0"/>
          <a:ext cx="0" cy="0"/>
          <a:chOff x="0" y="0"/>
          <a:chExt cx="0" cy="0"/>
        </a:xfrm>
      </p:grpSpPr>
      <p:sp>
        <p:nvSpPr>
          <p:cNvPr id="357" name="Google Shape;357;p30"/>
          <p:cNvSpPr txBox="1">
            <a:spLocks noGrp="1"/>
          </p:cNvSpPr>
          <p:nvPr>
            <p:ph type="title"/>
          </p:nvPr>
        </p:nvSpPr>
        <p:spPr>
          <a:xfrm>
            <a:off x="650875" y="933451"/>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30"/>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59" name="Google Shape;359;p30"/>
          <p:cNvSpPr txBox="1">
            <a:spLocks noGrp="1"/>
          </p:cNvSpPr>
          <p:nvPr>
            <p:ph type="body" idx="1"/>
          </p:nvPr>
        </p:nvSpPr>
        <p:spPr>
          <a:xfrm>
            <a:off x="650875" y="2032000"/>
            <a:ext cx="53816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30"/>
          <p:cNvSpPr txBox="1">
            <a:spLocks noGrp="1"/>
          </p:cNvSpPr>
          <p:nvPr>
            <p:ph type="body" idx="2"/>
          </p:nvPr>
        </p:nvSpPr>
        <p:spPr>
          <a:xfrm>
            <a:off x="6159500" y="2032000"/>
            <a:ext cx="53816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30"/>
          <p:cNvSpPr txBox="1">
            <a:spLocks noGrp="1"/>
          </p:cNvSpPr>
          <p:nvPr>
            <p:ph type="body" idx="3"/>
          </p:nvPr>
        </p:nvSpPr>
        <p:spPr>
          <a:xfrm>
            <a:off x="643255" y="1539875"/>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30"/>
          <p:cNvSpPr txBox="1">
            <a:spLocks noGrp="1"/>
          </p:cNvSpPr>
          <p:nvPr>
            <p:ph type="body" idx="4"/>
          </p:nvPr>
        </p:nvSpPr>
        <p:spPr>
          <a:xfrm>
            <a:off x="6167755" y="1539875"/>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30"/>
          <p:cNvSpPr txBox="1">
            <a:spLocks noGrp="1"/>
          </p:cNvSpPr>
          <p:nvPr>
            <p:ph type="body" idx="5"/>
          </p:nvPr>
        </p:nvSpPr>
        <p:spPr>
          <a:xfrm>
            <a:off x="643255" y="382100"/>
            <a:ext cx="3547745" cy="36085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3_Slide - Title Only">
  <p:cSld name="3_Slide - Title Only">
    <p:spTree>
      <p:nvGrpSpPr>
        <p:cNvPr id="1" name="Shape 3967"/>
        <p:cNvGrpSpPr/>
        <p:nvPr/>
      </p:nvGrpSpPr>
      <p:grpSpPr>
        <a:xfrm>
          <a:off x="0" y="0"/>
          <a:ext cx="0" cy="0"/>
          <a:chOff x="0" y="0"/>
          <a:chExt cx="0" cy="0"/>
        </a:xfrm>
      </p:grpSpPr>
      <p:sp>
        <p:nvSpPr>
          <p:cNvPr id="3968" name="Google Shape;3968;p295"/>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9" name="Google Shape;3969;p295"/>
          <p:cNvSpPr txBox="1">
            <a:spLocks noGrp="1"/>
          </p:cNvSpPr>
          <p:nvPr>
            <p:ph type="sldNum" idx="12"/>
          </p:nvPr>
        </p:nvSpPr>
        <p:spPr>
          <a:xfrm>
            <a:off x="650875" y="6356350"/>
            <a:ext cx="7779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3970" name="Google Shape;3970;p295"/>
          <p:cNvGrpSpPr/>
          <p:nvPr/>
        </p:nvGrpSpPr>
        <p:grpSpPr>
          <a:xfrm>
            <a:off x="5518380" y="437272"/>
            <a:ext cx="4705122" cy="5281278"/>
            <a:chOff x="5365980" y="3492359"/>
            <a:chExt cx="1762482" cy="1978303"/>
          </a:xfrm>
        </p:grpSpPr>
        <p:sp>
          <p:nvSpPr>
            <p:cNvPr id="3971" name="Google Shape;3971;p295"/>
            <p:cNvSpPr/>
            <p:nvPr/>
          </p:nvSpPr>
          <p:spPr>
            <a:xfrm>
              <a:off x="6117141" y="4970014"/>
              <a:ext cx="330378" cy="328930"/>
            </a:xfrm>
            <a:custGeom>
              <a:avLst/>
              <a:gdLst/>
              <a:ahLst/>
              <a:cxnLst/>
              <a:rect l="l" t="t" r="r" b="b"/>
              <a:pathLst>
                <a:path w="330378" h="328930" extrusionOk="0">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2" name="Google Shape;3972;p295"/>
            <p:cNvSpPr/>
            <p:nvPr/>
          </p:nvSpPr>
          <p:spPr>
            <a:xfrm>
              <a:off x="6447520" y="4934954"/>
              <a:ext cx="204931" cy="181757"/>
            </a:xfrm>
            <a:custGeom>
              <a:avLst/>
              <a:gdLst/>
              <a:ahLst/>
              <a:cxnLst/>
              <a:rect l="l" t="t" r="r" b="b"/>
              <a:pathLst>
                <a:path w="204931" h="181757" extrusionOk="0">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3" name="Google Shape;3973;p295"/>
            <p:cNvSpPr/>
            <p:nvPr/>
          </p:nvSpPr>
          <p:spPr>
            <a:xfrm>
              <a:off x="6317429" y="4992157"/>
              <a:ext cx="232502" cy="250705"/>
            </a:xfrm>
            <a:custGeom>
              <a:avLst/>
              <a:gdLst/>
              <a:ahLst/>
              <a:cxnLst/>
              <a:rect l="l" t="t" r="r" b="b"/>
              <a:pathLst>
                <a:path w="232502" h="250705" extrusionOk="0">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4" name="Google Shape;3974;p295"/>
            <p:cNvSpPr/>
            <p:nvPr/>
          </p:nvSpPr>
          <p:spPr>
            <a:xfrm>
              <a:off x="6590527" y="5209897"/>
              <a:ext cx="35060" cy="42752"/>
            </a:xfrm>
            <a:custGeom>
              <a:avLst/>
              <a:gdLst/>
              <a:ahLst/>
              <a:cxnLst/>
              <a:rect l="l" t="t" r="r" b="b"/>
              <a:pathLst>
                <a:path w="35060" h="42752" extrusionOk="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5" name="Google Shape;3975;p295"/>
            <p:cNvSpPr/>
            <p:nvPr/>
          </p:nvSpPr>
          <p:spPr>
            <a:xfrm>
              <a:off x="6496419" y="5288211"/>
              <a:ext cx="59047" cy="59157"/>
            </a:xfrm>
            <a:custGeom>
              <a:avLst/>
              <a:gdLst/>
              <a:ahLst/>
              <a:cxnLst/>
              <a:rect l="l" t="t" r="r" b="b"/>
              <a:pathLst>
                <a:path w="59047" h="59157" extrusionOk="0">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6" name="Google Shape;3976;p295"/>
            <p:cNvSpPr/>
            <p:nvPr/>
          </p:nvSpPr>
          <p:spPr>
            <a:xfrm>
              <a:off x="6226089" y="5105640"/>
              <a:ext cx="415182" cy="365022"/>
            </a:xfrm>
            <a:custGeom>
              <a:avLst/>
              <a:gdLst/>
              <a:ahLst/>
              <a:cxnLst/>
              <a:rect l="l" t="t" r="r" b="b"/>
              <a:pathLst>
                <a:path w="415182" h="365022" extrusionOk="0">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7" name="Google Shape;3977;p295"/>
            <p:cNvSpPr/>
            <p:nvPr/>
          </p:nvSpPr>
          <p:spPr>
            <a:xfrm>
              <a:off x="6117219" y="4673441"/>
              <a:ext cx="305389" cy="321191"/>
            </a:xfrm>
            <a:custGeom>
              <a:avLst/>
              <a:gdLst/>
              <a:ahLst/>
              <a:cxnLst/>
              <a:rect l="l" t="t" r="r" b="b"/>
              <a:pathLst>
                <a:path w="305389" h="321191" extrusionOk="0">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8" name="Google Shape;3978;p295"/>
            <p:cNvSpPr/>
            <p:nvPr/>
          </p:nvSpPr>
          <p:spPr>
            <a:xfrm>
              <a:off x="6367252" y="4734745"/>
              <a:ext cx="298930" cy="263566"/>
            </a:xfrm>
            <a:custGeom>
              <a:avLst/>
              <a:gdLst/>
              <a:ahLst/>
              <a:cxnLst/>
              <a:rect l="l" t="t" r="r" b="b"/>
              <a:pathLst>
                <a:path w="298930" h="263566" extrusionOk="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79" name="Google Shape;3979;p295"/>
            <p:cNvSpPr/>
            <p:nvPr/>
          </p:nvSpPr>
          <p:spPr>
            <a:xfrm>
              <a:off x="6545318" y="4548374"/>
              <a:ext cx="49943" cy="41962"/>
            </a:xfrm>
            <a:custGeom>
              <a:avLst/>
              <a:gdLst/>
              <a:ahLst/>
              <a:cxnLst/>
              <a:rect l="l" t="t" r="r" b="b"/>
              <a:pathLst>
                <a:path w="49943" h="41962" extrusionOk="0">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0" name="Google Shape;3980;p295"/>
            <p:cNvSpPr/>
            <p:nvPr/>
          </p:nvSpPr>
          <p:spPr>
            <a:xfrm>
              <a:off x="6859934" y="4202401"/>
              <a:ext cx="268528" cy="359812"/>
            </a:xfrm>
            <a:custGeom>
              <a:avLst/>
              <a:gdLst/>
              <a:ahLst/>
              <a:cxnLst/>
              <a:rect l="l" t="t" r="r" b="b"/>
              <a:pathLst>
                <a:path w="268528" h="359812" extrusionOk="0">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1" name="Google Shape;3981;p295"/>
            <p:cNvSpPr/>
            <p:nvPr/>
          </p:nvSpPr>
          <p:spPr>
            <a:xfrm>
              <a:off x="5469535" y="3539481"/>
              <a:ext cx="312159" cy="246802"/>
            </a:xfrm>
            <a:custGeom>
              <a:avLst/>
              <a:gdLst/>
              <a:ahLst/>
              <a:cxnLst/>
              <a:rect l="l" t="t" r="r" b="b"/>
              <a:pathLst>
                <a:path w="312159" h="246802" extrusionOk="0">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2" name="Google Shape;3982;p295"/>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3" name="Google Shape;3983;p295"/>
            <p:cNvSpPr/>
            <p:nvPr/>
          </p:nvSpPr>
          <p:spPr>
            <a:xfrm>
              <a:off x="5584864" y="3499834"/>
              <a:ext cx="543427" cy="519874"/>
            </a:xfrm>
            <a:custGeom>
              <a:avLst/>
              <a:gdLst/>
              <a:ahLst/>
              <a:cxnLst/>
              <a:rect l="l" t="t" r="r" b="b"/>
              <a:pathLst>
                <a:path w="543427" h="519874" extrusionOk="0">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4" name="Google Shape;3984;p295"/>
            <p:cNvSpPr/>
            <p:nvPr/>
          </p:nvSpPr>
          <p:spPr>
            <a:xfrm>
              <a:off x="6059023" y="3621134"/>
              <a:ext cx="394032" cy="379199"/>
            </a:xfrm>
            <a:custGeom>
              <a:avLst/>
              <a:gdLst/>
              <a:ahLst/>
              <a:cxnLst/>
              <a:rect l="l" t="t" r="r" b="b"/>
              <a:pathLst>
                <a:path w="394032" h="379199" extrusionOk="0">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5" name="Google Shape;3985;p295"/>
            <p:cNvSpPr/>
            <p:nvPr/>
          </p:nvSpPr>
          <p:spPr>
            <a:xfrm>
              <a:off x="5376350" y="4154444"/>
              <a:ext cx="75655" cy="22111"/>
            </a:xfrm>
            <a:custGeom>
              <a:avLst/>
              <a:gdLst/>
              <a:ahLst/>
              <a:cxnLst/>
              <a:rect l="l" t="t" r="r" b="b"/>
              <a:pathLst>
                <a:path w="75655" h="22111" extrusionOk="0">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6" name="Google Shape;3986;p295"/>
            <p:cNvSpPr/>
            <p:nvPr/>
          </p:nvSpPr>
          <p:spPr>
            <a:xfrm>
              <a:off x="5366127" y="4082101"/>
              <a:ext cx="147693" cy="116904"/>
            </a:xfrm>
            <a:custGeom>
              <a:avLst/>
              <a:gdLst/>
              <a:ahLst/>
              <a:cxnLst/>
              <a:rect l="l" t="t" r="r" b="b"/>
              <a:pathLst>
                <a:path w="147693" h="116904" extrusionOk="0">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7" name="Google Shape;3987;p295"/>
            <p:cNvSpPr/>
            <p:nvPr/>
          </p:nvSpPr>
          <p:spPr>
            <a:xfrm>
              <a:off x="5382809" y="4186704"/>
              <a:ext cx="71964" cy="41900"/>
            </a:xfrm>
            <a:custGeom>
              <a:avLst/>
              <a:gdLst/>
              <a:ahLst/>
              <a:cxnLst/>
              <a:rect l="l" t="t" r="r" b="b"/>
              <a:pathLst>
                <a:path w="71964" h="41900" extrusionOk="0">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8" name="Google Shape;3988;p295"/>
            <p:cNvSpPr/>
            <p:nvPr/>
          </p:nvSpPr>
          <p:spPr>
            <a:xfrm>
              <a:off x="6187339" y="4228409"/>
              <a:ext cx="321074" cy="222166"/>
            </a:xfrm>
            <a:custGeom>
              <a:avLst/>
              <a:gdLst/>
              <a:ahLst/>
              <a:cxnLst/>
              <a:rect l="l" t="t" r="r" b="b"/>
              <a:pathLst>
                <a:path w="321074" h="222166" extrusionOk="0">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89" name="Google Shape;3989;p295"/>
            <p:cNvSpPr/>
            <p:nvPr/>
          </p:nvSpPr>
          <p:spPr>
            <a:xfrm>
              <a:off x="5882238" y="4153869"/>
              <a:ext cx="309944" cy="251139"/>
            </a:xfrm>
            <a:custGeom>
              <a:avLst/>
              <a:gdLst/>
              <a:ahLst/>
              <a:cxnLst/>
              <a:rect l="l" t="t" r="r" b="b"/>
              <a:pathLst>
                <a:path w="309944" h="251139" extrusionOk="0">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0" name="Google Shape;3990;p295"/>
            <p:cNvSpPr/>
            <p:nvPr/>
          </p:nvSpPr>
          <p:spPr>
            <a:xfrm>
              <a:off x="5833050" y="4193579"/>
              <a:ext cx="77039" cy="159198"/>
            </a:xfrm>
            <a:custGeom>
              <a:avLst/>
              <a:gdLst/>
              <a:ahLst/>
              <a:cxnLst/>
              <a:rect l="l" t="t" r="r" b="b"/>
              <a:pathLst>
                <a:path w="77039" h="159198" extrusionOk="0">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1" name="Google Shape;3991;p295"/>
            <p:cNvSpPr/>
            <p:nvPr/>
          </p:nvSpPr>
          <p:spPr>
            <a:xfrm>
              <a:off x="5810907" y="4228222"/>
              <a:ext cx="49821" cy="134703"/>
            </a:xfrm>
            <a:custGeom>
              <a:avLst/>
              <a:gdLst/>
              <a:ahLst/>
              <a:cxnLst/>
              <a:rect l="l" t="t" r="r" b="b"/>
              <a:pathLst>
                <a:path w="49821" h="134703" extrusionOk="0">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2" name="Google Shape;3992;p295"/>
            <p:cNvSpPr/>
            <p:nvPr/>
          </p:nvSpPr>
          <p:spPr>
            <a:xfrm>
              <a:off x="6036951" y="4175633"/>
              <a:ext cx="192828" cy="298931"/>
            </a:xfrm>
            <a:custGeom>
              <a:avLst/>
              <a:gdLst/>
              <a:ahLst/>
              <a:cxnLst/>
              <a:rect l="l" t="t" r="r" b="b"/>
              <a:pathLst>
                <a:path w="192828" h="298931" extrusionOk="0">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3" name="Google Shape;3993;p295"/>
            <p:cNvSpPr/>
            <p:nvPr/>
          </p:nvSpPr>
          <p:spPr>
            <a:xfrm>
              <a:off x="5590023" y="4238577"/>
              <a:ext cx="158145" cy="163099"/>
            </a:xfrm>
            <a:custGeom>
              <a:avLst/>
              <a:gdLst/>
              <a:ahLst/>
              <a:cxnLst/>
              <a:rect l="l" t="t" r="r" b="b"/>
              <a:pathLst>
                <a:path w="158145" h="163099" extrusionOk="0">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4" name="Google Shape;3994;p295"/>
            <p:cNvSpPr/>
            <p:nvPr/>
          </p:nvSpPr>
          <p:spPr>
            <a:xfrm>
              <a:off x="5726877" y="4229145"/>
              <a:ext cx="111708" cy="167959"/>
            </a:xfrm>
            <a:custGeom>
              <a:avLst/>
              <a:gdLst/>
              <a:ahLst/>
              <a:cxnLst/>
              <a:rect l="l" t="t" r="r" b="b"/>
              <a:pathLst>
                <a:path w="111708" h="167959" extrusionOk="0">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5" name="Google Shape;3995;p295"/>
            <p:cNvSpPr/>
            <p:nvPr/>
          </p:nvSpPr>
          <p:spPr>
            <a:xfrm>
              <a:off x="5417868" y="4184859"/>
              <a:ext cx="193704" cy="146916"/>
            </a:xfrm>
            <a:custGeom>
              <a:avLst/>
              <a:gdLst/>
              <a:ahLst/>
              <a:cxnLst/>
              <a:rect l="l" t="t" r="r" b="b"/>
              <a:pathLst>
                <a:path w="193704" h="146916" extrusionOk="0">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6" name="Google Shape;3996;p295"/>
            <p:cNvSpPr/>
            <p:nvPr/>
          </p:nvSpPr>
          <p:spPr>
            <a:xfrm>
              <a:off x="5510131" y="4299265"/>
              <a:ext cx="108916" cy="103334"/>
            </a:xfrm>
            <a:custGeom>
              <a:avLst/>
              <a:gdLst/>
              <a:ahLst/>
              <a:cxnLst/>
              <a:rect l="l" t="t" r="r" b="b"/>
              <a:pathLst>
                <a:path w="108916" h="103334" extrusionOk="0">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7" name="Google Shape;3997;p295"/>
            <p:cNvSpPr/>
            <p:nvPr/>
          </p:nvSpPr>
          <p:spPr>
            <a:xfrm>
              <a:off x="5464922" y="4258669"/>
              <a:ext cx="74821" cy="81191"/>
            </a:xfrm>
            <a:custGeom>
              <a:avLst/>
              <a:gdLst/>
              <a:ahLst/>
              <a:cxnLst/>
              <a:rect l="l" t="t" r="r" b="b"/>
              <a:pathLst>
                <a:path w="74821" h="81191" extrusionOk="0">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8" name="Google Shape;3998;p295"/>
            <p:cNvSpPr/>
            <p:nvPr/>
          </p:nvSpPr>
          <p:spPr>
            <a:xfrm>
              <a:off x="5368046" y="3776135"/>
              <a:ext cx="217740" cy="178067"/>
            </a:xfrm>
            <a:custGeom>
              <a:avLst/>
              <a:gdLst/>
              <a:ahLst/>
              <a:cxnLst/>
              <a:rect l="l" t="t" r="r" b="b"/>
              <a:pathLst>
                <a:path w="217740" h="178067" extrusionOk="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3999" name="Google Shape;3999;p295"/>
            <p:cNvSpPr/>
            <p:nvPr/>
          </p:nvSpPr>
          <p:spPr>
            <a:xfrm>
              <a:off x="5365980" y="3786284"/>
              <a:ext cx="315759" cy="345984"/>
            </a:xfrm>
            <a:custGeom>
              <a:avLst/>
              <a:gdLst/>
              <a:ahLst/>
              <a:cxnLst/>
              <a:rect l="l" t="t" r="r" b="b"/>
              <a:pathLst>
                <a:path w="315759" h="345984" extrusionOk="0">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0" name="Google Shape;4000;p295"/>
            <p:cNvSpPr/>
            <p:nvPr/>
          </p:nvSpPr>
          <p:spPr>
            <a:xfrm>
              <a:off x="5489833" y="3850868"/>
              <a:ext cx="435627" cy="404890"/>
            </a:xfrm>
            <a:custGeom>
              <a:avLst/>
              <a:gdLst/>
              <a:ahLst/>
              <a:cxnLst/>
              <a:rect l="l" t="t" r="r" b="b"/>
              <a:pathLst>
                <a:path w="435627" h="404890" extrusionOk="0">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1" name="Google Shape;4001;p295"/>
            <p:cNvSpPr/>
            <p:nvPr/>
          </p:nvSpPr>
          <p:spPr>
            <a:xfrm>
              <a:off x="5667900" y="4122781"/>
              <a:ext cx="212573" cy="145307"/>
            </a:xfrm>
            <a:custGeom>
              <a:avLst/>
              <a:gdLst/>
              <a:ahLst/>
              <a:cxnLst/>
              <a:rect l="l" t="t" r="r" b="b"/>
              <a:pathLst>
                <a:path w="212573" h="145307" extrusionOk="0">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2" name="Google Shape;4002;p295"/>
            <p:cNvSpPr/>
            <p:nvPr/>
          </p:nvSpPr>
          <p:spPr>
            <a:xfrm>
              <a:off x="5815378" y="3893309"/>
              <a:ext cx="402052" cy="314964"/>
            </a:xfrm>
            <a:custGeom>
              <a:avLst/>
              <a:gdLst/>
              <a:ahLst/>
              <a:cxnLst/>
              <a:rect l="l" t="t" r="r" b="b"/>
              <a:pathLst>
                <a:path w="402052" h="314964" extrusionOk="0">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3" name="Google Shape;4003;p295"/>
            <p:cNvSpPr/>
            <p:nvPr/>
          </p:nvSpPr>
          <p:spPr>
            <a:xfrm>
              <a:off x="6165196" y="3893309"/>
              <a:ext cx="260545" cy="432269"/>
            </a:xfrm>
            <a:custGeom>
              <a:avLst/>
              <a:gdLst/>
              <a:ahLst/>
              <a:cxnLst/>
              <a:rect l="l" t="t" r="r" b="b"/>
              <a:pathLst>
                <a:path w="260545" h="432269" extrusionOk="0">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4" name="Google Shape;4004;p295"/>
            <p:cNvSpPr/>
            <p:nvPr/>
          </p:nvSpPr>
          <p:spPr>
            <a:xfrm>
              <a:off x="6442907" y="3653426"/>
              <a:ext cx="278895" cy="283246"/>
            </a:xfrm>
            <a:custGeom>
              <a:avLst/>
              <a:gdLst/>
              <a:ahLst/>
              <a:cxnLst/>
              <a:rect l="l" t="t" r="r" b="b"/>
              <a:pathLst>
                <a:path w="278895" h="283246" extrusionOk="0">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5" name="Google Shape;4005;p295"/>
            <p:cNvSpPr/>
            <p:nvPr/>
          </p:nvSpPr>
          <p:spPr>
            <a:xfrm>
              <a:off x="6044447" y="4457034"/>
              <a:ext cx="142144" cy="163305"/>
            </a:xfrm>
            <a:custGeom>
              <a:avLst/>
              <a:gdLst/>
              <a:ahLst/>
              <a:cxnLst/>
              <a:rect l="l" t="t" r="r" b="b"/>
              <a:pathLst>
                <a:path w="142144" h="163305" extrusionOk="0">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6" name="Google Shape;4006;p295"/>
            <p:cNvSpPr/>
            <p:nvPr/>
          </p:nvSpPr>
          <p:spPr>
            <a:xfrm>
              <a:off x="6056787" y="4461647"/>
              <a:ext cx="55154" cy="35982"/>
            </a:xfrm>
            <a:custGeom>
              <a:avLst/>
              <a:gdLst/>
              <a:ahLst/>
              <a:cxnLst/>
              <a:rect l="l" t="t" r="r" b="b"/>
              <a:pathLst>
                <a:path w="55154" h="35982" extrusionOk="0">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7" name="Google Shape;4007;p295"/>
            <p:cNvSpPr/>
            <p:nvPr/>
          </p:nvSpPr>
          <p:spPr>
            <a:xfrm>
              <a:off x="6101535" y="4422896"/>
              <a:ext cx="181558" cy="230656"/>
            </a:xfrm>
            <a:custGeom>
              <a:avLst/>
              <a:gdLst/>
              <a:ahLst/>
              <a:cxnLst/>
              <a:rect l="l" t="t" r="r" b="b"/>
              <a:pathLst>
                <a:path w="181558" h="230656" extrusionOk="0">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8" name="Google Shape;4008;p295"/>
            <p:cNvSpPr/>
            <p:nvPr/>
          </p:nvSpPr>
          <p:spPr>
            <a:xfrm>
              <a:off x="6372529" y="3896999"/>
              <a:ext cx="427433" cy="528553"/>
            </a:xfrm>
            <a:custGeom>
              <a:avLst/>
              <a:gdLst/>
              <a:ahLst/>
              <a:cxnLst/>
              <a:rect l="l" t="t" r="r" b="b"/>
              <a:pathLst>
                <a:path w="427433" h="528553" extrusionOk="0">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09" name="Google Shape;4009;p295"/>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0" name="Google Shape;4010;p295"/>
            <p:cNvSpPr/>
            <p:nvPr/>
          </p:nvSpPr>
          <p:spPr>
            <a:xfrm>
              <a:off x="6742579" y="4042774"/>
              <a:ext cx="173635" cy="149465"/>
            </a:xfrm>
            <a:custGeom>
              <a:avLst/>
              <a:gdLst/>
              <a:ahLst/>
              <a:cxnLst/>
              <a:rect l="l" t="t" r="r" b="b"/>
              <a:pathLst>
                <a:path w="173635" h="149465" extrusionOk="0">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1" name="Google Shape;4011;p295"/>
            <p:cNvSpPr/>
            <p:nvPr/>
          </p:nvSpPr>
          <p:spPr>
            <a:xfrm>
              <a:off x="6652320" y="4128549"/>
              <a:ext cx="387387" cy="301242"/>
            </a:xfrm>
            <a:custGeom>
              <a:avLst/>
              <a:gdLst/>
              <a:ahLst/>
              <a:cxnLst/>
              <a:rect l="l" t="t" r="r" b="b"/>
              <a:pathLst>
                <a:path w="387387" h="301242" extrusionOk="0">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2" name="Google Shape;4012;p295"/>
            <p:cNvSpPr/>
            <p:nvPr/>
          </p:nvSpPr>
          <p:spPr>
            <a:xfrm>
              <a:off x="6673563" y="4388857"/>
              <a:ext cx="209436" cy="254547"/>
            </a:xfrm>
            <a:custGeom>
              <a:avLst/>
              <a:gdLst/>
              <a:ahLst/>
              <a:cxnLst/>
              <a:rect l="l" t="t" r="r" b="b"/>
              <a:pathLst>
                <a:path w="209436" h="254547" extrusionOk="0">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3" name="Google Shape;4013;p295"/>
            <p:cNvSpPr/>
            <p:nvPr/>
          </p:nvSpPr>
          <p:spPr>
            <a:xfrm>
              <a:off x="6556390" y="4409057"/>
              <a:ext cx="141161" cy="145214"/>
            </a:xfrm>
            <a:custGeom>
              <a:avLst/>
              <a:gdLst/>
              <a:ahLst/>
              <a:cxnLst/>
              <a:rect l="l" t="t" r="r" b="b"/>
              <a:pathLst>
                <a:path w="141161" h="145214" extrusionOk="0">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4" name="Google Shape;4014;p295"/>
            <p:cNvSpPr/>
            <p:nvPr/>
          </p:nvSpPr>
          <p:spPr>
            <a:xfrm>
              <a:off x="6915368" y="4833383"/>
              <a:ext cx="188553" cy="372334"/>
            </a:xfrm>
            <a:custGeom>
              <a:avLst/>
              <a:gdLst/>
              <a:ahLst/>
              <a:cxnLst/>
              <a:rect l="l" t="t" r="r" b="b"/>
              <a:pathLst>
                <a:path w="188553" h="372334" extrusionOk="0">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5" name="Google Shape;4015;p295"/>
            <p:cNvSpPr/>
            <p:nvPr/>
          </p:nvSpPr>
          <p:spPr>
            <a:xfrm>
              <a:off x="6126446" y="4380256"/>
              <a:ext cx="476998" cy="493087"/>
            </a:xfrm>
            <a:custGeom>
              <a:avLst/>
              <a:gdLst/>
              <a:ahLst/>
              <a:cxnLst/>
              <a:rect l="l" t="t" r="r" b="b"/>
              <a:pathLst>
                <a:path w="476998" h="493087" extrusionOk="0">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6" name="Google Shape;4016;p295"/>
            <p:cNvSpPr/>
            <p:nvPr/>
          </p:nvSpPr>
          <p:spPr>
            <a:xfrm>
              <a:off x="6551777" y="4582511"/>
              <a:ext cx="40595" cy="54434"/>
            </a:xfrm>
            <a:custGeom>
              <a:avLst/>
              <a:gdLst/>
              <a:ahLst/>
              <a:cxnLst/>
              <a:rect l="l" t="t" r="r" b="b"/>
              <a:pathLst>
                <a:path w="40595" h="54434" extrusionOk="0">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7" name="Google Shape;4017;p295"/>
            <p:cNvSpPr/>
            <p:nvPr/>
          </p:nvSpPr>
          <p:spPr>
            <a:xfrm>
              <a:off x="6575765" y="4796560"/>
              <a:ext cx="276964" cy="445628"/>
            </a:xfrm>
            <a:custGeom>
              <a:avLst/>
              <a:gdLst/>
              <a:ahLst/>
              <a:cxnLst/>
              <a:rect l="l" t="t" r="r" b="b"/>
              <a:pathLst>
                <a:path w="276964" h="445628" extrusionOk="0">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8" name="Google Shape;4018;p295"/>
            <p:cNvSpPr/>
            <p:nvPr/>
          </p:nvSpPr>
          <p:spPr>
            <a:xfrm>
              <a:off x="6561003" y="4543761"/>
              <a:ext cx="282323" cy="286937"/>
            </a:xfrm>
            <a:custGeom>
              <a:avLst/>
              <a:gdLst/>
              <a:ahLst/>
              <a:cxnLst/>
              <a:rect l="l" t="t" r="r" b="b"/>
              <a:pathLst>
                <a:path w="282323" h="286937" extrusionOk="0">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19" name="Google Shape;4019;p295"/>
            <p:cNvSpPr/>
            <p:nvPr/>
          </p:nvSpPr>
          <p:spPr>
            <a:xfrm>
              <a:off x="6642620" y="4772162"/>
              <a:ext cx="83123" cy="197238"/>
            </a:xfrm>
            <a:custGeom>
              <a:avLst/>
              <a:gdLst/>
              <a:ahLst/>
              <a:cxnLst/>
              <a:rect l="l" t="t" r="r" b="b"/>
              <a:pathLst>
                <a:path w="83123" h="197238" extrusionOk="0">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4020" name="Google Shape;4020;p295"/>
          <p:cNvSpPr txBox="1">
            <a:spLocks noGrp="1"/>
          </p:cNvSpPr>
          <p:nvPr>
            <p:ph type="body" idx="1"/>
          </p:nvPr>
        </p:nvSpPr>
        <p:spPr>
          <a:xfrm>
            <a:off x="650876" y="1575000"/>
            <a:ext cx="3860400" cy="401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1" name="Google Shape;4021;p295"/>
          <p:cNvSpPr/>
          <p:nvPr/>
        </p:nvSpPr>
        <p:spPr>
          <a:xfrm>
            <a:off x="5564570" y="21704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2" name="Google Shape;4022;p295"/>
          <p:cNvSpPr/>
          <p:nvPr/>
        </p:nvSpPr>
        <p:spPr>
          <a:xfrm>
            <a:off x="5804716" y="257373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3" name="Google Shape;4023;p295"/>
          <p:cNvSpPr/>
          <p:nvPr/>
        </p:nvSpPr>
        <p:spPr>
          <a:xfrm>
            <a:off x="6097201" y="278617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4" name="Google Shape;4024;p295"/>
          <p:cNvSpPr/>
          <p:nvPr/>
        </p:nvSpPr>
        <p:spPr>
          <a:xfrm>
            <a:off x="6435868" y="267533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5" name="Google Shape;4025;p295"/>
          <p:cNvSpPr/>
          <p:nvPr/>
        </p:nvSpPr>
        <p:spPr>
          <a:xfrm>
            <a:off x="6836356" y="264483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6" name="Google Shape;4026;p295"/>
          <p:cNvSpPr/>
          <p:nvPr/>
        </p:nvSpPr>
        <p:spPr>
          <a:xfrm>
            <a:off x="9167301" y="24738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7" name="Google Shape;4027;p295"/>
          <p:cNvSpPr/>
          <p:nvPr/>
        </p:nvSpPr>
        <p:spPr>
          <a:xfrm>
            <a:off x="9193347" y="300501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8" name="Google Shape;4028;p295"/>
          <p:cNvSpPr/>
          <p:nvPr/>
        </p:nvSpPr>
        <p:spPr>
          <a:xfrm>
            <a:off x="9273592" y="348159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29" name="Google Shape;4029;p295"/>
          <p:cNvSpPr/>
          <p:nvPr/>
        </p:nvSpPr>
        <p:spPr>
          <a:xfrm>
            <a:off x="8626624" y="471864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30" name="Google Shape;4030;p295"/>
          <p:cNvSpPr/>
          <p:nvPr/>
        </p:nvSpPr>
        <p:spPr>
          <a:xfrm>
            <a:off x="8445065" y="4753902"/>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31" name="Google Shape;4031;p295"/>
          <p:cNvSpPr/>
          <p:nvPr/>
        </p:nvSpPr>
        <p:spPr>
          <a:xfrm>
            <a:off x="8721278" y="512788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32" name="Google Shape;4032;p295"/>
          <p:cNvSpPr/>
          <p:nvPr/>
        </p:nvSpPr>
        <p:spPr>
          <a:xfrm>
            <a:off x="7978531" y="541943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33" name="Google Shape;4033;p295"/>
          <p:cNvSpPr/>
          <p:nvPr/>
        </p:nvSpPr>
        <p:spPr>
          <a:xfrm>
            <a:off x="8536548" y="466144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34" name="Google Shape;4034;p295"/>
          <p:cNvSpPr txBox="1"/>
          <p:nvPr/>
        </p:nvSpPr>
        <p:spPr>
          <a:xfrm>
            <a:off x="3118860" y="6223487"/>
            <a:ext cx="59544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850"/>
              <a:buFont typeface="Montserrat"/>
              <a:buNone/>
            </a:pPr>
            <a:r>
              <a:rPr lang="en-GB" sz="850" b="0" i="0" u="none" strike="noStrike" cap="none">
                <a:solidFill>
                  <a:schemeClr val="dk1"/>
                </a:solidFill>
                <a:latin typeface="Montserrat"/>
                <a:ea typeface="Montserrat"/>
                <a:cs typeface="Montserrat"/>
                <a:sym typeface="Montserrat"/>
              </a:rPr>
              <a:t>ABIDJAN – ACCRA – ADDIS ABABA – CAPE TOWN – DAKAR – DAR ES SALAAM – DURBAN (ETHEKWINI) EKURHULENI – FREETOWN – JOHANNESBURG – LAGOS – NAIROBI – TSHWANE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10_Slide - Title Only">
  <p:cSld name="10_Slide - Title Only">
    <p:spTree>
      <p:nvGrpSpPr>
        <p:cNvPr id="1" name="Shape 4035"/>
        <p:cNvGrpSpPr/>
        <p:nvPr/>
      </p:nvGrpSpPr>
      <p:grpSpPr>
        <a:xfrm>
          <a:off x="0" y="0"/>
          <a:ext cx="0" cy="0"/>
          <a:chOff x="0" y="0"/>
          <a:chExt cx="0" cy="0"/>
        </a:xfrm>
      </p:grpSpPr>
      <p:sp>
        <p:nvSpPr>
          <p:cNvPr id="4036" name="Google Shape;4036;p296"/>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7" name="Google Shape;4037;p29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038" name="Google Shape;4038;p296"/>
          <p:cNvSpPr txBox="1">
            <a:spLocks noGrp="1"/>
          </p:cNvSpPr>
          <p:nvPr>
            <p:ph type="body" idx="1"/>
          </p:nvPr>
        </p:nvSpPr>
        <p:spPr>
          <a:xfrm>
            <a:off x="650876" y="1575000"/>
            <a:ext cx="38604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9" name="Google Shape;4039;p296"/>
          <p:cNvSpPr/>
          <p:nvPr/>
        </p:nvSpPr>
        <p:spPr>
          <a:xfrm>
            <a:off x="10245438" y="2409242"/>
            <a:ext cx="320147" cy="418523"/>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0" name="Google Shape;4040;p296"/>
          <p:cNvSpPr/>
          <p:nvPr/>
        </p:nvSpPr>
        <p:spPr>
          <a:xfrm>
            <a:off x="6870550" y="3633855"/>
            <a:ext cx="376235" cy="504726"/>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1" name="Google Shape;4041;p296"/>
          <p:cNvSpPr/>
          <p:nvPr/>
        </p:nvSpPr>
        <p:spPr>
          <a:xfrm>
            <a:off x="5121732" y="2709191"/>
            <a:ext cx="2494566" cy="2635680"/>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2" name="Google Shape;4042;p296"/>
          <p:cNvSpPr/>
          <p:nvPr/>
        </p:nvSpPr>
        <p:spPr>
          <a:xfrm>
            <a:off x="10058120" y="1917836"/>
            <a:ext cx="618854" cy="574481"/>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3" name="Google Shape;4043;p296"/>
          <p:cNvSpPr/>
          <p:nvPr/>
        </p:nvSpPr>
        <p:spPr>
          <a:xfrm>
            <a:off x="6187505" y="3234549"/>
            <a:ext cx="677528" cy="383838"/>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4" name="Google Shape;4044;p296"/>
          <p:cNvSpPr/>
          <p:nvPr/>
        </p:nvSpPr>
        <p:spPr>
          <a:xfrm>
            <a:off x="7179888" y="3420764"/>
            <a:ext cx="775165" cy="16815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5" name="Google Shape;4045;p296"/>
          <p:cNvSpPr/>
          <p:nvPr/>
        </p:nvSpPr>
        <p:spPr>
          <a:xfrm>
            <a:off x="6927806" y="3446039"/>
            <a:ext cx="262324" cy="14743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6" name="Google Shape;4046;p296"/>
          <p:cNvSpPr/>
          <p:nvPr/>
        </p:nvSpPr>
        <p:spPr>
          <a:xfrm>
            <a:off x="8057400" y="3923192"/>
            <a:ext cx="645322" cy="1359807"/>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7" name="Google Shape;4047;p296"/>
          <p:cNvSpPr/>
          <p:nvPr/>
        </p:nvSpPr>
        <p:spPr>
          <a:xfrm>
            <a:off x="8077684" y="4745010"/>
            <a:ext cx="498029" cy="385985"/>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8" name="Google Shape;4048;p296"/>
          <p:cNvSpPr/>
          <p:nvPr/>
        </p:nvSpPr>
        <p:spPr>
          <a:xfrm>
            <a:off x="7881896" y="4004710"/>
            <a:ext cx="653201" cy="798797"/>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49" name="Google Shape;4049;p296"/>
          <p:cNvSpPr/>
          <p:nvPr/>
        </p:nvSpPr>
        <p:spPr>
          <a:xfrm>
            <a:off x="7648956" y="4186595"/>
            <a:ext cx="712826" cy="1361321"/>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50" name="Google Shape;4050;p296"/>
          <p:cNvSpPr/>
          <p:nvPr/>
        </p:nvSpPr>
        <p:spPr>
          <a:xfrm>
            <a:off x="10549261" y="1652870"/>
            <a:ext cx="1528326" cy="1512594"/>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51" name="Google Shape;4051;p296"/>
          <p:cNvSpPr/>
          <p:nvPr/>
        </p:nvSpPr>
        <p:spPr>
          <a:xfrm>
            <a:off x="5603565" y="699407"/>
            <a:ext cx="5398554" cy="3696883"/>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52" name="Google Shape;4052;p296"/>
          <p:cNvSpPr/>
          <p:nvPr/>
        </p:nvSpPr>
        <p:spPr>
          <a:xfrm>
            <a:off x="9428268" y="4377734"/>
            <a:ext cx="837493" cy="119974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53" name="Google Shape;4053;p296"/>
          <p:cNvSpPr/>
          <p:nvPr/>
        </p:nvSpPr>
        <p:spPr>
          <a:xfrm>
            <a:off x="8417210" y="3265903"/>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54" name="Google Shape;4054;p296"/>
          <p:cNvSpPr/>
          <p:nvPr/>
        </p:nvSpPr>
        <p:spPr>
          <a:xfrm>
            <a:off x="8976666" y="3803677"/>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55" name="Google Shape;4055;p296"/>
          <p:cNvSpPr/>
          <p:nvPr/>
        </p:nvSpPr>
        <p:spPr>
          <a:xfrm>
            <a:off x="9151293" y="389176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56" name="Google Shape;4056;p296"/>
          <p:cNvSpPr/>
          <p:nvPr/>
        </p:nvSpPr>
        <p:spPr>
          <a:xfrm>
            <a:off x="9081858" y="399457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57" name="Google Shape;4057;p296"/>
          <p:cNvSpPr/>
          <p:nvPr/>
        </p:nvSpPr>
        <p:spPr>
          <a:xfrm>
            <a:off x="9554250" y="3532051"/>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58" name="Google Shape;4058;p296"/>
          <p:cNvSpPr/>
          <p:nvPr/>
        </p:nvSpPr>
        <p:spPr>
          <a:xfrm>
            <a:off x="9429171" y="3116460"/>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59" name="Google Shape;4059;p296"/>
          <p:cNvSpPr/>
          <p:nvPr/>
        </p:nvSpPr>
        <p:spPr>
          <a:xfrm>
            <a:off x="9648042" y="31244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0" name="Google Shape;4060;p296"/>
          <p:cNvSpPr/>
          <p:nvPr/>
        </p:nvSpPr>
        <p:spPr>
          <a:xfrm>
            <a:off x="9474958" y="2905249"/>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1" name="Google Shape;4061;p296"/>
          <p:cNvSpPr/>
          <p:nvPr/>
        </p:nvSpPr>
        <p:spPr>
          <a:xfrm>
            <a:off x="9599517" y="265611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2" name="Google Shape;4062;p296"/>
          <p:cNvSpPr/>
          <p:nvPr/>
        </p:nvSpPr>
        <p:spPr>
          <a:xfrm>
            <a:off x="9368513" y="231287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3" name="Google Shape;4063;p296"/>
          <p:cNvSpPr/>
          <p:nvPr/>
        </p:nvSpPr>
        <p:spPr>
          <a:xfrm>
            <a:off x="9287774" y="2833225"/>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4" name="Google Shape;4064;p296"/>
          <p:cNvSpPr/>
          <p:nvPr/>
        </p:nvSpPr>
        <p:spPr>
          <a:xfrm>
            <a:off x="9207767" y="2230554"/>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5" name="Google Shape;4065;p296"/>
          <p:cNvSpPr/>
          <p:nvPr/>
        </p:nvSpPr>
        <p:spPr>
          <a:xfrm>
            <a:off x="8417210" y="2923206"/>
            <a:ext cx="112800" cy="1128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66" name="Google Shape;4066;p296"/>
          <p:cNvSpPr txBox="1"/>
          <p:nvPr/>
        </p:nvSpPr>
        <p:spPr>
          <a:xfrm>
            <a:off x="3556000" y="6220468"/>
            <a:ext cx="50799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BEIJING – CHENGDU – DALIAN – FUZHOU – GUANGZHOU – HANGZHOU – HONG KONG NANJING – SHANGHAI – SHENZEN – QINGDAO – WUHAN – ZHENJIANG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5_Slide - Title Only">
  <p:cSld name="5_Slide - Title Only">
    <p:spTree>
      <p:nvGrpSpPr>
        <p:cNvPr id="1" name="Shape 4067"/>
        <p:cNvGrpSpPr/>
        <p:nvPr/>
      </p:nvGrpSpPr>
      <p:grpSpPr>
        <a:xfrm>
          <a:off x="0" y="0"/>
          <a:ext cx="0" cy="0"/>
          <a:chOff x="0" y="0"/>
          <a:chExt cx="0" cy="0"/>
        </a:xfrm>
      </p:grpSpPr>
      <p:grpSp>
        <p:nvGrpSpPr>
          <p:cNvPr id="4068" name="Google Shape;4068;p297"/>
          <p:cNvGrpSpPr/>
          <p:nvPr/>
        </p:nvGrpSpPr>
        <p:grpSpPr>
          <a:xfrm>
            <a:off x="4569855" y="-715783"/>
            <a:ext cx="6439635" cy="6681930"/>
            <a:chOff x="6602042" y="703606"/>
            <a:chExt cx="4829847" cy="5011573"/>
          </a:xfrm>
        </p:grpSpPr>
        <p:grpSp>
          <p:nvGrpSpPr>
            <p:cNvPr id="4069" name="Google Shape;4069;p297"/>
            <p:cNvGrpSpPr/>
            <p:nvPr/>
          </p:nvGrpSpPr>
          <p:grpSpPr>
            <a:xfrm>
              <a:off x="6602042" y="703606"/>
              <a:ext cx="4829847" cy="5011573"/>
              <a:chOff x="8040759" y="2097491"/>
              <a:chExt cx="2882286" cy="2990734"/>
            </a:xfrm>
          </p:grpSpPr>
          <p:sp>
            <p:nvSpPr>
              <p:cNvPr id="4070" name="Google Shape;4070;p297"/>
              <p:cNvSpPr/>
              <p:nvPr/>
            </p:nvSpPr>
            <p:spPr>
              <a:xfrm>
                <a:off x="9522224" y="2685568"/>
                <a:ext cx="92595" cy="121048"/>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1" name="Google Shape;4071;p297"/>
              <p:cNvSpPr/>
              <p:nvPr/>
            </p:nvSpPr>
            <p:spPr>
              <a:xfrm>
                <a:off x="8546411" y="3039652"/>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2" name="Google Shape;4072;p297"/>
              <p:cNvSpPr/>
              <p:nvPr/>
            </p:nvSpPr>
            <p:spPr>
              <a:xfrm>
                <a:off x="8040759" y="2772295"/>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3" name="Google Shape;4073;p297"/>
              <p:cNvSpPr/>
              <p:nvPr/>
            </p:nvSpPr>
            <p:spPr>
              <a:xfrm>
                <a:off x="8067465" y="2535104"/>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4" name="Google Shape;4074;p297"/>
              <p:cNvSpPr/>
              <p:nvPr/>
            </p:nvSpPr>
            <p:spPr>
              <a:xfrm>
                <a:off x="8294481" y="2760237"/>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5" name="Google Shape;4075;p297"/>
              <p:cNvSpPr/>
              <p:nvPr/>
            </p:nvSpPr>
            <p:spPr>
              <a:xfrm>
                <a:off x="9468063" y="2543483"/>
                <a:ext cx="178989" cy="166155"/>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6" name="Google Shape;4076;p297"/>
              <p:cNvSpPr/>
              <p:nvPr/>
            </p:nvSpPr>
            <p:spPr>
              <a:xfrm>
                <a:off x="8348916" y="2924197"/>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7" name="Google Shape;4077;p297"/>
              <p:cNvSpPr/>
              <p:nvPr/>
            </p:nvSpPr>
            <p:spPr>
              <a:xfrm>
                <a:off x="8635853" y="2978039"/>
                <a:ext cx="224198" cy="4863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8" name="Google Shape;4078;p297"/>
              <p:cNvSpPr/>
              <p:nvPr/>
            </p:nvSpPr>
            <p:spPr>
              <a:xfrm>
                <a:off x="8562966" y="2985347"/>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79" name="Google Shape;4079;p297"/>
              <p:cNvSpPr/>
              <p:nvPr/>
            </p:nvSpPr>
            <p:spPr>
              <a:xfrm>
                <a:off x="8889576" y="3123311"/>
                <a:ext cx="186644" cy="393292"/>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0" name="Google Shape;4080;p297"/>
              <p:cNvSpPr/>
              <p:nvPr/>
            </p:nvSpPr>
            <p:spPr>
              <a:xfrm>
                <a:off x="8895441" y="3360931"/>
                <a:ext cx="144043" cy="111637"/>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1" name="Google Shape;4081;p297"/>
              <p:cNvSpPr/>
              <p:nvPr/>
            </p:nvSpPr>
            <p:spPr>
              <a:xfrm>
                <a:off x="8838831" y="3146881"/>
                <a:ext cx="188923" cy="231033"/>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2" name="Google Shape;4082;p297"/>
              <p:cNvSpPr/>
              <p:nvPr/>
            </p:nvSpPr>
            <p:spPr>
              <a:xfrm>
                <a:off x="8771479" y="3199471"/>
                <a:ext cx="206168" cy="393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3" name="Google Shape;4083;p297"/>
              <p:cNvSpPr/>
              <p:nvPr/>
            </p:nvSpPr>
            <p:spPr>
              <a:xfrm>
                <a:off x="8831450" y="3568522"/>
                <a:ext cx="501907" cy="153082"/>
              </a:xfrm>
              <a:custGeom>
                <a:avLst/>
                <a:gdLst/>
                <a:ahLst/>
                <a:cxnLst/>
                <a:rect l="l" t="t" r="r" b="b"/>
                <a:pathLst>
                  <a:path w="501907" h="153082" extrusionOk="0">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4" name="Google Shape;4084;p297"/>
              <p:cNvSpPr/>
              <p:nvPr/>
            </p:nvSpPr>
            <p:spPr>
              <a:xfrm>
                <a:off x="9198656" y="3620189"/>
                <a:ext cx="32577" cy="21220"/>
              </a:xfrm>
              <a:custGeom>
                <a:avLst/>
                <a:gdLst/>
                <a:ahLst/>
                <a:cxnLst/>
                <a:rect l="l" t="t" r="r" b="b"/>
                <a:pathLst>
                  <a:path w="32577" h="21220" extrusionOk="0">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5" name="Google Shape;4085;p297"/>
              <p:cNvSpPr/>
              <p:nvPr/>
            </p:nvSpPr>
            <p:spPr>
              <a:xfrm>
                <a:off x="9610071" y="2466871"/>
                <a:ext cx="442032" cy="437482"/>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6" name="Google Shape;4086;p297"/>
              <p:cNvSpPr/>
              <p:nvPr/>
            </p:nvSpPr>
            <p:spPr>
              <a:xfrm>
                <a:off x="8175602" y="2097491"/>
                <a:ext cx="1561404" cy="106923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7" name="Google Shape;4087;p297"/>
              <p:cNvSpPr/>
              <p:nvPr/>
            </p:nvSpPr>
            <p:spPr>
              <a:xfrm>
                <a:off x="9285948" y="3254737"/>
                <a:ext cx="242225" cy="34699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88" name="Google Shape;4088;p297"/>
              <p:cNvSpPr/>
              <p:nvPr/>
            </p:nvSpPr>
            <p:spPr>
              <a:xfrm>
                <a:off x="9904465" y="3819476"/>
                <a:ext cx="322169" cy="209478"/>
              </a:xfrm>
              <a:custGeom>
                <a:avLst/>
                <a:gdLst/>
                <a:ahLst/>
                <a:cxnLst/>
                <a:rect l="l" t="t" r="r" b="b"/>
                <a:pathLst>
                  <a:path w="322169" h="209478" extrusionOk="0">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4089" name="Google Shape;4089;p297"/>
              <p:cNvGrpSpPr/>
              <p:nvPr/>
            </p:nvGrpSpPr>
            <p:grpSpPr>
              <a:xfrm>
                <a:off x="10265115" y="3892461"/>
                <a:ext cx="203224" cy="142921"/>
                <a:chOff x="13744692" y="3249703"/>
                <a:chExt cx="203224" cy="142921"/>
              </a:xfrm>
            </p:grpSpPr>
            <p:sp>
              <p:nvSpPr>
                <p:cNvPr id="4090" name="Google Shape;4090;p297"/>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91" name="Google Shape;4091;p297"/>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4092" name="Google Shape;4092;p297"/>
              <p:cNvSpPr/>
              <p:nvPr/>
            </p:nvSpPr>
            <p:spPr>
              <a:xfrm>
                <a:off x="9166175" y="4030417"/>
                <a:ext cx="1066068" cy="943446"/>
              </a:xfrm>
              <a:custGeom>
                <a:avLst/>
                <a:gdLst/>
                <a:ahLst/>
                <a:cxnLst/>
                <a:rect l="l" t="t" r="r" b="b"/>
                <a:pathLst>
                  <a:path w="1066068" h="943446" extrusionOk="0">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93" name="Google Shape;4093;p297"/>
              <p:cNvSpPr/>
              <p:nvPr/>
            </p:nvSpPr>
            <p:spPr>
              <a:xfrm>
                <a:off x="10571768" y="4699662"/>
                <a:ext cx="315861" cy="388563"/>
              </a:xfrm>
              <a:custGeom>
                <a:avLst/>
                <a:gdLst/>
                <a:ahLst/>
                <a:cxnLst/>
                <a:rect l="l" t="t" r="r" b="b"/>
                <a:pathLst>
                  <a:path w="315861" h="388563" extrusionOk="0">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94" name="Google Shape;4094;p297"/>
              <p:cNvSpPr/>
              <p:nvPr/>
            </p:nvSpPr>
            <p:spPr>
              <a:xfrm>
                <a:off x="10858942" y="4182114"/>
                <a:ext cx="64103" cy="53780"/>
              </a:xfrm>
              <a:custGeom>
                <a:avLst/>
                <a:gdLst/>
                <a:ahLst/>
                <a:cxnLst/>
                <a:rect l="l" t="t" r="r" b="b"/>
                <a:pathLst>
                  <a:path w="64103" h="53780" extrusionOk="0">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95" name="Google Shape;4095;p297"/>
              <p:cNvSpPr/>
              <p:nvPr/>
            </p:nvSpPr>
            <p:spPr>
              <a:xfrm>
                <a:off x="10511525" y="4291750"/>
                <a:ext cx="76371" cy="54059"/>
              </a:xfrm>
              <a:custGeom>
                <a:avLst/>
                <a:gdLst/>
                <a:ahLst/>
                <a:cxnLst/>
                <a:rect l="l" t="t" r="r" b="b"/>
                <a:pathLst>
                  <a:path w="76371" h="54059" extrusionOk="0">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96" name="Google Shape;4096;p297"/>
              <p:cNvSpPr/>
              <p:nvPr/>
            </p:nvSpPr>
            <p:spPr>
              <a:xfrm>
                <a:off x="8711495" y="3596213"/>
                <a:ext cx="1192047" cy="423331"/>
              </a:xfrm>
              <a:custGeom>
                <a:avLst/>
                <a:gdLst/>
                <a:ahLst/>
                <a:cxnLst/>
                <a:rect l="l" t="t" r="r" b="b"/>
                <a:pathLst>
                  <a:path w="1192047" h="423331" extrusionOk="0">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4097" name="Google Shape;4097;p297"/>
              <p:cNvSpPr/>
              <p:nvPr/>
            </p:nvSpPr>
            <p:spPr>
              <a:xfrm>
                <a:off x="9461604" y="3963173"/>
                <a:ext cx="84056" cy="30253"/>
              </a:xfrm>
              <a:custGeom>
                <a:avLst/>
                <a:gdLst/>
                <a:ahLst/>
                <a:cxnLst/>
                <a:rect l="l" t="t" r="r" b="b"/>
                <a:pathLst>
                  <a:path w="84056" h="30253" extrusionOk="0">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4098" name="Google Shape;4098;p297"/>
            <p:cNvSpPr/>
            <p:nvPr/>
          </p:nvSpPr>
          <p:spPr>
            <a:xfrm>
              <a:off x="9089292" y="171487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099" name="Google Shape;4099;p297"/>
            <p:cNvSpPr/>
            <p:nvPr/>
          </p:nvSpPr>
          <p:spPr>
            <a:xfrm>
              <a:off x="9632126" y="177821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0" name="Google Shape;4100;p297"/>
            <p:cNvSpPr/>
            <p:nvPr/>
          </p:nvSpPr>
          <p:spPr>
            <a:xfrm>
              <a:off x="8124492" y="2444843"/>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1" name="Google Shape;4101;p297"/>
            <p:cNvSpPr/>
            <p:nvPr/>
          </p:nvSpPr>
          <p:spPr>
            <a:xfrm>
              <a:off x="8832679" y="274180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2" name="Google Shape;4102;p297"/>
            <p:cNvSpPr/>
            <p:nvPr/>
          </p:nvSpPr>
          <p:spPr>
            <a:xfrm>
              <a:off x="7892871" y="28368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3" name="Google Shape;4103;p297"/>
            <p:cNvSpPr/>
            <p:nvPr/>
          </p:nvSpPr>
          <p:spPr>
            <a:xfrm>
              <a:off x="8238816" y="28815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4" name="Google Shape;4104;p297"/>
            <p:cNvSpPr/>
            <p:nvPr/>
          </p:nvSpPr>
          <p:spPr>
            <a:xfrm>
              <a:off x="7922138" y="3235064"/>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5" name="Google Shape;4105;p297"/>
            <p:cNvSpPr/>
            <p:nvPr/>
          </p:nvSpPr>
          <p:spPr>
            <a:xfrm>
              <a:off x="8007384" y="3287825"/>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6" name="Google Shape;4106;p297"/>
            <p:cNvSpPr/>
            <p:nvPr/>
          </p:nvSpPr>
          <p:spPr>
            <a:xfrm>
              <a:off x="8234256" y="373115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7" name="Google Shape;4107;p297"/>
            <p:cNvSpPr/>
            <p:nvPr/>
          </p:nvSpPr>
          <p:spPr>
            <a:xfrm>
              <a:off x="10098814" y="497971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8" name="Google Shape;4108;p297"/>
            <p:cNvSpPr/>
            <p:nvPr/>
          </p:nvSpPr>
          <p:spPr>
            <a:xfrm>
              <a:off x="11214601" y="5203126"/>
              <a:ext cx="864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09" name="Google Shape;4109;p297"/>
            <p:cNvSpPr/>
            <p:nvPr/>
          </p:nvSpPr>
          <p:spPr>
            <a:xfrm>
              <a:off x="9938152" y="5153512"/>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4110" name="Google Shape;4110;p297"/>
            <p:cNvSpPr/>
            <p:nvPr/>
          </p:nvSpPr>
          <p:spPr>
            <a:xfrm>
              <a:off x="9660194" y="172169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4111" name="Google Shape;4111;p29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112" name="Google Shape;4112;p297"/>
          <p:cNvSpPr txBox="1">
            <a:spLocks noGrp="1"/>
          </p:cNvSpPr>
          <p:nvPr>
            <p:ph type="body" idx="1"/>
          </p:nvPr>
        </p:nvSpPr>
        <p:spPr>
          <a:xfrm>
            <a:off x="650876" y="1575000"/>
            <a:ext cx="38604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3" name="Google Shape;4113;p297"/>
          <p:cNvSpPr txBox="1">
            <a:spLocks noGrp="1"/>
          </p:cNvSpPr>
          <p:nvPr>
            <p:ph type="title"/>
          </p:nvPr>
        </p:nvSpPr>
        <p:spPr>
          <a:xfrm>
            <a:off x="650875" y="381000"/>
            <a:ext cx="3848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4" name="Google Shape;4114;p297"/>
          <p:cNvSpPr txBox="1"/>
          <p:nvPr/>
        </p:nvSpPr>
        <p:spPr>
          <a:xfrm>
            <a:off x="3470214" y="6217199"/>
            <a:ext cx="52515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AUCKLAND – BANGKOK – HANOI – HO CHI MINH CITY – JAKARTA – KUALA LUMPUR MELBOURNE – QUEZON CITY – SEOUL – SINGAPORE – SYDNEY – TOKYO – YOKOHAMA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slide 5 2">
  <p:cSld name="TITLE_5_2">
    <p:bg>
      <p:bgPr>
        <a:solidFill>
          <a:srgbClr val="FFFFFF"/>
        </a:solidFill>
        <a:effectLst/>
      </p:bgPr>
    </p:bg>
    <p:spTree>
      <p:nvGrpSpPr>
        <p:cNvPr id="1" name="Shape 4115"/>
        <p:cNvGrpSpPr/>
        <p:nvPr/>
      </p:nvGrpSpPr>
      <p:grpSpPr>
        <a:xfrm>
          <a:off x="0" y="0"/>
          <a:ext cx="0" cy="0"/>
          <a:chOff x="0" y="0"/>
          <a:chExt cx="0" cy="0"/>
        </a:xfrm>
      </p:grpSpPr>
      <p:sp>
        <p:nvSpPr>
          <p:cNvPr id="4116" name="Google Shape;4116;p298"/>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4117" name="Google Shape;4117;p298"/>
          <p:cNvSpPr txBox="1">
            <a:spLocks noGrp="1"/>
          </p:cNvSpPr>
          <p:nvPr>
            <p:ph type="title"/>
          </p:nvPr>
        </p:nvSpPr>
        <p:spPr>
          <a:xfrm>
            <a:off x="618800" y="384150"/>
            <a:ext cx="8819700" cy="553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700"/>
              <a:buNone/>
              <a:defRPr>
                <a:latin typeface="Montserrat"/>
                <a:ea typeface="Montserrat"/>
                <a:cs typeface="Montserrat"/>
                <a:sym typeface="Montserrat"/>
              </a:defRPr>
            </a:lvl2pPr>
            <a:lvl3pPr lvl="2" algn="l">
              <a:lnSpc>
                <a:spcPct val="100000"/>
              </a:lnSpc>
              <a:spcBef>
                <a:spcPts val="0"/>
              </a:spcBef>
              <a:spcAft>
                <a:spcPts val="0"/>
              </a:spcAft>
              <a:buSzPts val="3700"/>
              <a:buNone/>
              <a:defRPr>
                <a:latin typeface="Montserrat"/>
                <a:ea typeface="Montserrat"/>
                <a:cs typeface="Montserrat"/>
                <a:sym typeface="Montserrat"/>
              </a:defRPr>
            </a:lvl3pPr>
            <a:lvl4pPr lvl="3" algn="l">
              <a:lnSpc>
                <a:spcPct val="100000"/>
              </a:lnSpc>
              <a:spcBef>
                <a:spcPts val="0"/>
              </a:spcBef>
              <a:spcAft>
                <a:spcPts val="0"/>
              </a:spcAft>
              <a:buSzPts val="3700"/>
              <a:buNone/>
              <a:defRPr>
                <a:latin typeface="Montserrat"/>
                <a:ea typeface="Montserrat"/>
                <a:cs typeface="Montserrat"/>
                <a:sym typeface="Montserrat"/>
              </a:defRPr>
            </a:lvl4pPr>
            <a:lvl5pPr lvl="4" algn="l">
              <a:lnSpc>
                <a:spcPct val="100000"/>
              </a:lnSpc>
              <a:spcBef>
                <a:spcPts val="0"/>
              </a:spcBef>
              <a:spcAft>
                <a:spcPts val="0"/>
              </a:spcAft>
              <a:buSzPts val="3700"/>
              <a:buNone/>
              <a:defRPr>
                <a:latin typeface="Montserrat"/>
                <a:ea typeface="Montserrat"/>
                <a:cs typeface="Montserrat"/>
                <a:sym typeface="Montserrat"/>
              </a:defRPr>
            </a:lvl5pPr>
            <a:lvl6pPr lvl="5" algn="l">
              <a:lnSpc>
                <a:spcPct val="100000"/>
              </a:lnSpc>
              <a:spcBef>
                <a:spcPts val="0"/>
              </a:spcBef>
              <a:spcAft>
                <a:spcPts val="0"/>
              </a:spcAft>
              <a:buSzPts val="3700"/>
              <a:buNone/>
              <a:defRPr>
                <a:latin typeface="Montserrat"/>
                <a:ea typeface="Montserrat"/>
                <a:cs typeface="Montserrat"/>
                <a:sym typeface="Montserrat"/>
              </a:defRPr>
            </a:lvl6pPr>
            <a:lvl7pPr lvl="6" algn="l">
              <a:lnSpc>
                <a:spcPct val="100000"/>
              </a:lnSpc>
              <a:spcBef>
                <a:spcPts val="0"/>
              </a:spcBef>
              <a:spcAft>
                <a:spcPts val="0"/>
              </a:spcAft>
              <a:buSzPts val="3700"/>
              <a:buNone/>
              <a:defRPr>
                <a:latin typeface="Montserrat"/>
                <a:ea typeface="Montserrat"/>
                <a:cs typeface="Montserrat"/>
                <a:sym typeface="Montserrat"/>
              </a:defRPr>
            </a:lvl7pPr>
            <a:lvl8pPr lvl="7" algn="l">
              <a:lnSpc>
                <a:spcPct val="100000"/>
              </a:lnSpc>
              <a:spcBef>
                <a:spcPts val="0"/>
              </a:spcBef>
              <a:spcAft>
                <a:spcPts val="0"/>
              </a:spcAft>
              <a:buSzPts val="3700"/>
              <a:buNone/>
              <a:defRPr>
                <a:latin typeface="Montserrat"/>
                <a:ea typeface="Montserrat"/>
                <a:cs typeface="Montserrat"/>
                <a:sym typeface="Montserrat"/>
              </a:defRPr>
            </a:lvl8pPr>
            <a:lvl9pPr lvl="8" algn="l">
              <a:lnSpc>
                <a:spcPct val="100000"/>
              </a:lnSpc>
              <a:spcBef>
                <a:spcPts val="0"/>
              </a:spcBef>
              <a:spcAft>
                <a:spcPts val="0"/>
              </a:spcAft>
              <a:buSzPts val="3700"/>
              <a:buNone/>
              <a:defRPr>
                <a:latin typeface="Montserrat"/>
                <a:ea typeface="Montserrat"/>
                <a:cs typeface="Montserrat"/>
                <a:sym typeface="Montserrat"/>
              </a:defRPr>
            </a:lvl9pPr>
          </a:lstStyle>
          <a:p>
            <a:endParaRPr/>
          </a:p>
        </p:txBody>
      </p:sp>
      <p:sp>
        <p:nvSpPr>
          <p:cNvPr id="4118" name="Google Shape;4118;p298"/>
          <p:cNvSpPr txBox="1">
            <a:spLocks noGrp="1"/>
          </p:cNvSpPr>
          <p:nvPr>
            <p:ph type="title" idx="2"/>
          </p:nvPr>
        </p:nvSpPr>
        <p:spPr>
          <a:xfrm>
            <a:off x="618800" y="1269988"/>
            <a:ext cx="3456000" cy="33972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4119" name="Google Shape;4119;p298"/>
          <p:cNvSpPr txBox="1">
            <a:spLocks noGrp="1"/>
          </p:cNvSpPr>
          <p:nvPr>
            <p:ph type="title" idx="3"/>
          </p:nvPr>
        </p:nvSpPr>
        <p:spPr>
          <a:xfrm>
            <a:off x="6188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chemeClr val="accent1"/>
              </a:buClr>
              <a:buSzPts val="1500"/>
              <a:buFont typeface="Montserrat"/>
              <a:buNone/>
              <a:defRPr sz="1500">
                <a:solidFill>
                  <a:schemeClr val="accent1"/>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4120" name="Google Shape;4120;p298"/>
          <p:cNvSpPr txBox="1">
            <a:spLocks noGrp="1"/>
          </p:cNvSpPr>
          <p:nvPr>
            <p:ph type="title" idx="4"/>
          </p:nvPr>
        </p:nvSpPr>
        <p:spPr>
          <a:xfrm>
            <a:off x="4368000" y="1269988"/>
            <a:ext cx="3456000" cy="3397200"/>
          </a:xfrm>
          <a:prstGeom prst="rect">
            <a:avLst/>
          </a:prstGeom>
          <a:solidFill>
            <a:srgbClr val="F1594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4121" name="Google Shape;4121;p298"/>
          <p:cNvSpPr txBox="1">
            <a:spLocks noGrp="1"/>
          </p:cNvSpPr>
          <p:nvPr>
            <p:ph type="title" idx="5"/>
          </p:nvPr>
        </p:nvSpPr>
        <p:spPr>
          <a:xfrm>
            <a:off x="43680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chemeClr val="accent4"/>
              </a:buClr>
              <a:buSzPts val="1500"/>
              <a:buFont typeface="Montserrat"/>
              <a:buNone/>
              <a:defRPr sz="1500">
                <a:solidFill>
                  <a:schemeClr val="accent4"/>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4122" name="Google Shape;4122;p298"/>
          <p:cNvSpPr txBox="1">
            <a:spLocks noGrp="1"/>
          </p:cNvSpPr>
          <p:nvPr>
            <p:ph type="title" idx="6"/>
          </p:nvPr>
        </p:nvSpPr>
        <p:spPr>
          <a:xfrm>
            <a:off x="8117200" y="1269988"/>
            <a:ext cx="3456000" cy="3397200"/>
          </a:xfrm>
          <a:prstGeom prst="rect">
            <a:avLst/>
          </a:prstGeom>
          <a:solidFill>
            <a:srgbClr val="00C245"/>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FFFFFF"/>
              </a:buClr>
              <a:buSzPts val="2800"/>
              <a:buFont typeface="Montserrat ExtraBold"/>
              <a:buNone/>
              <a:defRPr sz="28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
        <p:nvSpPr>
          <p:cNvPr id="4123" name="Google Shape;4123;p298"/>
          <p:cNvSpPr txBox="1">
            <a:spLocks noGrp="1"/>
          </p:cNvSpPr>
          <p:nvPr>
            <p:ph type="title" idx="7"/>
          </p:nvPr>
        </p:nvSpPr>
        <p:spPr>
          <a:xfrm>
            <a:off x="8117200" y="4667192"/>
            <a:ext cx="3456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a:lnSpc>
                <a:spcPct val="100000"/>
              </a:lnSpc>
              <a:spcBef>
                <a:spcPts val="0"/>
              </a:spcBef>
              <a:spcAft>
                <a:spcPts val="0"/>
              </a:spcAft>
              <a:buClr>
                <a:srgbClr val="00C245"/>
              </a:buClr>
              <a:buSzPts val="1500"/>
              <a:buFont typeface="Montserrat"/>
              <a:buNone/>
              <a:defRPr sz="1500">
                <a:solidFill>
                  <a:srgbClr val="00C245"/>
                </a:solidFill>
                <a:latin typeface="Montserrat"/>
                <a:ea typeface="Montserrat"/>
                <a:cs typeface="Montserrat"/>
                <a:sym typeface="Montserrat"/>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24"/>
        <p:cNvGrpSpPr/>
        <p:nvPr/>
      </p:nvGrpSpPr>
      <p:grpSpPr>
        <a:xfrm>
          <a:off x="0" y="0"/>
          <a:ext cx="0" cy="0"/>
          <a:chOff x="0" y="0"/>
          <a:chExt cx="0" cy="0"/>
        </a:xfrm>
      </p:grpSpPr>
      <p:sp>
        <p:nvSpPr>
          <p:cNvPr id="4125" name="Google Shape;4125;p29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4126" name="Google Shape;4126;p29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4127" name="Google Shape;4127;p29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slide 2 2">
  <p:cSld name="TITLE_9_3">
    <p:bg>
      <p:bgPr>
        <a:solidFill>
          <a:srgbClr val="FFFFFF"/>
        </a:solidFill>
        <a:effectLst/>
      </p:bgPr>
    </p:bg>
    <p:spTree>
      <p:nvGrpSpPr>
        <p:cNvPr id="1" name="Shape 4128"/>
        <p:cNvGrpSpPr/>
        <p:nvPr/>
      </p:nvGrpSpPr>
      <p:grpSpPr>
        <a:xfrm>
          <a:off x="0" y="0"/>
          <a:ext cx="0" cy="0"/>
          <a:chOff x="0" y="0"/>
          <a:chExt cx="0" cy="0"/>
        </a:xfrm>
      </p:grpSpPr>
      <p:sp>
        <p:nvSpPr>
          <p:cNvPr id="4129" name="Google Shape;4129;p300"/>
          <p:cNvSpPr txBox="1">
            <a:spLocks noGrp="1"/>
          </p:cNvSpPr>
          <p:nvPr>
            <p:ph type="sldNum" idx="12"/>
          </p:nvPr>
        </p:nvSpPr>
        <p:spPr>
          <a:xfrm>
            <a:off x="618800" y="6356367"/>
            <a:ext cx="2977200" cy="229200"/>
          </a:xfrm>
          <a:prstGeom prst="rect">
            <a:avLst/>
          </a:prstGeom>
          <a:noFill/>
          <a:ln>
            <a:noFill/>
          </a:ln>
        </p:spPr>
        <p:txBody>
          <a:bodyPr spcFirstLastPara="1" wrap="square" lIns="0" tIns="0" rIns="0" bIns="0" anchor="t" anchorCtr="0">
            <a:norm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chemeClr val="dk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130" name="Google Shape;4130;p300"/>
          <p:cNvSpPr txBox="1">
            <a:spLocks noGrp="1"/>
          </p:cNvSpPr>
          <p:nvPr>
            <p:ph type="title"/>
          </p:nvPr>
        </p:nvSpPr>
        <p:spPr>
          <a:xfrm>
            <a:off x="618800" y="384151"/>
            <a:ext cx="8819700" cy="55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1500"/>
              <a:buNone/>
              <a:defRPr>
                <a:latin typeface="Montserrat"/>
                <a:ea typeface="Montserrat"/>
                <a:cs typeface="Montserrat"/>
                <a:sym typeface="Montserrat"/>
              </a:defRPr>
            </a:lvl2pPr>
            <a:lvl3pPr lvl="2" algn="l">
              <a:lnSpc>
                <a:spcPct val="100000"/>
              </a:lnSpc>
              <a:spcBef>
                <a:spcPts val="0"/>
              </a:spcBef>
              <a:spcAft>
                <a:spcPts val="0"/>
              </a:spcAft>
              <a:buSzPts val="1500"/>
              <a:buNone/>
              <a:defRPr>
                <a:latin typeface="Montserrat"/>
                <a:ea typeface="Montserrat"/>
                <a:cs typeface="Montserrat"/>
                <a:sym typeface="Montserrat"/>
              </a:defRPr>
            </a:lvl3pPr>
            <a:lvl4pPr lvl="3" algn="l">
              <a:lnSpc>
                <a:spcPct val="100000"/>
              </a:lnSpc>
              <a:spcBef>
                <a:spcPts val="0"/>
              </a:spcBef>
              <a:spcAft>
                <a:spcPts val="0"/>
              </a:spcAft>
              <a:buSzPts val="1500"/>
              <a:buNone/>
              <a:defRPr>
                <a:latin typeface="Montserrat"/>
                <a:ea typeface="Montserrat"/>
                <a:cs typeface="Montserrat"/>
                <a:sym typeface="Montserrat"/>
              </a:defRPr>
            </a:lvl4pPr>
            <a:lvl5pPr lvl="4" algn="l">
              <a:lnSpc>
                <a:spcPct val="100000"/>
              </a:lnSpc>
              <a:spcBef>
                <a:spcPts val="0"/>
              </a:spcBef>
              <a:spcAft>
                <a:spcPts val="0"/>
              </a:spcAft>
              <a:buSzPts val="1500"/>
              <a:buNone/>
              <a:defRPr>
                <a:latin typeface="Montserrat"/>
                <a:ea typeface="Montserrat"/>
                <a:cs typeface="Montserrat"/>
                <a:sym typeface="Montserrat"/>
              </a:defRPr>
            </a:lvl5pPr>
            <a:lvl6pPr lvl="5" algn="l">
              <a:lnSpc>
                <a:spcPct val="100000"/>
              </a:lnSpc>
              <a:spcBef>
                <a:spcPts val="0"/>
              </a:spcBef>
              <a:spcAft>
                <a:spcPts val="0"/>
              </a:spcAft>
              <a:buSzPts val="1500"/>
              <a:buNone/>
              <a:defRPr>
                <a:latin typeface="Montserrat"/>
                <a:ea typeface="Montserrat"/>
                <a:cs typeface="Montserrat"/>
                <a:sym typeface="Montserrat"/>
              </a:defRPr>
            </a:lvl6pPr>
            <a:lvl7pPr lvl="6" algn="l">
              <a:lnSpc>
                <a:spcPct val="100000"/>
              </a:lnSpc>
              <a:spcBef>
                <a:spcPts val="0"/>
              </a:spcBef>
              <a:spcAft>
                <a:spcPts val="0"/>
              </a:spcAft>
              <a:buSzPts val="1500"/>
              <a:buNone/>
              <a:defRPr>
                <a:latin typeface="Montserrat"/>
                <a:ea typeface="Montserrat"/>
                <a:cs typeface="Montserrat"/>
                <a:sym typeface="Montserrat"/>
              </a:defRPr>
            </a:lvl7pPr>
            <a:lvl8pPr lvl="7" algn="l">
              <a:lnSpc>
                <a:spcPct val="100000"/>
              </a:lnSpc>
              <a:spcBef>
                <a:spcPts val="0"/>
              </a:spcBef>
              <a:spcAft>
                <a:spcPts val="0"/>
              </a:spcAft>
              <a:buSzPts val="1500"/>
              <a:buNone/>
              <a:defRPr>
                <a:latin typeface="Montserrat"/>
                <a:ea typeface="Montserrat"/>
                <a:cs typeface="Montserrat"/>
                <a:sym typeface="Montserrat"/>
              </a:defRPr>
            </a:lvl8pPr>
            <a:lvl9pPr lvl="8" algn="l">
              <a:lnSpc>
                <a:spcPct val="100000"/>
              </a:lnSpc>
              <a:spcBef>
                <a:spcPts val="0"/>
              </a:spcBef>
              <a:spcAft>
                <a:spcPts val="0"/>
              </a:spcAft>
              <a:buSzPts val="1500"/>
              <a:buNone/>
              <a:defRPr>
                <a:latin typeface="Montserrat"/>
                <a:ea typeface="Montserrat"/>
                <a:cs typeface="Montserrat"/>
                <a:sym typeface="Montserrat"/>
              </a:defRPr>
            </a:lvl9pPr>
          </a:lstStyle>
          <a:p>
            <a:endParaRPr/>
          </a:p>
        </p:txBody>
      </p:sp>
      <p:sp>
        <p:nvSpPr>
          <p:cNvPr id="4131" name="Google Shape;4131;p300"/>
          <p:cNvSpPr txBox="1">
            <a:spLocks noGrp="1"/>
          </p:cNvSpPr>
          <p:nvPr>
            <p:ph type="subTitle" idx="1"/>
          </p:nvPr>
        </p:nvSpPr>
        <p:spPr>
          <a:xfrm>
            <a:off x="618800" y="1340533"/>
            <a:ext cx="10083600" cy="4128300"/>
          </a:xfrm>
          <a:prstGeom prst="rect">
            <a:avLst/>
          </a:prstGeom>
          <a:noFill/>
          <a:ln>
            <a:noFill/>
          </a:ln>
        </p:spPr>
        <p:txBody>
          <a:bodyPr spcFirstLastPara="1" wrap="square" lIns="0" tIns="0" rIns="0" bIns="0" anchor="t" anchorCtr="0">
            <a:normAutofit/>
          </a:bodyPr>
          <a:lstStyle>
            <a:lvl1pPr lvl="0" algn="l">
              <a:lnSpc>
                <a:spcPct val="90000"/>
              </a:lnSpc>
              <a:spcBef>
                <a:spcPts val="1100"/>
              </a:spcBef>
              <a:spcAft>
                <a:spcPts val="0"/>
              </a:spcAft>
              <a:buSzPts val="1900"/>
              <a:buNone/>
              <a:defRPr sz="1900"/>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900"/>
              <a:buNone/>
              <a:defRPr/>
            </a:lvl4pPr>
            <a:lvl5pPr lvl="4" algn="l">
              <a:lnSpc>
                <a:spcPct val="90000"/>
              </a:lnSpc>
              <a:spcBef>
                <a:spcPts val="500"/>
              </a:spcBef>
              <a:spcAft>
                <a:spcPts val="0"/>
              </a:spcAft>
              <a:buSzPts val="1900"/>
              <a:buNone/>
              <a:defRPr/>
            </a:lvl5pPr>
            <a:lvl6pPr lvl="5" algn="l">
              <a:lnSpc>
                <a:spcPct val="90000"/>
              </a:lnSpc>
              <a:spcBef>
                <a:spcPts val="500"/>
              </a:spcBef>
              <a:spcAft>
                <a:spcPts val="0"/>
              </a:spcAft>
              <a:buSzPts val="1900"/>
              <a:buNone/>
              <a:defRPr/>
            </a:lvl6pPr>
            <a:lvl7pPr lvl="6" algn="l">
              <a:lnSpc>
                <a:spcPct val="90000"/>
              </a:lnSpc>
              <a:spcBef>
                <a:spcPts val="500"/>
              </a:spcBef>
              <a:spcAft>
                <a:spcPts val="0"/>
              </a:spcAft>
              <a:buSzPts val="1900"/>
              <a:buNone/>
              <a:defRPr/>
            </a:lvl7pPr>
            <a:lvl8pPr lvl="7" algn="l">
              <a:lnSpc>
                <a:spcPct val="90000"/>
              </a:lnSpc>
              <a:spcBef>
                <a:spcPts val="500"/>
              </a:spcBef>
              <a:spcAft>
                <a:spcPts val="0"/>
              </a:spcAft>
              <a:buSzPts val="1900"/>
              <a:buNone/>
              <a:defRPr/>
            </a:lvl8pPr>
            <a:lvl9pPr lvl="8" algn="l">
              <a:lnSpc>
                <a:spcPct val="90000"/>
              </a:lnSpc>
              <a:spcBef>
                <a:spcPts val="500"/>
              </a:spcBef>
              <a:spcAft>
                <a:spcPts val="0"/>
              </a:spcAft>
              <a:buSzPts val="19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lide - Full Screen Image, Notes">
  <p:cSld name="3_Slide - Full Screen Image, Notes">
    <p:spTree>
      <p:nvGrpSpPr>
        <p:cNvPr id="1" name="Shape 34"/>
        <p:cNvGrpSpPr/>
        <p:nvPr/>
      </p:nvGrpSpPr>
      <p:grpSpPr>
        <a:xfrm>
          <a:off x="0" y="0"/>
          <a:ext cx="0" cy="0"/>
          <a:chOff x="0" y="0"/>
          <a:chExt cx="0" cy="0"/>
        </a:xfrm>
      </p:grpSpPr>
      <p:sp>
        <p:nvSpPr>
          <p:cNvPr id="35" name="Google Shape;35;p4"/>
          <p:cNvSpPr>
            <a:spLocks noGrp="1"/>
          </p:cNvSpPr>
          <p:nvPr>
            <p:ph type="pic" idx="2"/>
          </p:nvPr>
        </p:nvSpPr>
        <p:spPr>
          <a:xfrm>
            <a:off x="0" y="0"/>
            <a:ext cx="12192000" cy="6858000"/>
          </a:xfrm>
          <a:prstGeom prst="rect">
            <a:avLst/>
          </a:prstGeom>
          <a:solidFill>
            <a:schemeClr val="lt1"/>
          </a:solidFill>
          <a:ln>
            <a:noFill/>
          </a:ln>
        </p:spPr>
      </p:sp>
      <p:sp>
        <p:nvSpPr>
          <p:cNvPr id="36" name="Google Shape;36;p4"/>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 name="Google Shape;37;p4"/>
          <p:cNvSpPr txBox="1">
            <a:spLocks noGrp="1"/>
          </p:cNvSpPr>
          <p:nvPr>
            <p:ph type="body" idx="1"/>
          </p:nvPr>
        </p:nvSpPr>
        <p:spPr>
          <a:xfrm>
            <a:off x="4322128" y="2560150"/>
            <a:ext cx="3547745" cy="36085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title"/>
          </p:nvPr>
        </p:nvSpPr>
        <p:spPr>
          <a:xfrm>
            <a:off x="1428750" y="3104502"/>
            <a:ext cx="9334500" cy="6489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
          <p:cNvSpPr txBox="1">
            <a:spLocks noGrp="1"/>
          </p:cNvSpPr>
          <p:nvPr>
            <p:ph type="body" idx="3"/>
          </p:nvPr>
        </p:nvSpPr>
        <p:spPr>
          <a:xfrm>
            <a:off x="650875"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Slide - Two Column">
  <p:cSld name="6_Slide - Two Column">
    <p:spTree>
      <p:nvGrpSpPr>
        <p:cNvPr id="1" name="Shape 364"/>
        <p:cNvGrpSpPr/>
        <p:nvPr/>
      </p:nvGrpSpPr>
      <p:grpSpPr>
        <a:xfrm>
          <a:off x="0" y="0"/>
          <a:ext cx="0" cy="0"/>
          <a:chOff x="0" y="0"/>
          <a:chExt cx="0" cy="0"/>
        </a:xfrm>
      </p:grpSpPr>
      <p:sp>
        <p:nvSpPr>
          <p:cNvPr id="365" name="Google Shape;365;p31"/>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66" name="Google Shape;366;p31"/>
          <p:cNvSpPr txBox="1">
            <a:spLocks noGrp="1"/>
          </p:cNvSpPr>
          <p:nvPr>
            <p:ph type="body" idx="1"/>
          </p:nvPr>
        </p:nvSpPr>
        <p:spPr>
          <a:xfrm>
            <a:off x="650875" y="2032000"/>
            <a:ext cx="53816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31"/>
          <p:cNvSpPr txBox="1">
            <a:spLocks noGrp="1"/>
          </p:cNvSpPr>
          <p:nvPr>
            <p:ph type="body" idx="2"/>
          </p:nvPr>
        </p:nvSpPr>
        <p:spPr>
          <a:xfrm>
            <a:off x="6159500" y="2032000"/>
            <a:ext cx="53816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31"/>
          <p:cNvSpPr txBox="1">
            <a:spLocks noGrp="1"/>
          </p:cNvSpPr>
          <p:nvPr>
            <p:ph type="body" idx="3"/>
          </p:nvPr>
        </p:nvSpPr>
        <p:spPr>
          <a:xfrm>
            <a:off x="6167755" y="1462483"/>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31"/>
          <p:cNvSpPr txBox="1">
            <a:spLocks noGrp="1"/>
          </p:cNvSpPr>
          <p:nvPr>
            <p:ph type="body" idx="4"/>
          </p:nvPr>
        </p:nvSpPr>
        <p:spPr>
          <a:xfrm>
            <a:off x="643255" y="1462483"/>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p31"/>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Slide - Two Column">
  <p:cSld name="1_Slide - Two Column">
    <p:spTree>
      <p:nvGrpSpPr>
        <p:cNvPr id="1" name="Shape 371"/>
        <p:cNvGrpSpPr/>
        <p:nvPr/>
      </p:nvGrpSpPr>
      <p:grpSpPr>
        <a:xfrm>
          <a:off x="0" y="0"/>
          <a:ext cx="0" cy="0"/>
          <a:chOff x="0" y="0"/>
          <a:chExt cx="0" cy="0"/>
        </a:xfrm>
      </p:grpSpPr>
      <p:sp>
        <p:nvSpPr>
          <p:cNvPr id="372" name="Google Shape;372;p32"/>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32"/>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74" name="Google Shape;374;p32"/>
          <p:cNvSpPr txBox="1">
            <a:spLocks noGrp="1"/>
          </p:cNvSpPr>
          <p:nvPr>
            <p:ph type="body" idx="1"/>
          </p:nvPr>
        </p:nvSpPr>
        <p:spPr>
          <a:xfrm>
            <a:off x="650875" y="2032000"/>
            <a:ext cx="35401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32"/>
          <p:cNvSpPr txBox="1">
            <a:spLocks noGrp="1"/>
          </p:cNvSpPr>
          <p:nvPr>
            <p:ph type="body" idx="2"/>
          </p:nvPr>
        </p:nvSpPr>
        <p:spPr>
          <a:xfrm>
            <a:off x="643255" y="1270000"/>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32"/>
          <p:cNvSpPr txBox="1">
            <a:spLocks noGrp="1"/>
          </p:cNvSpPr>
          <p:nvPr>
            <p:ph type="body" idx="3"/>
          </p:nvPr>
        </p:nvSpPr>
        <p:spPr>
          <a:xfrm>
            <a:off x="4318000" y="2032000"/>
            <a:ext cx="35401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32"/>
          <p:cNvSpPr txBox="1">
            <a:spLocks noGrp="1"/>
          </p:cNvSpPr>
          <p:nvPr>
            <p:ph type="body" idx="4"/>
          </p:nvPr>
        </p:nvSpPr>
        <p:spPr>
          <a:xfrm>
            <a:off x="4310380" y="1270000"/>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32"/>
          <p:cNvSpPr txBox="1">
            <a:spLocks noGrp="1"/>
          </p:cNvSpPr>
          <p:nvPr>
            <p:ph type="body" idx="5"/>
          </p:nvPr>
        </p:nvSpPr>
        <p:spPr>
          <a:xfrm>
            <a:off x="8001002" y="2032000"/>
            <a:ext cx="35401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32"/>
          <p:cNvSpPr txBox="1">
            <a:spLocks noGrp="1"/>
          </p:cNvSpPr>
          <p:nvPr>
            <p:ph type="body" idx="6"/>
          </p:nvPr>
        </p:nvSpPr>
        <p:spPr>
          <a:xfrm>
            <a:off x="7993382" y="1270000"/>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0" name="Google Shape;380;p32"/>
          <p:cNvPicPr preferRelativeResize="0"/>
          <p:nvPr/>
        </p:nvPicPr>
        <p:blipFill rotWithShape="1">
          <a:blip r:embed="rId2">
            <a:alphaModFix/>
          </a:blip>
          <a:srcRect/>
          <a:stretch/>
        </p:blipFill>
        <p:spPr>
          <a:xfrm>
            <a:off x="11061700" y="5981700"/>
            <a:ext cx="495300" cy="4953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Slide - Two Column">
  <p:cSld name="7_Slide - Two Column">
    <p:spTree>
      <p:nvGrpSpPr>
        <p:cNvPr id="1" name="Shape 381"/>
        <p:cNvGrpSpPr/>
        <p:nvPr/>
      </p:nvGrpSpPr>
      <p:grpSpPr>
        <a:xfrm>
          <a:off x="0" y="0"/>
          <a:ext cx="0" cy="0"/>
          <a:chOff x="0" y="0"/>
          <a:chExt cx="0" cy="0"/>
        </a:xfrm>
      </p:grpSpPr>
      <p:sp>
        <p:nvSpPr>
          <p:cNvPr id="382" name="Google Shape;382;p3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83" name="Google Shape;383;p33"/>
          <p:cNvSpPr txBox="1">
            <a:spLocks noGrp="1"/>
          </p:cNvSpPr>
          <p:nvPr>
            <p:ph type="body" idx="1"/>
          </p:nvPr>
        </p:nvSpPr>
        <p:spPr>
          <a:xfrm>
            <a:off x="650875" y="2032000"/>
            <a:ext cx="35401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33"/>
          <p:cNvSpPr txBox="1">
            <a:spLocks noGrp="1"/>
          </p:cNvSpPr>
          <p:nvPr>
            <p:ph type="body" idx="2"/>
          </p:nvPr>
        </p:nvSpPr>
        <p:spPr>
          <a:xfrm>
            <a:off x="4318000" y="2032000"/>
            <a:ext cx="35401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33"/>
          <p:cNvSpPr txBox="1">
            <a:spLocks noGrp="1"/>
          </p:cNvSpPr>
          <p:nvPr>
            <p:ph type="body" idx="3"/>
          </p:nvPr>
        </p:nvSpPr>
        <p:spPr>
          <a:xfrm>
            <a:off x="4310380" y="1462483"/>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33"/>
          <p:cNvSpPr txBox="1">
            <a:spLocks noGrp="1"/>
          </p:cNvSpPr>
          <p:nvPr>
            <p:ph type="body" idx="4"/>
          </p:nvPr>
        </p:nvSpPr>
        <p:spPr>
          <a:xfrm>
            <a:off x="8001002" y="2032000"/>
            <a:ext cx="35401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33"/>
          <p:cNvSpPr txBox="1">
            <a:spLocks noGrp="1"/>
          </p:cNvSpPr>
          <p:nvPr>
            <p:ph type="body" idx="5"/>
          </p:nvPr>
        </p:nvSpPr>
        <p:spPr>
          <a:xfrm>
            <a:off x="7993382" y="1462483"/>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8" name="Google Shape;388;p3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389" name="Google Shape;389;p33"/>
          <p:cNvSpPr txBox="1">
            <a:spLocks noGrp="1"/>
          </p:cNvSpPr>
          <p:nvPr>
            <p:ph type="body" idx="6"/>
          </p:nvPr>
        </p:nvSpPr>
        <p:spPr>
          <a:xfrm>
            <a:off x="643255" y="1462483"/>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33"/>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Slide - Two Column">
  <p:cSld name="2_Slide - Two Column">
    <p:spTree>
      <p:nvGrpSpPr>
        <p:cNvPr id="1" name="Shape 391"/>
        <p:cNvGrpSpPr/>
        <p:nvPr/>
      </p:nvGrpSpPr>
      <p:grpSpPr>
        <a:xfrm>
          <a:off x="0" y="0"/>
          <a:ext cx="0" cy="0"/>
          <a:chOff x="0" y="0"/>
          <a:chExt cx="0" cy="0"/>
        </a:xfrm>
      </p:grpSpPr>
      <p:sp>
        <p:nvSpPr>
          <p:cNvPr id="392" name="Google Shape;392;p34"/>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34"/>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394" name="Google Shape;394;p34"/>
          <p:cNvSpPr txBox="1">
            <a:spLocks noGrp="1"/>
          </p:cNvSpPr>
          <p:nvPr>
            <p:ph type="body" idx="1"/>
          </p:nvPr>
        </p:nvSpPr>
        <p:spPr>
          <a:xfrm>
            <a:off x="65087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34"/>
          <p:cNvSpPr txBox="1">
            <a:spLocks noGrp="1"/>
          </p:cNvSpPr>
          <p:nvPr>
            <p:ph type="body" idx="2"/>
          </p:nvPr>
        </p:nvSpPr>
        <p:spPr>
          <a:xfrm>
            <a:off x="643255" y="1270000"/>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34"/>
          <p:cNvSpPr txBox="1">
            <a:spLocks noGrp="1"/>
          </p:cNvSpPr>
          <p:nvPr>
            <p:ph type="body" idx="3"/>
          </p:nvPr>
        </p:nvSpPr>
        <p:spPr>
          <a:xfrm>
            <a:off x="341312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34"/>
          <p:cNvSpPr txBox="1">
            <a:spLocks noGrp="1"/>
          </p:cNvSpPr>
          <p:nvPr>
            <p:ph type="body" idx="4"/>
          </p:nvPr>
        </p:nvSpPr>
        <p:spPr>
          <a:xfrm>
            <a:off x="3405505" y="1270000"/>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34"/>
          <p:cNvSpPr txBox="1">
            <a:spLocks noGrp="1"/>
          </p:cNvSpPr>
          <p:nvPr>
            <p:ph type="body" idx="5"/>
          </p:nvPr>
        </p:nvSpPr>
        <p:spPr>
          <a:xfrm>
            <a:off x="617537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34"/>
          <p:cNvSpPr txBox="1">
            <a:spLocks noGrp="1"/>
          </p:cNvSpPr>
          <p:nvPr>
            <p:ph type="body" idx="6"/>
          </p:nvPr>
        </p:nvSpPr>
        <p:spPr>
          <a:xfrm>
            <a:off x="6167755" y="1270000"/>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34"/>
          <p:cNvSpPr txBox="1">
            <a:spLocks noGrp="1"/>
          </p:cNvSpPr>
          <p:nvPr>
            <p:ph type="body" idx="7"/>
          </p:nvPr>
        </p:nvSpPr>
        <p:spPr>
          <a:xfrm>
            <a:off x="893762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34"/>
          <p:cNvSpPr txBox="1">
            <a:spLocks noGrp="1"/>
          </p:cNvSpPr>
          <p:nvPr>
            <p:ph type="body" idx="8"/>
          </p:nvPr>
        </p:nvSpPr>
        <p:spPr>
          <a:xfrm>
            <a:off x="8930005" y="1270000"/>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Slide - Two Column">
  <p:cSld name="8_Slide - Two Column">
    <p:spTree>
      <p:nvGrpSpPr>
        <p:cNvPr id="1" name="Shape 402"/>
        <p:cNvGrpSpPr/>
        <p:nvPr/>
      </p:nvGrpSpPr>
      <p:grpSpPr>
        <a:xfrm>
          <a:off x="0" y="0"/>
          <a:ext cx="0" cy="0"/>
          <a:chOff x="0" y="0"/>
          <a:chExt cx="0" cy="0"/>
        </a:xfrm>
      </p:grpSpPr>
      <p:sp>
        <p:nvSpPr>
          <p:cNvPr id="403" name="Google Shape;403;p3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04" name="Google Shape;404;p35"/>
          <p:cNvSpPr txBox="1">
            <a:spLocks noGrp="1"/>
          </p:cNvSpPr>
          <p:nvPr>
            <p:ph type="body" idx="1"/>
          </p:nvPr>
        </p:nvSpPr>
        <p:spPr>
          <a:xfrm>
            <a:off x="65087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35"/>
          <p:cNvSpPr txBox="1">
            <a:spLocks noGrp="1"/>
          </p:cNvSpPr>
          <p:nvPr>
            <p:ph type="body" idx="2"/>
          </p:nvPr>
        </p:nvSpPr>
        <p:spPr>
          <a:xfrm>
            <a:off x="341312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35"/>
          <p:cNvSpPr txBox="1">
            <a:spLocks noGrp="1"/>
          </p:cNvSpPr>
          <p:nvPr>
            <p:ph type="body" idx="3"/>
          </p:nvPr>
        </p:nvSpPr>
        <p:spPr>
          <a:xfrm>
            <a:off x="3405505" y="1462483"/>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35"/>
          <p:cNvSpPr txBox="1">
            <a:spLocks noGrp="1"/>
          </p:cNvSpPr>
          <p:nvPr>
            <p:ph type="body" idx="4"/>
          </p:nvPr>
        </p:nvSpPr>
        <p:spPr>
          <a:xfrm>
            <a:off x="617537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35"/>
          <p:cNvSpPr txBox="1">
            <a:spLocks noGrp="1"/>
          </p:cNvSpPr>
          <p:nvPr>
            <p:ph type="body" idx="5"/>
          </p:nvPr>
        </p:nvSpPr>
        <p:spPr>
          <a:xfrm>
            <a:off x="6167755" y="1462483"/>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35"/>
          <p:cNvSpPr txBox="1">
            <a:spLocks noGrp="1"/>
          </p:cNvSpPr>
          <p:nvPr>
            <p:ph type="body" idx="6"/>
          </p:nvPr>
        </p:nvSpPr>
        <p:spPr>
          <a:xfrm>
            <a:off x="8937625" y="2032000"/>
            <a:ext cx="261937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35"/>
          <p:cNvSpPr txBox="1">
            <a:spLocks noGrp="1"/>
          </p:cNvSpPr>
          <p:nvPr>
            <p:ph type="body" idx="7"/>
          </p:nvPr>
        </p:nvSpPr>
        <p:spPr>
          <a:xfrm>
            <a:off x="8930005" y="1462483"/>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35"/>
          <p:cNvSpPr txBox="1">
            <a:spLocks noGrp="1"/>
          </p:cNvSpPr>
          <p:nvPr>
            <p:ph type="body" idx="8"/>
          </p:nvPr>
        </p:nvSpPr>
        <p:spPr>
          <a:xfrm>
            <a:off x="643255" y="1462483"/>
            <a:ext cx="26269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35"/>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Slide - Two Column">
  <p:cSld name="3_Slide - Two Column">
    <p:spTree>
      <p:nvGrpSpPr>
        <p:cNvPr id="1" name="Shape 413"/>
        <p:cNvGrpSpPr/>
        <p:nvPr/>
      </p:nvGrpSpPr>
      <p:grpSpPr>
        <a:xfrm>
          <a:off x="0" y="0"/>
          <a:ext cx="0" cy="0"/>
          <a:chOff x="0" y="0"/>
          <a:chExt cx="0" cy="0"/>
        </a:xfrm>
      </p:grpSpPr>
      <p:sp>
        <p:nvSpPr>
          <p:cNvPr id="414" name="Google Shape;414;p36"/>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3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16" name="Google Shape;416;p36"/>
          <p:cNvSpPr txBox="1">
            <a:spLocks noGrp="1"/>
          </p:cNvSpPr>
          <p:nvPr>
            <p:ph type="body" idx="1"/>
          </p:nvPr>
        </p:nvSpPr>
        <p:spPr>
          <a:xfrm>
            <a:off x="64325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36"/>
          <p:cNvSpPr txBox="1">
            <a:spLocks noGrp="1"/>
          </p:cNvSpPr>
          <p:nvPr>
            <p:ph type="body" idx="2"/>
          </p:nvPr>
        </p:nvSpPr>
        <p:spPr>
          <a:xfrm>
            <a:off x="643255" y="1270000"/>
            <a:ext cx="203327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36"/>
          <p:cNvSpPr txBox="1">
            <a:spLocks noGrp="1"/>
          </p:cNvSpPr>
          <p:nvPr>
            <p:ph type="body" idx="3"/>
          </p:nvPr>
        </p:nvSpPr>
        <p:spPr>
          <a:xfrm>
            <a:off x="285940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36"/>
          <p:cNvSpPr txBox="1">
            <a:spLocks noGrp="1"/>
          </p:cNvSpPr>
          <p:nvPr>
            <p:ph type="body" idx="4"/>
          </p:nvPr>
        </p:nvSpPr>
        <p:spPr>
          <a:xfrm>
            <a:off x="2859405" y="1270000"/>
            <a:ext cx="203327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p36"/>
          <p:cNvSpPr txBox="1">
            <a:spLocks noGrp="1"/>
          </p:cNvSpPr>
          <p:nvPr>
            <p:ph type="body" idx="5"/>
          </p:nvPr>
        </p:nvSpPr>
        <p:spPr>
          <a:xfrm>
            <a:off x="507555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36"/>
          <p:cNvSpPr txBox="1">
            <a:spLocks noGrp="1"/>
          </p:cNvSpPr>
          <p:nvPr>
            <p:ph type="body" idx="6"/>
          </p:nvPr>
        </p:nvSpPr>
        <p:spPr>
          <a:xfrm>
            <a:off x="5075555" y="1270000"/>
            <a:ext cx="203327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36"/>
          <p:cNvSpPr txBox="1">
            <a:spLocks noGrp="1"/>
          </p:cNvSpPr>
          <p:nvPr>
            <p:ph type="body" idx="7"/>
          </p:nvPr>
        </p:nvSpPr>
        <p:spPr>
          <a:xfrm>
            <a:off x="729170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36"/>
          <p:cNvSpPr txBox="1">
            <a:spLocks noGrp="1"/>
          </p:cNvSpPr>
          <p:nvPr>
            <p:ph type="body" idx="8"/>
          </p:nvPr>
        </p:nvSpPr>
        <p:spPr>
          <a:xfrm>
            <a:off x="7291705" y="1270000"/>
            <a:ext cx="203327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36"/>
          <p:cNvSpPr txBox="1">
            <a:spLocks noGrp="1"/>
          </p:cNvSpPr>
          <p:nvPr>
            <p:ph type="body" idx="9"/>
          </p:nvPr>
        </p:nvSpPr>
        <p:spPr>
          <a:xfrm>
            <a:off x="950785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36"/>
          <p:cNvSpPr txBox="1">
            <a:spLocks noGrp="1"/>
          </p:cNvSpPr>
          <p:nvPr>
            <p:ph type="body" idx="13"/>
          </p:nvPr>
        </p:nvSpPr>
        <p:spPr>
          <a:xfrm>
            <a:off x="9507855" y="1270000"/>
            <a:ext cx="203327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9_Slide - Two Column">
  <p:cSld name="9_Slide - Two Column">
    <p:spTree>
      <p:nvGrpSpPr>
        <p:cNvPr id="1" name="Shape 426"/>
        <p:cNvGrpSpPr/>
        <p:nvPr/>
      </p:nvGrpSpPr>
      <p:grpSpPr>
        <a:xfrm>
          <a:off x="0" y="0"/>
          <a:ext cx="0" cy="0"/>
          <a:chOff x="0" y="0"/>
          <a:chExt cx="0" cy="0"/>
        </a:xfrm>
      </p:grpSpPr>
      <p:sp>
        <p:nvSpPr>
          <p:cNvPr id="427" name="Google Shape;427;p37"/>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28" name="Google Shape;428;p37"/>
          <p:cNvSpPr txBox="1">
            <a:spLocks noGrp="1"/>
          </p:cNvSpPr>
          <p:nvPr>
            <p:ph type="body" idx="1"/>
          </p:nvPr>
        </p:nvSpPr>
        <p:spPr>
          <a:xfrm>
            <a:off x="64325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37"/>
          <p:cNvSpPr txBox="1">
            <a:spLocks noGrp="1"/>
          </p:cNvSpPr>
          <p:nvPr>
            <p:ph type="body" idx="2"/>
          </p:nvPr>
        </p:nvSpPr>
        <p:spPr>
          <a:xfrm>
            <a:off x="285940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37"/>
          <p:cNvSpPr txBox="1">
            <a:spLocks noGrp="1"/>
          </p:cNvSpPr>
          <p:nvPr>
            <p:ph type="body" idx="3"/>
          </p:nvPr>
        </p:nvSpPr>
        <p:spPr>
          <a:xfrm>
            <a:off x="2859405" y="1462483"/>
            <a:ext cx="2033270" cy="3300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37"/>
          <p:cNvSpPr txBox="1">
            <a:spLocks noGrp="1"/>
          </p:cNvSpPr>
          <p:nvPr>
            <p:ph type="body" idx="4"/>
          </p:nvPr>
        </p:nvSpPr>
        <p:spPr>
          <a:xfrm>
            <a:off x="507555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2" name="Google Shape;432;p37"/>
          <p:cNvSpPr txBox="1">
            <a:spLocks noGrp="1"/>
          </p:cNvSpPr>
          <p:nvPr>
            <p:ph type="body" idx="5"/>
          </p:nvPr>
        </p:nvSpPr>
        <p:spPr>
          <a:xfrm>
            <a:off x="5075555" y="1462483"/>
            <a:ext cx="2033270" cy="3300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37"/>
          <p:cNvSpPr txBox="1">
            <a:spLocks noGrp="1"/>
          </p:cNvSpPr>
          <p:nvPr>
            <p:ph type="body" idx="6"/>
          </p:nvPr>
        </p:nvSpPr>
        <p:spPr>
          <a:xfrm>
            <a:off x="729170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37"/>
          <p:cNvSpPr txBox="1">
            <a:spLocks noGrp="1"/>
          </p:cNvSpPr>
          <p:nvPr>
            <p:ph type="body" idx="7"/>
          </p:nvPr>
        </p:nvSpPr>
        <p:spPr>
          <a:xfrm>
            <a:off x="7291705" y="1462483"/>
            <a:ext cx="2033270" cy="3300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37"/>
          <p:cNvSpPr txBox="1">
            <a:spLocks noGrp="1"/>
          </p:cNvSpPr>
          <p:nvPr>
            <p:ph type="body" idx="8"/>
          </p:nvPr>
        </p:nvSpPr>
        <p:spPr>
          <a:xfrm>
            <a:off x="9507854" y="2032000"/>
            <a:ext cx="2033270"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37"/>
          <p:cNvSpPr txBox="1">
            <a:spLocks noGrp="1"/>
          </p:cNvSpPr>
          <p:nvPr>
            <p:ph type="body" idx="9"/>
          </p:nvPr>
        </p:nvSpPr>
        <p:spPr>
          <a:xfrm>
            <a:off x="9507855" y="1462483"/>
            <a:ext cx="2033270" cy="3300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37"/>
          <p:cNvSpPr txBox="1">
            <a:spLocks noGrp="1"/>
          </p:cNvSpPr>
          <p:nvPr>
            <p:ph type="body" idx="13"/>
          </p:nvPr>
        </p:nvSpPr>
        <p:spPr>
          <a:xfrm>
            <a:off x="643255" y="1462483"/>
            <a:ext cx="2033269" cy="33007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8" name="Google Shape;438;p37"/>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Three Column">
  <p:cSld name="Slide- Three Column">
    <p:spTree>
      <p:nvGrpSpPr>
        <p:cNvPr id="1" name="Shape 439"/>
        <p:cNvGrpSpPr/>
        <p:nvPr/>
      </p:nvGrpSpPr>
      <p:grpSpPr>
        <a:xfrm>
          <a:off x="0" y="0"/>
          <a:ext cx="0" cy="0"/>
          <a:chOff x="0" y="0"/>
          <a:chExt cx="0" cy="0"/>
        </a:xfrm>
      </p:grpSpPr>
      <p:sp>
        <p:nvSpPr>
          <p:cNvPr id="440" name="Google Shape;440;p38"/>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3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42" name="Google Shape;442;p38"/>
          <p:cNvSpPr txBox="1">
            <a:spLocks noGrp="1"/>
          </p:cNvSpPr>
          <p:nvPr>
            <p:ph type="body" idx="1"/>
          </p:nvPr>
        </p:nvSpPr>
        <p:spPr>
          <a:xfrm>
            <a:off x="650875" y="1870076"/>
            <a:ext cx="2619375" cy="372023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38"/>
          <p:cNvSpPr txBox="1">
            <a:spLocks noGrp="1"/>
          </p:cNvSpPr>
          <p:nvPr>
            <p:ph type="body" idx="2"/>
          </p:nvPr>
        </p:nvSpPr>
        <p:spPr>
          <a:xfrm>
            <a:off x="3413125" y="1870076"/>
            <a:ext cx="2619375" cy="372023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38"/>
          <p:cNvSpPr txBox="1">
            <a:spLocks noGrp="1"/>
          </p:cNvSpPr>
          <p:nvPr>
            <p:ph type="body" idx="3"/>
          </p:nvPr>
        </p:nvSpPr>
        <p:spPr>
          <a:xfrm>
            <a:off x="6175375" y="1870076"/>
            <a:ext cx="2619375" cy="372023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38"/>
          <p:cNvSpPr txBox="1">
            <a:spLocks noGrp="1"/>
          </p:cNvSpPr>
          <p:nvPr>
            <p:ph type="body" idx="4"/>
          </p:nvPr>
        </p:nvSpPr>
        <p:spPr>
          <a:xfrm>
            <a:off x="8937625" y="1870076"/>
            <a:ext cx="2619375" cy="372023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Slide- Three Column">
  <p:cSld name="1_Slide- Three Column">
    <p:spTree>
      <p:nvGrpSpPr>
        <p:cNvPr id="1" name="Shape 446"/>
        <p:cNvGrpSpPr/>
        <p:nvPr/>
      </p:nvGrpSpPr>
      <p:grpSpPr>
        <a:xfrm>
          <a:off x="0" y="0"/>
          <a:ext cx="0" cy="0"/>
          <a:chOff x="0" y="0"/>
          <a:chExt cx="0" cy="0"/>
        </a:xfrm>
      </p:grpSpPr>
      <p:sp>
        <p:nvSpPr>
          <p:cNvPr id="447" name="Google Shape;447;p39"/>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39"/>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49" name="Google Shape;449;p39"/>
          <p:cNvSpPr txBox="1">
            <a:spLocks noGrp="1"/>
          </p:cNvSpPr>
          <p:nvPr>
            <p:ph type="body" idx="1"/>
          </p:nvPr>
        </p:nvSpPr>
        <p:spPr>
          <a:xfrm>
            <a:off x="650875" y="1436254"/>
            <a:ext cx="3540125" cy="20669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0" name="Google Shape;450;p39"/>
          <p:cNvSpPr txBox="1">
            <a:spLocks noGrp="1"/>
          </p:cNvSpPr>
          <p:nvPr>
            <p:ph type="body" idx="2"/>
          </p:nvPr>
        </p:nvSpPr>
        <p:spPr>
          <a:xfrm>
            <a:off x="650875" y="3344718"/>
            <a:ext cx="3540125" cy="20804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39"/>
          <p:cNvSpPr txBox="1">
            <a:spLocks noGrp="1"/>
          </p:cNvSpPr>
          <p:nvPr>
            <p:ph type="body" idx="3"/>
          </p:nvPr>
        </p:nvSpPr>
        <p:spPr>
          <a:xfrm>
            <a:off x="4333875" y="1436254"/>
            <a:ext cx="3540125" cy="20669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39"/>
          <p:cNvSpPr txBox="1">
            <a:spLocks noGrp="1"/>
          </p:cNvSpPr>
          <p:nvPr>
            <p:ph type="body" idx="4"/>
          </p:nvPr>
        </p:nvSpPr>
        <p:spPr>
          <a:xfrm>
            <a:off x="4333875" y="3344718"/>
            <a:ext cx="3540125" cy="20804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39"/>
          <p:cNvSpPr txBox="1">
            <a:spLocks noGrp="1"/>
          </p:cNvSpPr>
          <p:nvPr>
            <p:ph type="body" idx="5"/>
          </p:nvPr>
        </p:nvSpPr>
        <p:spPr>
          <a:xfrm>
            <a:off x="8001000" y="1436254"/>
            <a:ext cx="3540125" cy="20669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39"/>
          <p:cNvSpPr txBox="1">
            <a:spLocks noGrp="1"/>
          </p:cNvSpPr>
          <p:nvPr>
            <p:ph type="body" idx="6"/>
          </p:nvPr>
        </p:nvSpPr>
        <p:spPr>
          <a:xfrm>
            <a:off x="8001000" y="3344718"/>
            <a:ext cx="3540125" cy="208041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 Three Column Images">
  <p:cSld name="Slide - Three Column Images">
    <p:spTree>
      <p:nvGrpSpPr>
        <p:cNvPr id="1" name="Shape 455"/>
        <p:cNvGrpSpPr/>
        <p:nvPr/>
      </p:nvGrpSpPr>
      <p:grpSpPr>
        <a:xfrm>
          <a:off x="0" y="0"/>
          <a:ext cx="0" cy="0"/>
          <a:chOff x="0" y="0"/>
          <a:chExt cx="0" cy="0"/>
        </a:xfrm>
      </p:grpSpPr>
      <p:sp>
        <p:nvSpPr>
          <p:cNvPr id="456" name="Google Shape;456;p40"/>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p40"/>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58" name="Google Shape;458;p40"/>
          <p:cNvSpPr txBox="1">
            <a:spLocks noGrp="1"/>
          </p:cNvSpPr>
          <p:nvPr>
            <p:ph type="body" idx="1"/>
          </p:nvPr>
        </p:nvSpPr>
        <p:spPr>
          <a:xfrm>
            <a:off x="643255" y="4508500"/>
            <a:ext cx="3540125" cy="1206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p40"/>
          <p:cNvSpPr txBox="1">
            <a:spLocks noGrp="1"/>
          </p:cNvSpPr>
          <p:nvPr>
            <p:ph type="body" idx="2"/>
          </p:nvPr>
        </p:nvSpPr>
        <p:spPr>
          <a:xfrm>
            <a:off x="4330065" y="4508500"/>
            <a:ext cx="3540125" cy="1206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p40"/>
          <p:cNvSpPr txBox="1">
            <a:spLocks noGrp="1"/>
          </p:cNvSpPr>
          <p:nvPr>
            <p:ph type="body" idx="3"/>
          </p:nvPr>
        </p:nvSpPr>
        <p:spPr>
          <a:xfrm>
            <a:off x="8016875" y="4508500"/>
            <a:ext cx="3540125" cy="1206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40"/>
          <p:cNvSpPr>
            <a:spLocks noGrp="1"/>
          </p:cNvSpPr>
          <p:nvPr>
            <p:ph type="pic" idx="4"/>
          </p:nvPr>
        </p:nvSpPr>
        <p:spPr>
          <a:xfrm>
            <a:off x="643255" y="1270000"/>
            <a:ext cx="3540125" cy="2540000"/>
          </a:xfrm>
          <a:prstGeom prst="rect">
            <a:avLst/>
          </a:prstGeom>
          <a:solidFill>
            <a:schemeClr val="lt1"/>
          </a:solidFill>
          <a:ln>
            <a:noFill/>
          </a:ln>
        </p:spPr>
      </p:sp>
      <p:sp>
        <p:nvSpPr>
          <p:cNvPr id="462" name="Google Shape;462;p40"/>
          <p:cNvSpPr>
            <a:spLocks noGrp="1"/>
          </p:cNvSpPr>
          <p:nvPr>
            <p:ph type="pic" idx="5"/>
          </p:nvPr>
        </p:nvSpPr>
        <p:spPr>
          <a:xfrm>
            <a:off x="4330065" y="1270000"/>
            <a:ext cx="3540125" cy="2540000"/>
          </a:xfrm>
          <a:prstGeom prst="rect">
            <a:avLst/>
          </a:prstGeom>
          <a:solidFill>
            <a:schemeClr val="lt1"/>
          </a:solidFill>
          <a:ln>
            <a:noFill/>
          </a:ln>
        </p:spPr>
      </p:sp>
      <p:sp>
        <p:nvSpPr>
          <p:cNvPr id="463" name="Google Shape;463;p40"/>
          <p:cNvSpPr>
            <a:spLocks noGrp="1"/>
          </p:cNvSpPr>
          <p:nvPr>
            <p:ph type="pic" idx="6"/>
          </p:nvPr>
        </p:nvSpPr>
        <p:spPr>
          <a:xfrm>
            <a:off x="8016875" y="1270000"/>
            <a:ext cx="3540125" cy="2540000"/>
          </a:xfrm>
          <a:prstGeom prst="rect">
            <a:avLst/>
          </a:prstGeom>
          <a:solidFill>
            <a:schemeClr val="lt1"/>
          </a:solidFill>
          <a:ln>
            <a:noFill/>
          </a:ln>
        </p:spPr>
      </p:sp>
      <p:sp>
        <p:nvSpPr>
          <p:cNvPr id="464" name="Google Shape;464;p40"/>
          <p:cNvSpPr txBox="1">
            <a:spLocks noGrp="1"/>
          </p:cNvSpPr>
          <p:nvPr>
            <p:ph type="body" idx="7"/>
          </p:nvPr>
        </p:nvSpPr>
        <p:spPr>
          <a:xfrm>
            <a:off x="643255" y="3937000"/>
            <a:ext cx="353880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5" name="Google Shape;465;p40"/>
          <p:cNvSpPr txBox="1">
            <a:spLocks noGrp="1"/>
          </p:cNvSpPr>
          <p:nvPr>
            <p:ph type="body" idx="8"/>
          </p:nvPr>
        </p:nvSpPr>
        <p:spPr>
          <a:xfrm>
            <a:off x="4330065" y="3937000"/>
            <a:ext cx="353880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40"/>
          <p:cNvSpPr txBox="1">
            <a:spLocks noGrp="1"/>
          </p:cNvSpPr>
          <p:nvPr>
            <p:ph type="body" idx="9"/>
          </p:nvPr>
        </p:nvSpPr>
        <p:spPr>
          <a:xfrm>
            <a:off x="8016875" y="3937000"/>
            <a:ext cx="353880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40"/>
          <p:cNvSpPr txBox="1">
            <a:spLocks noGrp="1"/>
          </p:cNvSpPr>
          <p:nvPr>
            <p:ph type="body" idx="13"/>
          </p:nvPr>
        </p:nvSpPr>
        <p:spPr>
          <a:xfrm>
            <a:off x="4589755" y="3455571"/>
            <a:ext cx="3284246"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40"/>
          <p:cNvSpPr txBox="1">
            <a:spLocks noGrp="1"/>
          </p:cNvSpPr>
          <p:nvPr>
            <p:ph type="body" idx="14"/>
          </p:nvPr>
        </p:nvSpPr>
        <p:spPr>
          <a:xfrm>
            <a:off x="8272754" y="3455571"/>
            <a:ext cx="3284246"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40"/>
          <p:cNvSpPr txBox="1">
            <a:spLocks noGrp="1"/>
          </p:cNvSpPr>
          <p:nvPr>
            <p:ph type="body" idx="15"/>
          </p:nvPr>
        </p:nvSpPr>
        <p:spPr>
          <a:xfrm>
            <a:off x="906754" y="3455571"/>
            <a:ext cx="3284246"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 Four Column Stats">
  <p:cSld name="Slide - Four Column Stats">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2" name="Google Shape;42;p5"/>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635003" y="1270000"/>
            <a:ext cx="2520000" cy="3397202"/>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body" idx="2"/>
          </p:nvPr>
        </p:nvSpPr>
        <p:spPr>
          <a:xfrm>
            <a:off x="3434884" y="1270000"/>
            <a:ext cx="2520000" cy="3397202"/>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
          <p:cNvSpPr txBox="1">
            <a:spLocks noGrp="1"/>
          </p:cNvSpPr>
          <p:nvPr>
            <p:ph type="body" idx="3"/>
          </p:nvPr>
        </p:nvSpPr>
        <p:spPr>
          <a:xfrm>
            <a:off x="6234765" y="1270000"/>
            <a:ext cx="2520000" cy="3397202"/>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
          <p:cNvSpPr txBox="1">
            <a:spLocks noGrp="1"/>
          </p:cNvSpPr>
          <p:nvPr>
            <p:ph type="body" idx="4"/>
          </p:nvPr>
        </p:nvSpPr>
        <p:spPr>
          <a:xfrm>
            <a:off x="9034646" y="1270000"/>
            <a:ext cx="2520000" cy="3397202"/>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body" idx="5"/>
          </p:nvPr>
        </p:nvSpPr>
        <p:spPr>
          <a:xfrm>
            <a:off x="635003"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
          <p:cNvSpPr txBox="1">
            <a:spLocks noGrp="1"/>
          </p:cNvSpPr>
          <p:nvPr>
            <p:ph type="body" idx="6"/>
          </p:nvPr>
        </p:nvSpPr>
        <p:spPr>
          <a:xfrm>
            <a:off x="3424552"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
          <p:cNvSpPr txBox="1">
            <a:spLocks noGrp="1"/>
          </p:cNvSpPr>
          <p:nvPr>
            <p:ph type="body" idx="7"/>
          </p:nvPr>
        </p:nvSpPr>
        <p:spPr>
          <a:xfrm>
            <a:off x="6214101"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
          <p:cNvSpPr txBox="1">
            <a:spLocks noGrp="1"/>
          </p:cNvSpPr>
          <p:nvPr>
            <p:ph type="body" idx="8"/>
          </p:nvPr>
        </p:nvSpPr>
        <p:spPr>
          <a:xfrm>
            <a:off x="9003650" y="4667203"/>
            <a:ext cx="2520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Slide - Three Column Images">
  <p:cSld name="4_Slide - Three Column Images">
    <p:spTree>
      <p:nvGrpSpPr>
        <p:cNvPr id="1" name="Shape 470"/>
        <p:cNvGrpSpPr/>
        <p:nvPr/>
      </p:nvGrpSpPr>
      <p:grpSpPr>
        <a:xfrm>
          <a:off x="0" y="0"/>
          <a:ext cx="0" cy="0"/>
          <a:chOff x="0" y="0"/>
          <a:chExt cx="0" cy="0"/>
        </a:xfrm>
      </p:grpSpPr>
      <p:sp>
        <p:nvSpPr>
          <p:cNvPr id="471" name="Google Shape;471;p41"/>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72" name="Google Shape;472;p41"/>
          <p:cNvSpPr txBox="1">
            <a:spLocks noGrp="1"/>
          </p:cNvSpPr>
          <p:nvPr>
            <p:ph type="body" idx="1"/>
          </p:nvPr>
        </p:nvSpPr>
        <p:spPr>
          <a:xfrm>
            <a:off x="643255" y="4699000"/>
            <a:ext cx="3540125" cy="101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41"/>
          <p:cNvSpPr txBox="1">
            <a:spLocks noGrp="1"/>
          </p:cNvSpPr>
          <p:nvPr>
            <p:ph type="body" idx="2"/>
          </p:nvPr>
        </p:nvSpPr>
        <p:spPr>
          <a:xfrm>
            <a:off x="4330065" y="4699000"/>
            <a:ext cx="3540125" cy="101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41"/>
          <p:cNvSpPr txBox="1">
            <a:spLocks noGrp="1"/>
          </p:cNvSpPr>
          <p:nvPr>
            <p:ph type="body" idx="3"/>
          </p:nvPr>
        </p:nvSpPr>
        <p:spPr>
          <a:xfrm>
            <a:off x="8016875" y="4699000"/>
            <a:ext cx="3540125" cy="101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41"/>
          <p:cNvSpPr>
            <a:spLocks noGrp="1"/>
          </p:cNvSpPr>
          <p:nvPr>
            <p:ph type="pic" idx="4"/>
          </p:nvPr>
        </p:nvSpPr>
        <p:spPr>
          <a:xfrm>
            <a:off x="643255" y="1497500"/>
            <a:ext cx="3540125" cy="2540000"/>
          </a:xfrm>
          <a:prstGeom prst="rect">
            <a:avLst/>
          </a:prstGeom>
          <a:solidFill>
            <a:schemeClr val="lt1"/>
          </a:solidFill>
          <a:ln>
            <a:noFill/>
          </a:ln>
        </p:spPr>
      </p:sp>
      <p:sp>
        <p:nvSpPr>
          <p:cNvPr id="476" name="Google Shape;476;p41"/>
          <p:cNvSpPr>
            <a:spLocks noGrp="1"/>
          </p:cNvSpPr>
          <p:nvPr>
            <p:ph type="pic" idx="5"/>
          </p:nvPr>
        </p:nvSpPr>
        <p:spPr>
          <a:xfrm>
            <a:off x="4330065" y="1497500"/>
            <a:ext cx="3540125" cy="2540000"/>
          </a:xfrm>
          <a:prstGeom prst="rect">
            <a:avLst/>
          </a:prstGeom>
          <a:solidFill>
            <a:schemeClr val="lt1"/>
          </a:solidFill>
          <a:ln>
            <a:noFill/>
          </a:ln>
        </p:spPr>
      </p:sp>
      <p:sp>
        <p:nvSpPr>
          <p:cNvPr id="477" name="Google Shape;477;p41"/>
          <p:cNvSpPr>
            <a:spLocks noGrp="1"/>
          </p:cNvSpPr>
          <p:nvPr>
            <p:ph type="pic" idx="6"/>
          </p:nvPr>
        </p:nvSpPr>
        <p:spPr>
          <a:xfrm>
            <a:off x="8016875" y="1497500"/>
            <a:ext cx="3540125" cy="2540000"/>
          </a:xfrm>
          <a:prstGeom prst="rect">
            <a:avLst/>
          </a:prstGeom>
          <a:solidFill>
            <a:schemeClr val="lt1"/>
          </a:solidFill>
          <a:ln>
            <a:noFill/>
          </a:ln>
        </p:spPr>
      </p:sp>
      <p:sp>
        <p:nvSpPr>
          <p:cNvPr id="478" name="Google Shape;478;p41"/>
          <p:cNvSpPr txBox="1">
            <a:spLocks noGrp="1"/>
          </p:cNvSpPr>
          <p:nvPr>
            <p:ph type="body" idx="7"/>
          </p:nvPr>
        </p:nvSpPr>
        <p:spPr>
          <a:xfrm>
            <a:off x="643255" y="4164500"/>
            <a:ext cx="353880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9" name="Google Shape;479;p41"/>
          <p:cNvSpPr txBox="1">
            <a:spLocks noGrp="1"/>
          </p:cNvSpPr>
          <p:nvPr>
            <p:ph type="body" idx="8"/>
          </p:nvPr>
        </p:nvSpPr>
        <p:spPr>
          <a:xfrm>
            <a:off x="4330065" y="4164500"/>
            <a:ext cx="353880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41"/>
          <p:cNvSpPr txBox="1">
            <a:spLocks noGrp="1"/>
          </p:cNvSpPr>
          <p:nvPr>
            <p:ph type="body" idx="9"/>
          </p:nvPr>
        </p:nvSpPr>
        <p:spPr>
          <a:xfrm>
            <a:off x="8016875" y="4164500"/>
            <a:ext cx="353880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41"/>
          <p:cNvSpPr txBox="1">
            <a:spLocks noGrp="1"/>
          </p:cNvSpPr>
          <p:nvPr>
            <p:ph type="body" idx="13"/>
          </p:nvPr>
        </p:nvSpPr>
        <p:spPr>
          <a:xfrm>
            <a:off x="4589755" y="3683071"/>
            <a:ext cx="3284246"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41"/>
          <p:cNvSpPr txBox="1">
            <a:spLocks noGrp="1"/>
          </p:cNvSpPr>
          <p:nvPr>
            <p:ph type="body" idx="14"/>
          </p:nvPr>
        </p:nvSpPr>
        <p:spPr>
          <a:xfrm>
            <a:off x="8272754" y="3683071"/>
            <a:ext cx="3284246"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41"/>
          <p:cNvSpPr txBox="1">
            <a:spLocks noGrp="1"/>
          </p:cNvSpPr>
          <p:nvPr>
            <p:ph type="body" idx="15"/>
          </p:nvPr>
        </p:nvSpPr>
        <p:spPr>
          <a:xfrm>
            <a:off x="906754" y="3683071"/>
            <a:ext cx="3284246"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41"/>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Slide - Three Column Images">
  <p:cSld name="2_Slide - Three Column Images">
    <p:spTree>
      <p:nvGrpSpPr>
        <p:cNvPr id="1" name="Shape 485"/>
        <p:cNvGrpSpPr/>
        <p:nvPr/>
      </p:nvGrpSpPr>
      <p:grpSpPr>
        <a:xfrm>
          <a:off x="0" y="0"/>
          <a:ext cx="0" cy="0"/>
          <a:chOff x="0" y="0"/>
          <a:chExt cx="0" cy="0"/>
        </a:xfrm>
      </p:grpSpPr>
      <p:sp>
        <p:nvSpPr>
          <p:cNvPr id="486" name="Google Shape;486;p42"/>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42"/>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488" name="Google Shape;488;p42"/>
          <p:cNvSpPr>
            <a:spLocks noGrp="1"/>
          </p:cNvSpPr>
          <p:nvPr>
            <p:ph type="pic" idx="2"/>
          </p:nvPr>
        </p:nvSpPr>
        <p:spPr>
          <a:xfrm>
            <a:off x="1555750" y="1270000"/>
            <a:ext cx="4460875" cy="2222500"/>
          </a:xfrm>
          <a:prstGeom prst="rect">
            <a:avLst/>
          </a:prstGeom>
          <a:solidFill>
            <a:schemeClr val="lt1"/>
          </a:solidFill>
          <a:ln>
            <a:noFill/>
          </a:ln>
        </p:spPr>
      </p:sp>
      <p:sp>
        <p:nvSpPr>
          <p:cNvPr id="489" name="Google Shape;489;p42"/>
          <p:cNvSpPr txBox="1">
            <a:spLocks noGrp="1"/>
          </p:cNvSpPr>
          <p:nvPr>
            <p:ph type="body" idx="1"/>
          </p:nvPr>
        </p:nvSpPr>
        <p:spPr>
          <a:xfrm>
            <a:off x="650875" y="20931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42"/>
          <p:cNvSpPr>
            <a:spLocks noGrp="1"/>
          </p:cNvSpPr>
          <p:nvPr>
            <p:ph type="pic" idx="3"/>
          </p:nvPr>
        </p:nvSpPr>
        <p:spPr>
          <a:xfrm>
            <a:off x="1555750" y="3619500"/>
            <a:ext cx="4460875" cy="2222500"/>
          </a:xfrm>
          <a:prstGeom prst="rect">
            <a:avLst/>
          </a:prstGeom>
          <a:solidFill>
            <a:schemeClr val="lt1"/>
          </a:solidFill>
          <a:ln>
            <a:noFill/>
          </a:ln>
        </p:spPr>
      </p:sp>
      <p:sp>
        <p:nvSpPr>
          <p:cNvPr id="491" name="Google Shape;491;p42"/>
          <p:cNvSpPr>
            <a:spLocks noGrp="1"/>
          </p:cNvSpPr>
          <p:nvPr>
            <p:ph type="pic" idx="4"/>
          </p:nvPr>
        </p:nvSpPr>
        <p:spPr>
          <a:xfrm>
            <a:off x="6159500" y="1270000"/>
            <a:ext cx="4476750" cy="2222500"/>
          </a:xfrm>
          <a:prstGeom prst="rect">
            <a:avLst/>
          </a:prstGeom>
          <a:solidFill>
            <a:schemeClr val="lt1"/>
          </a:solidFill>
          <a:ln>
            <a:noFill/>
          </a:ln>
        </p:spPr>
      </p:sp>
      <p:sp>
        <p:nvSpPr>
          <p:cNvPr id="492" name="Google Shape;492;p42"/>
          <p:cNvSpPr>
            <a:spLocks noGrp="1"/>
          </p:cNvSpPr>
          <p:nvPr>
            <p:ph type="pic" idx="5"/>
          </p:nvPr>
        </p:nvSpPr>
        <p:spPr>
          <a:xfrm>
            <a:off x="6159500" y="3619500"/>
            <a:ext cx="4476750" cy="2222500"/>
          </a:xfrm>
          <a:prstGeom prst="rect">
            <a:avLst/>
          </a:prstGeom>
          <a:solidFill>
            <a:schemeClr val="lt1"/>
          </a:solidFill>
          <a:ln>
            <a:noFill/>
          </a:ln>
        </p:spPr>
      </p:sp>
      <p:sp>
        <p:nvSpPr>
          <p:cNvPr id="493" name="Google Shape;493;p42"/>
          <p:cNvSpPr txBox="1">
            <a:spLocks noGrp="1"/>
          </p:cNvSpPr>
          <p:nvPr>
            <p:ph type="body" idx="6"/>
          </p:nvPr>
        </p:nvSpPr>
        <p:spPr>
          <a:xfrm>
            <a:off x="650875" y="44426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42"/>
          <p:cNvSpPr txBox="1">
            <a:spLocks noGrp="1"/>
          </p:cNvSpPr>
          <p:nvPr>
            <p:ph type="body" idx="7"/>
          </p:nvPr>
        </p:nvSpPr>
        <p:spPr>
          <a:xfrm>
            <a:off x="9842500" y="20931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42"/>
          <p:cNvSpPr txBox="1">
            <a:spLocks noGrp="1"/>
          </p:cNvSpPr>
          <p:nvPr>
            <p:ph type="body" idx="8"/>
          </p:nvPr>
        </p:nvSpPr>
        <p:spPr>
          <a:xfrm>
            <a:off x="9842500" y="44426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p42"/>
          <p:cNvSpPr txBox="1">
            <a:spLocks noGrp="1"/>
          </p:cNvSpPr>
          <p:nvPr>
            <p:ph type="body" idx="9"/>
          </p:nvPr>
        </p:nvSpPr>
        <p:spPr>
          <a:xfrm>
            <a:off x="6433343" y="546417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42"/>
          <p:cNvSpPr txBox="1">
            <a:spLocks noGrp="1"/>
          </p:cNvSpPr>
          <p:nvPr>
            <p:ph type="body" idx="13"/>
          </p:nvPr>
        </p:nvSpPr>
        <p:spPr>
          <a:xfrm>
            <a:off x="1870221" y="546417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8" name="Google Shape;498;p42"/>
          <p:cNvSpPr txBox="1">
            <a:spLocks noGrp="1"/>
          </p:cNvSpPr>
          <p:nvPr>
            <p:ph type="body" idx="14"/>
          </p:nvPr>
        </p:nvSpPr>
        <p:spPr>
          <a:xfrm>
            <a:off x="6433343" y="3117510"/>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42"/>
          <p:cNvSpPr txBox="1">
            <a:spLocks noGrp="1"/>
          </p:cNvSpPr>
          <p:nvPr>
            <p:ph type="body" idx="15"/>
          </p:nvPr>
        </p:nvSpPr>
        <p:spPr>
          <a:xfrm>
            <a:off x="1870221" y="3117510"/>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Slide - Three Column Images">
  <p:cSld name="5_Slide - Three Column Images">
    <p:spTree>
      <p:nvGrpSpPr>
        <p:cNvPr id="1" name="Shape 500"/>
        <p:cNvGrpSpPr/>
        <p:nvPr/>
      </p:nvGrpSpPr>
      <p:grpSpPr>
        <a:xfrm>
          <a:off x="0" y="0"/>
          <a:ext cx="0" cy="0"/>
          <a:chOff x="0" y="0"/>
          <a:chExt cx="0" cy="0"/>
        </a:xfrm>
      </p:grpSpPr>
      <p:sp>
        <p:nvSpPr>
          <p:cNvPr id="501" name="Google Shape;501;p4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02" name="Google Shape;502;p43"/>
          <p:cNvSpPr>
            <a:spLocks noGrp="1"/>
          </p:cNvSpPr>
          <p:nvPr>
            <p:ph type="pic" idx="2"/>
          </p:nvPr>
        </p:nvSpPr>
        <p:spPr>
          <a:xfrm>
            <a:off x="1555750" y="1422400"/>
            <a:ext cx="4460875" cy="2222500"/>
          </a:xfrm>
          <a:prstGeom prst="rect">
            <a:avLst/>
          </a:prstGeom>
          <a:solidFill>
            <a:schemeClr val="lt1"/>
          </a:solidFill>
          <a:ln>
            <a:noFill/>
          </a:ln>
        </p:spPr>
      </p:sp>
      <p:sp>
        <p:nvSpPr>
          <p:cNvPr id="503" name="Google Shape;503;p43"/>
          <p:cNvSpPr txBox="1">
            <a:spLocks noGrp="1"/>
          </p:cNvSpPr>
          <p:nvPr>
            <p:ph type="body" idx="1"/>
          </p:nvPr>
        </p:nvSpPr>
        <p:spPr>
          <a:xfrm>
            <a:off x="650875" y="22455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43"/>
          <p:cNvSpPr>
            <a:spLocks noGrp="1"/>
          </p:cNvSpPr>
          <p:nvPr>
            <p:ph type="pic" idx="3"/>
          </p:nvPr>
        </p:nvSpPr>
        <p:spPr>
          <a:xfrm>
            <a:off x="1555750" y="3771900"/>
            <a:ext cx="4460875" cy="2222500"/>
          </a:xfrm>
          <a:prstGeom prst="rect">
            <a:avLst/>
          </a:prstGeom>
          <a:solidFill>
            <a:schemeClr val="lt1"/>
          </a:solidFill>
          <a:ln>
            <a:noFill/>
          </a:ln>
        </p:spPr>
      </p:sp>
      <p:sp>
        <p:nvSpPr>
          <p:cNvPr id="505" name="Google Shape;505;p43"/>
          <p:cNvSpPr>
            <a:spLocks noGrp="1"/>
          </p:cNvSpPr>
          <p:nvPr>
            <p:ph type="pic" idx="4"/>
          </p:nvPr>
        </p:nvSpPr>
        <p:spPr>
          <a:xfrm>
            <a:off x="6159500" y="1422400"/>
            <a:ext cx="4476750" cy="2222500"/>
          </a:xfrm>
          <a:prstGeom prst="rect">
            <a:avLst/>
          </a:prstGeom>
          <a:solidFill>
            <a:schemeClr val="lt1"/>
          </a:solidFill>
          <a:ln>
            <a:noFill/>
          </a:ln>
        </p:spPr>
      </p:sp>
      <p:sp>
        <p:nvSpPr>
          <p:cNvPr id="506" name="Google Shape;506;p43"/>
          <p:cNvSpPr>
            <a:spLocks noGrp="1"/>
          </p:cNvSpPr>
          <p:nvPr>
            <p:ph type="pic" idx="5"/>
          </p:nvPr>
        </p:nvSpPr>
        <p:spPr>
          <a:xfrm>
            <a:off x="6159500" y="3771900"/>
            <a:ext cx="4476750" cy="2222500"/>
          </a:xfrm>
          <a:prstGeom prst="rect">
            <a:avLst/>
          </a:prstGeom>
          <a:solidFill>
            <a:schemeClr val="lt1"/>
          </a:solidFill>
          <a:ln>
            <a:noFill/>
          </a:ln>
        </p:spPr>
      </p:sp>
      <p:sp>
        <p:nvSpPr>
          <p:cNvPr id="507" name="Google Shape;507;p43"/>
          <p:cNvSpPr txBox="1">
            <a:spLocks noGrp="1"/>
          </p:cNvSpPr>
          <p:nvPr>
            <p:ph type="body" idx="6"/>
          </p:nvPr>
        </p:nvSpPr>
        <p:spPr>
          <a:xfrm>
            <a:off x="650875" y="45950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8" name="Google Shape;508;p43"/>
          <p:cNvSpPr txBox="1">
            <a:spLocks noGrp="1"/>
          </p:cNvSpPr>
          <p:nvPr>
            <p:ph type="body" idx="7"/>
          </p:nvPr>
        </p:nvSpPr>
        <p:spPr>
          <a:xfrm>
            <a:off x="9842500" y="22455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43"/>
          <p:cNvSpPr txBox="1">
            <a:spLocks noGrp="1"/>
          </p:cNvSpPr>
          <p:nvPr>
            <p:ph type="body" idx="8"/>
          </p:nvPr>
        </p:nvSpPr>
        <p:spPr>
          <a:xfrm>
            <a:off x="9842500" y="4595003"/>
            <a:ext cx="1698625" cy="5762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sp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0" name="Google Shape;510;p43"/>
          <p:cNvSpPr txBox="1">
            <a:spLocks noGrp="1"/>
          </p:cNvSpPr>
          <p:nvPr>
            <p:ph type="body" idx="9"/>
          </p:nvPr>
        </p:nvSpPr>
        <p:spPr>
          <a:xfrm>
            <a:off x="6433343" y="561657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1" name="Google Shape;511;p43"/>
          <p:cNvSpPr txBox="1">
            <a:spLocks noGrp="1"/>
          </p:cNvSpPr>
          <p:nvPr>
            <p:ph type="body" idx="13"/>
          </p:nvPr>
        </p:nvSpPr>
        <p:spPr>
          <a:xfrm>
            <a:off x="1870221" y="561657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2" name="Google Shape;512;p43"/>
          <p:cNvSpPr txBox="1">
            <a:spLocks noGrp="1"/>
          </p:cNvSpPr>
          <p:nvPr>
            <p:ph type="body" idx="14"/>
          </p:nvPr>
        </p:nvSpPr>
        <p:spPr>
          <a:xfrm>
            <a:off x="6433343" y="3269910"/>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3" name="Google Shape;513;p43"/>
          <p:cNvSpPr txBox="1">
            <a:spLocks noGrp="1"/>
          </p:cNvSpPr>
          <p:nvPr>
            <p:ph type="body" idx="15"/>
          </p:nvPr>
        </p:nvSpPr>
        <p:spPr>
          <a:xfrm>
            <a:off x="1870221" y="3269910"/>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4" name="Google Shape;514;p43"/>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Slide - Three Column Images">
  <p:cSld name="1_Slide - Three Column Images">
    <p:spTree>
      <p:nvGrpSpPr>
        <p:cNvPr id="1" name="Shape 515"/>
        <p:cNvGrpSpPr/>
        <p:nvPr/>
      </p:nvGrpSpPr>
      <p:grpSpPr>
        <a:xfrm>
          <a:off x="0" y="0"/>
          <a:ext cx="0" cy="0"/>
          <a:chOff x="0" y="0"/>
          <a:chExt cx="0" cy="0"/>
        </a:xfrm>
      </p:grpSpPr>
      <p:sp>
        <p:nvSpPr>
          <p:cNvPr id="516" name="Google Shape;516;p44"/>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7" name="Google Shape;517;p44"/>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18" name="Google Shape;518;p44"/>
          <p:cNvSpPr>
            <a:spLocks noGrp="1"/>
          </p:cNvSpPr>
          <p:nvPr>
            <p:ph type="pic" idx="2"/>
          </p:nvPr>
        </p:nvSpPr>
        <p:spPr>
          <a:xfrm>
            <a:off x="650875" y="1270000"/>
            <a:ext cx="5381625" cy="3556000"/>
          </a:xfrm>
          <a:prstGeom prst="rect">
            <a:avLst/>
          </a:prstGeom>
          <a:solidFill>
            <a:schemeClr val="lt1"/>
          </a:solidFill>
          <a:ln>
            <a:noFill/>
          </a:ln>
        </p:spPr>
      </p:sp>
      <p:sp>
        <p:nvSpPr>
          <p:cNvPr id="519" name="Google Shape;519;p44"/>
          <p:cNvSpPr txBox="1">
            <a:spLocks noGrp="1"/>
          </p:cNvSpPr>
          <p:nvPr>
            <p:ph type="body" idx="1"/>
          </p:nvPr>
        </p:nvSpPr>
        <p:spPr>
          <a:xfrm>
            <a:off x="643255" y="5227150"/>
            <a:ext cx="538162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44"/>
          <p:cNvSpPr>
            <a:spLocks noGrp="1"/>
          </p:cNvSpPr>
          <p:nvPr>
            <p:ph type="pic" idx="3"/>
          </p:nvPr>
        </p:nvSpPr>
        <p:spPr>
          <a:xfrm>
            <a:off x="6174742" y="1270000"/>
            <a:ext cx="5381625" cy="3556000"/>
          </a:xfrm>
          <a:prstGeom prst="rect">
            <a:avLst/>
          </a:prstGeom>
          <a:solidFill>
            <a:schemeClr val="lt1"/>
          </a:solidFill>
          <a:ln>
            <a:noFill/>
          </a:ln>
        </p:spPr>
      </p:sp>
      <p:sp>
        <p:nvSpPr>
          <p:cNvPr id="521" name="Google Shape;521;p44"/>
          <p:cNvSpPr txBox="1">
            <a:spLocks noGrp="1"/>
          </p:cNvSpPr>
          <p:nvPr>
            <p:ph type="body" idx="4"/>
          </p:nvPr>
        </p:nvSpPr>
        <p:spPr>
          <a:xfrm>
            <a:off x="6167122" y="5227150"/>
            <a:ext cx="538162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44"/>
          <p:cNvSpPr txBox="1">
            <a:spLocks noGrp="1"/>
          </p:cNvSpPr>
          <p:nvPr>
            <p:ph type="body" idx="5"/>
          </p:nvPr>
        </p:nvSpPr>
        <p:spPr>
          <a:xfrm>
            <a:off x="6433343" y="4451288"/>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44"/>
          <p:cNvSpPr txBox="1">
            <a:spLocks noGrp="1"/>
          </p:cNvSpPr>
          <p:nvPr>
            <p:ph type="body" idx="6"/>
          </p:nvPr>
        </p:nvSpPr>
        <p:spPr>
          <a:xfrm>
            <a:off x="850980" y="4451288"/>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Slide - Three Column Images">
  <p:cSld name="3_Slide - Three Column Images">
    <p:spTree>
      <p:nvGrpSpPr>
        <p:cNvPr id="1" name="Shape 524"/>
        <p:cNvGrpSpPr/>
        <p:nvPr/>
      </p:nvGrpSpPr>
      <p:grpSpPr>
        <a:xfrm>
          <a:off x="0" y="0"/>
          <a:ext cx="0" cy="0"/>
          <a:chOff x="0" y="0"/>
          <a:chExt cx="0" cy="0"/>
        </a:xfrm>
      </p:grpSpPr>
      <p:sp>
        <p:nvSpPr>
          <p:cNvPr id="525" name="Google Shape;525;p4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26" name="Google Shape;526;p45"/>
          <p:cNvSpPr>
            <a:spLocks noGrp="1"/>
          </p:cNvSpPr>
          <p:nvPr>
            <p:ph type="pic" idx="2"/>
          </p:nvPr>
        </p:nvSpPr>
        <p:spPr>
          <a:xfrm>
            <a:off x="650875" y="1397000"/>
            <a:ext cx="5381625" cy="3556000"/>
          </a:xfrm>
          <a:prstGeom prst="rect">
            <a:avLst/>
          </a:prstGeom>
          <a:solidFill>
            <a:schemeClr val="lt1"/>
          </a:solidFill>
          <a:ln>
            <a:noFill/>
          </a:ln>
        </p:spPr>
      </p:sp>
      <p:sp>
        <p:nvSpPr>
          <p:cNvPr id="527" name="Google Shape;527;p45"/>
          <p:cNvSpPr txBox="1">
            <a:spLocks noGrp="1"/>
          </p:cNvSpPr>
          <p:nvPr>
            <p:ph type="body" idx="1"/>
          </p:nvPr>
        </p:nvSpPr>
        <p:spPr>
          <a:xfrm>
            <a:off x="643255" y="5354150"/>
            <a:ext cx="538162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45"/>
          <p:cNvSpPr>
            <a:spLocks noGrp="1"/>
          </p:cNvSpPr>
          <p:nvPr>
            <p:ph type="pic" idx="3"/>
          </p:nvPr>
        </p:nvSpPr>
        <p:spPr>
          <a:xfrm>
            <a:off x="6174742" y="1397000"/>
            <a:ext cx="5381625" cy="3556000"/>
          </a:xfrm>
          <a:prstGeom prst="rect">
            <a:avLst/>
          </a:prstGeom>
          <a:solidFill>
            <a:schemeClr val="lt1"/>
          </a:solidFill>
          <a:ln>
            <a:noFill/>
          </a:ln>
        </p:spPr>
      </p:sp>
      <p:sp>
        <p:nvSpPr>
          <p:cNvPr id="529" name="Google Shape;529;p45"/>
          <p:cNvSpPr txBox="1">
            <a:spLocks noGrp="1"/>
          </p:cNvSpPr>
          <p:nvPr>
            <p:ph type="body" idx="4"/>
          </p:nvPr>
        </p:nvSpPr>
        <p:spPr>
          <a:xfrm>
            <a:off x="6167122" y="5354150"/>
            <a:ext cx="538162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0" name="Google Shape;530;p45"/>
          <p:cNvSpPr txBox="1">
            <a:spLocks noGrp="1"/>
          </p:cNvSpPr>
          <p:nvPr>
            <p:ph type="body" idx="5"/>
          </p:nvPr>
        </p:nvSpPr>
        <p:spPr>
          <a:xfrm>
            <a:off x="6433343" y="4578288"/>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1" name="Google Shape;531;p45"/>
          <p:cNvSpPr txBox="1">
            <a:spLocks noGrp="1"/>
          </p:cNvSpPr>
          <p:nvPr>
            <p:ph type="body" idx="6"/>
          </p:nvPr>
        </p:nvSpPr>
        <p:spPr>
          <a:xfrm>
            <a:off x="850980" y="4578288"/>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2" name="Google Shape;532;p45"/>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Slide - Three Column Stats Image">
  <p:cSld name="3_Slide - Three Column Stats Image">
    <p:spTree>
      <p:nvGrpSpPr>
        <p:cNvPr id="1" name="Shape 533"/>
        <p:cNvGrpSpPr/>
        <p:nvPr/>
      </p:nvGrpSpPr>
      <p:grpSpPr>
        <a:xfrm>
          <a:off x="0" y="0"/>
          <a:ext cx="0" cy="0"/>
          <a:chOff x="0" y="0"/>
          <a:chExt cx="0" cy="0"/>
        </a:xfrm>
      </p:grpSpPr>
      <p:sp>
        <p:nvSpPr>
          <p:cNvPr id="534" name="Google Shape;534;p4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35" name="Google Shape;535;p46"/>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6" name="Google Shape;536;p46"/>
          <p:cNvSpPr txBox="1">
            <a:spLocks noGrp="1"/>
          </p:cNvSpPr>
          <p:nvPr>
            <p:ph type="body" idx="1"/>
          </p:nvPr>
        </p:nvSpPr>
        <p:spPr>
          <a:xfrm>
            <a:off x="635002" y="4667202"/>
            <a:ext cx="3456000" cy="1047798"/>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7" name="Google Shape;537;p46"/>
          <p:cNvSpPr txBox="1">
            <a:spLocks noGrp="1"/>
          </p:cNvSpPr>
          <p:nvPr>
            <p:ph type="body" idx="2"/>
          </p:nvPr>
        </p:nvSpPr>
        <p:spPr>
          <a:xfrm>
            <a:off x="4368000" y="4667202"/>
            <a:ext cx="3456000" cy="1047798"/>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8" name="Google Shape;538;p46"/>
          <p:cNvSpPr txBox="1">
            <a:spLocks noGrp="1"/>
          </p:cNvSpPr>
          <p:nvPr>
            <p:ph type="body" idx="3"/>
          </p:nvPr>
        </p:nvSpPr>
        <p:spPr>
          <a:xfrm>
            <a:off x="8107953" y="4667202"/>
            <a:ext cx="3456000" cy="1047798"/>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000"/>
              <a:buNone/>
              <a:defRPr sz="20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p46"/>
          <p:cNvSpPr>
            <a:spLocks noGrp="1"/>
          </p:cNvSpPr>
          <p:nvPr>
            <p:ph type="pic" idx="4"/>
          </p:nvPr>
        </p:nvSpPr>
        <p:spPr>
          <a:xfrm>
            <a:off x="635002" y="1143000"/>
            <a:ext cx="3456000" cy="3524202"/>
          </a:xfrm>
          <a:prstGeom prst="rect">
            <a:avLst/>
          </a:prstGeom>
          <a:solidFill>
            <a:schemeClr val="lt1"/>
          </a:solidFill>
          <a:ln w="25400" cap="flat" cmpd="sng">
            <a:solidFill>
              <a:schemeClr val="dk1"/>
            </a:solidFill>
            <a:prstDash val="solid"/>
            <a:round/>
            <a:headEnd type="none" w="sm" len="sm"/>
            <a:tailEnd type="none" w="sm" len="sm"/>
          </a:ln>
        </p:spPr>
      </p:sp>
      <p:sp>
        <p:nvSpPr>
          <p:cNvPr id="540" name="Google Shape;540;p46"/>
          <p:cNvSpPr>
            <a:spLocks noGrp="1"/>
          </p:cNvSpPr>
          <p:nvPr>
            <p:ph type="pic" idx="5"/>
          </p:nvPr>
        </p:nvSpPr>
        <p:spPr>
          <a:xfrm>
            <a:off x="4368000" y="1143000"/>
            <a:ext cx="3456000" cy="3524202"/>
          </a:xfrm>
          <a:prstGeom prst="rect">
            <a:avLst/>
          </a:prstGeom>
          <a:solidFill>
            <a:schemeClr val="lt1"/>
          </a:solidFill>
          <a:ln w="25400" cap="flat" cmpd="sng">
            <a:solidFill>
              <a:schemeClr val="dk1"/>
            </a:solidFill>
            <a:prstDash val="solid"/>
            <a:round/>
            <a:headEnd type="none" w="sm" len="sm"/>
            <a:tailEnd type="none" w="sm" len="sm"/>
          </a:ln>
        </p:spPr>
      </p:sp>
      <p:sp>
        <p:nvSpPr>
          <p:cNvPr id="541" name="Google Shape;541;p46"/>
          <p:cNvSpPr>
            <a:spLocks noGrp="1"/>
          </p:cNvSpPr>
          <p:nvPr>
            <p:ph type="pic" idx="6"/>
          </p:nvPr>
        </p:nvSpPr>
        <p:spPr>
          <a:xfrm>
            <a:off x="8107953" y="1143000"/>
            <a:ext cx="3456000" cy="3524202"/>
          </a:xfrm>
          <a:prstGeom prst="rect">
            <a:avLst/>
          </a:prstGeom>
          <a:solidFill>
            <a:schemeClr val="lt1"/>
          </a:solidFill>
          <a:ln w="25400" cap="flat" cmpd="sng">
            <a:solidFill>
              <a:schemeClr val="dk1"/>
            </a:solidFill>
            <a:prstDash val="solid"/>
            <a:round/>
            <a:headEnd type="none" w="sm" len="sm"/>
            <a:tailEnd type="none" w="sm" len="sm"/>
          </a:ln>
        </p:spPr>
      </p:sp>
      <p:sp>
        <p:nvSpPr>
          <p:cNvPr id="542" name="Google Shape;542;p46"/>
          <p:cNvSpPr txBox="1">
            <a:spLocks noGrp="1"/>
          </p:cNvSpPr>
          <p:nvPr>
            <p:ph type="body" idx="7"/>
          </p:nvPr>
        </p:nvSpPr>
        <p:spPr>
          <a:xfrm>
            <a:off x="906754" y="4295728"/>
            <a:ext cx="3184248"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46"/>
          <p:cNvSpPr txBox="1">
            <a:spLocks noGrp="1"/>
          </p:cNvSpPr>
          <p:nvPr>
            <p:ph type="body" idx="8"/>
          </p:nvPr>
        </p:nvSpPr>
        <p:spPr>
          <a:xfrm>
            <a:off x="4639752" y="4295728"/>
            <a:ext cx="3184248"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4" name="Google Shape;544;p46"/>
          <p:cNvSpPr txBox="1">
            <a:spLocks noGrp="1"/>
          </p:cNvSpPr>
          <p:nvPr>
            <p:ph type="body" idx="9"/>
          </p:nvPr>
        </p:nvSpPr>
        <p:spPr>
          <a:xfrm>
            <a:off x="8372750" y="4295728"/>
            <a:ext cx="3184248"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Slide - Four Column Stats">
  <p:cSld name="2_Slide - Four Column Stats">
    <p:spTree>
      <p:nvGrpSpPr>
        <p:cNvPr id="1" name="Shape 545"/>
        <p:cNvGrpSpPr/>
        <p:nvPr/>
      </p:nvGrpSpPr>
      <p:grpSpPr>
        <a:xfrm>
          <a:off x="0" y="0"/>
          <a:ext cx="0" cy="0"/>
          <a:chOff x="0" y="0"/>
          <a:chExt cx="0" cy="0"/>
        </a:xfrm>
      </p:grpSpPr>
      <p:sp>
        <p:nvSpPr>
          <p:cNvPr id="546" name="Google Shape;546;p47"/>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47" name="Google Shape;547;p47"/>
          <p:cNvSpPr txBox="1">
            <a:spLocks noGrp="1"/>
          </p:cNvSpPr>
          <p:nvPr>
            <p:ph type="body" idx="1"/>
          </p:nvPr>
        </p:nvSpPr>
        <p:spPr>
          <a:xfrm>
            <a:off x="635003" y="1270000"/>
            <a:ext cx="2016000" cy="3397202"/>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p47"/>
          <p:cNvSpPr txBox="1">
            <a:spLocks noGrp="1"/>
          </p:cNvSpPr>
          <p:nvPr>
            <p:ph type="body" idx="2"/>
          </p:nvPr>
        </p:nvSpPr>
        <p:spPr>
          <a:xfrm>
            <a:off x="2861897" y="1270000"/>
            <a:ext cx="2016000" cy="3397202"/>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9" name="Google Shape;549;p47"/>
          <p:cNvSpPr txBox="1">
            <a:spLocks noGrp="1"/>
          </p:cNvSpPr>
          <p:nvPr>
            <p:ph type="body" idx="3"/>
          </p:nvPr>
        </p:nvSpPr>
        <p:spPr>
          <a:xfrm>
            <a:off x="5088791" y="1270000"/>
            <a:ext cx="2016000" cy="3397202"/>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0" name="Google Shape;550;p47"/>
          <p:cNvSpPr txBox="1">
            <a:spLocks noGrp="1"/>
          </p:cNvSpPr>
          <p:nvPr>
            <p:ph type="body" idx="4"/>
          </p:nvPr>
        </p:nvSpPr>
        <p:spPr>
          <a:xfrm>
            <a:off x="7315685" y="1270000"/>
            <a:ext cx="2016000" cy="3397202"/>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1" name="Google Shape;551;p47"/>
          <p:cNvSpPr txBox="1">
            <a:spLocks noGrp="1"/>
          </p:cNvSpPr>
          <p:nvPr>
            <p:ph type="body" idx="5"/>
          </p:nvPr>
        </p:nvSpPr>
        <p:spPr>
          <a:xfrm>
            <a:off x="635003"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2" name="Google Shape;552;p47"/>
          <p:cNvSpPr txBox="1">
            <a:spLocks noGrp="1"/>
          </p:cNvSpPr>
          <p:nvPr>
            <p:ph type="body" idx="6"/>
          </p:nvPr>
        </p:nvSpPr>
        <p:spPr>
          <a:xfrm>
            <a:off x="2861897"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3" name="Google Shape;553;p47"/>
          <p:cNvSpPr txBox="1">
            <a:spLocks noGrp="1"/>
          </p:cNvSpPr>
          <p:nvPr>
            <p:ph type="body" idx="7"/>
          </p:nvPr>
        </p:nvSpPr>
        <p:spPr>
          <a:xfrm>
            <a:off x="5088791"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47"/>
          <p:cNvSpPr txBox="1">
            <a:spLocks noGrp="1"/>
          </p:cNvSpPr>
          <p:nvPr>
            <p:ph type="body" idx="8"/>
          </p:nvPr>
        </p:nvSpPr>
        <p:spPr>
          <a:xfrm>
            <a:off x="7315685"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5" name="Google Shape;555;p47"/>
          <p:cNvSpPr txBox="1">
            <a:spLocks noGrp="1"/>
          </p:cNvSpPr>
          <p:nvPr>
            <p:ph type="body" idx="9"/>
          </p:nvPr>
        </p:nvSpPr>
        <p:spPr>
          <a:xfrm>
            <a:off x="9542578" y="1270000"/>
            <a:ext cx="2016000" cy="339720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dk1"/>
              </a:buClr>
              <a:buSzPts val="2400"/>
              <a:buNone/>
              <a:defRPr sz="24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6" name="Google Shape;556;p47"/>
          <p:cNvSpPr txBox="1">
            <a:spLocks noGrp="1"/>
          </p:cNvSpPr>
          <p:nvPr>
            <p:ph type="body" idx="13"/>
          </p:nvPr>
        </p:nvSpPr>
        <p:spPr>
          <a:xfrm>
            <a:off x="9542578" y="4667203"/>
            <a:ext cx="201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2"/>
              </a:buClr>
              <a:buSzPts val="1400"/>
              <a:buNone/>
              <a:defRPr sz="1400">
                <a:solidFill>
                  <a:schemeClr val="dk2"/>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7" name="Google Shape;557;p47"/>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Slide - Title, Text, Image">
  <p:cSld name="5_Slide - Title, Text, Image">
    <p:spTree>
      <p:nvGrpSpPr>
        <p:cNvPr id="1" name="Shape 558"/>
        <p:cNvGrpSpPr/>
        <p:nvPr/>
      </p:nvGrpSpPr>
      <p:grpSpPr>
        <a:xfrm>
          <a:off x="0" y="0"/>
          <a:ext cx="0" cy="0"/>
          <a:chOff x="0" y="0"/>
          <a:chExt cx="0" cy="0"/>
        </a:xfrm>
      </p:grpSpPr>
      <p:sp>
        <p:nvSpPr>
          <p:cNvPr id="559" name="Google Shape;559;p48"/>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0" name="Google Shape;560;p4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61" name="Google Shape;561;p48"/>
          <p:cNvSpPr txBox="1">
            <a:spLocks noGrp="1"/>
          </p:cNvSpPr>
          <p:nvPr>
            <p:ph type="body" idx="1"/>
          </p:nvPr>
        </p:nvSpPr>
        <p:spPr>
          <a:xfrm>
            <a:off x="650875" y="1575000"/>
            <a:ext cx="4587875"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48"/>
          <p:cNvSpPr>
            <a:spLocks noGrp="1"/>
          </p:cNvSpPr>
          <p:nvPr>
            <p:ph type="chart" idx="2"/>
          </p:nvPr>
        </p:nvSpPr>
        <p:spPr>
          <a:xfrm>
            <a:off x="6032500" y="933450"/>
            <a:ext cx="5524500" cy="4781550"/>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_Slide - Two Column">
  <p:cSld name="4_Slide - Two Column">
    <p:spTree>
      <p:nvGrpSpPr>
        <p:cNvPr id="1" name="Shape 563"/>
        <p:cNvGrpSpPr/>
        <p:nvPr/>
      </p:nvGrpSpPr>
      <p:grpSpPr>
        <a:xfrm>
          <a:off x="0" y="0"/>
          <a:ext cx="0" cy="0"/>
          <a:chOff x="0" y="0"/>
          <a:chExt cx="0" cy="0"/>
        </a:xfrm>
      </p:grpSpPr>
      <p:sp>
        <p:nvSpPr>
          <p:cNvPr id="564" name="Google Shape;564;p49"/>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49"/>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66" name="Google Shape;566;p49"/>
          <p:cNvSpPr txBox="1">
            <a:spLocks noGrp="1"/>
          </p:cNvSpPr>
          <p:nvPr>
            <p:ph type="body" idx="1"/>
          </p:nvPr>
        </p:nvSpPr>
        <p:spPr>
          <a:xfrm>
            <a:off x="643255" y="1276845"/>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7" name="Google Shape;567;p49"/>
          <p:cNvSpPr txBox="1">
            <a:spLocks noGrp="1"/>
          </p:cNvSpPr>
          <p:nvPr>
            <p:ph type="body" idx="2"/>
          </p:nvPr>
        </p:nvSpPr>
        <p:spPr>
          <a:xfrm>
            <a:off x="6167755" y="1276845"/>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49"/>
          <p:cNvSpPr>
            <a:spLocks noGrp="1"/>
          </p:cNvSpPr>
          <p:nvPr>
            <p:ph type="chart" idx="3"/>
          </p:nvPr>
        </p:nvSpPr>
        <p:spPr>
          <a:xfrm>
            <a:off x="6167754" y="2159000"/>
            <a:ext cx="5389245" cy="3556000"/>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569" name="Google Shape;569;p49"/>
          <p:cNvSpPr>
            <a:spLocks noGrp="1"/>
          </p:cNvSpPr>
          <p:nvPr>
            <p:ph type="chart" idx="4"/>
          </p:nvPr>
        </p:nvSpPr>
        <p:spPr>
          <a:xfrm>
            <a:off x="650875" y="2159000"/>
            <a:ext cx="5389245" cy="3556000"/>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Slide - Title, Text, Image">
  <p:cSld name="2_Slide - Title, Text, Image">
    <p:spTree>
      <p:nvGrpSpPr>
        <p:cNvPr id="1" name="Shape 570"/>
        <p:cNvGrpSpPr/>
        <p:nvPr/>
      </p:nvGrpSpPr>
      <p:grpSpPr>
        <a:xfrm>
          <a:off x="0" y="0"/>
          <a:ext cx="0" cy="0"/>
          <a:chOff x="0" y="0"/>
          <a:chExt cx="0" cy="0"/>
        </a:xfrm>
      </p:grpSpPr>
      <p:sp>
        <p:nvSpPr>
          <p:cNvPr id="571" name="Google Shape;571;p50"/>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572" name="Google Shape;572;p50"/>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573" name="Google Shape;573;p50"/>
          <p:cNvSpPr>
            <a:spLocks noGrp="1"/>
          </p:cNvSpPr>
          <p:nvPr>
            <p:ph type="pic" idx="2"/>
          </p:nvPr>
        </p:nvSpPr>
        <p:spPr>
          <a:xfrm>
            <a:off x="6046785" y="0"/>
            <a:ext cx="6159500" cy="6858000"/>
          </a:xfrm>
          <a:prstGeom prst="rect">
            <a:avLst/>
          </a:prstGeom>
          <a:solidFill>
            <a:schemeClr val="accent1"/>
          </a:solidFill>
          <a:ln>
            <a:noFill/>
          </a:ln>
        </p:spPr>
      </p:sp>
      <p:sp>
        <p:nvSpPr>
          <p:cNvPr id="574" name="Google Shape;574;p50"/>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5" name="Google Shape;575;p50"/>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76" name="Google Shape;576;p50"/>
          <p:cNvSpPr txBox="1">
            <a:spLocks noGrp="1"/>
          </p:cNvSpPr>
          <p:nvPr>
            <p:ph type="body" idx="1"/>
          </p:nvPr>
        </p:nvSpPr>
        <p:spPr>
          <a:xfrm>
            <a:off x="650875" y="1564609"/>
            <a:ext cx="4587875"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7" name="Google Shape;577;p50"/>
          <p:cNvSpPr txBox="1">
            <a:spLocks noGrp="1"/>
          </p:cNvSpPr>
          <p:nvPr>
            <p:ph type="body" idx="3"/>
          </p:nvPr>
        </p:nvSpPr>
        <p:spPr>
          <a:xfrm>
            <a:off x="6818313" y="1587500"/>
            <a:ext cx="4587875" cy="36830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78" name="Google Shape;578;p50"/>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579" name="Google Shape;579;p50"/>
          <p:cNvSpPr txBox="1">
            <a:spLocks noGrp="1"/>
          </p:cNvSpPr>
          <p:nvPr>
            <p:ph type="body" idx="4"/>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 Title, Text, Image">
  <p:cSld name="Slide - Title, Text, Image">
    <p:spTree>
      <p:nvGrpSpPr>
        <p:cNvPr id="1" name="Shape 51"/>
        <p:cNvGrpSpPr/>
        <p:nvPr/>
      </p:nvGrpSpPr>
      <p:grpSpPr>
        <a:xfrm>
          <a:off x="0" y="0"/>
          <a:ext cx="0" cy="0"/>
          <a:chOff x="0" y="0"/>
          <a:chExt cx="0" cy="0"/>
        </a:xfrm>
      </p:grpSpPr>
      <p:sp>
        <p:nvSpPr>
          <p:cNvPr id="52" name="Google Shape;52;p6"/>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53" name="Google Shape;53;p6"/>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54" name="Google Shape;54;p6"/>
          <p:cNvSpPr>
            <a:spLocks noGrp="1"/>
          </p:cNvSpPr>
          <p:nvPr>
            <p:ph type="pic" idx="2"/>
          </p:nvPr>
        </p:nvSpPr>
        <p:spPr>
          <a:xfrm>
            <a:off x="6046785" y="0"/>
            <a:ext cx="6159500" cy="6858000"/>
          </a:xfrm>
          <a:prstGeom prst="rect">
            <a:avLst/>
          </a:prstGeom>
          <a:solidFill>
            <a:schemeClr val="lt1"/>
          </a:solidFill>
          <a:ln>
            <a:noFill/>
          </a:ln>
        </p:spPr>
      </p:sp>
      <p:sp>
        <p:nvSpPr>
          <p:cNvPr id="55" name="Google Shape;55;p6"/>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7" name="Google Shape;57;p6"/>
          <p:cNvSpPr txBox="1">
            <a:spLocks noGrp="1"/>
          </p:cNvSpPr>
          <p:nvPr>
            <p:ph type="body" idx="1"/>
          </p:nvPr>
        </p:nvSpPr>
        <p:spPr>
          <a:xfrm>
            <a:off x="650875" y="1575000"/>
            <a:ext cx="4587875"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6"/>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59" name="Google Shape;59;p6"/>
          <p:cNvSpPr txBox="1">
            <a:spLocks noGrp="1"/>
          </p:cNvSpPr>
          <p:nvPr>
            <p:ph type="body" idx="3"/>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Slide - Title, Text, Image">
  <p:cSld name="3_Slide - Title, Text, Image">
    <p:spTree>
      <p:nvGrpSpPr>
        <p:cNvPr id="1" name="Shape 580"/>
        <p:cNvGrpSpPr/>
        <p:nvPr/>
      </p:nvGrpSpPr>
      <p:grpSpPr>
        <a:xfrm>
          <a:off x="0" y="0"/>
          <a:ext cx="0" cy="0"/>
          <a:chOff x="0" y="0"/>
          <a:chExt cx="0" cy="0"/>
        </a:xfrm>
      </p:grpSpPr>
      <p:sp>
        <p:nvSpPr>
          <p:cNvPr id="581" name="Google Shape;581;p5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582" name="Google Shape;582;p5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583" name="Google Shape;583;p51"/>
          <p:cNvSpPr>
            <a:spLocks noGrp="1"/>
          </p:cNvSpPr>
          <p:nvPr>
            <p:ph type="pic" idx="2"/>
          </p:nvPr>
        </p:nvSpPr>
        <p:spPr>
          <a:xfrm>
            <a:off x="6095999" y="0"/>
            <a:ext cx="6096000" cy="6858000"/>
          </a:xfrm>
          <a:prstGeom prst="rect">
            <a:avLst/>
          </a:prstGeom>
          <a:solidFill>
            <a:schemeClr val="accent1"/>
          </a:solidFill>
          <a:ln>
            <a:noFill/>
          </a:ln>
        </p:spPr>
      </p:sp>
      <p:sp>
        <p:nvSpPr>
          <p:cNvPr id="584" name="Google Shape;584;p51"/>
          <p:cNvSpPr>
            <a:spLocks noGrp="1"/>
          </p:cNvSpPr>
          <p:nvPr>
            <p:ph type="pic" idx="3"/>
          </p:nvPr>
        </p:nvSpPr>
        <p:spPr>
          <a:xfrm>
            <a:off x="0" y="0"/>
            <a:ext cx="6096000" cy="6858000"/>
          </a:xfrm>
          <a:prstGeom prst="rect">
            <a:avLst/>
          </a:prstGeom>
          <a:solidFill>
            <a:srgbClr val="CBF3FD"/>
          </a:solidFill>
          <a:ln>
            <a:noFill/>
          </a:ln>
        </p:spPr>
      </p:sp>
      <p:sp>
        <p:nvSpPr>
          <p:cNvPr id="585" name="Google Shape;585;p51"/>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586" name="Google Shape;586;p51"/>
          <p:cNvCxnSpPr/>
          <p:nvPr/>
        </p:nvCxnSpPr>
        <p:spPr>
          <a:xfrm>
            <a:off x="60960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587" name="Google Shape;587;p51"/>
          <p:cNvSpPr txBox="1">
            <a:spLocks noGrp="1"/>
          </p:cNvSpPr>
          <p:nvPr>
            <p:ph type="body" idx="1"/>
          </p:nvPr>
        </p:nvSpPr>
        <p:spPr>
          <a:xfrm>
            <a:off x="6818313" y="1587500"/>
            <a:ext cx="4587875" cy="10160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8" name="Google Shape;588;p51"/>
          <p:cNvSpPr txBox="1">
            <a:spLocks noGrp="1"/>
          </p:cNvSpPr>
          <p:nvPr>
            <p:ph type="body" idx="4"/>
          </p:nvPr>
        </p:nvSpPr>
        <p:spPr>
          <a:xfrm>
            <a:off x="754063" y="1587500"/>
            <a:ext cx="4587875" cy="10160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9" name="Google Shape;589;p51"/>
          <p:cNvSpPr txBox="1">
            <a:spLocks noGrp="1"/>
          </p:cNvSpPr>
          <p:nvPr>
            <p:ph type="body" idx="5"/>
          </p:nvPr>
        </p:nvSpPr>
        <p:spPr>
          <a:xfrm>
            <a:off x="6433343"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0" name="Google Shape;590;p51"/>
          <p:cNvSpPr txBox="1">
            <a:spLocks noGrp="1"/>
          </p:cNvSpPr>
          <p:nvPr>
            <p:ph type="body" idx="6"/>
          </p:nvPr>
        </p:nvSpPr>
        <p:spPr>
          <a:xfrm>
            <a:off x="635000"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Slide - Title, Text, Image">
  <p:cSld name="1_Slide - Title, Text, Image">
    <p:spTree>
      <p:nvGrpSpPr>
        <p:cNvPr id="1" name="Shape 591"/>
        <p:cNvGrpSpPr/>
        <p:nvPr/>
      </p:nvGrpSpPr>
      <p:grpSpPr>
        <a:xfrm>
          <a:off x="0" y="0"/>
          <a:ext cx="0" cy="0"/>
          <a:chOff x="0" y="0"/>
          <a:chExt cx="0" cy="0"/>
        </a:xfrm>
      </p:grpSpPr>
      <p:sp>
        <p:nvSpPr>
          <p:cNvPr id="592" name="Google Shape;592;p52"/>
          <p:cNvSpPr>
            <a:spLocks noGrp="1"/>
          </p:cNvSpPr>
          <p:nvPr>
            <p:ph type="pic" idx="2"/>
          </p:nvPr>
        </p:nvSpPr>
        <p:spPr>
          <a:xfrm>
            <a:off x="0" y="0"/>
            <a:ext cx="6159500" cy="6858000"/>
          </a:xfrm>
          <a:prstGeom prst="rect">
            <a:avLst/>
          </a:prstGeom>
          <a:solidFill>
            <a:schemeClr val="lt1"/>
          </a:solidFill>
          <a:ln>
            <a:noFill/>
          </a:ln>
        </p:spPr>
      </p:sp>
      <p:sp>
        <p:nvSpPr>
          <p:cNvPr id="593" name="Google Shape;593;p52"/>
          <p:cNvSpPr txBox="1">
            <a:spLocks noGrp="1"/>
          </p:cNvSpPr>
          <p:nvPr>
            <p:ph type="title"/>
          </p:nvPr>
        </p:nvSpPr>
        <p:spPr>
          <a:xfrm>
            <a:off x="6953250"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4" name="Google Shape;594;p52"/>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595" name="Google Shape;595;p52"/>
          <p:cNvSpPr txBox="1">
            <a:spLocks noGrp="1"/>
          </p:cNvSpPr>
          <p:nvPr>
            <p:ph type="body" idx="1"/>
          </p:nvPr>
        </p:nvSpPr>
        <p:spPr>
          <a:xfrm>
            <a:off x="6953250" y="1544715"/>
            <a:ext cx="4587875" cy="417028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96" name="Google Shape;596;p52"/>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597" name="Google Shape;597;p52"/>
          <p:cNvSpPr txBox="1">
            <a:spLocks noGrp="1"/>
          </p:cNvSpPr>
          <p:nvPr>
            <p:ph type="body" idx="3"/>
          </p:nvPr>
        </p:nvSpPr>
        <p:spPr>
          <a:xfrm>
            <a:off x="650875"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 Quote">
  <p:cSld name="Slide - Quote">
    <p:bg>
      <p:bgPr>
        <a:solidFill>
          <a:schemeClr val="accent1"/>
        </a:solidFill>
        <a:effectLst/>
      </p:bgPr>
    </p:bg>
    <p:spTree>
      <p:nvGrpSpPr>
        <p:cNvPr id="1" name="Shape 598"/>
        <p:cNvGrpSpPr/>
        <p:nvPr/>
      </p:nvGrpSpPr>
      <p:grpSpPr>
        <a:xfrm>
          <a:off x="0" y="0"/>
          <a:ext cx="0" cy="0"/>
          <a:chOff x="0" y="0"/>
          <a:chExt cx="0" cy="0"/>
        </a:xfrm>
      </p:grpSpPr>
      <p:sp>
        <p:nvSpPr>
          <p:cNvPr id="599" name="Google Shape;599;p53"/>
          <p:cNvSpPr>
            <a:spLocks noGrp="1"/>
          </p:cNvSpPr>
          <p:nvPr>
            <p:ph type="pic" idx="2"/>
          </p:nvPr>
        </p:nvSpPr>
        <p:spPr>
          <a:xfrm>
            <a:off x="0" y="0"/>
            <a:ext cx="6032500" cy="6858000"/>
          </a:xfrm>
          <a:prstGeom prst="rect">
            <a:avLst/>
          </a:prstGeom>
          <a:solidFill>
            <a:schemeClr val="lt1"/>
          </a:solidFill>
          <a:ln>
            <a:noFill/>
          </a:ln>
        </p:spPr>
      </p:sp>
      <p:cxnSp>
        <p:nvCxnSpPr>
          <p:cNvPr id="600" name="Google Shape;600;p53"/>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601" name="Google Shape;601;p53"/>
          <p:cNvSpPr txBox="1">
            <a:spLocks noGrp="1"/>
          </p:cNvSpPr>
          <p:nvPr>
            <p:ph type="title"/>
          </p:nvPr>
        </p:nvSpPr>
        <p:spPr>
          <a:xfrm>
            <a:off x="5238750" y="1708150"/>
            <a:ext cx="6318250" cy="2988098"/>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norm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2" name="Google Shape;602;p53"/>
          <p:cNvSpPr txBox="1">
            <a:spLocks noGrp="1"/>
          </p:cNvSpPr>
          <p:nvPr>
            <p:ph type="body" idx="1"/>
          </p:nvPr>
        </p:nvSpPr>
        <p:spPr>
          <a:xfrm>
            <a:off x="8937625" y="5080000"/>
            <a:ext cx="2619375" cy="24765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3" name="Google Shape;603;p53"/>
          <p:cNvSpPr txBox="1">
            <a:spLocks noGrp="1"/>
          </p:cNvSpPr>
          <p:nvPr>
            <p:ph type="body" idx="3"/>
          </p:nvPr>
        </p:nvSpPr>
        <p:spPr>
          <a:xfrm>
            <a:off x="8363844" y="5416550"/>
            <a:ext cx="3193156" cy="24765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4" name="Google Shape;604;p5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05" name="Google Shape;605;p53"/>
          <p:cNvSpPr txBox="1">
            <a:spLocks noGrp="1"/>
          </p:cNvSpPr>
          <p:nvPr>
            <p:ph type="body" idx="4"/>
          </p:nvPr>
        </p:nvSpPr>
        <p:spPr>
          <a:xfrm>
            <a:off x="650875"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 Chart">
  <p:cSld name="Slide - Chart">
    <p:bg>
      <p:bgPr>
        <a:solidFill>
          <a:schemeClr val="accent1"/>
        </a:solidFill>
        <a:effectLst/>
      </p:bgPr>
    </p:bg>
    <p:spTree>
      <p:nvGrpSpPr>
        <p:cNvPr id="1" name="Shape 606"/>
        <p:cNvGrpSpPr/>
        <p:nvPr/>
      </p:nvGrpSpPr>
      <p:grpSpPr>
        <a:xfrm>
          <a:off x="0" y="0"/>
          <a:ext cx="0" cy="0"/>
          <a:chOff x="0" y="0"/>
          <a:chExt cx="0" cy="0"/>
        </a:xfrm>
      </p:grpSpPr>
      <p:sp>
        <p:nvSpPr>
          <p:cNvPr id="607" name="Google Shape;607;p54"/>
          <p:cNvSpPr/>
          <p:nvPr/>
        </p:nvSpPr>
        <p:spPr>
          <a:xfrm>
            <a:off x="-11905" y="0"/>
            <a:ext cx="6159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08" name="Google Shape;608;p54"/>
          <p:cNvSpPr txBox="1">
            <a:spLocks noGrp="1"/>
          </p:cNvSpPr>
          <p:nvPr>
            <p:ph type="title"/>
          </p:nvPr>
        </p:nvSpPr>
        <p:spPr>
          <a:xfrm>
            <a:off x="650875" y="389659"/>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9" name="Google Shape;609;p54"/>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10" name="Google Shape;610;p54"/>
          <p:cNvSpPr txBox="1">
            <a:spLocks noGrp="1"/>
          </p:cNvSpPr>
          <p:nvPr>
            <p:ph type="body" idx="1"/>
          </p:nvPr>
        </p:nvSpPr>
        <p:spPr>
          <a:xfrm>
            <a:off x="635000" y="1575001"/>
            <a:ext cx="4587875"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1" name="Google Shape;611;p54"/>
          <p:cNvSpPr txBox="1">
            <a:spLocks noGrp="1"/>
          </p:cNvSpPr>
          <p:nvPr>
            <p:ph type="body" idx="2"/>
          </p:nvPr>
        </p:nvSpPr>
        <p:spPr>
          <a:xfrm>
            <a:off x="7080250" y="4532539"/>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2" name="Google Shape;612;p54"/>
          <p:cNvSpPr txBox="1">
            <a:spLocks noGrp="1"/>
          </p:cNvSpPr>
          <p:nvPr>
            <p:ph type="body" idx="3"/>
          </p:nvPr>
        </p:nvSpPr>
        <p:spPr>
          <a:xfrm>
            <a:off x="7080250" y="5033639"/>
            <a:ext cx="4460875" cy="681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54"/>
          <p:cNvSpPr>
            <a:spLocks noGrp="1"/>
          </p:cNvSpPr>
          <p:nvPr>
            <p:ph type="chart" idx="4"/>
          </p:nvPr>
        </p:nvSpPr>
        <p:spPr>
          <a:xfrm>
            <a:off x="6953250" y="933450"/>
            <a:ext cx="4603750" cy="3362325"/>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cxnSp>
        <p:nvCxnSpPr>
          <p:cNvPr id="614" name="Google Shape;614;p54"/>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lide - Title, Text, Image, Caption">
  <p:cSld name="Slide - Title, Text, Image, Caption">
    <p:spTree>
      <p:nvGrpSpPr>
        <p:cNvPr id="1" name="Shape 615"/>
        <p:cNvGrpSpPr/>
        <p:nvPr/>
      </p:nvGrpSpPr>
      <p:grpSpPr>
        <a:xfrm>
          <a:off x="0" y="0"/>
          <a:ext cx="0" cy="0"/>
          <a:chOff x="0" y="0"/>
          <a:chExt cx="0" cy="0"/>
        </a:xfrm>
      </p:grpSpPr>
      <p:sp>
        <p:nvSpPr>
          <p:cNvPr id="616" name="Google Shape;616;p55"/>
          <p:cNvSpPr/>
          <p:nvPr/>
        </p:nvSpPr>
        <p:spPr>
          <a:xfrm>
            <a:off x="0" y="0"/>
            <a:ext cx="60325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17" name="Google Shape;617;p55"/>
          <p:cNvSpPr>
            <a:spLocks noGrp="1"/>
          </p:cNvSpPr>
          <p:nvPr>
            <p:ph type="pic" idx="2"/>
          </p:nvPr>
        </p:nvSpPr>
        <p:spPr>
          <a:xfrm>
            <a:off x="6046786" y="-11905"/>
            <a:ext cx="6159500" cy="3810000"/>
          </a:xfrm>
          <a:prstGeom prst="rect">
            <a:avLst/>
          </a:prstGeom>
          <a:solidFill>
            <a:schemeClr val="lt1"/>
          </a:solidFill>
          <a:ln>
            <a:noFill/>
          </a:ln>
        </p:spPr>
      </p:sp>
      <p:sp>
        <p:nvSpPr>
          <p:cNvPr id="618" name="Google Shape;618;p55"/>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9" name="Google Shape;619;p5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20" name="Google Shape;620;p55"/>
          <p:cNvSpPr txBox="1">
            <a:spLocks noGrp="1"/>
          </p:cNvSpPr>
          <p:nvPr>
            <p:ph type="body" idx="1"/>
          </p:nvPr>
        </p:nvSpPr>
        <p:spPr>
          <a:xfrm>
            <a:off x="650875" y="1579418"/>
            <a:ext cx="4587875" cy="413558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21" name="Google Shape;621;p55"/>
          <p:cNvCxnSpPr/>
          <p:nvPr/>
        </p:nvCxnSpPr>
        <p:spPr>
          <a:xfrm rot="10800000">
            <a:off x="6032500" y="3810000"/>
            <a:ext cx="6159500" cy="0"/>
          </a:xfrm>
          <a:prstGeom prst="straightConnector1">
            <a:avLst/>
          </a:prstGeom>
          <a:noFill/>
          <a:ln w="25400" cap="flat" cmpd="sng">
            <a:solidFill>
              <a:schemeClr val="dk1"/>
            </a:solidFill>
            <a:prstDash val="solid"/>
            <a:miter lim="800000"/>
            <a:headEnd type="none" w="sm" len="sm"/>
            <a:tailEnd type="none" w="sm" len="sm"/>
          </a:ln>
        </p:spPr>
      </p:cxnSp>
      <p:sp>
        <p:nvSpPr>
          <p:cNvPr id="622" name="Google Shape;622;p55"/>
          <p:cNvSpPr txBox="1">
            <a:spLocks noGrp="1"/>
          </p:cNvSpPr>
          <p:nvPr>
            <p:ph type="body" idx="3"/>
          </p:nvPr>
        </p:nvSpPr>
        <p:spPr>
          <a:xfrm>
            <a:off x="6294755" y="3629575"/>
            <a:ext cx="446849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3" name="Google Shape;623;p55"/>
          <p:cNvSpPr txBox="1">
            <a:spLocks noGrp="1"/>
          </p:cNvSpPr>
          <p:nvPr>
            <p:ph type="body" idx="4"/>
          </p:nvPr>
        </p:nvSpPr>
        <p:spPr>
          <a:xfrm>
            <a:off x="6329362" y="4255295"/>
            <a:ext cx="5211763" cy="145970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24" name="Google Shape;624;p55"/>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625" name="Google Shape;625;p55"/>
          <p:cNvSpPr txBox="1">
            <a:spLocks noGrp="1"/>
          </p:cNvSpPr>
          <p:nvPr>
            <p:ph type="body" idx="5"/>
          </p:nvPr>
        </p:nvSpPr>
        <p:spPr>
          <a:xfrm>
            <a:off x="6294755" y="3228425"/>
            <a:ext cx="3773963"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lide - Title, Text, Image, Caption 2">
  <p:cSld name="Slide - Title, Text, Image, Caption 2">
    <p:spTree>
      <p:nvGrpSpPr>
        <p:cNvPr id="1" name="Shape 626"/>
        <p:cNvGrpSpPr/>
        <p:nvPr/>
      </p:nvGrpSpPr>
      <p:grpSpPr>
        <a:xfrm>
          <a:off x="0" y="0"/>
          <a:ext cx="0" cy="0"/>
          <a:chOff x="0" y="0"/>
          <a:chExt cx="0" cy="0"/>
        </a:xfrm>
      </p:grpSpPr>
      <p:sp>
        <p:nvSpPr>
          <p:cNvPr id="627" name="Google Shape;627;p56"/>
          <p:cNvSpPr/>
          <p:nvPr/>
        </p:nvSpPr>
        <p:spPr>
          <a:xfrm>
            <a:off x="0" y="0"/>
            <a:ext cx="69532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28" name="Google Shape;628;p56"/>
          <p:cNvSpPr>
            <a:spLocks noGrp="1"/>
          </p:cNvSpPr>
          <p:nvPr>
            <p:ph type="pic" idx="2"/>
          </p:nvPr>
        </p:nvSpPr>
        <p:spPr>
          <a:xfrm>
            <a:off x="8128000" y="1143000"/>
            <a:ext cx="2889250" cy="2889250"/>
          </a:xfrm>
          <a:prstGeom prst="rect">
            <a:avLst/>
          </a:prstGeom>
          <a:solidFill>
            <a:schemeClr val="lt1"/>
          </a:solidFill>
          <a:ln w="25400" cap="flat" cmpd="sng">
            <a:solidFill>
              <a:schemeClr val="dk1"/>
            </a:solidFill>
            <a:prstDash val="solid"/>
            <a:round/>
            <a:headEnd type="none" w="sm" len="sm"/>
            <a:tailEnd type="none" w="sm" len="sm"/>
          </a:ln>
        </p:spPr>
      </p:sp>
      <p:sp>
        <p:nvSpPr>
          <p:cNvPr id="629" name="Google Shape;629;p56"/>
          <p:cNvSpPr txBox="1">
            <a:spLocks noGrp="1"/>
          </p:cNvSpPr>
          <p:nvPr>
            <p:ph type="title"/>
          </p:nvPr>
        </p:nvSpPr>
        <p:spPr>
          <a:xfrm>
            <a:off x="650875" y="381000"/>
            <a:ext cx="550862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0" name="Google Shape;630;p5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31" name="Google Shape;631;p56"/>
          <p:cNvSpPr txBox="1">
            <a:spLocks noGrp="1"/>
          </p:cNvSpPr>
          <p:nvPr>
            <p:ph type="body" idx="1"/>
          </p:nvPr>
        </p:nvSpPr>
        <p:spPr>
          <a:xfrm>
            <a:off x="650875" y="1575000"/>
            <a:ext cx="5508625"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56"/>
          <p:cNvSpPr txBox="1">
            <a:spLocks noGrp="1"/>
          </p:cNvSpPr>
          <p:nvPr>
            <p:ph type="body" idx="3"/>
          </p:nvPr>
        </p:nvSpPr>
        <p:spPr>
          <a:xfrm>
            <a:off x="8128001" y="4338150"/>
            <a:ext cx="2889250"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33" name="Google Shape;633;p56"/>
          <p:cNvCxnSpPr/>
          <p:nvPr/>
        </p:nvCxnSpPr>
        <p:spPr>
          <a:xfrm>
            <a:off x="69469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634" name="Google Shape;634;p56"/>
          <p:cNvSpPr txBox="1">
            <a:spLocks noGrp="1"/>
          </p:cNvSpPr>
          <p:nvPr>
            <p:ph type="body" idx="4"/>
          </p:nvPr>
        </p:nvSpPr>
        <p:spPr>
          <a:xfrm>
            <a:off x="8128001" y="4896644"/>
            <a:ext cx="2889250" cy="818356"/>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defRPr>
            </a:lvl1pPr>
            <a:lvl2pPr marL="914400" lvl="1" indent="-228600" algn="l">
              <a:lnSpc>
                <a:spcPct val="90000"/>
              </a:lnSpc>
              <a:spcBef>
                <a:spcPts val="500"/>
              </a:spcBef>
              <a:spcAft>
                <a:spcPts val="0"/>
              </a:spcAft>
              <a:buClr>
                <a:schemeClr val="lt1"/>
              </a:buClr>
              <a:buSzPts val="1600"/>
              <a:buNone/>
              <a:defRPr sz="16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200"/>
              <a:buNone/>
              <a:defRPr sz="1200">
                <a:solidFill>
                  <a:schemeClr val="lt1"/>
                </a:solidFill>
              </a:defRPr>
            </a:lvl4pPr>
            <a:lvl5pPr marL="2286000" lvl="4" indent="-228600" algn="l">
              <a:lnSpc>
                <a:spcPct val="90000"/>
              </a:lnSpc>
              <a:spcBef>
                <a:spcPts val="500"/>
              </a:spcBef>
              <a:spcAft>
                <a:spcPts val="0"/>
              </a:spcAft>
              <a:buClr>
                <a:schemeClr val="lt1"/>
              </a:buClr>
              <a:buSzPts val="1200"/>
              <a:buNone/>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5" name="Google Shape;635;p56"/>
          <p:cNvSpPr txBox="1">
            <a:spLocks noGrp="1"/>
          </p:cNvSpPr>
          <p:nvPr>
            <p:ph type="body" idx="5"/>
          </p:nvPr>
        </p:nvSpPr>
        <p:spPr>
          <a:xfrm>
            <a:off x="8128001" y="6108700"/>
            <a:ext cx="2889250"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 Full Screen Image, Notes">
  <p:cSld name="Slide - Full Screen Image, Notes">
    <p:spTree>
      <p:nvGrpSpPr>
        <p:cNvPr id="1" name="Shape 636"/>
        <p:cNvGrpSpPr/>
        <p:nvPr/>
      </p:nvGrpSpPr>
      <p:grpSpPr>
        <a:xfrm>
          <a:off x="0" y="0"/>
          <a:ext cx="0" cy="0"/>
          <a:chOff x="0" y="0"/>
          <a:chExt cx="0" cy="0"/>
        </a:xfrm>
      </p:grpSpPr>
      <p:sp>
        <p:nvSpPr>
          <p:cNvPr id="637" name="Google Shape;637;p57"/>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638" name="Google Shape;638;p57"/>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639" name="Google Shape;639;p57"/>
          <p:cNvSpPr>
            <a:spLocks noGrp="1"/>
          </p:cNvSpPr>
          <p:nvPr>
            <p:ph type="pic" idx="2"/>
          </p:nvPr>
        </p:nvSpPr>
        <p:spPr>
          <a:xfrm>
            <a:off x="-1" y="0"/>
            <a:ext cx="12192000" cy="6858000"/>
          </a:xfrm>
          <a:prstGeom prst="rect">
            <a:avLst/>
          </a:prstGeom>
          <a:solidFill>
            <a:schemeClr val="lt1"/>
          </a:solidFill>
          <a:ln>
            <a:noFill/>
          </a:ln>
        </p:spPr>
      </p:sp>
      <p:sp>
        <p:nvSpPr>
          <p:cNvPr id="640" name="Google Shape;640;p57"/>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41" name="Google Shape;641;p57"/>
          <p:cNvSpPr txBox="1">
            <a:spLocks noGrp="1"/>
          </p:cNvSpPr>
          <p:nvPr>
            <p:ph type="body" idx="1"/>
          </p:nvPr>
        </p:nvSpPr>
        <p:spPr>
          <a:xfrm>
            <a:off x="4322128" y="2560150"/>
            <a:ext cx="3547745" cy="36085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2" name="Google Shape;642;p57"/>
          <p:cNvSpPr txBox="1">
            <a:spLocks noGrp="1"/>
          </p:cNvSpPr>
          <p:nvPr>
            <p:ph type="title"/>
          </p:nvPr>
        </p:nvSpPr>
        <p:spPr>
          <a:xfrm>
            <a:off x="1428750" y="3104502"/>
            <a:ext cx="9334500" cy="6489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3" name="Google Shape;643;p57"/>
          <p:cNvSpPr txBox="1">
            <a:spLocks noGrp="1"/>
          </p:cNvSpPr>
          <p:nvPr>
            <p:ph type="body" idx="3"/>
          </p:nvPr>
        </p:nvSpPr>
        <p:spPr>
          <a:xfrm>
            <a:off x="650875"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Slide - Full Screen Image, Notes">
  <p:cSld name="2_Slide - Full Screen Image, Notes">
    <p:spTree>
      <p:nvGrpSpPr>
        <p:cNvPr id="1" name="Shape 644"/>
        <p:cNvGrpSpPr/>
        <p:nvPr/>
      </p:nvGrpSpPr>
      <p:grpSpPr>
        <a:xfrm>
          <a:off x="0" y="0"/>
          <a:ext cx="0" cy="0"/>
          <a:chOff x="0" y="0"/>
          <a:chExt cx="0" cy="0"/>
        </a:xfrm>
      </p:grpSpPr>
      <p:sp>
        <p:nvSpPr>
          <p:cNvPr id="645" name="Google Shape;645;p58"/>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646" name="Google Shape;646;p58"/>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647" name="Google Shape;647;p58"/>
          <p:cNvSpPr>
            <a:spLocks noGrp="1"/>
          </p:cNvSpPr>
          <p:nvPr>
            <p:ph type="pic" idx="2"/>
          </p:nvPr>
        </p:nvSpPr>
        <p:spPr>
          <a:xfrm>
            <a:off x="3400799" y="0"/>
            <a:ext cx="8791200" cy="6858000"/>
          </a:xfrm>
          <a:prstGeom prst="rect">
            <a:avLst/>
          </a:prstGeom>
          <a:solidFill>
            <a:schemeClr val="lt1"/>
          </a:solidFill>
          <a:ln>
            <a:noFill/>
          </a:ln>
        </p:spPr>
      </p:sp>
      <p:cxnSp>
        <p:nvCxnSpPr>
          <p:cNvPr id="648" name="Google Shape;648;p58"/>
          <p:cNvCxnSpPr/>
          <p:nvPr/>
        </p:nvCxnSpPr>
        <p:spPr>
          <a:xfrm>
            <a:off x="338971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649" name="Google Shape;649;p5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50" name="Google Shape;650;p58"/>
          <p:cNvSpPr txBox="1">
            <a:spLocks noGrp="1"/>
          </p:cNvSpPr>
          <p:nvPr>
            <p:ph type="title"/>
          </p:nvPr>
        </p:nvSpPr>
        <p:spPr>
          <a:xfrm>
            <a:off x="650875" y="381000"/>
            <a:ext cx="3547745" cy="162273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lvl="0" algn="l">
              <a:lnSpc>
                <a:spcPct val="90000"/>
              </a:lnSpc>
              <a:spcBef>
                <a:spcPts val="0"/>
              </a:spcBef>
              <a:spcAft>
                <a:spcPts val="0"/>
              </a:spcAft>
              <a:buClr>
                <a:schemeClr val="dk1"/>
              </a:buClr>
              <a:buSzPts val="3200"/>
              <a:buFont typeface="Montserrat ExtraBold"/>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1" name="Google Shape;651;p58"/>
          <p:cNvSpPr txBox="1">
            <a:spLocks noGrp="1"/>
          </p:cNvSpPr>
          <p:nvPr>
            <p:ph type="body" idx="1"/>
          </p:nvPr>
        </p:nvSpPr>
        <p:spPr>
          <a:xfrm>
            <a:off x="650875" y="2201361"/>
            <a:ext cx="3540125" cy="42240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800"/>
              <a:buNone/>
              <a:defRPr sz="1800">
                <a:solidFill>
                  <a:schemeClr val="accen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2pPr>
            <a:lvl3pPr marL="1371600" lvl="2"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3pPr>
            <a:lvl4pPr marL="1828800" lvl="3"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4pPr>
            <a:lvl5pPr marL="2286000" lvl="4" indent="-228600" algn="l">
              <a:lnSpc>
                <a:spcPct val="90000"/>
              </a:lnSpc>
              <a:spcBef>
                <a:spcPts val="500"/>
              </a:spcBef>
              <a:spcAft>
                <a:spcPts val="0"/>
              </a:spcAft>
              <a:buClr>
                <a:schemeClr val="dk1"/>
              </a:buClr>
              <a:buSzPts val="1800"/>
              <a:buNone/>
              <a:defRPr sz="1800">
                <a:latin typeface="Montserrat"/>
                <a:ea typeface="Montserrat"/>
                <a:cs typeface="Montserrat"/>
                <a:sym typeface="Montserra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2" name="Google Shape;652;p58"/>
          <p:cNvSpPr txBox="1">
            <a:spLocks noGrp="1"/>
          </p:cNvSpPr>
          <p:nvPr>
            <p:ph type="body" idx="3"/>
          </p:nvPr>
        </p:nvSpPr>
        <p:spPr>
          <a:xfrm>
            <a:off x="3849942" y="6105525"/>
            <a:ext cx="4024058"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Slide - Full Screen Image, Notes">
  <p:cSld name="1_Slide - Full Screen Image, Notes">
    <p:spTree>
      <p:nvGrpSpPr>
        <p:cNvPr id="1" name="Shape 653"/>
        <p:cNvGrpSpPr/>
        <p:nvPr/>
      </p:nvGrpSpPr>
      <p:grpSpPr>
        <a:xfrm>
          <a:off x="0" y="0"/>
          <a:ext cx="0" cy="0"/>
          <a:chOff x="0" y="0"/>
          <a:chExt cx="0" cy="0"/>
        </a:xfrm>
      </p:grpSpPr>
      <p:sp>
        <p:nvSpPr>
          <p:cNvPr id="654" name="Google Shape;654;p59"/>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655" name="Google Shape;655;p5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656" name="Google Shape;656;p59"/>
          <p:cNvSpPr>
            <a:spLocks noGrp="1"/>
          </p:cNvSpPr>
          <p:nvPr>
            <p:ph type="pic" idx="2"/>
          </p:nvPr>
        </p:nvSpPr>
        <p:spPr>
          <a:xfrm>
            <a:off x="-1" y="0"/>
            <a:ext cx="12192000" cy="6858000"/>
          </a:xfrm>
          <a:prstGeom prst="rect">
            <a:avLst/>
          </a:prstGeom>
          <a:solidFill>
            <a:schemeClr val="lt1"/>
          </a:solidFill>
          <a:ln>
            <a:noFill/>
          </a:ln>
        </p:spPr>
      </p:sp>
      <p:sp>
        <p:nvSpPr>
          <p:cNvPr id="657" name="Google Shape;657;p59"/>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58" name="Google Shape;658;p59"/>
          <p:cNvSpPr txBox="1">
            <a:spLocks noGrp="1"/>
          </p:cNvSpPr>
          <p:nvPr>
            <p:ph type="body" idx="1"/>
          </p:nvPr>
        </p:nvSpPr>
        <p:spPr>
          <a:xfrm>
            <a:off x="650875" y="6105525"/>
            <a:ext cx="3635375" cy="24765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9_Slide - Title Only">
  <p:cSld name="9_Slide - Title Only">
    <p:spTree>
      <p:nvGrpSpPr>
        <p:cNvPr id="1" name="Shape 659"/>
        <p:cNvGrpSpPr/>
        <p:nvPr/>
      </p:nvGrpSpPr>
      <p:grpSpPr>
        <a:xfrm>
          <a:off x="0" y="0"/>
          <a:ext cx="0" cy="0"/>
          <a:chOff x="0" y="0"/>
          <a:chExt cx="0" cy="0"/>
        </a:xfrm>
      </p:grpSpPr>
      <p:sp>
        <p:nvSpPr>
          <p:cNvPr id="660" name="Google Shape;660;p60"/>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661" name="Google Shape;661;p60"/>
          <p:cNvSpPr/>
          <p:nvPr/>
        </p:nvSpPr>
        <p:spPr>
          <a:xfrm>
            <a:off x="10851634" y="2585331"/>
            <a:ext cx="81308" cy="25356"/>
          </a:xfrm>
          <a:custGeom>
            <a:avLst/>
            <a:gdLst/>
            <a:ahLst/>
            <a:cxnLst/>
            <a:rect l="l" t="t" r="r" b="b"/>
            <a:pathLst>
              <a:path w="81308" h="25356" extrusionOk="0">
                <a:moveTo>
                  <a:pt x="33332" y="616"/>
                </a:moveTo>
                <a:cubicBezTo>
                  <a:pt x="27796" y="4306"/>
                  <a:pt x="-6341" y="2461"/>
                  <a:pt x="1040" y="10765"/>
                </a:cubicBezTo>
                <a:cubicBezTo>
                  <a:pt x="7498" y="18146"/>
                  <a:pt x="36100" y="13532"/>
                  <a:pt x="49939" y="21836"/>
                </a:cubicBezTo>
                <a:cubicBezTo>
                  <a:pt x="62856" y="29217"/>
                  <a:pt x="81309" y="23681"/>
                  <a:pt x="81309" y="17223"/>
                </a:cubicBezTo>
                <a:cubicBezTo>
                  <a:pt x="81309" y="10765"/>
                  <a:pt x="38867" y="-3075"/>
                  <a:pt x="33332" y="6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62" name="Google Shape;662;p60"/>
          <p:cNvSpPr/>
          <p:nvPr/>
        </p:nvSpPr>
        <p:spPr>
          <a:xfrm>
            <a:off x="7577539" y="5917865"/>
            <a:ext cx="52144" cy="33961"/>
          </a:xfrm>
          <a:custGeom>
            <a:avLst/>
            <a:gdLst/>
            <a:ahLst/>
            <a:cxnLst/>
            <a:rect l="l" t="t" r="r" b="b"/>
            <a:pathLst>
              <a:path w="52144" h="33961" extrusionOk="0">
                <a:moveTo>
                  <a:pt x="17729" y="1532"/>
                </a:moveTo>
                <a:cubicBezTo>
                  <a:pt x="14038" y="-6771"/>
                  <a:pt x="-13641" y="20907"/>
                  <a:pt x="8502" y="31056"/>
                </a:cubicBezTo>
                <a:cubicBezTo>
                  <a:pt x="18651" y="35670"/>
                  <a:pt x="23264" y="25521"/>
                  <a:pt x="29723" y="31056"/>
                </a:cubicBezTo>
                <a:cubicBezTo>
                  <a:pt x="36181" y="36592"/>
                  <a:pt x="50021" y="34747"/>
                  <a:pt x="51866" y="20907"/>
                </a:cubicBezTo>
                <a:cubicBezTo>
                  <a:pt x="55556" y="7068"/>
                  <a:pt x="21420" y="8913"/>
                  <a:pt x="17729" y="153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663" name="Google Shape;663;p60"/>
          <p:cNvGrpSpPr/>
          <p:nvPr/>
        </p:nvGrpSpPr>
        <p:grpSpPr>
          <a:xfrm>
            <a:off x="4333631" y="1228725"/>
            <a:ext cx="6913917" cy="4299285"/>
            <a:chOff x="6479812" y="3234553"/>
            <a:chExt cx="1828646" cy="1137108"/>
          </a:xfrm>
        </p:grpSpPr>
        <p:sp>
          <p:nvSpPr>
            <p:cNvPr id="664" name="Google Shape;664;p60"/>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65" name="Google Shape;665;p60"/>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66" name="Google Shape;666;p60"/>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67" name="Google Shape;667;p60"/>
            <p:cNvSpPr/>
            <p:nvPr/>
          </p:nvSpPr>
          <p:spPr>
            <a:xfrm>
              <a:off x="8092616" y="3819294"/>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68" name="Google Shape;668;p60"/>
            <p:cNvSpPr/>
            <p:nvPr/>
          </p:nvSpPr>
          <p:spPr>
            <a:xfrm>
              <a:off x="7586964" y="3551937"/>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69" name="Google Shape;669;p60"/>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0" name="Google Shape;670;p60"/>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1" name="Google Shape;671;p60"/>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2" name="Google Shape;672;p60"/>
            <p:cNvSpPr/>
            <p:nvPr/>
          </p:nvSpPr>
          <p:spPr>
            <a:xfrm>
              <a:off x="7613670" y="3314746"/>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3" name="Google Shape;673;p60"/>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4" name="Google Shape;674;p60"/>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5" name="Google Shape;675;p60"/>
            <p:cNvSpPr/>
            <p:nvPr/>
          </p:nvSpPr>
          <p:spPr>
            <a:xfrm>
              <a:off x="7840686" y="3539879"/>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6" name="Google Shape;676;p60"/>
            <p:cNvSpPr/>
            <p:nvPr/>
          </p:nvSpPr>
          <p:spPr>
            <a:xfrm>
              <a:off x="7895121" y="3703839"/>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7" name="Google Shape;677;p60"/>
            <p:cNvSpPr/>
            <p:nvPr/>
          </p:nvSpPr>
          <p:spPr>
            <a:xfrm>
              <a:off x="8109171" y="3764989"/>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8" name="Google Shape;678;p60"/>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79" name="Google Shape;679;p60"/>
            <p:cNvSpPr/>
            <p:nvPr/>
          </p:nvSpPr>
          <p:spPr>
            <a:xfrm>
              <a:off x="7150561" y="3849023"/>
              <a:ext cx="208405" cy="233424"/>
            </a:xfrm>
            <a:custGeom>
              <a:avLst/>
              <a:gdLst/>
              <a:ahLst/>
              <a:cxnLst/>
              <a:rect l="l" t="t" r="r" b="b"/>
              <a:pathLst>
                <a:path w="208405" h="233424" extrusionOk="0">
                  <a:moveTo>
                    <a:pt x="103334" y="5536"/>
                  </a:moveTo>
                  <a:lnTo>
                    <a:pt x="103334" y="24911"/>
                  </a:lnTo>
                  <a:lnTo>
                    <a:pt x="86727" y="46131"/>
                  </a:lnTo>
                  <a:lnTo>
                    <a:pt x="78423" y="68274"/>
                  </a:lnTo>
                  <a:cubicBezTo>
                    <a:pt x="81191" y="68274"/>
                    <a:pt x="83036" y="68274"/>
                    <a:pt x="83959" y="68274"/>
                  </a:cubicBezTo>
                  <a:cubicBezTo>
                    <a:pt x="90417" y="67352"/>
                    <a:pt x="96876" y="81191"/>
                    <a:pt x="96876" y="86727"/>
                  </a:cubicBezTo>
                  <a:cubicBezTo>
                    <a:pt x="96876" y="92263"/>
                    <a:pt x="83036" y="138394"/>
                    <a:pt x="79346" y="141162"/>
                  </a:cubicBezTo>
                  <a:cubicBezTo>
                    <a:pt x="76578" y="143007"/>
                    <a:pt x="30447" y="158692"/>
                    <a:pt x="0" y="167918"/>
                  </a:cubicBezTo>
                  <a:cubicBezTo>
                    <a:pt x="6459" y="181757"/>
                    <a:pt x="20298" y="209436"/>
                    <a:pt x="32292" y="233425"/>
                  </a:cubicBezTo>
                  <a:cubicBezTo>
                    <a:pt x="34137" y="232502"/>
                    <a:pt x="36905" y="231579"/>
                    <a:pt x="38750" y="230657"/>
                  </a:cubicBezTo>
                  <a:cubicBezTo>
                    <a:pt x="53512" y="222353"/>
                    <a:pt x="70120" y="226044"/>
                    <a:pt x="81191" y="223276"/>
                  </a:cubicBezTo>
                  <a:cubicBezTo>
                    <a:pt x="92263" y="220508"/>
                    <a:pt x="81191" y="211282"/>
                    <a:pt x="91340" y="202978"/>
                  </a:cubicBezTo>
                  <a:cubicBezTo>
                    <a:pt x="100567" y="194674"/>
                    <a:pt x="114406" y="201133"/>
                    <a:pt x="119942" y="198365"/>
                  </a:cubicBezTo>
                  <a:cubicBezTo>
                    <a:pt x="124555" y="195597"/>
                    <a:pt x="128245" y="178067"/>
                    <a:pt x="136549" y="174376"/>
                  </a:cubicBezTo>
                  <a:cubicBezTo>
                    <a:pt x="144853" y="170686"/>
                    <a:pt x="154079" y="173454"/>
                    <a:pt x="153156" y="166073"/>
                  </a:cubicBezTo>
                  <a:cubicBezTo>
                    <a:pt x="152233" y="158692"/>
                    <a:pt x="154079" y="132858"/>
                    <a:pt x="162383" y="131013"/>
                  </a:cubicBezTo>
                  <a:cubicBezTo>
                    <a:pt x="170686" y="129168"/>
                    <a:pt x="183603" y="120864"/>
                    <a:pt x="183603" y="116251"/>
                  </a:cubicBezTo>
                  <a:cubicBezTo>
                    <a:pt x="183603" y="111638"/>
                    <a:pt x="200210" y="94108"/>
                    <a:pt x="204823" y="85804"/>
                  </a:cubicBezTo>
                  <a:cubicBezTo>
                    <a:pt x="209436" y="77501"/>
                    <a:pt x="210359" y="72887"/>
                    <a:pt x="202978" y="71965"/>
                  </a:cubicBezTo>
                  <a:cubicBezTo>
                    <a:pt x="195597" y="71042"/>
                    <a:pt x="184525" y="50744"/>
                    <a:pt x="180835" y="44286"/>
                  </a:cubicBezTo>
                  <a:cubicBezTo>
                    <a:pt x="178067" y="38750"/>
                    <a:pt x="155001" y="42441"/>
                    <a:pt x="137472" y="27679"/>
                  </a:cubicBezTo>
                  <a:cubicBezTo>
                    <a:pt x="130091" y="22143"/>
                    <a:pt x="126400" y="11071"/>
                    <a:pt x="123632" y="0"/>
                  </a:cubicBezTo>
                  <a:lnTo>
                    <a:pt x="114406" y="5536"/>
                  </a:lnTo>
                  <a:lnTo>
                    <a:pt x="103334" y="5536"/>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0" name="Google Shape;680;p60"/>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1" name="Google Shape;681;p60"/>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2" name="Google Shape;682;p60"/>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3" name="Google Shape;683;p60"/>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4" name="Google Shape;684;p60"/>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5" name="Google Shape;685;p60"/>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6" name="Google Shape;686;p60"/>
            <p:cNvSpPr/>
            <p:nvPr/>
          </p:nvSpPr>
          <p:spPr>
            <a:xfrm>
              <a:off x="7881379" y="4270663"/>
              <a:ext cx="53431" cy="100998"/>
            </a:xfrm>
            <a:custGeom>
              <a:avLst/>
              <a:gdLst/>
              <a:ahLst/>
              <a:cxnLst/>
              <a:rect l="l" t="t" r="r" b="b"/>
              <a:pathLst>
                <a:path w="53431" h="100998" extrusionOk="0">
                  <a:moveTo>
                    <a:pt x="11897" y="0"/>
                  </a:moveTo>
                  <a:cubicBezTo>
                    <a:pt x="4516" y="923"/>
                    <a:pt x="6361" y="14762"/>
                    <a:pt x="2670" y="24911"/>
                  </a:cubicBezTo>
                  <a:cubicBezTo>
                    <a:pt x="-1020" y="35060"/>
                    <a:pt x="-97" y="45209"/>
                    <a:pt x="825" y="59971"/>
                  </a:cubicBezTo>
                  <a:cubicBezTo>
                    <a:pt x="2670" y="74733"/>
                    <a:pt x="825" y="90418"/>
                    <a:pt x="13742" y="98721"/>
                  </a:cubicBezTo>
                  <a:cubicBezTo>
                    <a:pt x="28504" y="108870"/>
                    <a:pt x="53415" y="83036"/>
                    <a:pt x="53415" y="61816"/>
                  </a:cubicBezTo>
                  <a:cubicBezTo>
                    <a:pt x="54338" y="39673"/>
                    <a:pt x="17433" y="0"/>
                    <a:pt x="11897"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7" name="Google Shape;687;p60"/>
            <p:cNvSpPr/>
            <p:nvPr/>
          </p:nvSpPr>
          <p:spPr>
            <a:xfrm>
              <a:off x="6906065" y="4016018"/>
              <a:ext cx="309096" cy="183516"/>
            </a:xfrm>
            <a:custGeom>
              <a:avLst/>
              <a:gdLst/>
              <a:ahLst/>
              <a:cxnLst/>
              <a:rect l="l" t="t" r="r" b="b"/>
              <a:pathLst>
                <a:path w="309096" h="183516" extrusionOk="0">
                  <a:moveTo>
                    <a:pt x="218663" y="8304"/>
                  </a:moveTo>
                  <a:cubicBezTo>
                    <a:pt x="205746" y="11071"/>
                    <a:pt x="171609" y="9226"/>
                    <a:pt x="166996" y="11071"/>
                  </a:cubicBezTo>
                  <a:cubicBezTo>
                    <a:pt x="162383" y="12917"/>
                    <a:pt x="131013" y="35982"/>
                    <a:pt x="127322" y="46131"/>
                  </a:cubicBezTo>
                  <a:cubicBezTo>
                    <a:pt x="122709" y="56280"/>
                    <a:pt x="116251" y="58125"/>
                    <a:pt x="109793" y="52590"/>
                  </a:cubicBezTo>
                  <a:cubicBezTo>
                    <a:pt x="103334" y="47054"/>
                    <a:pt x="75656" y="48899"/>
                    <a:pt x="73810" y="47054"/>
                  </a:cubicBezTo>
                  <a:cubicBezTo>
                    <a:pt x="71965" y="45209"/>
                    <a:pt x="51667" y="42441"/>
                    <a:pt x="41518" y="44286"/>
                  </a:cubicBezTo>
                  <a:cubicBezTo>
                    <a:pt x="32292" y="46131"/>
                    <a:pt x="26756" y="39673"/>
                    <a:pt x="22143" y="41518"/>
                  </a:cubicBezTo>
                  <a:cubicBezTo>
                    <a:pt x="17530" y="43363"/>
                    <a:pt x="12917" y="47976"/>
                    <a:pt x="11072" y="50744"/>
                  </a:cubicBezTo>
                  <a:cubicBezTo>
                    <a:pt x="9226" y="53512"/>
                    <a:pt x="12917" y="61816"/>
                    <a:pt x="11994" y="64584"/>
                  </a:cubicBezTo>
                  <a:cubicBezTo>
                    <a:pt x="11994" y="65506"/>
                    <a:pt x="6459" y="68274"/>
                    <a:pt x="0" y="71042"/>
                  </a:cubicBezTo>
                  <a:cubicBezTo>
                    <a:pt x="2768" y="76578"/>
                    <a:pt x="3691" y="83036"/>
                    <a:pt x="1845" y="86727"/>
                  </a:cubicBezTo>
                  <a:cubicBezTo>
                    <a:pt x="-922" y="95953"/>
                    <a:pt x="1845" y="116251"/>
                    <a:pt x="9226" y="128245"/>
                  </a:cubicBezTo>
                  <a:cubicBezTo>
                    <a:pt x="17530" y="140239"/>
                    <a:pt x="13839" y="162382"/>
                    <a:pt x="18453" y="166073"/>
                  </a:cubicBezTo>
                  <a:cubicBezTo>
                    <a:pt x="22143" y="170686"/>
                    <a:pt x="52590" y="169763"/>
                    <a:pt x="65507" y="160537"/>
                  </a:cubicBezTo>
                  <a:cubicBezTo>
                    <a:pt x="79346" y="151311"/>
                    <a:pt x="88573" y="150388"/>
                    <a:pt x="98721" y="150388"/>
                  </a:cubicBezTo>
                  <a:cubicBezTo>
                    <a:pt x="109793" y="150388"/>
                    <a:pt x="123632" y="141162"/>
                    <a:pt x="127322" y="136549"/>
                  </a:cubicBezTo>
                  <a:cubicBezTo>
                    <a:pt x="131013" y="131936"/>
                    <a:pt x="146698" y="131936"/>
                    <a:pt x="153156" y="131936"/>
                  </a:cubicBezTo>
                  <a:cubicBezTo>
                    <a:pt x="159614" y="132858"/>
                    <a:pt x="166073" y="125477"/>
                    <a:pt x="173454" y="118096"/>
                  </a:cubicBezTo>
                  <a:cubicBezTo>
                    <a:pt x="180835" y="110715"/>
                    <a:pt x="203901" y="107947"/>
                    <a:pt x="228811" y="99644"/>
                  </a:cubicBezTo>
                  <a:cubicBezTo>
                    <a:pt x="253722" y="92263"/>
                    <a:pt x="248187" y="80268"/>
                    <a:pt x="253722" y="73810"/>
                  </a:cubicBezTo>
                  <a:cubicBezTo>
                    <a:pt x="258336" y="68274"/>
                    <a:pt x="265716" y="70119"/>
                    <a:pt x="275866" y="65506"/>
                  </a:cubicBezTo>
                  <a:cubicBezTo>
                    <a:pt x="263872" y="40596"/>
                    <a:pt x="250955" y="13839"/>
                    <a:pt x="243574" y="0"/>
                  </a:cubicBezTo>
                  <a:cubicBezTo>
                    <a:pt x="232502" y="4613"/>
                    <a:pt x="222353" y="7381"/>
                    <a:pt x="218663" y="8304"/>
                  </a:cubicBezTo>
                  <a:close/>
                  <a:moveTo>
                    <a:pt x="282324" y="179912"/>
                  </a:moveTo>
                  <a:cubicBezTo>
                    <a:pt x="290627" y="189139"/>
                    <a:pt x="308158" y="178067"/>
                    <a:pt x="309080" y="175299"/>
                  </a:cubicBezTo>
                  <a:cubicBezTo>
                    <a:pt x="310003" y="171608"/>
                    <a:pt x="272175" y="169763"/>
                    <a:pt x="282324" y="1799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8" name="Google Shape;688;p60"/>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89" name="Google Shape;689;p60"/>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90" name="Google Shape;690;p60"/>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91" name="Google Shape;691;p60"/>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92" name="Google Shape;692;p60"/>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93" name="Google Shape;693;p60"/>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694" name="Google Shape;694;p60"/>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695" name="Google Shape;695;p60"/>
          <p:cNvSpPr/>
          <p:nvPr/>
        </p:nvSpPr>
        <p:spPr>
          <a:xfrm>
            <a:off x="5280747" y="277217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6" name="Google Shape;696;p60"/>
          <p:cNvSpPr/>
          <p:nvPr/>
        </p:nvSpPr>
        <p:spPr>
          <a:xfrm>
            <a:off x="7129540" y="351138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7" name="Google Shape;697;p60"/>
          <p:cNvSpPr/>
          <p:nvPr/>
        </p:nvSpPr>
        <p:spPr>
          <a:xfrm>
            <a:off x="8280319" y="345676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8" name="Google Shape;698;p60"/>
          <p:cNvSpPr/>
          <p:nvPr/>
        </p:nvSpPr>
        <p:spPr>
          <a:xfrm>
            <a:off x="9400508" y="311415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9" name="Google Shape;699;p60"/>
          <p:cNvSpPr/>
          <p:nvPr/>
        </p:nvSpPr>
        <p:spPr>
          <a:xfrm>
            <a:off x="10369386" y="380241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0" name="Google Shape;700;p60"/>
          <p:cNvSpPr/>
          <p:nvPr/>
        </p:nvSpPr>
        <p:spPr>
          <a:xfrm>
            <a:off x="10580458" y="374183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1" name="Google Shape;701;p60"/>
          <p:cNvSpPr/>
          <p:nvPr/>
        </p:nvSpPr>
        <p:spPr>
          <a:xfrm>
            <a:off x="9587366" y="461935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2" name="Google Shape;702;p60"/>
          <p:cNvSpPr/>
          <p:nvPr/>
        </p:nvSpPr>
        <p:spPr>
          <a:xfrm>
            <a:off x="9347404" y="461422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3" name="Google Shape;703;p60"/>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p60"/>
          <p:cNvSpPr txBox="1">
            <a:spLocks noGrp="1"/>
          </p:cNvSpPr>
          <p:nvPr>
            <p:ph type="body" idx="1"/>
          </p:nvPr>
        </p:nvSpPr>
        <p:spPr>
          <a:xfrm>
            <a:off x="650876" y="1575000"/>
            <a:ext cx="3860308" cy="401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5" name="Google Shape;705;p60"/>
          <p:cNvSpPr/>
          <p:nvPr/>
        </p:nvSpPr>
        <p:spPr>
          <a:xfrm>
            <a:off x="8983762" y="407065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6" name="Google Shape;706;p60"/>
          <p:cNvSpPr txBox="1"/>
          <p:nvPr/>
        </p:nvSpPr>
        <p:spPr>
          <a:xfrm>
            <a:off x="2403231" y="6357771"/>
            <a:ext cx="7385538" cy="13080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AMMAN – BENGALURU – CHENNAI – DELHI – DHAKA – DUBAI – KARACHI – KOLKATA – MUMBAI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lide - Title Only">
  <p:cSld name="2_Slide - Title Only">
    <p:spTree>
      <p:nvGrpSpPr>
        <p:cNvPr id="1" name="Shape 60"/>
        <p:cNvGrpSpPr/>
        <p:nvPr/>
      </p:nvGrpSpPr>
      <p:grpSpPr>
        <a:xfrm>
          <a:off x="0" y="0"/>
          <a:ext cx="0" cy="0"/>
          <a:chOff x="0" y="0"/>
          <a:chExt cx="0" cy="0"/>
        </a:xfrm>
      </p:grpSpPr>
      <p:pic>
        <p:nvPicPr>
          <p:cNvPr id="61" name="Google Shape;61;p7"/>
          <p:cNvPicPr preferRelativeResize="0"/>
          <p:nvPr/>
        </p:nvPicPr>
        <p:blipFill rotWithShape="1">
          <a:blip r:embed="rId2">
            <a:alphaModFix/>
          </a:blip>
          <a:srcRect/>
          <a:stretch/>
        </p:blipFill>
        <p:spPr>
          <a:xfrm>
            <a:off x="1413668" y="1163600"/>
            <a:ext cx="9364663" cy="4622361"/>
          </a:xfrm>
          <a:prstGeom prst="rect">
            <a:avLst/>
          </a:prstGeom>
          <a:noFill/>
          <a:ln>
            <a:noFill/>
          </a:ln>
        </p:spPr>
      </p:pic>
      <p:sp>
        <p:nvSpPr>
          <p:cNvPr id="62" name="Google Shape;62;p7"/>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
          <p:cNvSpPr txBox="1">
            <a:spLocks noGrp="1"/>
          </p:cNvSpPr>
          <p:nvPr>
            <p:ph type="sldNum" idx="12"/>
          </p:nvPr>
        </p:nvSpPr>
        <p:spPr>
          <a:xfrm>
            <a:off x="650875" y="6356350"/>
            <a:ext cx="327819"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64" name="Google Shape;64;p7"/>
          <p:cNvGrpSpPr/>
          <p:nvPr/>
        </p:nvGrpSpPr>
        <p:grpSpPr>
          <a:xfrm>
            <a:off x="5387922" y="3770113"/>
            <a:ext cx="1486974" cy="1315949"/>
            <a:chOff x="5387922" y="4143433"/>
            <a:chExt cx="1486974" cy="1315949"/>
          </a:xfrm>
        </p:grpSpPr>
        <p:sp>
          <p:nvSpPr>
            <p:cNvPr id="65" name="Google Shape;65;p7"/>
            <p:cNvSpPr/>
            <p:nvPr/>
          </p:nvSpPr>
          <p:spPr>
            <a:xfrm>
              <a:off x="5387922" y="414343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6" name="Google Shape;66;p7"/>
            <p:cNvSpPr/>
            <p:nvPr/>
          </p:nvSpPr>
          <p:spPr>
            <a:xfrm>
              <a:off x="5477206" y="429338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7" name="Google Shape;67;p7"/>
            <p:cNvSpPr/>
            <p:nvPr/>
          </p:nvSpPr>
          <p:spPr>
            <a:xfrm>
              <a:off x="5585948" y="437236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8" name="Google Shape;68;p7"/>
            <p:cNvSpPr/>
            <p:nvPr/>
          </p:nvSpPr>
          <p:spPr>
            <a:xfrm>
              <a:off x="5711861" y="43311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69" name="Google Shape;69;p7"/>
            <p:cNvSpPr/>
            <p:nvPr/>
          </p:nvSpPr>
          <p:spPr>
            <a:xfrm>
              <a:off x="5860758" y="43198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0" name="Google Shape;70;p7"/>
            <p:cNvSpPr/>
            <p:nvPr/>
          </p:nvSpPr>
          <p:spPr>
            <a:xfrm>
              <a:off x="6727379" y="42562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1" name="Google Shape;71;p7"/>
            <p:cNvSpPr/>
            <p:nvPr/>
          </p:nvSpPr>
          <p:spPr>
            <a:xfrm>
              <a:off x="6737062" y="44537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 name="Google Shape;72;p7"/>
            <p:cNvSpPr/>
            <p:nvPr/>
          </p:nvSpPr>
          <p:spPr>
            <a:xfrm>
              <a:off x="6766896" y="463091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 name="Google Shape;73;p7"/>
            <p:cNvSpPr/>
            <p:nvPr/>
          </p:nvSpPr>
          <p:spPr>
            <a:xfrm>
              <a:off x="6526361" y="509083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4" name="Google Shape;74;p7"/>
            <p:cNvSpPr/>
            <p:nvPr/>
          </p:nvSpPr>
          <p:spPr>
            <a:xfrm>
              <a:off x="6458859" y="510394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5" name="Google Shape;75;p7"/>
            <p:cNvSpPr/>
            <p:nvPr/>
          </p:nvSpPr>
          <p:spPr>
            <a:xfrm>
              <a:off x="6561552" y="524298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6" name="Google Shape;76;p7"/>
            <p:cNvSpPr/>
            <p:nvPr/>
          </p:nvSpPr>
          <p:spPr>
            <a:xfrm>
              <a:off x="6285407" y="535138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 name="Google Shape;77;p7"/>
            <p:cNvSpPr/>
            <p:nvPr/>
          </p:nvSpPr>
          <p:spPr>
            <a:xfrm>
              <a:off x="6492871" y="50695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nvGrpSpPr>
          <p:cNvPr id="78" name="Google Shape;78;p7"/>
          <p:cNvGrpSpPr/>
          <p:nvPr/>
        </p:nvGrpSpPr>
        <p:grpSpPr>
          <a:xfrm>
            <a:off x="8536153" y="3031270"/>
            <a:ext cx="464779" cy="616871"/>
            <a:chOff x="8536153" y="3404590"/>
            <a:chExt cx="464779" cy="616871"/>
          </a:xfrm>
        </p:grpSpPr>
        <p:sp>
          <p:nvSpPr>
            <p:cNvPr id="79" name="Google Shape;79;p7"/>
            <p:cNvSpPr/>
            <p:nvPr/>
          </p:nvSpPr>
          <p:spPr>
            <a:xfrm>
              <a:off x="8536153" y="37082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0" name="Google Shape;80;p7"/>
            <p:cNvSpPr/>
            <p:nvPr/>
          </p:nvSpPr>
          <p:spPr>
            <a:xfrm>
              <a:off x="8637184" y="380790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1" name="Google Shape;81;p7"/>
            <p:cNvSpPr/>
            <p:nvPr/>
          </p:nvSpPr>
          <p:spPr>
            <a:xfrm>
              <a:off x="8757745" y="38369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2" name="Google Shape;82;p7"/>
            <p:cNvSpPr/>
            <p:nvPr/>
          </p:nvSpPr>
          <p:spPr>
            <a:xfrm>
              <a:off x="8691184" y="391346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3" name="Google Shape;83;p7"/>
            <p:cNvSpPr/>
            <p:nvPr/>
          </p:nvSpPr>
          <p:spPr>
            <a:xfrm>
              <a:off x="8865745" y="378539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4" name="Google Shape;84;p7"/>
            <p:cNvSpPr/>
            <p:nvPr/>
          </p:nvSpPr>
          <p:spPr>
            <a:xfrm>
              <a:off x="8775489" y="364783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 name="Google Shape;85;p7"/>
            <p:cNvSpPr/>
            <p:nvPr/>
          </p:nvSpPr>
          <p:spPr>
            <a:xfrm>
              <a:off x="8892932" y="366724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 name="Google Shape;86;p7"/>
            <p:cNvSpPr/>
            <p:nvPr/>
          </p:nvSpPr>
          <p:spPr>
            <a:xfrm>
              <a:off x="8829489" y="357251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7" name="Google Shape;87;p7"/>
            <p:cNvSpPr/>
            <p:nvPr/>
          </p:nvSpPr>
          <p:spPr>
            <a:xfrm>
              <a:off x="8878867" y="353149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8" name="Google Shape;88;p7"/>
            <p:cNvSpPr/>
            <p:nvPr/>
          </p:nvSpPr>
          <p:spPr>
            <a:xfrm>
              <a:off x="8811906" y="343199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9" name="Google Shape;89;p7"/>
            <p:cNvSpPr/>
            <p:nvPr/>
          </p:nvSpPr>
          <p:spPr>
            <a:xfrm>
              <a:off x="8726638" y="356607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0" name="Google Shape;90;p7"/>
            <p:cNvSpPr/>
            <p:nvPr/>
          </p:nvSpPr>
          <p:spPr>
            <a:xfrm>
              <a:off x="8707554" y="340459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1" name="Google Shape;91;p7"/>
            <p:cNvSpPr/>
            <p:nvPr/>
          </p:nvSpPr>
          <p:spPr>
            <a:xfrm>
              <a:off x="8536153" y="360891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nvGrpSpPr>
          <p:cNvPr id="92" name="Google Shape;92;p7"/>
          <p:cNvGrpSpPr/>
          <p:nvPr/>
        </p:nvGrpSpPr>
        <p:grpSpPr>
          <a:xfrm>
            <a:off x="8357128" y="3106531"/>
            <a:ext cx="2050648" cy="2169320"/>
            <a:chOff x="8357128" y="3479851"/>
            <a:chExt cx="2050648" cy="2169320"/>
          </a:xfrm>
        </p:grpSpPr>
        <p:sp>
          <p:nvSpPr>
            <p:cNvPr id="93" name="Google Shape;93;p7"/>
            <p:cNvSpPr/>
            <p:nvPr/>
          </p:nvSpPr>
          <p:spPr>
            <a:xfrm>
              <a:off x="9069577" y="352205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4" name="Google Shape;94;p7"/>
            <p:cNvSpPr/>
            <p:nvPr/>
          </p:nvSpPr>
          <p:spPr>
            <a:xfrm>
              <a:off x="9354155" y="354356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5" name="Google Shape;95;p7"/>
            <p:cNvSpPr/>
            <p:nvPr/>
          </p:nvSpPr>
          <p:spPr>
            <a:xfrm>
              <a:off x="8511118" y="394458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 name="Google Shape;96;p7"/>
            <p:cNvSpPr/>
            <p:nvPr/>
          </p:nvSpPr>
          <p:spPr>
            <a:xfrm>
              <a:off x="8916917" y="408773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7" name="Google Shape;97;p7"/>
            <p:cNvSpPr/>
            <p:nvPr/>
          </p:nvSpPr>
          <p:spPr>
            <a:xfrm>
              <a:off x="8357128" y="413177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8" name="Google Shape;98;p7"/>
            <p:cNvSpPr/>
            <p:nvPr/>
          </p:nvSpPr>
          <p:spPr>
            <a:xfrm>
              <a:off x="8562965" y="41633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9" name="Google Shape;99;p7"/>
            <p:cNvSpPr/>
            <p:nvPr/>
          </p:nvSpPr>
          <p:spPr>
            <a:xfrm>
              <a:off x="8357128" y="435647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0" name="Google Shape;100;p7"/>
            <p:cNvSpPr/>
            <p:nvPr/>
          </p:nvSpPr>
          <p:spPr>
            <a:xfrm>
              <a:off x="8443332" y="443253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 name="Google Shape;101;p7"/>
            <p:cNvSpPr/>
            <p:nvPr/>
          </p:nvSpPr>
          <p:spPr>
            <a:xfrm>
              <a:off x="8562965" y="463590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2" name="Google Shape;102;p7"/>
            <p:cNvSpPr/>
            <p:nvPr/>
          </p:nvSpPr>
          <p:spPr>
            <a:xfrm>
              <a:off x="9653922" y="54118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3" name="Google Shape;103;p7"/>
            <p:cNvSpPr/>
            <p:nvPr/>
          </p:nvSpPr>
          <p:spPr>
            <a:xfrm>
              <a:off x="10299776" y="55411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4" name="Google Shape;104;p7"/>
            <p:cNvSpPr/>
            <p:nvPr/>
          </p:nvSpPr>
          <p:spPr>
            <a:xfrm>
              <a:off x="9560925" y="551245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5" name="Google Shape;105;p7"/>
            <p:cNvSpPr/>
            <p:nvPr/>
          </p:nvSpPr>
          <p:spPr>
            <a:xfrm>
              <a:off x="9408155" y="347985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nvGrpSpPr>
          <p:cNvPr id="106" name="Google Shape;106;p7"/>
          <p:cNvGrpSpPr/>
          <p:nvPr/>
        </p:nvGrpSpPr>
        <p:grpSpPr>
          <a:xfrm>
            <a:off x="5555225" y="2344250"/>
            <a:ext cx="1211671" cy="935554"/>
            <a:chOff x="5555225" y="2717570"/>
            <a:chExt cx="1211671" cy="935554"/>
          </a:xfrm>
        </p:grpSpPr>
        <p:sp>
          <p:nvSpPr>
            <p:cNvPr id="107" name="Google Shape;107;p7"/>
            <p:cNvSpPr/>
            <p:nvPr/>
          </p:nvSpPr>
          <p:spPr>
            <a:xfrm>
              <a:off x="6075950" y="271757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8" name="Google Shape;108;p7"/>
            <p:cNvSpPr/>
            <p:nvPr/>
          </p:nvSpPr>
          <p:spPr>
            <a:xfrm>
              <a:off x="6262158" y="272869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9" name="Google Shape;109;p7"/>
            <p:cNvSpPr/>
            <p:nvPr/>
          </p:nvSpPr>
          <p:spPr>
            <a:xfrm>
              <a:off x="5760198" y="296586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0" name="Google Shape;110;p7"/>
            <p:cNvSpPr/>
            <p:nvPr/>
          </p:nvSpPr>
          <p:spPr>
            <a:xfrm>
              <a:off x="6131947" y="29604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1" name="Google Shape;111;p7"/>
            <p:cNvSpPr/>
            <p:nvPr/>
          </p:nvSpPr>
          <p:spPr>
            <a:xfrm>
              <a:off x="6134430" y="286883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2" name="Google Shape;112;p7"/>
            <p:cNvSpPr/>
            <p:nvPr/>
          </p:nvSpPr>
          <p:spPr>
            <a:xfrm>
              <a:off x="5853507" y="30596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3" name="Google Shape;113;p7"/>
            <p:cNvSpPr/>
            <p:nvPr/>
          </p:nvSpPr>
          <p:spPr>
            <a:xfrm>
              <a:off x="6006234" y="30713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4" name="Google Shape;114;p7"/>
            <p:cNvSpPr/>
            <p:nvPr/>
          </p:nvSpPr>
          <p:spPr>
            <a:xfrm>
              <a:off x="5885467" y="314461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5" name="Google Shape;115;p7"/>
            <p:cNvSpPr/>
            <p:nvPr/>
          </p:nvSpPr>
          <p:spPr>
            <a:xfrm>
              <a:off x="6060829" y="321381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6" name="Google Shape;116;p7"/>
            <p:cNvSpPr/>
            <p:nvPr/>
          </p:nvSpPr>
          <p:spPr>
            <a:xfrm>
              <a:off x="6143787" y="335590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7" name="Google Shape;117;p7"/>
            <p:cNvSpPr/>
            <p:nvPr/>
          </p:nvSpPr>
          <p:spPr>
            <a:xfrm>
              <a:off x="6402507" y="34695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8" name="Google Shape;118;p7"/>
            <p:cNvSpPr/>
            <p:nvPr/>
          </p:nvSpPr>
          <p:spPr>
            <a:xfrm>
              <a:off x="6552957" y="336414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19" name="Google Shape;119;p7"/>
            <p:cNvSpPr/>
            <p:nvPr/>
          </p:nvSpPr>
          <p:spPr>
            <a:xfrm>
              <a:off x="6658896" y="35451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0" name="Google Shape;120;p7"/>
            <p:cNvSpPr/>
            <p:nvPr/>
          </p:nvSpPr>
          <p:spPr>
            <a:xfrm>
              <a:off x="5815564" y="33664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1" name="Google Shape;121;p7"/>
            <p:cNvSpPr/>
            <p:nvPr/>
          </p:nvSpPr>
          <p:spPr>
            <a:xfrm>
              <a:off x="5717648" y="340735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2" name="Google Shape;122;p7"/>
            <p:cNvSpPr/>
            <p:nvPr/>
          </p:nvSpPr>
          <p:spPr>
            <a:xfrm>
              <a:off x="5555225" y="34271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3" name="Google Shape;123;p7"/>
            <p:cNvSpPr/>
            <p:nvPr/>
          </p:nvSpPr>
          <p:spPr>
            <a:xfrm>
              <a:off x="5876483" y="29904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nvGrpSpPr>
          <p:cNvPr id="124" name="Google Shape;124;p7"/>
          <p:cNvGrpSpPr/>
          <p:nvPr/>
        </p:nvGrpSpPr>
        <p:grpSpPr>
          <a:xfrm>
            <a:off x="3093700" y="3513423"/>
            <a:ext cx="1743459" cy="1648574"/>
            <a:chOff x="3093700" y="3886743"/>
            <a:chExt cx="1743459" cy="1648574"/>
          </a:xfrm>
        </p:grpSpPr>
        <p:sp>
          <p:nvSpPr>
            <p:cNvPr id="125" name="Google Shape;125;p7"/>
            <p:cNvSpPr/>
            <p:nvPr/>
          </p:nvSpPr>
          <p:spPr>
            <a:xfrm>
              <a:off x="3208701" y="399688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6" name="Google Shape;126;p7"/>
            <p:cNvSpPr/>
            <p:nvPr/>
          </p:nvSpPr>
          <p:spPr>
            <a:xfrm>
              <a:off x="3093700" y="388674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7" name="Google Shape;127;p7"/>
            <p:cNvSpPr/>
            <p:nvPr/>
          </p:nvSpPr>
          <p:spPr>
            <a:xfrm>
              <a:off x="3820247" y="431147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8" name="Google Shape;128;p7"/>
            <p:cNvSpPr/>
            <p:nvPr/>
          </p:nvSpPr>
          <p:spPr>
            <a:xfrm>
              <a:off x="3855533" y="438166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29" name="Google Shape;129;p7"/>
            <p:cNvSpPr/>
            <p:nvPr/>
          </p:nvSpPr>
          <p:spPr>
            <a:xfrm>
              <a:off x="3760788" y="476926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0" name="Google Shape;130;p7"/>
            <p:cNvSpPr/>
            <p:nvPr/>
          </p:nvSpPr>
          <p:spPr>
            <a:xfrm>
              <a:off x="4729159" y="487777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1" name="Google Shape;131;p7"/>
            <p:cNvSpPr/>
            <p:nvPr/>
          </p:nvSpPr>
          <p:spPr>
            <a:xfrm>
              <a:off x="4463668" y="525629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2" name="Google Shape;132;p7"/>
            <p:cNvSpPr/>
            <p:nvPr/>
          </p:nvSpPr>
          <p:spPr>
            <a:xfrm>
              <a:off x="3897574" y="527866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3" name="Google Shape;133;p7"/>
            <p:cNvSpPr/>
            <p:nvPr/>
          </p:nvSpPr>
          <p:spPr>
            <a:xfrm>
              <a:off x="4209646" y="54273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4" name="Google Shape;134;p7"/>
            <p:cNvSpPr/>
            <p:nvPr/>
          </p:nvSpPr>
          <p:spPr>
            <a:xfrm>
              <a:off x="4500154" y="512137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5" name="Google Shape;135;p7"/>
            <p:cNvSpPr/>
            <p:nvPr/>
          </p:nvSpPr>
          <p:spPr>
            <a:xfrm>
              <a:off x="4622408" y="50693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6" name="Google Shape;136;p7"/>
            <p:cNvSpPr/>
            <p:nvPr/>
          </p:nvSpPr>
          <p:spPr>
            <a:xfrm>
              <a:off x="3696562" y="451152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grpSp>
        <p:nvGrpSpPr>
          <p:cNvPr id="137" name="Google Shape;137;p7"/>
          <p:cNvGrpSpPr/>
          <p:nvPr/>
        </p:nvGrpSpPr>
        <p:grpSpPr>
          <a:xfrm>
            <a:off x="2521642" y="2651025"/>
            <a:ext cx="1524750" cy="884676"/>
            <a:chOff x="2521642" y="3024345"/>
            <a:chExt cx="1524750" cy="884676"/>
          </a:xfrm>
        </p:grpSpPr>
        <p:sp>
          <p:nvSpPr>
            <p:cNvPr id="138" name="Google Shape;138;p7"/>
            <p:cNvSpPr/>
            <p:nvPr/>
          </p:nvSpPr>
          <p:spPr>
            <a:xfrm>
              <a:off x="2521642" y="302434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9" name="Google Shape;139;p7"/>
            <p:cNvSpPr/>
            <p:nvPr/>
          </p:nvSpPr>
          <p:spPr>
            <a:xfrm>
              <a:off x="2587596" y="312790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0" name="Google Shape;140;p7"/>
            <p:cNvSpPr/>
            <p:nvPr/>
          </p:nvSpPr>
          <p:spPr>
            <a:xfrm>
              <a:off x="2606103" y="32363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1" name="Google Shape;141;p7"/>
            <p:cNvSpPr/>
            <p:nvPr/>
          </p:nvSpPr>
          <p:spPr>
            <a:xfrm>
              <a:off x="2635652" y="35240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2" name="Google Shape;142;p7"/>
            <p:cNvSpPr/>
            <p:nvPr/>
          </p:nvSpPr>
          <p:spPr>
            <a:xfrm>
              <a:off x="2816435" y="35423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3" name="Google Shape;143;p7"/>
            <p:cNvSpPr/>
            <p:nvPr/>
          </p:nvSpPr>
          <p:spPr>
            <a:xfrm>
              <a:off x="2697966" y="35870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4" name="Google Shape;144;p7"/>
            <p:cNvSpPr/>
            <p:nvPr/>
          </p:nvSpPr>
          <p:spPr>
            <a:xfrm>
              <a:off x="3206531" y="368730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5" name="Google Shape;145;p7"/>
            <p:cNvSpPr/>
            <p:nvPr/>
          </p:nvSpPr>
          <p:spPr>
            <a:xfrm>
              <a:off x="3212164" y="37449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6" name="Google Shape;146;p7"/>
            <p:cNvSpPr/>
            <p:nvPr/>
          </p:nvSpPr>
          <p:spPr>
            <a:xfrm>
              <a:off x="3416763" y="36666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7" name="Google Shape;147;p7"/>
            <p:cNvSpPr/>
            <p:nvPr/>
          </p:nvSpPr>
          <p:spPr>
            <a:xfrm>
              <a:off x="3646361" y="380102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8" name="Google Shape;148;p7"/>
            <p:cNvSpPr/>
            <p:nvPr/>
          </p:nvSpPr>
          <p:spPr>
            <a:xfrm>
              <a:off x="3475553" y="33197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49" name="Google Shape;149;p7"/>
            <p:cNvSpPr/>
            <p:nvPr/>
          </p:nvSpPr>
          <p:spPr>
            <a:xfrm>
              <a:off x="3658526" y="325330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0" name="Google Shape;150;p7"/>
            <p:cNvSpPr/>
            <p:nvPr/>
          </p:nvSpPr>
          <p:spPr>
            <a:xfrm>
              <a:off x="3821001" y="321056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1" name="Google Shape;151;p7"/>
            <p:cNvSpPr/>
            <p:nvPr/>
          </p:nvSpPr>
          <p:spPr>
            <a:xfrm>
              <a:off x="3938392" y="327013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2" name="Google Shape;152;p7"/>
            <p:cNvSpPr/>
            <p:nvPr/>
          </p:nvSpPr>
          <p:spPr>
            <a:xfrm>
              <a:off x="3864512" y="33644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3" name="Google Shape;153;p7"/>
            <p:cNvSpPr/>
            <p:nvPr/>
          </p:nvSpPr>
          <p:spPr>
            <a:xfrm>
              <a:off x="3799150" y="33933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4" name="Google Shape;154;p7"/>
            <p:cNvSpPr/>
            <p:nvPr/>
          </p:nvSpPr>
          <p:spPr>
            <a:xfrm>
              <a:off x="3767965" y="348640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155" name="Google Shape;155;p7"/>
          <p:cNvSpPr/>
          <p:nvPr/>
        </p:nvSpPr>
        <p:spPr>
          <a:xfrm>
            <a:off x="6727723" y="326882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6" name="Google Shape;156;p7"/>
          <p:cNvSpPr/>
          <p:nvPr/>
        </p:nvSpPr>
        <p:spPr>
          <a:xfrm>
            <a:off x="7214950" y="34636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7" name="Google Shape;157;p7"/>
          <p:cNvSpPr/>
          <p:nvPr/>
        </p:nvSpPr>
        <p:spPr>
          <a:xfrm>
            <a:off x="7512339" y="343814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8" name="Google Shape;158;p7"/>
          <p:cNvSpPr/>
          <p:nvPr/>
        </p:nvSpPr>
        <p:spPr>
          <a:xfrm>
            <a:off x="7799441" y="33368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59" name="Google Shape;159;p7"/>
          <p:cNvSpPr/>
          <p:nvPr/>
        </p:nvSpPr>
        <p:spPr>
          <a:xfrm>
            <a:off x="8129162" y="348748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60" name="Google Shape;160;p7"/>
          <p:cNvSpPr/>
          <p:nvPr/>
        </p:nvSpPr>
        <p:spPr>
          <a:xfrm>
            <a:off x="7862680" y="375562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61" name="Google Shape;161;p7"/>
          <p:cNvSpPr/>
          <p:nvPr/>
        </p:nvSpPr>
        <p:spPr>
          <a:xfrm>
            <a:off x="7771920" y="373600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62" name="Google Shape;162;p7"/>
          <p:cNvSpPr/>
          <p:nvPr/>
        </p:nvSpPr>
        <p:spPr>
          <a:xfrm>
            <a:off x="7699634" y="357009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63" name="Google Shape;163;p7"/>
          <p:cNvSpPr txBox="1"/>
          <p:nvPr/>
        </p:nvSpPr>
        <p:spPr>
          <a:xfrm>
            <a:off x="1432264" y="6223487"/>
            <a:ext cx="9327472" cy="26161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600"/>
              <a:buFont typeface="Montserrat ExtraBold"/>
              <a:buNone/>
            </a:pPr>
            <a:r>
              <a:rPr lang="en-GB" sz="600" b="0" i="0" u="none" strike="noStrike" cap="none">
                <a:solidFill>
                  <a:schemeClr val="dk1"/>
                </a:solidFill>
                <a:latin typeface="Montserrat ExtraBold"/>
                <a:ea typeface="Montserrat ExtraBold"/>
                <a:cs typeface="Montserrat ExtraBold"/>
                <a:sym typeface="Montserrat ExtraBold"/>
              </a:rPr>
              <a:t>AFRICA: </a:t>
            </a:r>
            <a:r>
              <a:rPr lang="en-GB" sz="600" b="0" i="0" u="none" strike="noStrike" cap="none">
                <a:solidFill>
                  <a:schemeClr val="dk1"/>
                </a:solidFill>
                <a:latin typeface="Montserrat"/>
                <a:ea typeface="Montserrat"/>
                <a:cs typeface="Montserrat"/>
                <a:sym typeface="Montserrat"/>
              </a:rPr>
              <a:t>ABIDJAN – ACCRA – ADDIS ABABA – CAPE TOWN – DAKAR – DAR ES SALAAM – DURBAN (ETHEKWINI) – EKURHULENI – FREETOWN – JOHANNESBURG – LAGOS – NAIROBI – TSHWANE | </a:t>
            </a:r>
            <a:r>
              <a:rPr lang="en-GB" sz="600" b="0" i="0" u="none" strike="noStrike" cap="none">
                <a:solidFill>
                  <a:schemeClr val="dk1"/>
                </a:solidFill>
                <a:latin typeface="Montserrat ExtraBold"/>
                <a:ea typeface="Montserrat ExtraBold"/>
                <a:cs typeface="Montserrat ExtraBold"/>
                <a:sym typeface="Montserrat ExtraBold"/>
              </a:rPr>
              <a:t>CENTRAL EAST ASIA: </a:t>
            </a:r>
            <a:r>
              <a:rPr lang="en-GB" sz="600" b="0" i="0" u="none" strike="noStrike" cap="none">
                <a:solidFill>
                  <a:schemeClr val="dk1"/>
                </a:solidFill>
                <a:latin typeface="Montserrat"/>
                <a:ea typeface="Montserrat"/>
                <a:cs typeface="Montserrat"/>
                <a:sym typeface="Montserrat"/>
              </a:rPr>
              <a:t>BEIJING </a:t>
            </a:r>
            <a:br>
              <a:rPr lang="en-GB" sz="600" b="0" i="0" u="none" strike="noStrike" cap="none">
                <a:solidFill>
                  <a:schemeClr val="dk1"/>
                </a:solidFill>
                <a:latin typeface="Montserrat"/>
                <a:ea typeface="Montserrat"/>
                <a:cs typeface="Montserrat"/>
                <a:sym typeface="Montserrat"/>
              </a:rPr>
            </a:br>
            <a:r>
              <a:rPr lang="en-GB" sz="600" b="0" i="0" u="none" strike="noStrike" cap="none">
                <a:solidFill>
                  <a:schemeClr val="dk1"/>
                </a:solidFill>
                <a:latin typeface="Montserrat"/>
                <a:ea typeface="Montserrat"/>
                <a:cs typeface="Montserrat"/>
                <a:sym typeface="Montserrat"/>
              </a:rPr>
              <a:t>CHENGDU – DALIAN – FUZHOU – GUANGZHOU – HANGZHOU – HONG KONG – NANJING – SHANGHAI – SHENZHEN – QINGDAO – WUHAN – ZHENJIANG | </a:t>
            </a:r>
            <a:r>
              <a:rPr lang="en-GB" sz="600" b="0" i="0" u="none" strike="noStrike" cap="none">
                <a:solidFill>
                  <a:schemeClr val="dk1"/>
                </a:solidFill>
                <a:latin typeface="Montserrat ExtraBold"/>
                <a:ea typeface="Montserrat ExtraBold"/>
                <a:cs typeface="Montserrat ExtraBold"/>
                <a:sym typeface="Montserrat ExtraBold"/>
              </a:rPr>
              <a:t>EAST, SOUTHEAST ASIA &amp; OCEANIA:</a:t>
            </a:r>
            <a:r>
              <a:rPr lang="en-GB" sz="600" b="0" i="0" u="none" strike="noStrike" cap="none">
                <a:solidFill>
                  <a:schemeClr val="dk1"/>
                </a:solidFill>
                <a:latin typeface="Montserrat"/>
                <a:ea typeface="Montserrat"/>
                <a:cs typeface="Montserrat"/>
                <a:sym typeface="Montserrat"/>
              </a:rPr>
              <a:t> AUCKLAND – BANGKOK – HANOI </a:t>
            </a:r>
            <a:br>
              <a:rPr lang="en-GB" sz="600" b="0" i="0" u="none" strike="noStrike" cap="none">
                <a:solidFill>
                  <a:schemeClr val="dk1"/>
                </a:solidFill>
                <a:latin typeface="Montserrat"/>
                <a:ea typeface="Montserrat"/>
                <a:cs typeface="Montserrat"/>
                <a:sym typeface="Montserrat"/>
              </a:rPr>
            </a:br>
            <a:r>
              <a:rPr lang="en-GB" sz="600" b="0" i="0" u="none" strike="noStrike" cap="none">
                <a:solidFill>
                  <a:schemeClr val="dk1"/>
                </a:solidFill>
                <a:latin typeface="Montserrat"/>
                <a:ea typeface="Montserrat"/>
                <a:cs typeface="Montserrat"/>
                <a:sym typeface="Montserrat"/>
              </a:rPr>
              <a:t>HO CHI MINH CITY – JAKARTA – KUALA LUMPUR – MELBOURNE – QUEZON CITY – SEOUL – SINGAPORE – SYDNEY – TOKYO – YOKOHAMA | </a:t>
            </a:r>
            <a:r>
              <a:rPr lang="en-GB" sz="600" b="0" i="0" u="none" strike="noStrike" cap="none">
                <a:solidFill>
                  <a:schemeClr val="dk1"/>
                </a:solidFill>
                <a:latin typeface="Montserrat ExtraBold"/>
                <a:ea typeface="Montserrat ExtraBold"/>
                <a:cs typeface="Montserrat ExtraBold"/>
                <a:sym typeface="Montserrat ExtraBold"/>
              </a:rPr>
              <a:t>EUROPE: </a:t>
            </a:r>
            <a:r>
              <a:rPr lang="en-GB" sz="600" b="0" i="0" u="none" strike="noStrike" cap="none">
                <a:solidFill>
                  <a:schemeClr val="dk1"/>
                </a:solidFill>
                <a:latin typeface="Montserrat"/>
                <a:ea typeface="Montserrat"/>
                <a:cs typeface="Montserrat"/>
                <a:sym typeface="Montserrat"/>
              </a:rPr>
              <a:t>AMSTERDAM – ATHENS – BARCELONA – BERLIN – COPENHAGEN – HEIDELBERG </a:t>
            </a:r>
            <a:br>
              <a:rPr lang="en-GB" sz="600" b="0" i="0" u="none" strike="noStrike" cap="none">
                <a:solidFill>
                  <a:schemeClr val="dk1"/>
                </a:solidFill>
                <a:latin typeface="Montserrat"/>
                <a:ea typeface="Montserrat"/>
                <a:cs typeface="Montserrat"/>
                <a:sym typeface="Montserrat"/>
              </a:rPr>
            </a:br>
            <a:r>
              <a:rPr lang="en-GB" sz="600" b="0" i="0" u="none" strike="noStrike" cap="none">
                <a:solidFill>
                  <a:schemeClr val="dk1"/>
                </a:solidFill>
                <a:latin typeface="Montserrat"/>
                <a:ea typeface="Montserrat"/>
                <a:cs typeface="Montserrat"/>
                <a:sym typeface="Montserrat"/>
              </a:rPr>
              <a:t>ISTANBUL – LISBON – LONDON – MADRID – MILAN – OSLO – PARIS – ROME – ROTTERDAM – STOCKHOLM – TEL AVIV –</a:t>
            </a:r>
            <a:r>
              <a:rPr lang="en-GB" sz="600">
                <a:solidFill>
                  <a:schemeClr val="dk1"/>
                </a:solidFill>
                <a:latin typeface="Montserrat"/>
                <a:ea typeface="Montserrat"/>
                <a:cs typeface="Montserrat"/>
                <a:sym typeface="Montserrat"/>
              </a:rPr>
              <a:t> </a:t>
            </a:r>
            <a:r>
              <a:rPr lang="en-GB" sz="600" b="0" i="0" u="none" strike="noStrike" cap="none">
                <a:solidFill>
                  <a:schemeClr val="dk1"/>
                </a:solidFill>
                <a:latin typeface="Montserrat"/>
                <a:ea typeface="Montserrat"/>
                <a:cs typeface="Montserrat"/>
                <a:sym typeface="Montserrat"/>
              </a:rPr>
              <a:t>WARSAW | </a:t>
            </a:r>
            <a:r>
              <a:rPr lang="en-GB" sz="600" b="0" i="0" u="none" strike="noStrike" cap="none">
                <a:solidFill>
                  <a:schemeClr val="dk1"/>
                </a:solidFill>
                <a:latin typeface="Montserrat ExtraBold"/>
                <a:ea typeface="Montserrat ExtraBold"/>
                <a:cs typeface="Montserrat ExtraBold"/>
                <a:sym typeface="Montserrat ExtraBold"/>
              </a:rPr>
              <a:t>LATIN AMERICA:</a:t>
            </a:r>
            <a:r>
              <a:rPr lang="en-GB" sz="600" b="0" i="0" u="none" strike="noStrike" cap="none">
                <a:solidFill>
                  <a:schemeClr val="dk1"/>
                </a:solidFill>
                <a:latin typeface="Montserrat"/>
                <a:ea typeface="Montserrat"/>
                <a:cs typeface="Montserrat"/>
                <a:sym typeface="Montserrat"/>
              </a:rPr>
              <a:t> BOGOTÁ – BUENOS AIRES – CURITIBA – FORTALEZA</a:t>
            </a:r>
            <a:r>
              <a:rPr lang="en-GB" sz="600">
                <a:solidFill>
                  <a:schemeClr val="dk1"/>
                </a:solidFill>
                <a:latin typeface="Montserrat"/>
                <a:ea typeface="Montserrat"/>
                <a:cs typeface="Montserrat"/>
                <a:sym typeface="Montserrat"/>
              </a:rPr>
              <a:t> – </a:t>
            </a:r>
            <a:r>
              <a:rPr lang="en-GB" sz="600" b="0" i="0" u="none" strike="noStrike" cap="none">
                <a:solidFill>
                  <a:schemeClr val="dk1"/>
                </a:solidFill>
                <a:latin typeface="Montserrat"/>
                <a:ea typeface="Montserrat"/>
                <a:cs typeface="Montserrat"/>
                <a:sym typeface="Montserrat"/>
              </a:rPr>
              <a:t>GUADALAJARA – LIMA</a:t>
            </a:r>
            <a:r>
              <a:rPr lang="en-GB" sz="600">
                <a:solidFill>
                  <a:schemeClr val="dk1"/>
                </a:solidFill>
                <a:latin typeface="Montserrat"/>
                <a:ea typeface="Montserrat"/>
                <a:cs typeface="Montserrat"/>
                <a:sym typeface="Montserrat"/>
              </a:rPr>
              <a:t> – </a:t>
            </a:r>
            <a:r>
              <a:rPr lang="en-GB" sz="600" b="0" i="0" u="none" strike="noStrike" cap="none">
                <a:solidFill>
                  <a:schemeClr val="dk1"/>
                </a:solidFill>
                <a:latin typeface="Montserrat"/>
                <a:ea typeface="Montserrat"/>
                <a:cs typeface="Montserrat"/>
                <a:sym typeface="Montserrat"/>
              </a:rPr>
              <a:t>MEDELLÍN </a:t>
            </a:r>
            <a:endParaRPr sz="60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600"/>
              <a:buFont typeface="Montserrat ExtraBold"/>
              <a:buNone/>
            </a:pPr>
            <a:r>
              <a:rPr lang="en-GB" sz="600" b="0" i="0" u="none" strike="noStrike" cap="none">
                <a:solidFill>
                  <a:schemeClr val="dk1"/>
                </a:solidFill>
                <a:latin typeface="Montserrat"/>
                <a:ea typeface="Montserrat"/>
                <a:cs typeface="Montserrat"/>
                <a:sym typeface="Montserrat"/>
              </a:rPr>
              <a:t>MEXICO CITY – RIO DE JANEIRO – SALVADOR – SÃO PAULO – SANTIAGO – QUITO | </a:t>
            </a:r>
            <a:r>
              <a:rPr lang="en-GB" sz="600" b="0" i="0" u="none" strike="noStrike" cap="none">
                <a:solidFill>
                  <a:schemeClr val="dk1"/>
                </a:solidFill>
                <a:latin typeface="Montserrat ExtraBold"/>
                <a:ea typeface="Montserrat ExtraBold"/>
                <a:cs typeface="Montserrat ExtraBold"/>
                <a:sym typeface="Montserrat ExtraBold"/>
              </a:rPr>
              <a:t>NORTH AMERICA: </a:t>
            </a:r>
            <a:r>
              <a:rPr lang="en-GB" sz="600" b="0" i="0" u="none" strike="noStrike" cap="none">
                <a:solidFill>
                  <a:schemeClr val="dk1"/>
                </a:solidFill>
                <a:latin typeface="Montserrat"/>
                <a:ea typeface="Montserrat"/>
                <a:cs typeface="Montserrat"/>
                <a:sym typeface="Montserrat"/>
              </a:rPr>
              <a:t>AUSTIN – BOSTON – CHICAGO – HOUSTON – LOS ANGELES – MIAMI – MONTRÉAL – NEW ORLEANS – NEW YORK </a:t>
            </a:r>
            <a:r>
              <a:rPr lang="en-GB" sz="600">
                <a:solidFill>
                  <a:schemeClr val="dk1"/>
                </a:solidFill>
                <a:latin typeface="Montserrat"/>
                <a:ea typeface="Montserrat"/>
                <a:cs typeface="Montserrat"/>
                <a:sym typeface="Montserrat"/>
              </a:rPr>
              <a:t>– </a:t>
            </a:r>
            <a:r>
              <a:rPr lang="en-GB" sz="600" b="0" i="0" u="none" strike="noStrike" cap="none">
                <a:solidFill>
                  <a:schemeClr val="dk1"/>
                </a:solidFill>
                <a:latin typeface="Montserrat"/>
                <a:ea typeface="Montserrat"/>
                <a:cs typeface="Montserrat"/>
                <a:sym typeface="Montserrat"/>
              </a:rPr>
              <a:t>PHILADELPHIA </a:t>
            </a:r>
            <a:endParaRPr sz="6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dk1"/>
              </a:buClr>
              <a:buSzPts val="600"/>
              <a:buFont typeface="Montserrat ExtraBold"/>
              <a:buNone/>
            </a:pPr>
            <a:r>
              <a:rPr lang="en-GB" sz="600" b="0" i="0" u="none" strike="noStrike" cap="none">
                <a:solidFill>
                  <a:schemeClr val="dk1"/>
                </a:solidFill>
                <a:latin typeface="Montserrat"/>
                <a:ea typeface="Montserrat"/>
                <a:cs typeface="Montserrat"/>
                <a:sym typeface="Montserrat"/>
              </a:rPr>
              <a:t>PHOENIX </a:t>
            </a:r>
            <a:r>
              <a:rPr lang="en-GB" sz="600">
                <a:solidFill>
                  <a:schemeClr val="dk1"/>
                </a:solidFill>
                <a:latin typeface="Montserrat"/>
                <a:ea typeface="Montserrat"/>
                <a:cs typeface="Montserrat"/>
                <a:sym typeface="Montserrat"/>
              </a:rPr>
              <a:t>– </a:t>
            </a:r>
            <a:r>
              <a:rPr lang="en-GB" sz="600" b="0" i="0" u="none" strike="noStrike" cap="none">
                <a:solidFill>
                  <a:schemeClr val="dk1"/>
                </a:solidFill>
                <a:latin typeface="Montserrat"/>
                <a:ea typeface="Montserrat"/>
                <a:cs typeface="Montserrat"/>
                <a:sym typeface="Montserrat"/>
              </a:rPr>
              <a:t>PORTLAND – SAN FRANCISCO – SEATTLE – TORONTO – VANCOUVER – WASHINGTON DC | </a:t>
            </a:r>
            <a:r>
              <a:rPr lang="en-GB" sz="600" b="0" i="0" u="none" strike="noStrike" cap="none">
                <a:solidFill>
                  <a:schemeClr val="dk1"/>
                </a:solidFill>
                <a:latin typeface="Montserrat ExtraBold"/>
                <a:ea typeface="Montserrat ExtraBold"/>
                <a:cs typeface="Montserrat ExtraBold"/>
                <a:sym typeface="Montserrat ExtraBold"/>
              </a:rPr>
              <a:t>SOUTH &amp; WEST ASIA:</a:t>
            </a:r>
            <a:r>
              <a:rPr lang="en-GB" sz="600" b="0" i="0" u="none" strike="noStrike" cap="none">
                <a:solidFill>
                  <a:schemeClr val="dk1"/>
                </a:solidFill>
                <a:latin typeface="Montserrat"/>
                <a:ea typeface="Montserrat"/>
                <a:cs typeface="Montserrat"/>
                <a:sym typeface="Montserrat"/>
              </a:rPr>
              <a:t> </a:t>
            </a:r>
            <a:r>
              <a:rPr lang="en-GB" sz="600">
                <a:solidFill>
                  <a:schemeClr val="dk1"/>
                </a:solidFill>
                <a:latin typeface="Montserrat"/>
                <a:ea typeface="Montserrat"/>
                <a:cs typeface="Montserrat"/>
                <a:sym typeface="Montserrat"/>
              </a:rPr>
              <a:t>AHMEDABAD – </a:t>
            </a:r>
            <a:r>
              <a:rPr lang="en-GB" sz="600" b="0" i="0" u="none" strike="noStrike" cap="none">
                <a:solidFill>
                  <a:schemeClr val="dk1"/>
                </a:solidFill>
                <a:latin typeface="Montserrat"/>
                <a:ea typeface="Montserrat"/>
                <a:cs typeface="Montserrat"/>
                <a:sym typeface="Montserrat"/>
              </a:rPr>
              <a:t>AMMAN – BENGALURU – CHENNAI – DELHI – DHAKA – DUBAI – KARACHI – MUMBAI </a:t>
            </a:r>
            <a:endParaRPr sz="1400" b="0" i="0" u="none" strike="noStrike" cap="none">
              <a:solidFill>
                <a:srgbClr val="000000"/>
              </a:solidFill>
              <a:latin typeface="Arial"/>
              <a:ea typeface="Arial"/>
              <a:cs typeface="Arial"/>
              <a:sym typeface="Arial"/>
            </a:endParaRPr>
          </a:p>
        </p:txBody>
      </p:sp>
      <p:sp>
        <p:nvSpPr>
          <p:cNvPr id="164" name="Google Shape;164;p7"/>
          <p:cNvSpPr/>
          <p:nvPr/>
        </p:nvSpPr>
        <p:spPr>
          <a:xfrm>
            <a:off x="7664870" y="348582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65" name="Google Shape;165;p7"/>
          <p:cNvSpPr/>
          <p:nvPr/>
        </p:nvSpPr>
        <p:spPr>
          <a:xfrm>
            <a:off x="4729159" y="41996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8_Slide - Title Only">
  <p:cSld name="8_Slide - Title Only">
    <p:spTree>
      <p:nvGrpSpPr>
        <p:cNvPr id="1" name="Shape 707"/>
        <p:cNvGrpSpPr/>
        <p:nvPr/>
      </p:nvGrpSpPr>
      <p:grpSpPr>
        <a:xfrm>
          <a:off x="0" y="0"/>
          <a:ext cx="0" cy="0"/>
          <a:chOff x="0" y="0"/>
          <a:chExt cx="0" cy="0"/>
        </a:xfrm>
      </p:grpSpPr>
      <p:grpSp>
        <p:nvGrpSpPr>
          <p:cNvPr id="708" name="Google Shape;708;p61"/>
          <p:cNvGrpSpPr/>
          <p:nvPr/>
        </p:nvGrpSpPr>
        <p:grpSpPr>
          <a:xfrm>
            <a:off x="4161783" y="-585399"/>
            <a:ext cx="6900763" cy="5689903"/>
            <a:chOff x="1414273" y="1565521"/>
            <a:chExt cx="3012716" cy="2484082"/>
          </a:xfrm>
        </p:grpSpPr>
        <p:sp>
          <p:nvSpPr>
            <p:cNvPr id="709" name="Google Shape;709;p61"/>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0" name="Google Shape;710;p61"/>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1" name="Google Shape;711;p61"/>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2" name="Google Shape;712;p61"/>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3" name="Google Shape;713;p61"/>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4" name="Google Shape;714;p61"/>
            <p:cNvSpPr/>
            <p:nvPr/>
          </p:nvSpPr>
          <p:spPr>
            <a:xfrm>
              <a:off x="2109328" y="1565521"/>
              <a:ext cx="2317661" cy="1777902"/>
            </a:xfrm>
            <a:custGeom>
              <a:avLst/>
              <a:gdLst/>
              <a:ahLst/>
              <a:cxnLst/>
              <a:rect l="l" t="t" r="r" b="b"/>
              <a:pathLst>
                <a:path w="2317661" h="1777902" extrusionOk="0">
                  <a:moveTo>
                    <a:pt x="465004" y="1557394"/>
                  </a:moveTo>
                  <a:cubicBezTo>
                    <a:pt x="457623" y="1549091"/>
                    <a:pt x="438248" y="1550936"/>
                    <a:pt x="434557" y="1543555"/>
                  </a:cubicBezTo>
                  <a:cubicBezTo>
                    <a:pt x="430867" y="1536174"/>
                    <a:pt x="413337" y="1508495"/>
                    <a:pt x="404111" y="1509418"/>
                  </a:cubicBezTo>
                  <a:cubicBezTo>
                    <a:pt x="394884" y="1510340"/>
                    <a:pt x="381968" y="1510340"/>
                    <a:pt x="369973" y="1502037"/>
                  </a:cubicBezTo>
                  <a:cubicBezTo>
                    <a:pt x="357979" y="1493733"/>
                    <a:pt x="350598" y="1492810"/>
                    <a:pt x="343217" y="1498346"/>
                  </a:cubicBezTo>
                  <a:cubicBezTo>
                    <a:pt x="335836" y="1503882"/>
                    <a:pt x="351521" y="1504805"/>
                    <a:pt x="351521" y="1510340"/>
                  </a:cubicBezTo>
                  <a:cubicBezTo>
                    <a:pt x="351521" y="1515876"/>
                    <a:pt x="357057" y="1519567"/>
                    <a:pt x="363515" y="1518644"/>
                  </a:cubicBezTo>
                  <a:cubicBezTo>
                    <a:pt x="369973" y="1517721"/>
                    <a:pt x="374587" y="1531561"/>
                    <a:pt x="381045" y="1532483"/>
                  </a:cubicBezTo>
                  <a:cubicBezTo>
                    <a:pt x="387503" y="1533406"/>
                    <a:pt x="390271" y="1544478"/>
                    <a:pt x="398575" y="1544478"/>
                  </a:cubicBezTo>
                  <a:cubicBezTo>
                    <a:pt x="406878" y="1544478"/>
                    <a:pt x="408724" y="1553704"/>
                    <a:pt x="412414" y="1559240"/>
                  </a:cubicBezTo>
                  <a:cubicBezTo>
                    <a:pt x="416105" y="1564775"/>
                    <a:pt x="425331" y="1560162"/>
                    <a:pt x="425331" y="1564775"/>
                  </a:cubicBezTo>
                  <a:cubicBezTo>
                    <a:pt x="425331" y="1569388"/>
                    <a:pt x="434557" y="1574002"/>
                    <a:pt x="437325" y="1579537"/>
                  </a:cubicBezTo>
                  <a:cubicBezTo>
                    <a:pt x="453010" y="1581383"/>
                    <a:pt x="466849" y="1583228"/>
                    <a:pt x="478843" y="1579537"/>
                  </a:cubicBezTo>
                  <a:cubicBezTo>
                    <a:pt x="478843" y="1575847"/>
                    <a:pt x="479766" y="1572156"/>
                    <a:pt x="481611" y="1568466"/>
                  </a:cubicBezTo>
                  <a:cubicBezTo>
                    <a:pt x="484379" y="1560162"/>
                    <a:pt x="472385" y="1564775"/>
                    <a:pt x="465004" y="1557394"/>
                  </a:cubicBezTo>
                  <a:close/>
                  <a:moveTo>
                    <a:pt x="444706" y="640303"/>
                  </a:moveTo>
                  <a:cubicBezTo>
                    <a:pt x="465927" y="644916"/>
                    <a:pt x="467772" y="681821"/>
                    <a:pt x="481611" y="681821"/>
                  </a:cubicBezTo>
                  <a:cubicBezTo>
                    <a:pt x="490838" y="681821"/>
                    <a:pt x="484379" y="669827"/>
                    <a:pt x="499141" y="669827"/>
                  </a:cubicBezTo>
                  <a:cubicBezTo>
                    <a:pt x="513903" y="669827"/>
                    <a:pt x="511135" y="661524"/>
                    <a:pt x="524975" y="662446"/>
                  </a:cubicBezTo>
                  <a:cubicBezTo>
                    <a:pt x="538814" y="663369"/>
                    <a:pt x="550808" y="658756"/>
                    <a:pt x="550808" y="643071"/>
                  </a:cubicBezTo>
                  <a:cubicBezTo>
                    <a:pt x="550808" y="627386"/>
                    <a:pt x="560957" y="620928"/>
                    <a:pt x="574797" y="617237"/>
                  </a:cubicBezTo>
                  <a:cubicBezTo>
                    <a:pt x="588636" y="613547"/>
                    <a:pt x="575719" y="596017"/>
                    <a:pt x="596017" y="591404"/>
                  </a:cubicBezTo>
                  <a:cubicBezTo>
                    <a:pt x="616315" y="586791"/>
                    <a:pt x="669827" y="563725"/>
                    <a:pt x="679053" y="557267"/>
                  </a:cubicBezTo>
                  <a:cubicBezTo>
                    <a:pt x="688280" y="549886"/>
                    <a:pt x="667059" y="540659"/>
                    <a:pt x="646761" y="528665"/>
                  </a:cubicBezTo>
                  <a:cubicBezTo>
                    <a:pt x="626464" y="516671"/>
                    <a:pt x="609856" y="512058"/>
                    <a:pt x="593249" y="523129"/>
                  </a:cubicBezTo>
                  <a:cubicBezTo>
                    <a:pt x="576642" y="534201"/>
                    <a:pt x="589559" y="511135"/>
                    <a:pt x="576642" y="517594"/>
                  </a:cubicBezTo>
                  <a:cubicBezTo>
                    <a:pt x="563725" y="524052"/>
                    <a:pt x="529588" y="508367"/>
                    <a:pt x="524975" y="502832"/>
                  </a:cubicBezTo>
                  <a:cubicBezTo>
                    <a:pt x="520362" y="497296"/>
                    <a:pt x="457623" y="515748"/>
                    <a:pt x="442861" y="515748"/>
                  </a:cubicBezTo>
                  <a:cubicBezTo>
                    <a:pt x="428099" y="515748"/>
                    <a:pt x="443784" y="532356"/>
                    <a:pt x="454855" y="539737"/>
                  </a:cubicBezTo>
                  <a:cubicBezTo>
                    <a:pt x="465927" y="547118"/>
                    <a:pt x="429022" y="572951"/>
                    <a:pt x="436402" y="578487"/>
                  </a:cubicBezTo>
                  <a:cubicBezTo>
                    <a:pt x="443784" y="584023"/>
                    <a:pt x="429022" y="599708"/>
                    <a:pt x="413337" y="618160"/>
                  </a:cubicBezTo>
                  <a:cubicBezTo>
                    <a:pt x="397652" y="636613"/>
                    <a:pt x="424408" y="635690"/>
                    <a:pt x="444706" y="640303"/>
                  </a:cubicBezTo>
                  <a:close/>
                  <a:moveTo>
                    <a:pt x="1021348" y="735334"/>
                  </a:moveTo>
                  <a:cubicBezTo>
                    <a:pt x="1028729" y="727030"/>
                    <a:pt x="1057330" y="751941"/>
                    <a:pt x="1058253" y="734411"/>
                  </a:cubicBezTo>
                  <a:cubicBezTo>
                    <a:pt x="1059176" y="716881"/>
                    <a:pt x="1025961" y="708578"/>
                    <a:pt x="1012122" y="699351"/>
                  </a:cubicBezTo>
                  <a:cubicBezTo>
                    <a:pt x="998282" y="690125"/>
                    <a:pt x="992747" y="694738"/>
                    <a:pt x="970604" y="678131"/>
                  </a:cubicBezTo>
                  <a:cubicBezTo>
                    <a:pt x="948460" y="661524"/>
                    <a:pt x="976139" y="654143"/>
                    <a:pt x="960455" y="641226"/>
                  </a:cubicBezTo>
                  <a:cubicBezTo>
                    <a:pt x="944770" y="628309"/>
                    <a:pt x="938312" y="594172"/>
                    <a:pt x="950306" y="582178"/>
                  </a:cubicBezTo>
                  <a:cubicBezTo>
                    <a:pt x="962300" y="570183"/>
                    <a:pt x="974294" y="553576"/>
                    <a:pt x="953996" y="545273"/>
                  </a:cubicBezTo>
                  <a:cubicBezTo>
                    <a:pt x="933698" y="536969"/>
                    <a:pt x="899561" y="552654"/>
                    <a:pt x="903252" y="557267"/>
                  </a:cubicBezTo>
                  <a:cubicBezTo>
                    <a:pt x="906942" y="561880"/>
                    <a:pt x="935544" y="577564"/>
                    <a:pt x="935544" y="584946"/>
                  </a:cubicBezTo>
                  <a:cubicBezTo>
                    <a:pt x="935544" y="592327"/>
                    <a:pt x="908787" y="565570"/>
                    <a:pt x="899561" y="571106"/>
                  </a:cubicBezTo>
                  <a:cubicBezTo>
                    <a:pt x="890335" y="576642"/>
                    <a:pt x="880186" y="560035"/>
                    <a:pt x="871882" y="571106"/>
                  </a:cubicBezTo>
                  <a:cubicBezTo>
                    <a:pt x="863579" y="583100"/>
                    <a:pt x="882031" y="622773"/>
                    <a:pt x="889412" y="634767"/>
                  </a:cubicBezTo>
                  <a:cubicBezTo>
                    <a:pt x="896793" y="646761"/>
                    <a:pt x="882031" y="646761"/>
                    <a:pt x="872805" y="648607"/>
                  </a:cubicBezTo>
                  <a:cubicBezTo>
                    <a:pt x="863579" y="650452"/>
                    <a:pt x="862656" y="616315"/>
                    <a:pt x="853430" y="603398"/>
                  </a:cubicBezTo>
                  <a:cubicBezTo>
                    <a:pt x="844204" y="590481"/>
                    <a:pt x="807298" y="575719"/>
                    <a:pt x="804531" y="584946"/>
                  </a:cubicBezTo>
                  <a:cubicBezTo>
                    <a:pt x="801763" y="594172"/>
                    <a:pt x="827596" y="594172"/>
                    <a:pt x="823906" y="607089"/>
                  </a:cubicBezTo>
                  <a:cubicBezTo>
                    <a:pt x="820215" y="620005"/>
                    <a:pt x="806376" y="598785"/>
                    <a:pt x="793459" y="609856"/>
                  </a:cubicBezTo>
                  <a:cubicBezTo>
                    <a:pt x="780542" y="620928"/>
                    <a:pt x="783310" y="613547"/>
                    <a:pt x="785156" y="602475"/>
                  </a:cubicBezTo>
                  <a:cubicBezTo>
                    <a:pt x="787001" y="591404"/>
                    <a:pt x="766703" y="580332"/>
                    <a:pt x="743637" y="583100"/>
                  </a:cubicBezTo>
                  <a:cubicBezTo>
                    <a:pt x="720572" y="585868"/>
                    <a:pt x="733488" y="601553"/>
                    <a:pt x="726107" y="607089"/>
                  </a:cubicBezTo>
                  <a:cubicBezTo>
                    <a:pt x="718726" y="612624"/>
                    <a:pt x="684589" y="603398"/>
                    <a:pt x="706732" y="598785"/>
                  </a:cubicBezTo>
                  <a:cubicBezTo>
                    <a:pt x="728875" y="594172"/>
                    <a:pt x="719649" y="581255"/>
                    <a:pt x="711345" y="568338"/>
                  </a:cubicBezTo>
                  <a:cubicBezTo>
                    <a:pt x="703042" y="555421"/>
                    <a:pt x="680899" y="571106"/>
                    <a:pt x="645839" y="583100"/>
                  </a:cubicBezTo>
                  <a:cubicBezTo>
                    <a:pt x="610779" y="595094"/>
                    <a:pt x="594172" y="609856"/>
                    <a:pt x="598785" y="610779"/>
                  </a:cubicBezTo>
                  <a:cubicBezTo>
                    <a:pt x="603398" y="611702"/>
                    <a:pt x="604321" y="618160"/>
                    <a:pt x="590481" y="629232"/>
                  </a:cubicBezTo>
                  <a:cubicBezTo>
                    <a:pt x="576642" y="640303"/>
                    <a:pt x="590481" y="651375"/>
                    <a:pt x="603398" y="651375"/>
                  </a:cubicBezTo>
                  <a:cubicBezTo>
                    <a:pt x="616315" y="651375"/>
                    <a:pt x="605243" y="661524"/>
                    <a:pt x="613547" y="664291"/>
                  </a:cubicBezTo>
                  <a:cubicBezTo>
                    <a:pt x="621851" y="667059"/>
                    <a:pt x="663369" y="647684"/>
                    <a:pt x="674440" y="655988"/>
                  </a:cubicBezTo>
                  <a:cubicBezTo>
                    <a:pt x="685512" y="664291"/>
                    <a:pt x="606166" y="668905"/>
                    <a:pt x="606166" y="682744"/>
                  </a:cubicBezTo>
                  <a:cubicBezTo>
                    <a:pt x="606166" y="696583"/>
                    <a:pt x="650452" y="704887"/>
                    <a:pt x="682744" y="699351"/>
                  </a:cubicBezTo>
                  <a:cubicBezTo>
                    <a:pt x="715036" y="693816"/>
                    <a:pt x="771316" y="703964"/>
                    <a:pt x="771316" y="712268"/>
                  </a:cubicBezTo>
                  <a:cubicBezTo>
                    <a:pt x="771316" y="720572"/>
                    <a:pt x="733488" y="717804"/>
                    <a:pt x="703964" y="716881"/>
                  </a:cubicBezTo>
                  <a:cubicBezTo>
                    <a:pt x="674440" y="715959"/>
                    <a:pt x="625541" y="725185"/>
                    <a:pt x="627386" y="734411"/>
                  </a:cubicBezTo>
                  <a:cubicBezTo>
                    <a:pt x="630154" y="744560"/>
                    <a:pt x="632922" y="744560"/>
                    <a:pt x="663369" y="758399"/>
                  </a:cubicBezTo>
                  <a:cubicBezTo>
                    <a:pt x="693815" y="772239"/>
                    <a:pt x="724262" y="751018"/>
                    <a:pt x="723340" y="771316"/>
                  </a:cubicBezTo>
                  <a:cubicBezTo>
                    <a:pt x="722417" y="791614"/>
                    <a:pt x="739947" y="795304"/>
                    <a:pt x="779620" y="797150"/>
                  </a:cubicBezTo>
                  <a:cubicBezTo>
                    <a:pt x="819293" y="798995"/>
                    <a:pt x="838668" y="778697"/>
                    <a:pt x="858043" y="779620"/>
                  </a:cubicBezTo>
                  <a:cubicBezTo>
                    <a:pt x="877418" y="780542"/>
                    <a:pt x="886644" y="776852"/>
                    <a:pt x="895871" y="763013"/>
                  </a:cubicBezTo>
                  <a:cubicBezTo>
                    <a:pt x="905097" y="749173"/>
                    <a:pt x="913401" y="757477"/>
                    <a:pt x="915246" y="763935"/>
                  </a:cubicBezTo>
                  <a:cubicBezTo>
                    <a:pt x="917091" y="770394"/>
                    <a:pt x="942925" y="769471"/>
                    <a:pt x="948460" y="775929"/>
                  </a:cubicBezTo>
                  <a:cubicBezTo>
                    <a:pt x="963223" y="790691"/>
                    <a:pt x="1012122" y="786078"/>
                    <a:pt x="1030574" y="776852"/>
                  </a:cubicBezTo>
                  <a:cubicBezTo>
                    <a:pt x="1049027" y="767626"/>
                    <a:pt x="1022271" y="741792"/>
                    <a:pt x="1013044" y="753786"/>
                  </a:cubicBezTo>
                  <a:cubicBezTo>
                    <a:pt x="1003818" y="765780"/>
                    <a:pt x="995514" y="758399"/>
                    <a:pt x="993669" y="752864"/>
                  </a:cubicBezTo>
                  <a:cubicBezTo>
                    <a:pt x="991824" y="747328"/>
                    <a:pt x="1014890" y="743637"/>
                    <a:pt x="1021348" y="735334"/>
                  </a:cubicBezTo>
                  <a:close/>
                  <a:moveTo>
                    <a:pt x="583100" y="451165"/>
                  </a:moveTo>
                  <a:cubicBezTo>
                    <a:pt x="604321" y="453932"/>
                    <a:pt x="624618" y="434557"/>
                    <a:pt x="623696" y="424408"/>
                  </a:cubicBezTo>
                  <a:cubicBezTo>
                    <a:pt x="622773" y="414260"/>
                    <a:pt x="572951" y="450242"/>
                    <a:pt x="583100" y="451165"/>
                  </a:cubicBezTo>
                  <a:close/>
                  <a:moveTo>
                    <a:pt x="488070" y="418873"/>
                  </a:moveTo>
                  <a:cubicBezTo>
                    <a:pt x="496373" y="422563"/>
                    <a:pt x="488070" y="438248"/>
                    <a:pt x="497296" y="433635"/>
                  </a:cubicBezTo>
                  <a:cubicBezTo>
                    <a:pt x="506522" y="429022"/>
                    <a:pt x="509290" y="428099"/>
                    <a:pt x="515748" y="429944"/>
                  </a:cubicBezTo>
                  <a:cubicBezTo>
                    <a:pt x="528665" y="434557"/>
                    <a:pt x="530510" y="422563"/>
                    <a:pt x="536969" y="417027"/>
                  </a:cubicBezTo>
                  <a:cubicBezTo>
                    <a:pt x="543427" y="411492"/>
                    <a:pt x="540659" y="438248"/>
                    <a:pt x="555421" y="438248"/>
                  </a:cubicBezTo>
                  <a:cubicBezTo>
                    <a:pt x="568338" y="438248"/>
                    <a:pt x="565570" y="410569"/>
                    <a:pt x="577564" y="418873"/>
                  </a:cubicBezTo>
                  <a:cubicBezTo>
                    <a:pt x="589559" y="427176"/>
                    <a:pt x="592327" y="415182"/>
                    <a:pt x="595094" y="406879"/>
                  </a:cubicBezTo>
                  <a:cubicBezTo>
                    <a:pt x="597862" y="398575"/>
                    <a:pt x="597862" y="384735"/>
                    <a:pt x="609856" y="382890"/>
                  </a:cubicBezTo>
                  <a:cubicBezTo>
                    <a:pt x="621851" y="381045"/>
                    <a:pt x="612624" y="395807"/>
                    <a:pt x="618160" y="405956"/>
                  </a:cubicBezTo>
                  <a:cubicBezTo>
                    <a:pt x="626464" y="420718"/>
                    <a:pt x="641226" y="406879"/>
                    <a:pt x="642148" y="400420"/>
                  </a:cubicBezTo>
                  <a:cubicBezTo>
                    <a:pt x="643071" y="393962"/>
                    <a:pt x="664291" y="397652"/>
                    <a:pt x="663369" y="390271"/>
                  </a:cubicBezTo>
                  <a:cubicBezTo>
                    <a:pt x="662446" y="382890"/>
                    <a:pt x="668904" y="380122"/>
                    <a:pt x="663369" y="370896"/>
                  </a:cubicBezTo>
                  <a:cubicBezTo>
                    <a:pt x="657833" y="361670"/>
                    <a:pt x="672595" y="363515"/>
                    <a:pt x="679976" y="357057"/>
                  </a:cubicBezTo>
                  <a:cubicBezTo>
                    <a:pt x="687357" y="350598"/>
                    <a:pt x="670750" y="356134"/>
                    <a:pt x="658756" y="345062"/>
                  </a:cubicBezTo>
                  <a:cubicBezTo>
                    <a:pt x="646761" y="333991"/>
                    <a:pt x="642148" y="348753"/>
                    <a:pt x="642148" y="355211"/>
                  </a:cubicBezTo>
                  <a:cubicBezTo>
                    <a:pt x="642148" y="361670"/>
                    <a:pt x="620005" y="356134"/>
                    <a:pt x="607088" y="351521"/>
                  </a:cubicBezTo>
                  <a:cubicBezTo>
                    <a:pt x="594172" y="346908"/>
                    <a:pt x="578487" y="366283"/>
                    <a:pt x="560035" y="375509"/>
                  </a:cubicBezTo>
                  <a:cubicBezTo>
                    <a:pt x="541582" y="384735"/>
                    <a:pt x="540659" y="401343"/>
                    <a:pt x="523130" y="399497"/>
                  </a:cubicBezTo>
                  <a:cubicBezTo>
                    <a:pt x="505600" y="397652"/>
                    <a:pt x="479766" y="416105"/>
                    <a:pt x="488070" y="418873"/>
                  </a:cubicBezTo>
                  <a:close/>
                  <a:moveTo>
                    <a:pt x="667982" y="413337"/>
                  </a:moveTo>
                  <a:cubicBezTo>
                    <a:pt x="651375" y="414260"/>
                    <a:pt x="653220" y="430867"/>
                    <a:pt x="671672" y="430867"/>
                  </a:cubicBezTo>
                  <a:cubicBezTo>
                    <a:pt x="690125" y="430867"/>
                    <a:pt x="695661" y="436403"/>
                    <a:pt x="668904" y="435480"/>
                  </a:cubicBezTo>
                  <a:cubicBezTo>
                    <a:pt x="642148" y="434557"/>
                    <a:pt x="631077" y="457623"/>
                    <a:pt x="649529" y="453010"/>
                  </a:cubicBezTo>
                  <a:cubicBezTo>
                    <a:pt x="667982" y="448397"/>
                    <a:pt x="690125" y="448397"/>
                    <a:pt x="676286" y="453010"/>
                  </a:cubicBezTo>
                  <a:cubicBezTo>
                    <a:pt x="662446" y="457623"/>
                    <a:pt x="624618" y="460391"/>
                    <a:pt x="630154" y="467772"/>
                  </a:cubicBezTo>
                  <a:cubicBezTo>
                    <a:pt x="633845" y="472385"/>
                    <a:pt x="648607" y="471462"/>
                    <a:pt x="663369" y="476998"/>
                  </a:cubicBezTo>
                  <a:cubicBezTo>
                    <a:pt x="678131" y="482534"/>
                    <a:pt x="687357" y="486224"/>
                    <a:pt x="699351" y="473308"/>
                  </a:cubicBezTo>
                  <a:cubicBezTo>
                    <a:pt x="711345" y="460391"/>
                    <a:pt x="726107" y="447474"/>
                    <a:pt x="720572" y="465004"/>
                  </a:cubicBezTo>
                  <a:cubicBezTo>
                    <a:pt x="715036" y="482534"/>
                    <a:pt x="739024" y="469617"/>
                    <a:pt x="770393" y="468695"/>
                  </a:cubicBezTo>
                  <a:cubicBezTo>
                    <a:pt x="801763" y="467772"/>
                    <a:pt x="764858" y="487147"/>
                    <a:pt x="732566" y="489915"/>
                  </a:cubicBezTo>
                  <a:cubicBezTo>
                    <a:pt x="700274" y="492683"/>
                    <a:pt x="705810" y="508367"/>
                    <a:pt x="731643" y="513903"/>
                  </a:cubicBezTo>
                  <a:cubicBezTo>
                    <a:pt x="757477" y="519439"/>
                    <a:pt x="810989" y="497296"/>
                    <a:pt x="823906" y="485302"/>
                  </a:cubicBezTo>
                  <a:cubicBezTo>
                    <a:pt x="836823" y="473308"/>
                    <a:pt x="847894" y="492683"/>
                    <a:pt x="860811" y="482534"/>
                  </a:cubicBezTo>
                  <a:cubicBezTo>
                    <a:pt x="873728" y="472385"/>
                    <a:pt x="897716" y="483457"/>
                    <a:pt x="919859" y="478843"/>
                  </a:cubicBezTo>
                  <a:cubicBezTo>
                    <a:pt x="942002" y="474230"/>
                    <a:pt x="945693" y="432712"/>
                    <a:pt x="929085" y="425331"/>
                  </a:cubicBezTo>
                  <a:cubicBezTo>
                    <a:pt x="912478" y="417950"/>
                    <a:pt x="912478" y="433635"/>
                    <a:pt x="900484" y="435480"/>
                  </a:cubicBezTo>
                  <a:cubicBezTo>
                    <a:pt x="888490" y="437325"/>
                    <a:pt x="881109" y="421641"/>
                    <a:pt x="870037" y="411492"/>
                  </a:cubicBezTo>
                  <a:cubicBezTo>
                    <a:pt x="858966" y="401343"/>
                    <a:pt x="866347" y="381045"/>
                    <a:pt x="851585" y="383813"/>
                  </a:cubicBezTo>
                  <a:cubicBezTo>
                    <a:pt x="836823" y="385658"/>
                    <a:pt x="804531" y="410569"/>
                    <a:pt x="823906" y="412414"/>
                  </a:cubicBezTo>
                  <a:cubicBezTo>
                    <a:pt x="843281" y="414260"/>
                    <a:pt x="836823" y="425331"/>
                    <a:pt x="826674" y="429944"/>
                  </a:cubicBezTo>
                  <a:cubicBezTo>
                    <a:pt x="816525" y="434557"/>
                    <a:pt x="850662" y="442861"/>
                    <a:pt x="846049" y="449319"/>
                  </a:cubicBezTo>
                  <a:cubicBezTo>
                    <a:pt x="841436" y="455778"/>
                    <a:pt x="787923" y="450242"/>
                    <a:pt x="786078" y="439170"/>
                  </a:cubicBezTo>
                  <a:cubicBezTo>
                    <a:pt x="784233" y="428099"/>
                    <a:pt x="741792" y="406879"/>
                    <a:pt x="725185" y="411492"/>
                  </a:cubicBezTo>
                  <a:cubicBezTo>
                    <a:pt x="708577" y="416105"/>
                    <a:pt x="715036" y="397652"/>
                    <a:pt x="697506" y="396730"/>
                  </a:cubicBezTo>
                  <a:cubicBezTo>
                    <a:pt x="679976" y="395807"/>
                    <a:pt x="683667" y="412414"/>
                    <a:pt x="667982" y="413337"/>
                  </a:cubicBezTo>
                  <a:close/>
                  <a:moveTo>
                    <a:pt x="727953" y="330300"/>
                  </a:moveTo>
                  <a:cubicBezTo>
                    <a:pt x="733488" y="316461"/>
                    <a:pt x="690125" y="318306"/>
                    <a:pt x="692893" y="322919"/>
                  </a:cubicBezTo>
                  <a:cubicBezTo>
                    <a:pt x="701196" y="333991"/>
                    <a:pt x="721494" y="344140"/>
                    <a:pt x="727953" y="330300"/>
                  </a:cubicBezTo>
                  <a:close/>
                  <a:moveTo>
                    <a:pt x="822983" y="324765"/>
                  </a:moveTo>
                  <a:cubicBezTo>
                    <a:pt x="837745" y="321997"/>
                    <a:pt x="831287" y="310925"/>
                    <a:pt x="806376" y="314616"/>
                  </a:cubicBezTo>
                  <a:cubicBezTo>
                    <a:pt x="781465" y="318306"/>
                    <a:pt x="740869" y="318306"/>
                    <a:pt x="740869" y="335836"/>
                  </a:cubicBezTo>
                  <a:cubicBezTo>
                    <a:pt x="740869" y="349676"/>
                    <a:pt x="749173" y="357057"/>
                    <a:pt x="775929" y="358902"/>
                  </a:cubicBezTo>
                  <a:cubicBezTo>
                    <a:pt x="802685" y="360747"/>
                    <a:pt x="825751" y="335836"/>
                    <a:pt x="812834" y="335836"/>
                  </a:cubicBezTo>
                  <a:cubicBezTo>
                    <a:pt x="799918" y="335836"/>
                    <a:pt x="808221" y="326610"/>
                    <a:pt x="822983" y="324765"/>
                  </a:cubicBezTo>
                  <a:close/>
                  <a:moveTo>
                    <a:pt x="766703" y="302622"/>
                  </a:moveTo>
                  <a:cubicBezTo>
                    <a:pt x="778697" y="307235"/>
                    <a:pt x="789769" y="292473"/>
                    <a:pt x="798072" y="298931"/>
                  </a:cubicBezTo>
                  <a:cubicBezTo>
                    <a:pt x="806376" y="305390"/>
                    <a:pt x="842358" y="311848"/>
                    <a:pt x="842358" y="293395"/>
                  </a:cubicBezTo>
                  <a:cubicBezTo>
                    <a:pt x="842358" y="274943"/>
                    <a:pt x="797150" y="272175"/>
                    <a:pt x="786078" y="279556"/>
                  </a:cubicBezTo>
                  <a:cubicBezTo>
                    <a:pt x="775007" y="286937"/>
                    <a:pt x="721494" y="288782"/>
                    <a:pt x="736256" y="300776"/>
                  </a:cubicBezTo>
                  <a:cubicBezTo>
                    <a:pt x="744560" y="307235"/>
                    <a:pt x="755631" y="298009"/>
                    <a:pt x="766703" y="302622"/>
                  </a:cubicBezTo>
                  <a:close/>
                  <a:moveTo>
                    <a:pt x="959532" y="266639"/>
                  </a:moveTo>
                  <a:cubicBezTo>
                    <a:pt x="973371" y="257413"/>
                    <a:pt x="999205" y="272175"/>
                    <a:pt x="994592" y="283246"/>
                  </a:cubicBezTo>
                  <a:cubicBezTo>
                    <a:pt x="989979" y="294318"/>
                    <a:pt x="950306" y="281401"/>
                    <a:pt x="953074" y="290627"/>
                  </a:cubicBezTo>
                  <a:cubicBezTo>
                    <a:pt x="953996" y="294318"/>
                    <a:pt x="958609" y="308157"/>
                    <a:pt x="986288" y="299854"/>
                  </a:cubicBezTo>
                  <a:cubicBezTo>
                    <a:pt x="1013967" y="291550"/>
                    <a:pt x="1037033" y="297086"/>
                    <a:pt x="1055485" y="312771"/>
                  </a:cubicBezTo>
                  <a:cubicBezTo>
                    <a:pt x="1073938" y="328455"/>
                    <a:pt x="1091468" y="333991"/>
                    <a:pt x="1104384" y="318306"/>
                  </a:cubicBezTo>
                  <a:cubicBezTo>
                    <a:pt x="1117301" y="302622"/>
                    <a:pt x="1087777" y="300776"/>
                    <a:pt x="1094236" y="289705"/>
                  </a:cubicBezTo>
                  <a:cubicBezTo>
                    <a:pt x="1100694" y="278633"/>
                    <a:pt x="1075783" y="271252"/>
                    <a:pt x="1062866" y="271252"/>
                  </a:cubicBezTo>
                  <a:cubicBezTo>
                    <a:pt x="1049949" y="271252"/>
                    <a:pt x="1045336" y="248187"/>
                    <a:pt x="1035187" y="252800"/>
                  </a:cubicBezTo>
                  <a:cubicBezTo>
                    <a:pt x="1025038" y="257413"/>
                    <a:pt x="1017657" y="265717"/>
                    <a:pt x="1017657" y="250032"/>
                  </a:cubicBezTo>
                  <a:cubicBezTo>
                    <a:pt x="1017657" y="234347"/>
                    <a:pt x="957687" y="233425"/>
                    <a:pt x="942925" y="239883"/>
                  </a:cubicBezTo>
                  <a:cubicBezTo>
                    <a:pt x="928163" y="246341"/>
                    <a:pt x="945693" y="275865"/>
                    <a:pt x="959532" y="266639"/>
                  </a:cubicBezTo>
                  <a:close/>
                  <a:moveTo>
                    <a:pt x="967836" y="363515"/>
                  </a:moveTo>
                  <a:cubicBezTo>
                    <a:pt x="977062" y="351521"/>
                    <a:pt x="930931" y="314616"/>
                    <a:pt x="928163" y="332146"/>
                  </a:cubicBezTo>
                  <a:cubicBezTo>
                    <a:pt x="925395" y="349676"/>
                    <a:pt x="957687" y="376432"/>
                    <a:pt x="967836" y="363515"/>
                  </a:cubicBezTo>
                  <a:close/>
                  <a:moveTo>
                    <a:pt x="1117301" y="213127"/>
                  </a:moveTo>
                  <a:cubicBezTo>
                    <a:pt x="1125605" y="199287"/>
                    <a:pt x="1068402" y="188216"/>
                    <a:pt x="1082241" y="200210"/>
                  </a:cubicBezTo>
                  <a:cubicBezTo>
                    <a:pt x="1090545" y="206668"/>
                    <a:pt x="1108998" y="226966"/>
                    <a:pt x="1117301" y="213127"/>
                  </a:cubicBezTo>
                  <a:close/>
                  <a:moveTo>
                    <a:pt x="987211" y="474230"/>
                  </a:moveTo>
                  <a:cubicBezTo>
                    <a:pt x="995514" y="465004"/>
                    <a:pt x="969681" y="445629"/>
                    <a:pt x="963223" y="461313"/>
                  </a:cubicBezTo>
                  <a:cubicBezTo>
                    <a:pt x="956764" y="476998"/>
                    <a:pt x="978907" y="484379"/>
                    <a:pt x="987211" y="474230"/>
                  </a:cubicBezTo>
                  <a:close/>
                  <a:moveTo>
                    <a:pt x="1117301" y="393962"/>
                  </a:moveTo>
                  <a:cubicBezTo>
                    <a:pt x="1116379" y="405956"/>
                    <a:pt x="1089622" y="391194"/>
                    <a:pt x="1068402" y="383813"/>
                  </a:cubicBezTo>
                  <a:cubicBezTo>
                    <a:pt x="1047181" y="376432"/>
                    <a:pt x="1060098" y="400420"/>
                    <a:pt x="1076706" y="414260"/>
                  </a:cubicBezTo>
                  <a:cubicBezTo>
                    <a:pt x="1093313" y="428099"/>
                    <a:pt x="1068402" y="421641"/>
                    <a:pt x="1046259" y="405956"/>
                  </a:cubicBezTo>
                  <a:cubicBezTo>
                    <a:pt x="1024116" y="390271"/>
                    <a:pt x="1026884" y="416105"/>
                    <a:pt x="1037033" y="424408"/>
                  </a:cubicBezTo>
                  <a:cubicBezTo>
                    <a:pt x="1047181" y="432712"/>
                    <a:pt x="1034265" y="443784"/>
                    <a:pt x="1020425" y="425331"/>
                  </a:cubicBezTo>
                  <a:cubicBezTo>
                    <a:pt x="1006586" y="406879"/>
                    <a:pt x="999205" y="387503"/>
                    <a:pt x="977984" y="385658"/>
                  </a:cubicBezTo>
                  <a:cubicBezTo>
                    <a:pt x="956764" y="383813"/>
                    <a:pt x="965990" y="406879"/>
                    <a:pt x="974294" y="417950"/>
                  </a:cubicBezTo>
                  <a:cubicBezTo>
                    <a:pt x="986288" y="432712"/>
                    <a:pt x="997360" y="436403"/>
                    <a:pt x="1015812" y="446551"/>
                  </a:cubicBezTo>
                  <a:cubicBezTo>
                    <a:pt x="1034265" y="456700"/>
                    <a:pt x="1064712" y="441938"/>
                    <a:pt x="1078551" y="445629"/>
                  </a:cubicBezTo>
                  <a:cubicBezTo>
                    <a:pt x="1092390" y="449319"/>
                    <a:pt x="1063789" y="466849"/>
                    <a:pt x="1073015" y="477921"/>
                  </a:cubicBezTo>
                  <a:cubicBezTo>
                    <a:pt x="1082241" y="488992"/>
                    <a:pt x="1108075" y="481611"/>
                    <a:pt x="1127450" y="480689"/>
                  </a:cubicBezTo>
                  <a:cubicBezTo>
                    <a:pt x="1146825" y="479766"/>
                    <a:pt x="1137599" y="467772"/>
                    <a:pt x="1149593" y="459468"/>
                  </a:cubicBezTo>
                  <a:cubicBezTo>
                    <a:pt x="1161587" y="451165"/>
                    <a:pt x="1137599" y="452087"/>
                    <a:pt x="1146825" y="432712"/>
                  </a:cubicBezTo>
                  <a:cubicBezTo>
                    <a:pt x="1156052" y="413337"/>
                    <a:pt x="1118224" y="381968"/>
                    <a:pt x="1117301" y="393962"/>
                  </a:cubicBezTo>
                  <a:close/>
                  <a:moveTo>
                    <a:pt x="1166200" y="325687"/>
                  </a:moveTo>
                  <a:cubicBezTo>
                    <a:pt x="1183730" y="325687"/>
                    <a:pt x="1197570" y="322919"/>
                    <a:pt x="1212332" y="317384"/>
                  </a:cubicBezTo>
                  <a:cubicBezTo>
                    <a:pt x="1227094" y="311848"/>
                    <a:pt x="1204028" y="311848"/>
                    <a:pt x="1215100" y="298009"/>
                  </a:cubicBezTo>
                  <a:cubicBezTo>
                    <a:pt x="1226171" y="284169"/>
                    <a:pt x="1189266" y="283246"/>
                    <a:pt x="1187421" y="287860"/>
                  </a:cubicBezTo>
                  <a:cubicBezTo>
                    <a:pt x="1185576" y="292473"/>
                    <a:pt x="1140367" y="260181"/>
                    <a:pt x="1132986" y="270330"/>
                  </a:cubicBezTo>
                  <a:cubicBezTo>
                    <a:pt x="1125605" y="280479"/>
                    <a:pt x="1148670" y="325687"/>
                    <a:pt x="1166200" y="325687"/>
                  </a:cubicBezTo>
                  <a:close/>
                  <a:moveTo>
                    <a:pt x="1259386" y="331223"/>
                  </a:moveTo>
                  <a:cubicBezTo>
                    <a:pt x="1256618" y="323842"/>
                    <a:pt x="1169891" y="334914"/>
                    <a:pt x="1182808" y="345062"/>
                  </a:cubicBezTo>
                  <a:cubicBezTo>
                    <a:pt x="1205873" y="362592"/>
                    <a:pt x="1261231" y="338604"/>
                    <a:pt x="1259386" y="331223"/>
                  </a:cubicBezTo>
                  <a:close/>
                  <a:moveTo>
                    <a:pt x="1246469" y="500064"/>
                  </a:moveTo>
                  <a:cubicBezTo>
                    <a:pt x="1267689" y="499141"/>
                    <a:pt x="1256618" y="473308"/>
                    <a:pt x="1233552" y="455778"/>
                  </a:cubicBezTo>
                  <a:cubicBezTo>
                    <a:pt x="1210487" y="438248"/>
                    <a:pt x="1158819" y="474230"/>
                    <a:pt x="1168046" y="481611"/>
                  </a:cubicBezTo>
                  <a:cubicBezTo>
                    <a:pt x="1178195" y="489915"/>
                    <a:pt x="1226171" y="500986"/>
                    <a:pt x="1246469" y="500064"/>
                  </a:cubicBezTo>
                  <a:close/>
                  <a:moveTo>
                    <a:pt x="1098849" y="661524"/>
                  </a:moveTo>
                  <a:cubicBezTo>
                    <a:pt x="1124682" y="679053"/>
                    <a:pt x="1116379" y="647684"/>
                    <a:pt x="1144980" y="648607"/>
                  </a:cubicBezTo>
                  <a:cubicBezTo>
                    <a:pt x="1173582" y="649529"/>
                    <a:pt x="1175427" y="602475"/>
                    <a:pt x="1180040" y="584946"/>
                  </a:cubicBezTo>
                  <a:cubicBezTo>
                    <a:pt x="1184653" y="567416"/>
                    <a:pt x="1156974" y="568338"/>
                    <a:pt x="1163433" y="581255"/>
                  </a:cubicBezTo>
                  <a:cubicBezTo>
                    <a:pt x="1169891" y="594172"/>
                    <a:pt x="1162510" y="607089"/>
                    <a:pt x="1159742" y="591404"/>
                  </a:cubicBezTo>
                  <a:cubicBezTo>
                    <a:pt x="1156974" y="575719"/>
                    <a:pt x="1135754" y="590481"/>
                    <a:pt x="1127450" y="578487"/>
                  </a:cubicBezTo>
                  <a:cubicBezTo>
                    <a:pt x="1119146" y="566493"/>
                    <a:pt x="1153284" y="565570"/>
                    <a:pt x="1160665" y="550808"/>
                  </a:cubicBezTo>
                  <a:cubicBezTo>
                    <a:pt x="1168968" y="536046"/>
                    <a:pt x="1133909" y="537892"/>
                    <a:pt x="1142212" y="526820"/>
                  </a:cubicBezTo>
                  <a:cubicBezTo>
                    <a:pt x="1150516" y="515748"/>
                    <a:pt x="1091468" y="527743"/>
                    <a:pt x="1108998" y="535124"/>
                  </a:cubicBezTo>
                  <a:cubicBezTo>
                    <a:pt x="1126527" y="542505"/>
                    <a:pt x="1109920" y="551731"/>
                    <a:pt x="1094236" y="539737"/>
                  </a:cubicBezTo>
                  <a:cubicBezTo>
                    <a:pt x="1078551" y="527743"/>
                    <a:pt x="1033342" y="547118"/>
                    <a:pt x="1049027" y="560957"/>
                  </a:cubicBezTo>
                  <a:cubicBezTo>
                    <a:pt x="1061944" y="571106"/>
                    <a:pt x="1099771" y="553576"/>
                    <a:pt x="1077628" y="584023"/>
                  </a:cubicBezTo>
                  <a:cubicBezTo>
                    <a:pt x="1055485" y="614470"/>
                    <a:pt x="1046259" y="575719"/>
                    <a:pt x="1025961" y="579410"/>
                  </a:cubicBezTo>
                  <a:cubicBezTo>
                    <a:pt x="1005663" y="583100"/>
                    <a:pt x="1013967" y="608011"/>
                    <a:pt x="1045336" y="617237"/>
                  </a:cubicBezTo>
                  <a:cubicBezTo>
                    <a:pt x="1076706" y="626464"/>
                    <a:pt x="1073938" y="643994"/>
                    <a:pt x="1098849" y="661524"/>
                  </a:cubicBezTo>
                  <a:close/>
                  <a:moveTo>
                    <a:pt x="1287065" y="476998"/>
                  </a:moveTo>
                  <a:cubicBezTo>
                    <a:pt x="1295368" y="500064"/>
                    <a:pt x="1304595" y="484379"/>
                    <a:pt x="1317511" y="493605"/>
                  </a:cubicBezTo>
                  <a:cubicBezTo>
                    <a:pt x="1330428" y="502832"/>
                    <a:pt x="1349803" y="508367"/>
                    <a:pt x="1359952" y="499141"/>
                  </a:cubicBezTo>
                  <a:cubicBezTo>
                    <a:pt x="1370101" y="489915"/>
                    <a:pt x="1374714" y="482534"/>
                    <a:pt x="1378405" y="490838"/>
                  </a:cubicBezTo>
                  <a:cubicBezTo>
                    <a:pt x="1383940" y="503754"/>
                    <a:pt x="1409774" y="505600"/>
                    <a:pt x="1465132" y="507445"/>
                  </a:cubicBezTo>
                  <a:cubicBezTo>
                    <a:pt x="1520489" y="509290"/>
                    <a:pt x="1506650" y="484379"/>
                    <a:pt x="1523257" y="493605"/>
                  </a:cubicBezTo>
                  <a:cubicBezTo>
                    <a:pt x="1539864" y="502832"/>
                    <a:pt x="1576769" y="502832"/>
                    <a:pt x="1592454" y="499141"/>
                  </a:cubicBezTo>
                  <a:cubicBezTo>
                    <a:pt x="1608139" y="495451"/>
                    <a:pt x="1616442" y="470540"/>
                    <a:pt x="1615520" y="457623"/>
                  </a:cubicBezTo>
                  <a:cubicBezTo>
                    <a:pt x="1614597" y="444706"/>
                    <a:pt x="1490965" y="434557"/>
                    <a:pt x="1468822" y="447474"/>
                  </a:cubicBezTo>
                  <a:cubicBezTo>
                    <a:pt x="1446679" y="460391"/>
                    <a:pt x="1412542" y="441938"/>
                    <a:pt x="1395012" y="451165"/>
                  </a:cubicBezTo>
                  <a:cubicBezTo>
                    <a:pt x="1377482" y="460391"/>
                    <a:pt x="1383018" y="439170"/>
                    <a:pt x="1352571" y="438248"/>
                  </a:cubicBezTo>
                  <a:cubicBezTo>
                    <a:pt x="1322124" y="437325"/>
                    <a:pt x="1355339" y="420718"/>
                    <a:pt x="1360875" y="414260"/>
                  </a:cubicBezTo>
                  <a:cubicBezTo>
                    <a:pt x="1366410" y="407801"/>
                    <a:pt x="1313821" y="388426"/>
                    <a:pt x="1291678" y="393039"/>
                  </a:cubicBezTo>
                  <a:cubicBezTo>
                    <a:pt x="1269535" y="397652"/>
                    <a:pt x="1256618" y="385658"/>
                    <a:pt x="1236320" y="376432"/>
                  </a:cubicBezTo>
                  <a:cubicBezTo>
                    <a:pt x="1216022" y="367206"/>
                    <a:pt x="1158819" y="369051"/>
                    <a:pt x="1170814" y="385658"/>
                  </a:cubicBezTo>
                  <a:cubicBezTo>
                    <a:pt x="1179117" y="397652"/>
                    <a:pt x="1245546" y="421641"/>
                    <a:pt x="1252927" y="409646"/>
                  </a:cubicBezTo>
                  <a:cubicBezTo>
                    <a:pt x="1260308" y="397652"/>
                    <a:pt x="1276916" y="423486"/>
                    <a:pt x="1287987" y="436403"/>
                  </a:cubicBezTo>
                  <a:cubicBezTo>
                    <a:pt x="1299059" y="449319"/>
                    <a:pt x="1278761" y="453932"/>
                    <a:pt x="1287065" y="476998"/>
                  </a:cubicBezTo>
                  <a:close/>
                  <a:moveTo>
                    <a:pt x="1346113" y="340449"/>
                  </a:moveTo>
                  <a:cubicBezTo>
                    <a:pt x="1324892" y="330300"/>
                    <a:pt x="1299059" y="352444"/>
                    <a:pt x="1320279" y="359825"/>
                  </a:cubicBezTo>
                  <a:cubicBezTo>
                    <a:pt x="1338732" y="367206"/>
                    <a:pt x="1366410" y="351521"/>
                    <a:pt x="1346113" y="340449"/>
                  </a:cubicBezTo>
                  <a:close/>
                  <a:moveTo>
                    <a:pt x="1180040" y="211282"/>
                  </a:moveTo>
                  <a:cubicBezTo>
                    <a:pt x="1196647" y="219585"/>
                    <a:pt x="1187421" y="230657"/>
                    <a:pt x="1205873" y="238960"/>
                  </a:cubicBezTo>
                  <a:cubicBezTo>
                    <a:pt x="1224326" y="247264"/>
                    <a:pt x="1277838" y="228811"/>
                    <a:pt x="1282451" y="241728"/>
                  </a:cubicBezTo>
                  <a:cubicBezTo>
                    <a:pt x="1287065" y="254645"/>
                    <a:pt x="1228016" y="255568"/>
                    <a:pt x="1236320" y="263871"/>
                  </a:cubicBezTo>
                  <a:cubicBezTo>
                    <a:pt x="1244624" y="272175"/>
                    <a:pt x="1277838" y="285092"/>
                    <a:pt x="1273225" y="291550"/>
                  </a:cubicBezTo>
                  <a:cubicBezTo>
                    <a:pt x="1268612" y="298009"/>
                    <a:pt x="1328583" y="318306"/>
                    <a:pt x="1334119" y="309080"/>
                  </a:cubicBezTo>
                  <a:cubicBezTo>
                    <a:pt x="1339654" y="299854"/>
                    <a:pt x="1356262" y="301699"/>
                    <a:pt x="1371024" y="308157"/>
                  </a:cubicBezTo>
                  <a:cubicBezTo>
                    <a:pt x="1385786" y="314616"/>
                    <a:pt x="1387631" y="272175"/>
                    <a:pt x="1397780" y="279556"/>
                  </a:cubicBezTo>
                  <a:cubicBezTo>
                    <a:pt x="1407929" y="286937"/>
                    <a:pt x="1407006" y="264794"/>
                    <a:pt x="1424536" y="257413"/>
                  </a:cubicBezTo>
                  <a:cubicBezTo>
                    <a:pt x="1442066" y="250032"/>
                    <a:pt x="1466977" y="250032"/>
                    <a:pt x="1468822" y="242651"/>
                  </a:cubicBezTo>
                  <a:cubicBezTo>
                    <a:pt x="1469745" y="237115"/>
                    <a:pt x="1464209" y="228811"/>
                    <a:pt x="1442989" y="230657"/>
                  </a:cubicBezTo>
                  <a:cubicBezTo>
                    <a:pt x="1421768" y="232502"/>
                    <a:pt x="1407929" y="225121"/>
                    <a:pt x="1417155" y="213127"/>
                  </a:cubicBezTo>
                  <a:cubicBezTo>
                    <a:pt x="1426381" y="201133"/>
                    <a:pt x="1394089" y="198365"/>
                    <a:pt x="1405161" y="189139"/>
                  </a:cubicBezTo>
                  <a:cubicBezTo>
                    <a:pt x="1416232" y="179912"/>
                    <a:pt x="1383018" y="170686"/>
                    <a:pt x="1386708" y="184525"/>
                  </a:cubicBezTo>
                  <a:cubicBezTo>
                    <a:pt x="1390399" y="198365"/>
                    <a:pt x="1365488" y="185448"/>
                    <a:pt x="1362720" y="172531"/>
                  </a:cubicBezTo>
                  <a:cubicBezTo>
                    <a:pt x="1359952" y="159614"/>
                    <a:pt x="1311976" y="155001"/>
                    <a:pt x="1280606" y="127323"/>
                  </a:cubicBezTo>
                  <a:cubicBezTo>
                    <a:pt x="1249237" y="99644"/>
                    <a:pt x="1216945" y="118096"/>
                    <a:pt x="1235397" y="121787"/>
                  </a:cubicBezTo>
                  <a:cubicBezTo>
                    <a:pt x="1253850" y="125477"/>
                    <a:pt x="1252927" y="134704"/>
                    <a:pt x="1238165" y="133781"/>
                  </a:cubicBezTo>
                  <a:cubicBezTo>
                    <a:pt x="1223403" y="132858"/>
                    <a:pt x="1196647" y="134704"/>
                    <a:pt x="1220635" y="143930"/>
                  </a:cubicBezTo>
                  <a:cubicBezTo>
                    <a:pt x="1244624" y="153156"/>
                    <a:pt x="1217867" y="156847"/>
                    <a:pt x="1198492" y="156847"/>
                  </a:cubicBezTo>
                  <a:cubicBezTo>
                    <a:pt x="1179117" y="156847"/>
                    <a:pt x="1177272" y="182680"/>
                    <a:pt x="1203106" y="185448"/>
                  </a:cubicBezTo>
                  <a:cubicBezTo>
                    <a:pt x="1228939" y="188216"/>
                    <a:pt x="1210487" y="203901"/>
                    <a:pt x="1189266" y="198365"/>
                  </a:cubicBezTo>
                  <a:cubicBezTo>
                    <a:pt x="1168046" y="192829"/>
                    <a:pt x="1161587" y="202055"/>
                    <a:pt x="1180040" y="211282"/>
                  </a:cubicBezTo>
                  <a:close/>
                  <a:moveTo>
                    <a:pt x="1319356" y="97798"/>
                  </a:moveTo>
                  <a:cubicBezTo>
                    <a:pt x="1335964" y="87650"/>
                    <a:pt x="1347958" y="94108"/>
                    <a:pt x="1334119" y="101489"/>
                  </a:cubicBezTo>
                  <a:cubicBezTo>
                    <a:pt x="1320279" y="108870"/>
                    <a:pt x="1324892" y="113483"/>
                    <a:pt x="1344267" y="111638"/>
                  </a:cubicBezTo>
                  <a:cubicBezTo>
                    <a:pt x="1363643" y="109793"/>
                    <a:pt x="1335964" y="117174"/>
                    <a:pt x="1335964" y="129168"/>
                  </a:cubicBezTo>
                  <a:cubicBezTo>
                    <a:pt x="1335964" y="141162"/>
                    <a:pt x="1359029" y="133781"/>
                    <a:pt x="1359952" y="145775"/>
                  </a:cubicBezTo>
                  <a:cubicBezTo>
                    <a:pt x="1360875" y="157769"/>
                    <a:pt x="1410697" y="162382"/>
                    <a:pt x="1425459" y="148543"/>
                  </a:cubicBezTo>
                  <a:cubicBezTo>
                    <a:pt x="1440221" y="134704"/>
                    <a:pt x="1434685" y="152233"/>
                    <a:pt x="1433762" y="161460"/>
                  </a:cubicBezTo>
                  <a:cubicBezTo>
                    <a:pt x="1432840" y="170686"/>
                    <a:pt x="1503882" y="178990"/>
                    <a:pt x="1507572" y="166995"/>
                  </a:cubicBezTo>
                  <a:cubicBezTo>
                    <a:pt x="1511263" y="155001"/>
                    <a:pt x="1521412" y="159614"/>
                    <a:pt x="1535251" y="163305"/>
                  </a:cubicBezTo>
                  <a:cubicBezTo>
                    <a:pt x="1549091" y="166995"/>
                    <a:pt x="1617365" y="150388"/>
                    <a:pt x="1618288" y="136549"/>
                  </a:cubicBezTo>
                  <a:cubicBezTo>
                    <a:pt x="1619210" y="122709"/>
                    <a:pt x="1640431" y="143930"/>
                    <a:pt x="1618288" y="158692"/>
                  </a:cubicBezTo>
                  <a:cubicBezTo>
                    <a:pt x="1596145" y="173454"/>
                    <a:pt x="1552781" y="171609"/>
                    <a:pt x="1532483" y="177144"/>
                  </a:cubicBezTo>
                  <a:cubicBezTo>
                    <a:pt x="1512186" y="182680"/>
                    <a:pt x="1545400" y="196520"/>
                    <a:pt x="1564775" y="212204"/>
                  </a:cubicBezTo>
                  <a:cubicBezTo>
                    <a:pt x="1584150" y="227889"/>
                    <a:pt x="1538942" y="219585"/>
                    <a:pt x="1520489" y="199287"/>
                  </a:cubicBezTo>
                  <a:cubicBezTo>
                    <a:pt x="1502037" y="178990"/>
                    <a:pt x="1460518" y="179912"/>
                    <a:pt x="1438375" y="180835"/>
                  </a:cubicBezTo>
                  <a:cubicBezTo>
                    <a:pt x="1416232" y="181758"/>
                    <a:pt x="1423613" y="222353"/>
                    <a:pt x="1439298" y="222353"/>
                  </a:cubicBezTo>
                  <a:cubicBezTo>
                    <a:pt x="1454983" y="222353"/>
                    <a:pt x="1471590" y="227889"/>
                    <a:pt x="1488197" y="253722"/>
                  </a:cubicBezTo>
                  <a:cubicBezTo>
                    <a:pt x="1504805" y="279556"/>
                    <a:pt x="1538942" y="273098"/>
                    <a:pt x="1538942" y="285092"/>
                  </a:cubicBezTo>
                  <a:cubicBezTo>
                    <a:pt x="1538942" y="297086"/>
                    <a:pt x="1493733" y="275865"/>
                    <a:pt x="1468822" y="271252"/>
                  </a:cubicBezTo>
                  <a:cubicBezTo>
                    <a:pt x="1443911" y="266639"/>
                    <a:pt x="1403316" y="283246"/>
                    <a:pt x="1401470" y="301699"/>
                  </a:cubicBezTo>
                  <a:cubicBezTo>
                    <a:pt x="1399625" y="320152"/>
                    <a:pt x="1438375" y="318306"/>
                    <a:pt x="1464209" y="302622"/>
                  </a:cubicBezTo>
                  <a:cubicBezTo>
                    <a:pt x="1490042" y="286937"/>
                    <a:pt x="1471590" y="307235"/>
                    <a:pt x="1458673" y="319229"/>
                  </a:cubicBezTo>
                  <a:cubicBezTo>
                    <a:pt x="1445756" y="331223"/>
                    <a:pt x="1489120" y="340449"/>
                    <a:pt x="1489120" y="354289"/>
                  </a:cubicBezTo>
                  <a:cubicBezTo>
                    <a:pt x="1489120" y="368128"/>
                    <a:pt x="1457750" y="363515"/>
                    <a:pt x="1454060" y="350598"/>
                  </a:cubicBezTo>
                  <a:cubicBezTo>
                    <a:pt x="1450370" y="337681"/>
                    <a:pt x="1439298" y="324765"/>
                    <a:pt x="1408851" y="327533"/>
                  </a:cubicBezTo>
                  <a:cubicBezTo>
                    <a:pt x="1378405" y="330300"/>
                    <a:pt x="1386708" y="350598"/>
                    <a:pt x="1405161" y="353366"/>
                  </a:cubicBezTo>
                  <a:cubicBezTo>
                    <a:pt x="1423613" y="356134"/>
                    <a:pt x="1424536" y="369973"/>
                    <a:pt x="1404238" y="369973"/>
                  </a:cubicBezTo>
                  <a:cubicBezTo>
                    <a:pt x="1383940" y="369973"/>
                    <a:pt x="1336886" y="382890"/>
                    <a:pt x="1350726" y="396730"/>
                  </a:cubicBezTo>
                  <a:cubicBezTo>
                    <a:pt x="1367333" y="411492"/>
                    <a:pt x="1425459" y="396730"/>
                    <a:pt x="1436530" y="405956"/>
                  </a:cubicBezTo>
                  <a:cubicBezTo>
                    <a:pt x="1447602" y="415182"/>
                    <a:pt x="1476203" y="418873"/>
                    <a:pt x="1482662" y="408724"/>
                  </a:cubicBezTo>
                  <a:cubicBezTo>
                    <a:pt x="1489120" y="398575"/>
                    <a:pt x="1513108" y="403188"/>
                    <a:pt x="1536174" y="403188"/>
                  </a:cubicBezTo>
                  <a:cubicBezTo>
                    <a:pt x="1559239" y="403188"/>
                    <a:pt x="1564775" y="406879"/>
                    <a:pt x="1575847" y="416105"/>
                  </a:cubicBezTo>
                  <a:cubicBezTo>
                    <a:pt x="1586918" y="425331"/>
                    <a:pt x="1604448" y="421641"/>
                    <a:pt x="1617365" y="412414"/>
                  </a:cubicBezTo>
                  <a:cubicBezTo>
                    <a:pt x="1630282" y="403188"/>
                    <a:pt x="1630282" y="403188"/>
                    <a:pt x="1645966" y="403188"/>
                  </a:cubicBezTo>
                  <a:cubicBezTo>
                    <a:pt x="1661651" y="403188"/>
                    <a:pt x="1665342" y="393039"/>
                    <a:pt x="1657961" y="380122"/>
                  </a:cubicBezTo>
                  <a:cubicBezTo>
                    <a:pt x="1650580" y="367206"/>
                    <a:pt x="1629359" y="389349"/>
                    <a:pt x="1626591" y="380122"/>
                  </a:cubicBezTo>
                  <a:cubicBezTo>
                    <a:pt x="1623823" y="369051"/>
                    <a:pt x="1604448" y="365360"/>
                    <a:pt x="1572156" y="369973"/>
                  </a:cubicBezTo>
                  <a:cubicBezTo>
                    <a:pt x="1539864" y="374587"/>
                    <a:pt x="1553704" y="348753"/>
                    <a:pt x="1573079" y="355211"/>
                  </a:cubicBezTo>
                  <a:cubicBezTo>
                    <a:pt x="1592454" y="361670"/>
                    <a:pt x="1619210" y="358902"/>
                    <a:pt x="1641353" y="352444"/>
                  </a:cubicBezTo>
                  <a:cubicBezTo>
                    <a:pt x="1663496" y="345985"/>
                    <a:pt x="1645966" y="335836"/>
                    <a:pt x="1645966" y="326610"/>
                  </a:cubicBezTo>
                  <a:cubicBezTo>
                    <a:pt x="1645966" y="317384"/>
                    <a:pt x="1673645" y="322919"/>
                    <a:pt x="1694866" y="322919"/>
                  </a:cubicBezTo>
                  <a:cubicBezTo>
                    <a:pt x="1716086" y="322919"/>
                    <a:pt x="1745610" y="289705"/>
                    <a:pt x="1746533" y="269407"/>
                  </a:cubicBezTo>
                  <a:cubicBezTo>
                    <a:pt x="1747455" y="249109"/>
                    <a:pt x="1700402" y="254645"/>
                    <a:pt x="1677336" y="254645"/>
                  </a:cubicBezTo>
                  <a:cubicBezTo>
                    <a:pt x="1654270" y="254645"/>
                    <a:pt x="1692098" y="237115"/>
                    <a:pt x="1736384" y="239883"/>
                  </a:cubicBezTo>
                  <a:cubicBezTo>
                    <a:pt x="1780670" y="242651"/>
                    <a:pt x="1760372" y="222353"/>
                    <a:pt x="1768676" y="215895"/>
                  </a:cubicBezTo>
                  <a:cubicBezTo>
                    <a:pt x="1776979" y="209436"/>
                    <a:pt x="1797277" y="224198"/>
                    <a:pt x="1819420" y="219585"/>
                  </a:cubicBezTo>
                  <a:cubicBezTo>
                    <a:pt x="1841563" y="214972"/>
                    <a:pt x="1826801" y="196520"/>
                    <a:pt x="1841563" y="196520"/>
                  </a:cubicBezTo>
                  <a:cubicBezTo>
                    <a:pt x="1852635" y="196520"/>
                    <a:pt x="1876623" y="179912"/>
                    <a:pt x="1923677" y="154079"/>
                  </a:cubicBezTo>
                  <a:cubicBezTo>
                    <a:pt x="1970731" y="128245"/>
                    <a:pt x="2007636" y="131936"/>
                    <a:pt x="2010404" y="117174"/>
                  </a:cubicBezTo>
                  <a:cubicBezTo>
                    <a:pt x="2013172" y="102412"/>
                    <a:pt x="1944898" y="117174"/>
                    <a:pt x="1932903" y="112560"/>
                  </a:cubicBezTo>
                  <a:cubicBezTo>
                    <a:pt x="1920909" y="107947"/>
                    <a:pt x="1979957" y="95031"/>
                    <a:pt x="1993797" y="98721"/>
                  </a:cubicBezTo>
                  <a:cubicBezTo>
                    <a:pt x="2007636" y="102412"/>
                    <a:pt x="2026089" y="98721"/>
                    <a:pt x="2073143" y="75655"/>
                  </a:cubicBezTo>
                  <a:cubicBezTo>
                    <a:pt x="2120197" y="52590"/>
                    <a:pt x="2099899" y="47054"/>
                    <a:pt x="2080524" y="49822"/>
                  </a:cubicBezTo>
                  <a:cubicBezTo>
                    <a:pt x="2061148" y="53512"/>
                    <a:pt x="2039005" y="46131"/>
                    <a:pt x="2039928" y="33215"/>
                  </a:cubicBezTo>
                  <a:cubicBezTo>
                    <a:pt x="2040851" y="20298"/>
                    <a:pt x="2011327" y="32292"/>
                    <a:pt x="2009482" y="24911"/>
                  </a:cubicBezTo>
                  <a:cubicBezTo>
                    <a:pt x="2007636" y="17530"/>
                    <a:pt x="1980880" y="21220"/>
                    <a:pt x="1950433" y="33215"/>
                  </a:cubicBezTo>
                  <a:cubicBezTo>
                    <a:pt x="1919987" y="45209"/>
                    <a:pt x="1948588" y="17530"/>
                    <a:pt x="1961505" y="12917"/>
                  </a:cubicBezTo>
                  <a:cubicBezTo>
                    <a:pt x="1974422" y="8304"/>
                    <a:pt x="1884927" y="12917"/>
                    <a:pt x="1870165" y="2768"/>
                  </a:cubicBezTo>
                  <a:cubicBezTo>
                    <a:pt x="1855403" y="-7381"/>
                    <a:pt x="1837873" y="20298"/>
                    <a:pt x="1824033" y="6458"/>
                  </a:cubicBezTo>
                  <a:cubicBezTo>
                    <a:pt x="1810194" y="-7381"/>
                    <a:pt x="1774212" y="3691"/>
                    <a:pt x="1778825" y="14762"/>
                  </a:cubicBezTo>
                  <a:cubicBezTo>
                    <a:pt x="1783438" y="25834"/>
                    <a:pt x="1773289" y="24911"/>
                    <a:pt x="1759450" y="13839"/>
                  </a:cubicBezTo>
                  <a:cubicBezTo>
                    <a:pt x="1745610" y="2768"/>
                    <a:pt x="1718854" y="14762"/>
                    <a:pt x="1694866" y="11072"/>
                  </a:cubicBezTo>
                  <a:cubicBezTo>
                    <a:pt x="1670877" y="7381"/>
                    <a:pt x="1681026" y="30447"/>
                    <a:pt x="1654270" y="19375"/>
                  </a:cubicBezTo>
                  <a:cubicBezTo>
                    <a:pt x="1627514" y="8304"/>
                    <a:pt x="1598912" y="13839"/>
                    <a:pt x="1607216" y="16607"/>
                  </a:cubicBezTo>
                  <a:cubicBezTo>
                    <a:pt x="1615520" y="19375"/>
                    <a:pt x="1604448" y="26756"/>
                    <a:pt x="1593377" y="23988"/>
                  </a:cubicBezTo>
                  <a:cubicBezTo>
                    <a:pt x="1582305" y="21220"/>
                    <a:pt x="1571234" y="24911"/>
                    <a:pt x="1576769" y="36905"/>
                  </a:cubicBezTo>
                  <a:cubicBezTo>
                    <a:pt x="1582305" y="48899"/>
                    <a:pt x="1534329" y="33215"/>
                    <a:pt x="1534329" y="46131"/>
                  </a:cubicBezTo>
                  <a:cubicBezTo>
                    <a:pt x="1534329" y="59048"/>
                    <a:pt x="1516799" y="65507"/>
                    <a:pt x="1502959" y="54435"/>
                  </a:cubicBezTo>
                  <a:cubicBezTo>
                    <a:pt x="1489120" y="43363"/>
                    <a:pt x="1444834" y="39673"/>
                    <a:pt x="1457750" y="49822"/>
                  </a:cubicBezTo>
                  <a:cubicBezTo>
                    <a:pt x="1470667" y="59971"/>
                    <a:pt x="1418078" y="54435"/>
                    <a:pt x="1431917" y="64584"/>
                  </a:cubicBezTo>
                  <a:cubicBezTo>
                    <a:pt x="1445756" y="74733"/>
                    <a:pt x="1414387" y="83036"/>
                    <a:pt x="1414387" y="77501"/>
                  </a:cubicBezTo>
                  <a:cubicBezTo>
                    <a:pt x="1414387" y="71965"/>
                    <a:pt x="1385786" y="60893"/>
                    <a:pt x="1373792" y="71965"/>
                  </a:cubicBezTo>
                  <a:cubicBezTo>
                    <a:pt x="1361797" y="83036"/>
                    <a:pt x="1359029" y="95031"/>
                    <a:pt x="1352571" y="88572"/>
                  </a:cubicBezTo>
                  <a:cubicBezTo>
                    <a:pt x="1346113" y="82114"/>
                    <a:pt x="1321202" y="83959"/>
                    <a:pt x="1297213" y="93185"/>
                  </a:cubicBezTo>
                  <a:cubicBezTo>
                    <a:pt x="1273225" y="102412"/>
                    <a:pt x="1302749" y="107947"/>
                    <a:pt x="1319356" y="97798"/>
                  </a:cubicBezTo>
                  <a:close/>
                  <a:moveTo>
                    <a:pt x="1609984" y="1092390"/>
                  </a:moveTo>
                  <a:cubicBezTo>
                    <a:pt x="1618288" y="1091468"/>
                    <a:pt x="1633972" y="1061944"/>
                    <a:pt x="1613675" y="1063789"/>
                  </a:cubicBezTo>
                  <a:cubicBezTo>
                    <a:pt x="1593377" y="1065634"/>
                    <a:pt x="1597067" y="1094236"/>
                    <a:pt x="1609984" y="1092390"/>
                  </a:cubicBezTo>
                  <a:close/>
                  <a:moveTo>
                    <a:pt x="1508495" y="1067479"/>
                  </a:moveTo>
                  <a:cubicBezTo>
                    <a:pt x="1526948" y="1079474"/>
                    <a:pt x="1554626" y="1048104"/>
                    <a:pt x="1552781" y="1038878"/>
                  </a:cubicBezTo>
                  <a:cubicBezTo>
                    <a:pt x="1550936" y="1029652"/>
                    <a:pt x="1486352" y="1053640"/>
                    <a:pt x="1508495" y="1067479"/>
                  </a:cubicBezTo>
                  <a:close/>
                  <a:moveTo>
                    <a:pt x="1591531" y="1003818"/>
                  </a:moveTo>
                  <a:cubicBezTo>
                    <a:pt x="1594299" y="991824"/>
                    <a:pt x="1553704" y="987211"/>
                    <a:pt x="1555549" y="975217"/>
                  </a:cubicBezTo>
                  <a:cubicBezTo>
                    <a:pt x="1557394" y="963223"/>
                    <a:pt x="1517721" y="952151"/>
                    <a:pt x="1504805" y="944770"/>
                  </a:cubicBezTo>
                  <a:cubicBezTo>
                    <a:pt x="1491888" y="937389"/>
                    <a:pt x="1472513" y="934621"/>
                    <a:pt x="1472513" y="920782"/>
                  </a:cubicBezTo>
                  <a:cubicBezTo>
                    <a:pt x="1472513" y="906942"/>
                    <a:pt x="1444834" y="917091"/>
                    <a:pt x="1443911" y="938312"/>
                  </a:cubicBezTo>
                  <a:cubicBezTo>
                    <a:pt x="1442989" y="959532"/>
                    <a:pt x="1430994" y="954919"/>
                    <a:pt x="1436530" y="974294"/>
                  </a:cubicBezTo>
                  <a:cubicBezTo>
                    <a:pt x="1442066" y="993669"/>
                    <a:pt x="1410697" y="998282"/>
                    <a:pt x="1414387" y="1009354"/>
                  </a:cubicBezTo>
                  <a:cubicBezTo>
                    <a:pt x="1418078" y="1020425"/>
                    <a:pt x="1432840" y="1008431"/>
                    <a:pt x="1446679" y="1008431"/>
                  </a:cubicBezTo>
                  <a:cubicBezTo>
                    <a:pt x="1460518" y="1008431"/>
                    <a:pt x="1442989" y="1027806"/>
                    <a:pt x="1460518" y="1029652"/>
                  </a:cubicBezTo>
                  <a:cubicBezTo>
                    <a:pt x="1474358" y="1030574"/>
                    <a:pt x="1498346" y="1014890"/>
                    <a:pt x="1504805" y="1005663"/>
                  </a:cubicBezTo>
                  <a:cubicBezTo>
                    <a:pt x="1511263" y="996437"/>
                    <a:pt x="1522334" y="992747"/>
                    <a:pt x="1538019" y="1004741"/>
                  </a:cubicBezTo>
                  <a:cubicBezTo>
                    <a:pt x="1553704" y="1016735"/>
                    <a:pt x="1588764" y="1015812"/>
                    <a:pt x="1591531" y="1003818"/>
                  </a:cubicBezTo>
                  <a:close/>
                  <a:moveTo>
                    <a:pt x="1968886" y="902329"/>
                  </a:moveTo>
                  <a:cubicBezTo>
                    <a:pt x="1982725" y="903252"/>
                    <a:pt x="1985493" y="920782"/>
                    <a:pt x="2006713" y="939234"/>
                  </a:cubicBezTo>
                  <a:cubicBezTo>
                    <a:pt x="2027934" y="957687"/>
                    <a:pt x="2030702" y="944770"/>
                    <a:pt x="2034392" y="931853"/>
                  </a:cubicBezTo>
                  <a:cubicBezTo>
                    <a:pt x="2038083" y="918936"/>
                    <a:pt x="2062071" y="929085"/>
                    <a:pt x="2061148" y="917091"/>
                  </a:cubicBezTo>
                  <a:cubicBezTo>
                    <a:pt x="2060226" y="905097"/>
                    <a:pt x="2080524" y="889412"/>
                    <a:pt x="2094363" y="883877"/>
                  </a:cubicBezTo>
                  <a:cubicBezTo>
                    <a:pt x="2108203" y="878341"/>
                    <a:pt x="2082369" y="864502"/>
                    <a:pt x="2063916" y="865424"/>
                  </a:cubicBezTo>
                  <a:cubicBezTo>
                    <a:pt x="2045464" y="866347"/>
                    <a:pt x="2041773" y="853430"/>
                    <a:pt x="2041773" y="846049"/>
                  </a:cubicBezTo>
                  <a:cubicBezTo>
                    <a:pt x="2041773" y="838668"/>
                    <a:pt x="2006713" y="818370"/>
                    <a:pt x="1995642" y="822061"/>
                  </a:cubicBezTo>
                  <a:cubicBezTo>
                    <a:pt x="1984571" y="825751"/>
                    <a:pt x="1964273" y="807299"/>
                    <a:pt x="1949511" y="805453"/>
                  </a:cubicBezTo>
                  <a:cubicBezTo>
                    <a:pt x="1934749" y="803608"/>
                    <a:pt x="1912606" y="792537"/>
                    <a:pt x="1914451" y="776852"/>
                  </a:cubicBezTo>
                  <a:cubicBezTo>
                    <a:pt x="1916296" y="761167"/>
                    <a:pt x="1944898" y="781465"/>
                    <a:pt x="1950433" y="768548"/>
                  </a:cubicBezTo>
                  <a:cubicBezTo>
                    <a:pt x="1955969" y="755632"/>
                    <a:pt x="1921832" y="763013"/>
                    <a:pt x="1919987" y="753786"/>
                  </a:cubicBezTo>
                  <a:cubicBezTo>
                    <a:pt x="1918141" y="744560"/>
                    <a:pt x="1928290" y="748250"/>
                    <a:pt x="1934749" y="741792"/>
                  </a:cubicBezTo>
                  <a:cubicBezTo>
                    <a:pt x="1941207" y="735334"/>
                    <a:pt x="1929213" y="724262"/>
                    <a:pt x="1920909" y="719649"/>
                  </a:cubicBezTo>
                  <a:cubicBezTo>
                    <a:pt x="1912606" y="715036"/>
                    <a:pt x="1910760" y="728875"/>
                    <a:pt x="1902457" y="728875"/>
                  </a:cubicBezTo>
                  <a:cubicBezTo>
                    <a:pt x="1894153" y="728875"/>
                    <a:pt x="1901534" y="715959"/>
                    <a:pt x="1907070" y="707655"/>
                  </a:cubicBezTo>
                  <a:cubicBezTo>
                    <a:pt x="1912606" y="699351"/>
                    <a:pt x="1880314" y="690125"/>
                    <a:pt x="1866474" y="694738"/>
                  </a:cubicBezTo>
                  <a:cubicBezTo>
                    <a:pt x="1852635" y="699351"/>
                    <a:pt x="1848022" y="691048"/>
                    <a:pt x="1848022" y="681821"/>
                  </a:cubicBezTo>
                  <a:cubicBezTo>
                    <a:pt x="1848022" y="672595"/>
                    <a:pt x="1824033" y="681821"/>
                    <a:pt x="1814807" y="689202"/>
                  </a:cubicBezTo>
                  <a:cubicBezTo>
                    <a:pt x="1805581" y="696583"/>
                    <a:pt x="1793587" y="681821"/>
                    <a:pt x="1805581" y="680899"/>
                  </a:cubicBezTo>
                  <a:cubicBezTo>
                    <a:pt x="1817575" y="679976"/>
                    <a:pt x="1831414" y="670750"/>
                    <a:pt x="1827724" y="659678"/>
                  </a:cubicBezTo>
                  <a:cubicBezTo>
                    <a:pt x="1824033" y="648607"/>
                    <a:pt x="1794509" y="647684"/>
                    <a:pt x="1788051" y="660601"/>
                  </a:cubicBezTo>
                  <a:cubicBezTo>
                    <a:pt x="1781593" y="673518"/>
                    <a:pt x="1757604" y="646761"/>
                    <a:pt x="1757604" y="636613"/>
                  </a:cubicBezTo>
                  <a:cubicBezTo>
                    <a:pt x="1757604" y="626464"/>
                    <a:pt x="1720699" y="635690"/>
                    <a:pt x="1725312" y="618160"/>
                  </a:cubicBezTo>
                  <a:cubicBezTo>
                    <a:pt x="1729925" y="600630"/>
                    <a:pt x="1682871" y="596017"/>
                    <a:pt x="1669955" y="596017"/>
                  </a:cubicBezTo>
                  <a:cubicBezTo>
                    <a:pt x="1657038" y="596017"/>
                    <a:pt x="1638585" y="606166"/>
                    <a:pt x="1641353" y="618160"/>
                  </a:cubicBezTo>
                  <a:cubicBezTo>
                    <a:pt x="1644121" y="630154"/>
                    <a:pt x="1627514" y="625541"/>
                    <a:pt x="1624746" y="612624"/>
                  </a:cubicBezTo>
                  <a:cubicBezTo>
                    <a:pt x="1621978" y="599708"/>
                    <a:pt x="1591531" y="626464"/>
                    <a:pt x="1582305" y="626464"/>
                  </a:cubicBezTo>
                  <a:cubicBezTo>
                    <a:pt x="1573079" y="626464"/>
                    <a:pt x="1587841" y="593249"/>
                    <a:pt x="1583228" y="582178"/>
                  </a:cubicBezTo>
                  <a:cubicBezTo>
                    <a:pt x="1578615" y="571106"/>
                    <a:pt x="1571234" y="568338"/>
                    <a:pt x="1564775" y="550808"/>
                  </a:cubicBezTo>
                  <a:cubicBezTo>
                    <a:pt x="1557394" y="533278"/>
                    <a:pt x="1523257" y="540659"/>
                    <a:pt x="1514031" y="550808"/>
                  </a:cubicBezTo>
                  <a:cubicBezTo>
                    <a:pt x="1504805" y="560957"/>
                    <a:pt x="1474358" y="556344"/>
                    <a:pt x="1458673" y="572951"/>
                  </a:cubicBezTo>
                  <a:cubicBezTo>
                    <a:pt x="1442066" y="589559"/>
                    <a:pt x="1459596" y="605243"/>
                    <a:pt x="1466977" y="610779"/>
                  </a:cubicBezTo>
                  <a:cubicBezTo>
                    <a:pt x="1474358" y="616315"/>
                    <a:pt x="1442989" y="625541"/>
                    <a:pt x="1453137" y="634767"/>
                  </a:cubicBezTo>
                  <a:cubicBezTo>
                    <a:pt x="1463286" y="643994"/>
                    <a:pt x="1479894" y="639381"/>
                    <a:pt x="1480816" y="654143"/>
                  </a:cubicBezTo>
                  <a:cubicBezTo>
                    <a:pt x="1481739" y="668905"/>
                    <a:pt x="1442989" y="649529"/>
                    <a:pt x="1436530" y="636613"/>
                  </a:cubicBezTo>
                  <a:cubicBezTo>
                    <a:pt x="1430072" y="623696"/>
                    <a:pt x="1439298" y="612624"/>
                    <a:pt x="1430994" y="603398"/>
                  </a:cubicBezTo>
                  <a:cubicBezTo>
                    <a:pt x="1422691" y="594172"/>
                    <a:pt x="1430072" y="582178"/>
                    <a:pt x="1444834" y="566493"/>
                  </a:cubicBezTo>
                  <a:cubicBezTo>
                    <a:pt x="1459596" y="550808"/>
                    <a:pt x="1471590" y="552654"/>
                    <a:pt x="1471590" y="543427"/>
                  </a:cubicBezTo>
                  <a:cubicBezTo>
                    <a:pt x="1471590" y="534201"/>
                    <a:pt x="1407006" y="534201"/>
                    <a:pt x="1369178" y="568338"/>
                  </a:cubicBezTo>
                  <a:cubicBezTo>
                    <a:pt x="1331351" y="603398"/>
                    <a:pt x="1342422" y="649529"/>
                    <a:pt x="1345190" y="658756"/>
                  </a:cubicBezTo>
                  <a:cubicBezTo>
                    <a:pt x="1347958" y="667982"/>
                    <a:pt x="1381173" y="663369"/>
                    <a:pt x="1400548" y="668905"/>
                  </a:cubicBezTo>
                  <a:cubicBezTo>
                    <a:pt x="1419923" y="674440"/>
                    <a:pt x="1409774" y="682744"/>
                    <a:pt x="1395012" y="680899"/>
                  </a:cubicBezTo>
                  <a:cubicBezTo>
                    <a:pt x="1380250" y="679053"/>
                    <a:pt x="1354416" y="673518"/>
                    <a:pt x="1355339" y="684589"/>
                  </a:cubicBezTo>
                  <a:cubicBezTo>
                    <a:pt x="1356262" y="695661"/>
                    <a:pt x="1387631" y="715036"/>
                    <a:pt x="1406083" y="710423"/>
                  </a:cubicBezTo>
                  <a:cubicBezTo>
                    <a:pt x="1424536" y="705810"/>
                    <a:pt x="1424536" y="705810"/>
                    <a:pt x="1432840" y="715959"/>
                  </a:cubicBezTo>
                  <a:cubicBezTo>
                    <a:pt x="1441143" y="726107"/>
                    <a:pt x="1463286" y="723340"/>
                    <a:pt x="1484507" y="724262"/>
                  </a:cubicBezTo>
                  <a:cubicBezTo>
                    <a:pt x="1505727" y="725185"/>
                    <a:pt x="1531561" y="733488"/>
                    <a:pt x="1542632" y="734411"/>
                  </a:cubicBezTo>
                  <a:cubicBezTo>
                    <a:pt x="1553704" y="735334"/>
                    <a:pt x="1565698" y="728875"/>
                    <a:pt x="1569388" y="722417"/>
                  </a:cubicBezTo>
                  <a:cubicBezTo>
                    <a:pt x="1573079" y="715959"/>
                    <a:pt x="1615520" y="731643"/>
                    <a:pt x="1628436" y="730721"/>
                  </a:cubicBezTo>
                  <a:cubicBezTo>
                    <a:pt x="1641353" y="729798"/>
                    <a:pt x="1633050" y="717804"/>
                    <a:pt x="1624746" y="714113"/>
                  </a:cubicBezTo>
                  <a:cubicBezTo>
                    <a:pt x="1616442" y="710423"/>
                    <a:pt x="1620133" y="695661"/>
                    <a:pt x="1630282" y="701196"/>
                  </a:cubicBezTo>
                  <a:cubicBezTo>
                    <a:pt x="1640431" y="706732"/>
                    <a:pt x="1657961" y="710423"/>
                    <a:pt x="1661651" y="720572"/>
                  </a:cubicBezTo>
                  <a:cubicBezTo>
                    <a:pt x="1664419" y="729798"/>
                    <a:pt x="1674568" y="725185"/>
                    <a:pt x="1675490" y="733488"/>
                  </a:cubicBezTo>
                  <a:cubicBezTo>
                    <a:pt x="1676413" y="741792"/>
                    <a:pt x="1713318" y="751018"/>
                    <a:pt x="1715163" y="760245"/>
                  </a:cubicBezTo>
                  <a:cubicBezTo>
                    <a:pt x="1717009" y="769471"/>
                    <a:pt x="1679181" y="774084"/>
                    <a:pt x="1689330" y="782388"/>
                  </a:cubicBezTo>
                  <a:cubicBezTo>
                    <a:pt x="1699479" y="790691"/>
                    <a:pt x="1716086" y="772239"/>
                    <a:pt x="1729925" y="770394"/>
                  </a:cubicBezTo>
                  <a:cubicBezTo>
                    <a:pt x="1743765" y="768548"/>
                    <a:pt x="1743765" y="800840"/>
                    <a:pt x="1753914" y="796227"/>
                  </a:cubicBezTo>
                  <a:cubicBezTo>
                    <a:pt x="1767753" y="789769"/>
                    <a:pt x="1779747" y="801763"/>
                    <a:pt x="1793587" y="822061"/>
                  </a:cubicBezTo>
                  <a:cubicBezTo>
                    <a:pt x="1807426" y="842358"/>
                    <a:pt x="1792664" y="859888"/>
                    <a:pt x="1793587" y="867269"/>
                  </a:cubicBezTo>
                  <a:cubicBezTo>
                    <a:pt x="1794509" y="874650"/>
                    <a:pt x="1821265" y="871882"/>
                    <a:pt x="1836028" y="863579"/>
                  </a:cubicBezTo>
                  <a:cubicBezTo>
                    <a:pt x="1850790" y="855275"/>
                    <a:pt x="1864629" y="872805"/>
                    <a:pt x="1876623" y="882954"/>
                  </a:cubicBezTo>
                  <a:cubicBezTo>
                    <a:pt x="1888617" y="893103"/>
                    <a:pt x="1834182" y="910633"/>
                    <a:pt x="1838796" y="901407"/>
                  </a:cubicBezTo>
                  <a:cubicBezTo>
                    <a:pt x="1843409" y="892180"/>
                    <a:pt x="1806504" y="864502"/>
                    <a:pt x="1773289" y="877418"/>
                  </a:cubicBezTo>
                  <a:cubicBezTo>
                    <a:pt x="1740074" y="890335"/>
                    <a:pt x="1763140" y="909710"/>
                    <a:pt x="1765908" y="921704"/>
                  </a:cubicBezTo>
                  <a:cubicBezTo>
                    <a:pt x="1768676" y="933699"/>
                    <a:pt x="1735461" y="944770"/>
                    <a:pt x="1705015" y="934621"/>
                  </a:cubicBezTo>
                  <a:cubicBezTo>
                    <a:pt x="1674568" y="924472"/>
                    <a:pt x="1682871" y="942002"/>
                    <a:pt x="1669955" y="942002"/>
                  </a:cubicBezTo>
                  <a:cubicBezTo>
                    <a:pt x="1657038" y="942002"/>
                    <a:pt x="1643199" y="961377"/>
                    <a:pt x="1655193" y="974294"/>
                  </a:cubicBezTo>
                  <a:cubicBezTo>
                    <a:pt x="1667187" y="987211"/>
                    <a:pt x="1692098" y="975217"/>
                    <a:pt x="1713318" y="977062"/>
                  </a:cubicBezTo>
                  <a:cubicBezTo>
                    <a:pt x="1734539" y="978907"/>
                    <a:pt x="1736384" y="984443"/>
                    <a:pt x="1739152" y="972449"/>
                  </a:cubicBezTo>
                  <a:cubicBezTo>
                    <a:pt x="1741920" y="960455"/>
                    <a:pt x="1763140" y="966913"/>
                    <a:pt x="1778825" y="969681"/>
                  </a:cubicBezTo>
                  <a:cubicBezTo>
                    <a:pt x="1794509" y="972449"/>
                    <a:pt x="1790819" y="993669"/>
                    <a:pt x="1809271" y="996437"/>
                  </a:cubicBezTo>
                  <a:cubicBezTo>
                    <a:pt x="1827724" y="999205"/>
                    <a:pt x="1812962" y="1017658"/>
                    <a:pt x="1824033" y="1029652"/>
                  </a:cubicBezTo>
                  <a:cubicBezTo>
                    <a:pt x="1835105" y="1041646"/>
                    <a:pt x="1872933" y="1035187"/>
                    <a:pt x="1886772" y="1049027"/>
                  </a:cubicBezTo>
                  <a:cubicBezTo>
                    <a:pt x="1900611" y="1062866"/>
                    <a:pt x="1959659" y="1090545"/>
                    <a:pt x="1967963" y="1080396"/>
                  </a:cubicBezTo>
                  <a:cubicBezTo>
                    <a:pt x="1977190" y="1068402"/>
                    <a:pt x="1917219" y="1015812"/>
                    <a:pt x="1899689" y="1011199"/>
                  </a:cubicBezTo>
                  <a:cubicBezTo>
                    <a:pt x="1882159" y="1006586"/>
                    <a:pt x="1917219" y="1001050"/>
                    <a:pt x="1939362" y="1018580"/>
                  </a:cubicBezTo>
                  <a:cubicBezTo>
                    <a:pt x="1961505" y="1036110"/>
                    <a:pt x="1993797" y="1044414"/>
                    <a:pt x="2009482" y="1023193"/>
                  </a:cubicBezTo>
                  <a:cubicBezTo>
                    <a:pt x="2025166" y="1001973"/>
                    <a:pt x="1995642" y="1008431"/>
                    <a:pt x="1995642" y="992747"/>
                  </a:cubicBezTo>
                  <a:cubicBezTo>
                    <a:pt x="1995642" y="977062"/>
                    <a:pt x="1985493" y="956764"/>
                    <a:pt x="1968886" y="956764"/>
                  </a:cubicBezTo>
                  <a:cubicBezTo>
                    <a:pt x="1952279" y="956764"/>
                    <a:pt x="1910760" y="924472"/>
                    <a:pt x="1926445" y="917091"/>
                  </a:cubicBezTo>
                  <a:cubicBezTo>
                    <a:pt x="1942130" y="909710"/>
                    <a:pt x="1921832" y="900484"/>
                    <a:pt x="1933826" y="888490"/>
                  </a:cubicBezTo>
                  <a:cubicBezTo>
                    <a:pt x="1945820" y="876496"/>
                    <a:pt x="1955046" y="901407"/>
                    <a:pt x="1968886" y="902329"/>
                  </a:cubicBezTo>
                  <a:close/>
                  <a:moveTo>
                    <a:pt x="1725312" y="846972"/>
                  </a:moveTo>
                  <a:cubicBezTo>
                    <a:pt x="1739152" y="844204"/>
                    <a:pt x="1736384" y="822983"/>
                    <a:pt x="1729003" y="811912"/>
                  </a:cubicBezTo>
                  <a:cubicBezTo>
                    <a:pt x="1723467" y="803608"/>
                    <a:pt x="1707782" y="802685"/>
                    <a:pt x="1695788" y="803608"/>
                  </a:cubicBezTo>
                  <a:cubicBezTo>
                    <a:pt x="1683794" y="804531"/>
                    <a:pt x="1660728" y="824829"/>
                    <a:pt x="1672723" y="844204"/>
                  </a:cubicBezTo>
                  <a:cubicBezTo>
                    <a:pt x="1684717" y="863579"/>
                    <a:pt x="1711473" y="849739"/>
                    <a:pt x="1725312" y="846972"/>
                  </a:cubicBezTo>
                  <a:close/>
                  <a:moveTo>
                    <a:pt x="1581383" y="547118"/>
                  </a:moveTo>
                  <a:cubicBezTo>
                    <a:pt x="1574002" y="561880"/>
                    <a:pt x="1596145" y="561880"/>
                    <a:pt x="1597990" y="579410"/>
                  </a:cubicBezTo>
                  <a:cubicBezTo>
                    <a:pt x="1599835" y="596940"/>
                    <a:pt x="1621056" y="602475"/>
                    <a:pt x="1637663" y="592327"/>
                  </a:cubicBezTo>
                  <a:cubicBezTo>
                    <a:pt x="1654270" y="582178"/>
                    <a:pt x="1700402" y="595094"/>
                    <a:pt x="1700402" y="582178"/>
                  </a:cubicBezTo>
                  <a:cubicBezTo>
                    <a:pt x="1700402" y="569261"/>
                    <a:pt x="1651502" y="546195"/>
                    <a:pt x="1634895" y="549886"/>
                  </a:cubicBezTo>
                  <a:cubicBezTo>
                    <a:pt x="1618288" y="553576"/>
                    <a:pt x="1587841" y="532356"/>
                    <a:pt x="1581383" y="547118"/>
                  </a:cubicBezTo>
                  <a:close/>
                  <a:moveTo>
                    <a:pt x="2013172" y="1528793"/>
                  </a:moveTo>
                  <a:cubicBezTo>
                    <a:pt x="2015940" y="1538019"/>
                    <a:pt x="2082369" y="1565698"/>
                    <a:pt x="2085137" y="1552781"/>
                  </a:cubicBezTo>
                  <a:cubicBezTo>
                    <a:pt x="2087905" y="1539864"/>
                    <a:pt x="2011327" y="1520489"/>
                    <a:pt x="2013172" y="1528793"/>
                  </a:cubicBezTo>
                  <a:close/>
                  <a:moveTo>
                    <a:pt x="2305645" y="1597990"/>
                  </a:moveTo>
                  <a:cubicBezTo>
                    <a:pt x="2301031" y="1606294"/>
                    <a:pt x="2293651" y="1591532"/>
                    <a:pt x="2303800" y="1584151"/>
                  </a:cubicBezTo>
                  <a:cubicBezTo>
                    <a:pt x="2313948" y="1576770"/>
                    <a:pt x="2301954" y="1573079"/>
                    <a:pt x="2292728" y="1577692"/>
                  </a:cubicBezTo>
                  <a:cubicBezTo>
                    <a:pt x="2283502" y="1582305"/>
                    <a:pt x="2285347" y="1556472"/>
                    <a:pt x="2294573" y="1551859"/>
                  </a:cubicBezTo>
                  <a:cubicBezTo>
                    <a:pt x="2303800" y="1547245"/>
                    <a:pt x="2273353" y="1538019"/>
                    <a:pt x="2273353" y="1546323"/>
                  </a:cubicBezTo>
                  <a:cubicBezTo>
                    <a:pt x="2273353" y="1554627"/>
                    <a:pt x="2252132" y="1549091"/>
                    <a:pt x="2250287" y="1541710"/>
                  </a:cubicBezTo>
                  <a:cubicBezTo>
                    <a:pt x="2248442" y="1534329"/>
                    <a:pt x="2233680" y="1531561"/>
                    <a:pt x="2238293" y="1526025"/>
                  </a:cubicBezTo>
                  <a:cubicBezTo>
                    <a:pt x="2243829" y="1520489"/>
                    <a:pt x="2220763" y="1517721"/>
                    <a:pt x="2217995" y="1526948"/>
                  </a:cubicBezTo>
                  <a:cubicBezTo>
                    <a:pt x="2215227" y="1536174"/>
                    <a:pt x="2208769" y="1520489"/>
                    <a:pt x="2220763" y="1508495"/>
                  </a:cubicBezTo>
                  <a:cubicBezTo>
                    <a:pt x="2232757" y="1496501"/>
                    <a:pt x="2228144" y="1485430"/>
                    <a:pt x="2239216" y="1478971"/>
                  </a:cubicBezTo>
                  <a:cubicBezTo>
                    <a:pt x="2250287" y="1472513"/>
                    <a:pt x="2238293" y="1466054"/>
                    <a:pt x="2227221" y="1470667"/>
                  </a:cubicBezTo>
                  <a:cubicBezTo>
                    <a:pt x="2216150" y="1475281"/>
                    <a:pt x="2184781" y="1517721"/>
                    <a:pt x="2184781" y="1528793"/>
                  </a:cubicBezTo>
                  <a:cubicBezTo>
                    <a:pt x="2184781" y="1539864"/>
                    <a:pt x="2183858" y="1554627"/>
                    <a:pt x="2172786" y="1553704"/>
                  </a:cubicBezTo>
                  <a:cubicBezTo>
                    <a:pt x="2161715" y="1552781"/>
                    <a:pt x="2149721" y="1562930"/>
                    <a:pt x="2158024" y="1569388"/>
                  </a:cubicBezTo>
                  <a:cubicBezTo>
                    <a:pt x="2166328" y="1575847"/>
                    <a:pt x="2135881" y="1593377"/>
                    <a:pt x="2150643" y="1600758"/>
                  </a:cubicBezTo>
                  <a:cubicBezTo>
                    <a:pt x="2160792" y="1606294"/>
                    <a:pt x="2176477" y="1597990"/>
                    <a:pt x="2190316" y="1599835"/>
                  </a:cubicBezTo>
                  <a:cubicBezTo>
                    <a:pt x="2204156" y="1601680"/>
                    <a:pt x="2216150" y="1602603"/>
                    <a:pt x="2227221" y="1593377"/>
                  </a:cubicBezTo>
                  <a:cubicBezTo>
                    <a:pt x="2239216" y="1585073"/>
                    <a:pt x="2239216" y="1600758"/>
                    <a:pt x="2251210" y="1599835"/>
                  </a:cubicBezTo>
                  <a:cubicBezTo>
                    <a:pt x="2263204" y="1597990"/>
                    <a:pt x="2243829" y="1609984"/>
                    <a:pt x="2244751" y="1618288"/>
                  </a:cubicBezTo>
                  <a:cubicBezTo>
                    <a:pt x="2245674" y="1626591"/>
                    <a:pt x="2257668" y="1613675"/>
                    <a:pt x="2266894" y="1609061"/>
                  </a:cubicBezTo>
                  <a:cubicBezTo>
                    <a:pt x="2276121" y="1604448"/>
                    <a:pt x="2288115" y="1609061"/>
                    <a:pt x="2283502" y="1616443"/>
                  </a:cubicBezTo>
                  <a:cubicBezTo>
                    <a:pt x="2278888" y="1623824"/>
                    <a:pt x="2309335" y="1632127"/>
                    <a:pt x="2315794" y="1619210"/>
                  </a:cubicBezTo>
                  <a:cubicBezTo>
                    <a:pt x="2322252" y="1606294"/>
                    <a:pt x="2310258" y="1588764"/>
                    <a:pt x="2305645" y="1597990"/>
                  </a:cubicBezTo>
                  <a:close/>
                  <a:moveTo>
                    <a:pt x="221430" y="1385786"/>
                  </a:moveTo>
                  <a:cubicBezTo>
                    <a:pt x="200210" y="1396857"/>
                    <a:pt x="250954" y="1449447"/>
                    <a:pt x="261103" y="1442989"/>
                  </a:cubicBezTo>
                  <a:cubicBezTo>
                    <a:pt x="268484" y="1438375"/>
                    <a:pt x="249109" y="1416232"/>
                    <a:pt x="249109" y="1402393"/>
                  </a:cubicBezTo>
                  <a:cubicBezTo>
                    <a:pt x="249109" y="1388554"/>
                    <a:pt x="242651" y="1374714"/>
                    <a:pt x="221430" y="1385786"/>
                  </a:cubicBezTo>
                  <a:close/>
                  <a:moveTo>
                    <a:pt x="2122042" y="1648734"/>
                  </a:moveTo>
                  <a:cubicBezTo>
                    <a:pt x="2113738" y="1649657"/>
                    <a:pt x="2120197" y="1636740"/>
                    <a:pt x="2121119" y="1631204"/>
                  </a:cubicBezTo>
                  <a:cubicBezTo>
                    <a:pt x="2122042" y="1625669"/>
                    <a:pt x="2103589" y="1633972"/>
                    <a:pt x="2103589" y="1641353"/>
                  </a:cubicBezTo>
                  <a:cubicBezTo>
                    <a:pt x="2103589" y="1648734"/>
                    <a:pt x="2090673" y="1651502"/>
                    <a:pt x="2090673" y="1656115"/>
                  </a:cubicBezTo>
                  <a:cubicBezTo>
                    <a:pt x="2090673" y="1669955"/>
                    <a:pt x="2088827" y="1662574"/>
                    <a:pt x="2079601" y="1667187"/>
                  </a:cubicBezTo>
                  <a:cubicBezTo>
                    <a:pt x="2070375" y="1671800"/>
                    <a:pt x="2034392" y="1667187"/>
                    <a:pt x="2033470" y="1658883"/>
                  </a:cubicBezTo>
                  <a:cubicBezTo>
                    <a:pt x="2032547" y="1650580"/>
                    <a:pt x="2006713" y="1646889"/>
                    <a:pt x="2004868" y="1635818"/>
                  </a:cubicBezTo>
                  <a:cubicBezTo>
                    <a:pt x="2003023" y="1624746"/>
                    <a:pt x="1991029" y="1621056"/>
                    <a:pt x="2001178" y="1609061"/>
                  </a:cubicBezTo>
                  <a:cubicBezTo>
                    <a:pt x="2011327" y="1597067"/>
                    <a:pt x="1999333" y="1591532"/>
                    <a:pt x="1989184" y="1600758"/>
                  </a:cubicBezTo>
                  <a:cubicBezTo>
                    <a:pt x="1979035" y="1609984"/>
                    <a:pt x="1973499" y="1595222"/>
                    <a:pt x="1986416" y="1590609"/>
                  </a:cubicBezTo>
                  <a:cubicBezTo>
                    <a:pt x="1999333" y="1585996"/>
                    <a:pt x="2024243" y="1580460"/>
                    <a:pt x="2012249" y="1557394"/>
                  </a:cubicBezTo>
                  <a:cubicBezTo>
                    <a:pt x="2000255" y="1534329"/>
                    <a:pt x="1919987" y="1564775"/>
                    <a:pt x="1899689" y="1575847"/>
                  </a:cubicBezTo>
                  <a:cubicBezTo>
                    <a:pt x="1879391" y="1586918"/>
                    <a:pt x="1854480" y="1624746"/>
                    <a:pt x="1843409" y="1624746"/>
                  </a:cubicBezTo>
                  <a:cubicBezTo>
                    <a:pt x="1832337" y="1624746"/>
                    <a:pt x="1862784" y="1605371"/>
                    <a:pt x="1867397" y="1597990"/>
                  </a:cubicBezTo>
                  <a:cubicBezTo>
                    <a:pt x="1872010" y="1590609"/>
                    <a:pt x="1866474" y="1583228"/>
                    <a:pt x="1872933" y="1585996"/>
                  </a:cubicBezTo>
                  <a:cubicBezTo>
                    <a:pt x="1879391" y="1588764"/>
                    <a:pt x="1896921" y="1561085"/>
                    <a:pt x="1908915" y="1551859"/>
                  </a:cubicBezTo>
                  <a:cubicBezTo>
                    <a:pt x="1920909" y="1542632"/>
                    <a:pt x="1934749" y="1550936"/>
                    <a:pt x="1935671" y="1543555"/>
                  </a:cubicBezTo>
                  <a:cubicBezTo>
                    <a:pt x="1936594" y="1536174"/>
                    <a:pt x="1943052" y="1530638"/>
                    <a:pt x="1955046" y="1520489"/>
                  </a:cubicBezTo>
                  <a:cubicBezTo>
                    <a:pt x="1967041" y="1510340"/>
                    <a:pt x="2104512" y="1512186"/>
                    <a:pt x="2117429" y="1512186"/>
                  </a:cubicBezTo>
                  <a:cubicBezTo>
                    <a:pt x="2130346" y="1512186"/>
                    <a:pt x="2157102" y="1494656"/>
                    <a:pt x="2164483" y="1483584"/>
                  </a:cubicBezTo>
                  <a:cubicBezTo>
                    <a:pt x="2171864" y="1472513"/>
                    <a:pt x="2182013" y="1471590"/>
                    <a:pt x="2200465" y="1473435"/>
                  </a:cubicBezTo>
                  <a:cubicBezTo>
                    <a:pt x="2218918" y="1475281"/>
                    <a:pt x="2227221" y="1457751"/>
                    <a:pt x="2236448" y="1451292"/>
                  </a:cubicBezTo>
                  <a:cubicBezTo>
                    <a:pt x="2245674" y="1444834"/>
                    <a:pt x="2241983" y="1442066"/>
                    <a:pt x="2233680" y="1440221"/>
                  </a:cubicBezTo>
                  <a:cubicBezTo>
                    <a:pt x="2225376" y="1438375"/>
                    <a:pt x="2217995" y="1432840"/>
                    <a:pt x="2226299" y="1432840"/>
                  </a:cubicBezTo>
                  <a:cubicBezTo>
                    <a:pt x="2234603" y="1432840"/>
                    <a:pt x="2238293" y="1427304"/>
                    <a:pt x="2241983" y="1417155"/>
                  </a:cubicBezTo>
                  <a:cubicBezTo>
                    <a:pt x="2245674" y="1407006"/>
                    <a:pt x="2239216" y="1411619"/>
                    <a:pt x="2228144" y="1396857"/>
                  </a:cubicBezTo>
                  <a:cubicBezTo>
                    <a:pt x="2217073" y="1382095"/>
                    <a:pt x="2211537" y="1401470"/>
                    <a:pt x="2200465" y="1400548"/>
                  </a:cubicBezTo>
                  <a:cubicBezTo>
                    <a:pt x="2189394" y="1399625"/>
                    <a:pt x="2207846" y="1385786"/>
                    <a:pt x="2198620" y="1379327"/>
                  </a:cubicBezTo>
                  <a:cubicBezTo>
                    <a:pt x="2189394" y="1372869"/>
                    <a:pt x="2171864" y="1377482"/>
                    <a:pt x="2158024" y="1389476"/>
                  </a:cubicBezTo>
                  <a:cubicBezTo>
                    <a:pt x="2144185" y="1401470"/>
                    <a:pt x="2145108" y="1388554"/>
                    <a:pt x="2133114" y="1400548"/>
                  </a:cubicBezTo>
                  <a:cubicBezTo>
                    <a:pt x="2121119" y="1412542"/>
                    <a:pt x="2121119" y="1395012"/>
                    <a:pt x="2126655" y="1390399"/>
                  </a:cubicBezTo>
                  <a:cubicBezTo>
                    <a:pt x="2132191" y="1385786"/>
                    <a:pt x="2136804" y="1391321"/>
                    <a:pt x="2141417" y="1383941"/>
                  </a:cubicBezTo>
                  <a:cubicBezTo>
                    <a:pt x="2146030" y="1376559"/>
                    <a:pt x="2151566" y="1383941"/>
                    <a:pt x="2165405" y="1375637"/>
                  </a:cubicBezTo>
                  <a:cubicBezTo>
                    <a:pt x="2179245" y="1367333"/>
                    <a:pt x="2190316" y="1371024"/>
                    <a:pt x="2194007" y="1364565"/>
                  </a:cubicBezTo>
                  <a:cubicBezTo>
                    <a:pt x="2197697" y="1358107"/>
                    <a:pt x="2187548" y="1349803"/>
                    <a:pt x="2174632" y="1352571"/>
                  </a:cubicBezTo>
                  <a:cubicBezTo>
                    <a:pt x="2161715" y="1355339"/>
                    <a:pt x="2153411" y="1335041"/>
                    <a:pt x="2145108" y="1340577"/>
                  </a:cubicBezTo>
                  <a:cubicBezTo>
                    <a:pt x="2136804" y="1346113"/>
                    <a:pt x="2138649" y="1332273"/>
                    <a:pt x="2129423" y="1337809"/>
                  </a:cubicBezTo>
                  <a:cubicBezTo>
                    <a:pt x="2120197" y="1343345"/>
                    <a:pt x="2114661" y="1335964"/>
                    <a:pt x="2110971" y="1324892"/>
                  </a:cubicBezTo>
                  <a:cubicBezTo>
                    <a:pt x="2107280" y="1313821"/>
                    <a:pt x="2082369" y="1296291"/>
                    <a:pt x="2066684" y="1291678"/>
                  </a:cubicBezTo>
                  <a:cubicBezTo>
                    <a:pt x="2051000" y="1287065"/>
                    <a:pt x="2061148" y="1278761"/>
                    <a:pt x="2069452" y="1284297"/>
                  </a:cubicBezTo>
                  <a:cubicBezTo>
                    <a:pt x="2077756" y="1289832"/>
                    <a:pt x="2086982" y="1278761"/>
                    <a:pt x="2090673" y="1272303"/>
                  </a:cubicBezTo>
                  <a:cubicBezTo>
                    <a:pt x="2094363" y="1265844"/>
                    <a:pt x="2085137" y="1261231"/>
                    <a:pt x="2080524" y="1260308"/>
                  </a:cubicBezTo>
                  <a:cubicBezTo>
                    <a:pt x="2075911" y="1259386"/>
                    <a:pt x="2075911" y="1252005"/>
                    <a:pt x="2076833" y="1246469"/>
                  </a:cubicBezTo>
                  <a:cubicBezTo>
                    <a:pt x="2077756" y="1240933"/>
                    <a:pt x="2060226" y="1233552"/>
                    <a:pt x="2060226" y="1227094"/>
                  </a:cubicBezTo>
                  <a:cubicBezTo>
                    <a:pt x="2060226" y="1220635"/>
                    <a:pt x="2050077" y="1216945"/>
                    <a:pt x="2050077" y="1212332"/>
                  </a:cubicBezTo>
                  <a:cubicBezTo>
                    <a:pt x="2050077" y="1207719"/>
                    <a:pt x="2039928" y="1199415"/>
                    <a:pt x="2039928" y="1192957"/>
                  </a:cubicBezTo>
                  <a:cubicBezTo>
                    <a:pt x="2039928" y="1186498"/>
                    <a:pt x="2022398" y="1171736"/>
                    <a:pt x="2022398" y="1164355"/>
                  </a:cubicBezTo>
                  <a:cubicBezTo>
                    <a:pt x="2022398" y="1156974"/>
                    <a:pt x="2012249" y="1150516"/>
                    <a:pt x="2009482" y="1140367"/>
                  </a:cubicBezTo>
                  <a:cubicBezTo>
                    <a:pt x="2006713" y="1130218"/>
                    <a:pt x="2001178" y="1134831"/>
                    <a:pt x="1997487" y="1148671"/>
                  </a:cubicBezTo>
                  <a:cubicBezTo>
                    <a:pt x="1993797" y="1162510"/>
                    <a:pt x="1981803" y="1161587"/>
                    <a:pt x="1985493" y="1166201"/>
                  </a:cubicBezTo>
                  <a:cubicBezTo>
                    <a:pt x="1992874" y="1175427"/>
                    <a:pt x="1987338" y="1176349"/>
                    <a:pt x="1981803" y="1181885"/>
                  </a:cubicBezTo>
                  <a:cubicBezTo>
                    <a:pt x="1976267" y="1187421"/>
                    <a:pt x="1985493" y="1196647"/>
                    <a:pt x="1976267" y="1196647"/>
                  </a:cubicBezTo>
                  <a:cubicBezTo>
                    <a:pt x="1967041" y="1196647"/>
                    <a:pt x="1971654" y="1214177"/>
                    <a:pt x="1967041" y="1206796"/>
                  </a:cubicBezTo>
                  <a:cubicBezTo>
                    <a:pt x="1962428" y="1199415"/>
                    <a:pt x="1951356" y="1201260"/>
                    <a:pt x="1951356" y="1209564"/>
                  </a:cubicBezTo>
                  <a:cubicBezTo>
                    <a:pt x="1951356" y="1217868"/>
                    <a:pt x="1932903" y="1225249"/>
                    <a:pt x="1925522" y="1224326"/>
                  </a:cubicBezTo>
                  <a:cubicBezTo>
                    <a:pt x="1918141" y="1223403"/>
                    <a:pt x="1918141" y="1207719"/>
                    <a:pt x="1911683" y="1212332"/>
                  </a:cubicBezTo>
                  <a:cubicBezTo>
                    <a:pt x="1905225" y="1216945"/>
                    <a:pt x="1906147" y="1199415"/>
                    <a:pt x="1896921" y="1199415"/>
                  </a:cubicBezTo>
                  <a:cubicBezTo>
                    <a:pt x="1887695" y="1199415"/>
                    <a:pt x="1880314" y="1198492"/>
                    <a:pt x="1883082" y="1190189"/>
                  </a:cubicBezTo>
                  <a:cubicBezTo>
                    <a:pt x="1885849" y="1181885"/>
                    <a:pt x="1866474" y="1177272"/>
                    <a:pt x="1872933" y="1172659"/>
                  </a:cubicBezTo>
                  <a:cubicBezTo>
                    <a:pt x="1879391" y="1168046"/>
                    <a:pt x="1871088" y="1157897"/>
                    <a:pt x="1870165" y="1143135"/>
                  </a:cubicBezTo>
                  <a:cubicBezTo>
                    <a:pt x="1869242" y="1128373"/>
                    <a:pt x="1878468" y="1126528"/>
                    <a:pt x="1878468" y="1120992"/>
                  </a:cubicBezTo>
                  <a:cubicBezTo>
                    <a:pt x="1878468" y="1115456"/>
                    <a:pt x="1871088" y="1115456"/>
                    <a:pt x="1864629" y="1120069"/>
                  </a:cubicBezTo>
                  <a:cubicBezTo>
                    <a:pt x="1858171" y="1124682"/>
                    <a:pt x="1857248" y="1113611"/>
                    <a:pt x="1849867" y="1114533"/>
                  </a:cubicBezTo>
                  <a:cubicBezTo>
                    <a:pt x="1842486" y="1115456"/>
                    <a:pt x="1819420" y="1113611"/>
                    <a:pt x="1818498" y="1103462"/>
                  </a:cubicBezTo>
                  <a:cubicBezTo>
                    <a:pt x="1817575" y="1093313"/>
                    <a:pt x="1810194" y="1097926"/>
                    <a:pt x="1806504" y="1088700"/>
                  </a:cubicBezTo>
                  <a:cubicBezTo>
                    <a:pt x="1802813" y="1079474"/>
                    <a:pt x="1793587" y="1085932"/>
                    <a:pt x="1793587" y="1079474"/>
                  </a:cubicBezTo>
                  <a:cubicBezTo>
                    <a:pt x="1793587" y="1073015"/>
                    <a:pt x="1789896" y="1069325"/>
                    <a:pt x="1782515" y="1069325"/>
                  </a:cubicBezTo>
                  <a:cubicBezTo>
                    <a:pt x="1775134" y="1069325"/>
                    <a:pt x="1773289" y="1061021"/>
                    <a:pt x="1764063" y="1060098"/>
                  </a:cubicBezTo>
                  <a:cubicBezTo>
                    <a:pt x="1754836" y="1059176"/>
                    <a:pt x="1742842" y="1066557"/>
                    <a:pt x="1738229" y="1068402"/>
                  </a:cubicBezTo>
                  <a:cubicBezTo>
                    <a:pt x="1733616" y="1070247"/>
                    <a:pt x="1719776" y="1060098"/>
                    <a:pt x="1714241" y="1064712"/>
                  </a:cubicBezTo>
                  <a:cubicBezTo>
                    <a:pt x="1708705" y="1069325"/>
                    <a:pt x="1707782" y="1061944"/>
                    <a:pt x="1693020" y="1057331"/>
                  </a:cubicBezTo>
                  <a:cubicBezTo>
                    <a:pt x="1678258" y="1052717"/>
                    <a:pt x="1659806" y="1051795"/>
                    <a:pt x="1657961" y="1057331"/>
                  </a:cubicBezTo>
                  <a:cubicBezTo>
                    <a:pt x="1656115" y="1062866"/>
                    <a:pt x="1645044" y="1064712"/>
                    <a:pt x="1646889" y="1076706"/>
                  </a:cubicBezTo>
                  <a:cubicBezTo>
                    <a:pt x="1648734" y="1088700"/>
                    <a:pt x="1660728" y="1086855"/>
                    <a:pt x="1663496" y="1094236"/>
                  </a:cubicBezTo>
                  <a:cubicBezTo>
                    <a:pt x="1666264" y="1101617"/>
                    <a:pt x="1657961" y="1099771"/>
                    <a:pt x="1657038" y="1107152"/>
                  </a:cubicBezTo>
                  <a:cubicBezTo>
                    <a:pt x="1656115" y="1114533"/>
                    <a:pt x="1648734" y="1114533"/>
                    <a:pt x="1648734" y="1119147"/>
                  </a:cubicBezTo>
                  <a:cubicBezTo>
                    <a:pt x="1648734" y="1123760"/>
                    <a:pt x="1654270" y="1122837"/>
                    <a:pt x="1657038" y="1133909"/>
                  </a:cubicBezTo>
                  <a:cubicBezTo>
                    <a:pt x="1659806" y="1144980"/>
                    <a:pt x="1665342" y="1144057"/>
                    <a:pt x="1667187" y="1157897"/>
                  </a:cubicBezTo>
                  <a:cubicBezTo>
                    <a:pt x="1669032" y="1171736"/>
                    <a:pt x="1662574" y="1168968"/>
                    <a:pt x="1657038" y="1170814"/>
                  </a:cubicBezTo>
                  <a:cubicBezTo>
                    <a:pt x="1651502" y="1172659"/>
                    <a:pt x="1657961" y="1179117"/>
                    <a:pt x="1649657" y="1188344"/>
                  </a:cubicBezTo>
                  <a:cubicBezTo>
                    <a:pt x="1641353" y="1197570"/>
                    <a:pt x="1634895" y="1207719"/>
                    <a:pt x="1641353" y="1213255"/>
                  </a:cubicBezTo>
                  <a:cubicBezTo>
                    <a:pt x="1647812" y="1218790"/>
                    <a:pt x="1671800" y="1228939"/>
                    <a:pt x="1681026" y="1244624"/>
                  </a:cubicBezTo>
                  <a:cubicBezTo>
                    <a:pt x="1690253" y="1260308"/>
                    <a:pt x="1689330" y="1284297"/>
                    <a:pt x="1686562" y="1301827"/>
                  </a:cubicBezTo>
                  <a:cubicBezTo>
                    <a:pt x="1683794" y="1319357"/>
                    <a:pt x="1664419" y="1323047"/>
                    <a:pt x="1649657" y="1337809"/>
                  </a:cubicBezTo>
                  <a:cubicBezTo>
                    <a:pt x="1634895" y="1352571"/>
                    <a:pt x="1620133" y="1350726"/>
                    <a:pt x="1613675" y="1350726"/>
                  </a:cubicBezTo>
                  <a:cubicBezTo>
                    <a:pt x="1607216" y="1350726"/>
                    <a:pt x="1610907" y="1365488"/>
                    <a:pt x="1621056" y="1376559"/>
                  </a:cubicBezTo>
                  <a:cubicBezTo>
                    <a:pt x="1631204" y="1387631"/>
                    <a:pt x="1622901" y="1391321"/>
                    <a:pt x="1628436" y="1402393"/>
                  </a:cubicBezTo>
                  <a:cubicBezTo>
                    <a:pt x="1633972" y="1413465"/>
                    <a:pt x="1628436" y="1423613"/>
                    <a:pt x="1635818" y="1433762"/>
                  </a:cubicBezTo>
                  <a:cubicBezTo>
                    <a:pt x="1643199" y="1443911"/>
                    <a:pt x="1638585" y="1448524"/>
                    <a:pt x="1630282" y="1455905"/>
                  </a:cubicBezTo>
                  <a:cubicBezTo>
                    <a:pt x="1621978" y="1463286"/>
                    <a:pt x="1633972" y="1459596"/>
                    <a:pt x="1633972" y="1468822"/>
                  </a:cubicBezTo>
                  <a:cubicBezTo>
                    <a:pt x="1633972" y="1478048"/>
                    <a:pt x="1630282" y="1472513"/>
                    <a:pt x="1621978" y="1467900"/>
                  </a:cubicBezTo>
                  <a:cubicBezTo>
                    <a:pt x="1613675" y="1463286"/>
                    <a:pt x="1607216" y="1478048"/>
                    <a:pt x="1607216" y="1484507"/>
                  </a:cubicBezTo>
                  <a:cubicBezTo>
                    <a:pt x="1607216" y="1490965"/>
                    <a:pt x="1589686" y="1476203"/>
                    <a:pt x="1585073" y="1476203"/>
                  </a:cubicBezTo>
                  <a:cubicBezTo>
                    <a:pt x="1580460" y="1476203"/>
                    <a:pt x="1585996" y="1466054"/>
                    <a:pt x="1575847" y="1458673"/>
                  </a:cubicBezTo>
                  <a:cubicBezTo>
                    <a:pt x="1565698" y="1451292"/>
                    <a:pt x="1557394" y="1448524"/>
                    <a:pt x="1557394" y="1441143"/>
                  </a:cubicBezTo>
                  <a:cubicBezTo>
                    <a:pt x="1557394" y="1433762"/>
                    <a:pt x="1539864" y="1427304"/>
                    <a:pt x="1539864" y="1418078"/>
                  </a:cubicBezTo>
                  <a:cubicBezTo>
                    <a:pt x="1539864" y="1408851"/>
                    <a:pt x="1542632" y="1384863"/>
                    <a:pt x="1538019" y="1378405"/>
                  </a:cubicBezTo>
                  <a:cubicBezTo>
                    <a:pt x="1533406" y="1371946"/>
                    <a:pt x="1537096" y="1363643"/>
                    <a:pt x="1540787" y="1357184"/>
                  </a:cubicBezTo>
                  <a:cubicBezTo>
                    <a:pt x="1544478" y="1350726"/>
                    <a:pt x="1537096" y="1340577"/>
                    <a:pt x="1526025" y="1340577"/>
                  </a:cubicBezTo>
                  <a:cubicBezTo>
                    <a:pt x="1514953" y="1340577"/>
                    <a:pt x="1501114" y="1336887"/>
                    <a:pt x="1486352" y="1337809"/>
                  </a:cubicBezTo>
                  <a:cubicBezTo>
                    <a:pt x="1471590" y="1338732"/>
                    <a:pt x="1464209" y="1336887"/>
                    <a:pt x="1459596" y="1332273"/>
                  </a:cubicBezTo>
                  <a:cubicBezTo>
                    <a:pt x="1454983" y="1327660"/>
                    <a:pt x="1442066" y="1319357"/>
                    <a:pt x="1423613" y="1314744"/>
                  </a:cubicBezTo>
                  <a:cubicBezTo>
                    <a:pt x="1405161" y="1310130"/>
                    <a:pt x="1397780" y="1300904"/>
                    <a:pt x="1395935" y="1295368"/>
                  </a:cubicBezTo>
                  <a:cubicBezTo>
                    <a:pt x="1394089" y="1289832"/>
                    <a:pt x="1376559" y="1286142"/>
                    <a:pt x="1371946" y="1280606"/>
                  </a:cubicBezTo>
                  <a:cubicBezTo>
                    <a:pt x="1367333" y="1275071"/>
                    <a:pt x="1350726" y="1272303"/>
                    <a:pt x="1343345" y="1273225"/>
                  </a:cubicBezTo>
                  <a:cubicBezTo>
                    <a:pt x="1335964" y="1274148"/>
                    <a:pt x="1319356" y="1258463"/>
                    <a:pt x="1308285" y="1259386"/>
                  </a:cubicBezTo>
                  <a:cubicBezTo>
                    <a:pt x="1298136" y="1260308"/>
                    <a:pt x="1273225" y="1270457"/>
                    <a:pt x="1269535" y="1271380"/>
                  </a:cubicBezTo>
                  <a:cubicBezTo>
                    <a:pt x="1265844" y="1272303"/>
                    <a:pt x="1270457" y="1263076"/>
                    <a:pt x="1273225" y="1258463"/>
                  </a:cubicBezTo>
                  <a:cubicBezTo>
                    <a:pt x="1275993" y="1254773"/>
                    <a:pt x="1264922" y="1237243"/>
                    <a:pt x="1261231" y="1225249"/>
                  </a:cubicBezTo>
                  <a:cubicBezTo>
                    <a:pt x="1257540" y="1213255"/>
                    <a:pt x="1253850" y="1201260"/>
                    <a:pt x="1241856" y="1203106"/>
                  </a:cubicBezTo>
                  <a:cubicBezTo>
                    <a:pt x="1229862" y="1204951"/>
                    <a:pt x="1216022" y="1198492"/>
                    <a:pt x="1213254" y="1195725"/>
                  </a:cubicBezTo>
                  <a:cubicBezTo>
                    <a:pt x="1210487" y="1192957"/>
                    <a:pt x="1209564" y="1160665"/>
                    <a:pt x="1212332" y="1146825"/>
                  </a:cubicBezTo>
                  <a:cubicBezTo>
                    <a:pt x="1215100" y="1132986"/>
                    <a:pt x="1229862" y="1111766"/>
                    <a:pt x="1229862" y="1103462"/>
                  </a:cubicBezTo>
                  <a:cubicBezTo>
                    <a:pt x="1229862" y="1095158"/>
                    <a:pt x="1240011" y="1090545"/>
                    <a:pt x="1248314" y="1088700"/>
                  </a:cubicBezTo>
                  <a:cubicBezTo>
                    <a:pt x="1256618" y="1086855"/>
                    <a:pt x="1250159" y="1069325"/>
                    <a:pt x="1258463" y="1068402"/>
                  </a:cubicBezTo>
                  <a:cubicBezTo>
                    <a:pt x="1266767" y="1067479"/>
                    <a:pt x="1267689" y="1063789"/>
                    <a:pt x="1269535" y="1056408"/>
                  </a:cubicBezTo>
                  <a:cubicBezTo>
                    <a:pt x="1271380" y="1049027"/>
                    <a:pt x="1281529" y="1053640"/>
                    <a:pt x="1275993" y="1048104"/>
                  </a:cubicBezTo>
                  <a:cubicBezTo>
                    <a:pt x="1270457" y="1042568"/>
                    <a:pt x="1275070" y="1040723"/>
                    <a:pt x="1287987" y="1040723"/>
                  </a:cubicBezTo>
                  <a:cubicBezTo>
                    <a:pt x="1300904" y="1040723"/>
                    <a:pt x="1321202" y="1036110"/>
                    <a:pt x="1318434" y="1023193"/>
                  </a:cubicBezTo>
                  <a:cubicBezTo>
                    <a:pt x="1315666" y="1010277"/>
                    <a:pt x="1280606" y="1019503"/>
                    <a:pt x="1280606" y="1008431"/>
                  </a:cubicBezTo>
                  <a:cubicBezTo>
                    <a:pt x="1280606" y="997360"/>
                    <a:pt x="1236320" y="996437"/>
                    <a:pt x="1240011" y="990901"/>
                  </a:cubicBezTo>
                  <a:cubicBezTo>
                    <a:pt x="1243701" y="985366"/>
                    <a:pt x="1284297" y="995515"/>
                    <a:pt x="1299059" y="1001050"/>
                  </a:cubicBezTo>
                  <a:cubicBezTo>
                    <a:pt x="1313821" y="1006586"/>
                    <a:pt x="1318434" y="1006586"/>
                    <a:pt x="1330428" y="1005663"/>
                  </a:cubicBezTo>
                  <a:cubicBezTo>
                    <a:pt x="1342422" y="1004741"/>
                    <a:pt x="1334119" y="989056"/>
                    <a:pt x="1336886" y="983520"/>
                  </a:cubicBezTo>
                  <a:cubicBezTo>
                    <a:pt x="1339654" y="977985"/>
                    <a:pt x="1362720" y="993669"/>
                    <a:pt x="1375637" y="989979"/>
                  </a:cubicBezTo>
                  <a:cubicBezTo>
                    <a:pt x="1388553" y="986288"/>
                    <a:pt x="1401470" y="959532"/>
                    <a:pt x="1412542" y="952151"/>
                  </a:cubicBezTo>
                  <a:cubicBezTo>
                    <a:pt x="1423613" y="944770"/>
                    <a:pt x="1413465" y="937389"/>
                    <a:pt x="1392244" y="939234"/>
                  </a:cubicBezTo>
                  <a:cubicBezTo>
                    <a:pt x="1371024" y="941080"/>
                    <a:pt x="1359029" y="932776"/>
                    <a:pt x="1347035" y="924472"/>
                  </a:cubicBezTo>
                  <a:cubicBezTo>
                    <a:pt x="1335041" y="916169"/>
                    <a:pt x="1336886" y="908788"/>
                    <a:pt x="1348881" y="909710"/>
                  </a:cubicBezTo>
                  <a:cubicBezTo>
                    <a:pt x="1360875" y="910633"/>
                    <a:pt x="1389476" y="934621"/>
                    <a:pt x="1400548" y="935544"/>
                  </a:cubicBezTo>
                  <a:cubicBezTo>
                    <a:pt x="1411619" y="936466"/>
                    <a:pt x="1430994" y="914323"/>
                    <a:pt x="1440221" y="906942"/>
                  </a:cubicBezTo>
                  <a:cubicBezTo>
                    <a:pt x="1449447" y="899561"/>
                    <a:pt x="1431917" y="896793"/>
                    <a:pt x="1425459" y="892180"/>
                  </a:cubicBezTo>
                  <a:cubicBezTo>
                    <a:pt x="1419000" y="887567"/>
                    <a:pt x="1436530" y="883877"/>
                    <a:pt x="1445756" y="883877"/>
                  </a:cubicBezTo>
                  <a:cubicBezTo>
                    <a:pt x="1454983" y="883877"/>
                    <a:pt x="1458673" y="892180"/>
                    <a:pt x="1462364" y="895871"/>
                  </a:cubicBezTo>
                  <a:cubicBezTo>
                    <a:pt x="1466054" y="899561"/>
                    <a:pt x="1481739" y="893103"/>
                    <a:pt x="1490042" y="893103"/>
                  </a:cubicBezTo>
                  <a:cubicBezTo>
                    <a:pt x="1498346" y="893103"/>
                    <a:pt x="1489120" y="880186"/>
                    <a:pt x="1475280" y="874650"/>
                  </a:cubicBezTo>
                  <a:cubicBezTo>
                    <a:pt x="1461441" y="869115"/>
                    <a:pt x="1476203" y="859888"/>
                    <a:pt x="1479894" y="867269"/>
                  </a:cubicBezTo>
                  <a:cubicBezTo>
                    <a:pt x="1483584" y="874650"/>
                    <a:pt x="1492810" y="873728"/>
                    <a:pt x="1497423" y="882954"/>
                  </a:cubicBezTo>
                  <a:cubicBezTo>
                    <a:pt x="1503882" y="896793"/>
                    <a:pt x="1508495" y="887567"/>
                    <a:pt x="1519567" y="883877"/>
                  </a:cubicBezTo>
                  <a:cubicBezTo>
                    <a:pt x="1530638" y="880186"/>
                    <a:pt x="1537096" y="872805"/>
                    <a:pt x="1543555" y="866347"/>
                  </a:cubicBezTo>
                  <a:cubicBezTo>
                    <a:pt x="1550013" y="859888"/>
                    <a:pt x="1550936" y="867269"/>
                    <a:pt x="1558317" y="856198"/>
                  </a:cubicBezTo>
                  <a:cubicBezTo>
                    <a:pt x="1565698" y="845126"/>
                    <a:pt x="1554626" y="834977"/>
                    <a:pt x="1545400" y="827596"/>
                  </a:cubicBezTo>
                  <a:cubicBezTo>
                    <a:pt x="1536174" y="820215"/>
                    <a:pt x="1546323" y="813757"/>
                    <a:pt x="1537096" y="809144"/>
                  </a:cubicBezTo>
                  <a:cubicBezTo>
                    <a:pt x="1527870" y="804531"/>
                    <a:pt x="1526025" y="796227"/>
                    <a:pt x="1538019" y="798072"/>
                  </a:cubicBezTo>
                  <a:cubicBezTo>
                    <a:pt x="1550013" y="799918"/>
                    <a:pt x="1559239" y="797150"/>
                    <a:pt x="1563853" y="788846"/>
                  </a:cubicBezTo>
                  <a:cubicBezTo>
                    <a:pt x="1568466" y="780542"/>
                    <a:pt x="1546323" y="778697"/>
                    <a:pt x="1556472" y="773161"/>
                  </a:cubicBezTo>
                  <a:cubicBezTo>
                    <a:pt x="1566620" y="767626"/>
                    <a:pt x="1558317" y="761167"/>
                    <a:pt x="1548168" y="761167"/>
                  </a:cubicBezTo>
                  <a:cubicBezTo>
                    <a:pt x="1538019" y="761167"/>
                    <a:pt x="1528793" y="755632"/>
                    <a:pt x="1528793" y="747328"/>
                  </a:cubicBezTo>
                  <a:cubicBezTo>
                    <a:pt x="1528793" y="739024"/>
                    <a:pt x="1510340" y="744560"/>
                    <a:pt x="1499269" y="739024"/>
                  </a:cubicBezTo>
                  <a:cubicBezTo>
                    <a:pt x="1488197" y="733488"/>
                    <a:pt x="1464209" y="735334"/>
                    <a:pt x="1458673" y="735334"/>
                  </a:cubicBezTo>
                  <a:cubicBezTo>
                    <a:pt x="1453137" y="735334"/>
                    <a:pt x="1452215" y="759322"/>
                    <a:pt x="1461441" y="760245"/>
                  </a:cubicBezTo>
                  <a:cubicBezTo>
                    <a:pt x="1470667" y="761167"/>
                    <a:pt x="1477126" y="770394"/>
                    <a:pt x="1469745" y="773161"/>
                  </a:cubicBezTo>
                  <a:cubicBezTo>
                    <a:pt x="1462364" y="775929"/>
                    <a:pt x="1470667" y="785156"/>
                    <a:pt x="1465132" y="785156"/>
                  </a:cubicBezTo>
                  <a:cubicBezTo>
                    <a:pt x="1459596" y="785156"/>
                    <a:pt x="1450370" y="781465"/>
                    <a:pt x="1448524" y="797150"/>
                  </a:cubicBezTo>
                  <a:cubicBezTo>
                    <a:pt x="1446679" y="812834"/>
                    <a:pt x="1445756" y="818370"/>
                    <a:pt x="1435607" y="822983"/>
                  </a:cubicBezTo>
                  <a:cubicBezTo>
                    <a:pt x="1425459" y="827596"/>
                    <a:pt x="1432840" y="806376"/>
                    <a:pt x="1423613" y="806376"/>
                  </a:cubicBezTo>
                  <a:cubicBezTo>
                    <a:pt x="1414387" y="806376"/>
                    <a:pt x="1413465" y="824829"/>
                    <a:pt x="1419923" y="826674"/>
                  </a:cubicBezTo>
                  <a:cubicBezTo>
                    <a:pt x="1426381" y="828519"/>
                    <a:pt x="1428226" y="834055"/>
                    <a:pt x="1430072" y="843281"/>
                  </a:cubicBezTo>
                  <a:cubicBezTo>
                    <a:pt x="1431917" y="852507"/>
                    <a:pt x="1417155" y="846049"/>
                    <a:pt x="1411619" y="856198"/>
                  </a:cubicBezTo>
                  <a:cubicBezTo>
                    <a:pt x="1406083" y="866347"/>
                    <a:pt x="1405161" y="851585"/>
                    <a:pt x="1396857" y="844204"/>
                  </a:cubicBezTo>
                  <a:cubicBezTo>
                    <a:pt x="1388553" y="836823"/>
                    <a:pt x="1379327" y="825751"/>
                    <a:pt x="1379327" y="817447"/>
                  </a:cubicBezTo>
                  <a:cubicBezTo>
                    <a:pt x="1380250" y="810067"/>
                    <a:pt x="1383940" y="807299"/>
                    <a:pt x="1390399" y="805453"/>
                  </a:cubicBezTo>
                  <a:cubicBezTo>
                    <a:pt x="1396857" y="803608"/>
                    <a:pt x="1390399" y="798072"/>
                    <a:pt x="1389476" y="787923"/>
                  </a:cubicBezTo>
                  <a:cubicBezTo>
                    <a:pt x="1388553" y="777775"/>
                    <a:pt x="1381173" y="780542"/>
                    <a:pt x="1371946" y="770394"/>
                  </a:cubicBezTo>
                  <a:cubicBezTo>
                    <a:pt x="1362720" y="760245"/>
                    <a:pt x="1352571" y="759322"/>
                    <a:pt x="1347958" y="764858"/>
                  </a:cubicBezTo>
                  <a:cubicBezTo>
                    <a:pt x="1343345" y="770394"/>
                    <a:pt x="1346113" y="779620"/>
                    <a:pt x="1337809" y="783310"/>
                  </a:cubicBezTo>
                  <a:cubicBezTo>
                    <a:pt x="1329505" y="787001"/>
                    <a:pt x="1333196" y="802685"/>
                    <a:pt x="1325815" y="804531"/>
                  </a:cubicBezTo>
                  <a:cubicBezTo>
                    <a:pt x="1318434" y="806376"/>
                    <a:pt x="1323047" y="775929"/>
                    <a:pt x="1317511" y="773161"/>
                  </a:cubicBezTo>
                  <a:cubicBezTo>
                    <a:pt x="1311976" y="770394"/>
                    <a:pt x="1311976" y="763013"/>
                    <a:pt x="1321202" y="762090"/>
                  </a:cubicBezTo>
                  <a:cubicBezTo>
                    <a:pt x="1330428" y="761167"/>
                    <a:pt x="1335041" y="751941"/>
                    <a:pt x="1327660" y="751941"/>
                  </a:cubicBezTo>
                  <a:cubicBezTo>
                    <a:pt x="1320279" y="751941"/>
                    <a:pt x="1306440" y="743637"/>
                    <a:pt x="1301827" y="741792"/>
                  </a:cubicBezTo>
                  <a:cubicBezTo>
                    <a:pt x="1297213" y="739947"/>
                    <a:pt x="1287987" y="751941"/>
                    <a:pt x="1282451" y="747328"/>
                  </a:cubicBezTo>
                  <a:cubicBezTo>
                    <a:pt x="1276916" y="742715"/>
                    <a:pt x="1283374" y="730721"/>
                    <a:pt x="1283374" y="725185"/>
                  </a:cubicBezTo>
                  <a:cubicBezTo>
                    <a:pt x="1283374" y="719649"/>
                    <a:pt x="1292600" y="727953"/>
                    <a:pt x="1298136" y="719649"/>
                  </a:cubicBezTo>
                  <a:cubicBezTo>
                    <a:pt x="1303672" y="711345"/>
                    <a:pt x="1281529" y="711345"/>
                    <a:pt x="1281529" y="703042"/>
                  </a:cubicBezTo>
                  <a:cubicBezTo>
                    <a:pt x="1281529" y="694738"/>
                    <a:pt x="1263999" y="691970"/>
                    <a:pt x="1258463" y="689202"/>
                  </a:cubicBezTo>
                  <a:cubicBezTo>
                    <a:pt x="1252927" y="686434"/>
                    <a:pt x="1262154" y="671672"/>
                    <a:pt x="1259386" y="666137"/>
                  </a:cubicBezTo>
                  <a:cubicBezTo>
                    <a:pt x="1256618" y="660601"/>
                    <a:pt x="1235397" y="641226"/>
                    <a:pt x="1226171" y="643071"/>
                  </a:cubicBezTo>
                  <a:cubicBezTo>
                    <a:pt x="1216945" y="644916"/>
                    <a:pt x="1214177" y="631077"/>
                    <a:pt x="1219713" y="631077"/>
                  </a:cubicBezTo>
                  <a:cubicBezTo>
                    <a:pt x="1225249" y="631077"/>
                    <a:pt x="1228939" y="628309"/>
                    <a:pt x="1239088" y="617237"/>
                  </a:cubicBezTo>
                  <a:cubicBezTo>
                    <a:pt x="1249237" y="606166"/>
                    <a:pt x="1250159" y="602475"/>
                    <a:pt x="1242779" y="600630"/>
                  </a:cubicBezTo>
                  <a:cubicBezTo>
                    <a:pt x="1235397" y="598785"/>
                    <a:pt x="1232630" y="591404"/>
                    <a:pt x="1244624" y="592327"/>
                  </a:cubicBezTo>
                  <a:cubicBezTo>
                    <a:pt x="1256618" y="593249"/>
                    <a:pt x="1277838" y="600630"/>
                    <a:pt x="1285219" y="596017"/>
                  </a:cubicBezTo>
                  <a:cubicBezTo>
                    <a:pt x="1292600" y="591404"/>
                    <a:pt x="1313821" y="557267"/>
                    <a:pt x="1323047" y="544350"/>
                  </a:cubicBezTo>
                  <a:cubicBezTo>
                    <a:pt x="1332273" y="531433"/>
                    <a:pt x="1316589" y="531433"/>
                    <a:pt x="1296291" y="532356"/>
                  </a:cubicBezTo>
                  <a:cubicBezTo>
                    <a:pt x="1275993" y="533278"/>
                    <a:pt x="1270457" y="524052"/>
                    <a:pt x="1253850" y="523129"/>
                  </a:cubicBezTo>
                  <a:cubicBezTo>
                    <a:pt x="1237243" y="522207"/>
                    <a:pt x="1204028" y="526820"/>
                    <a:pt x="1199415" y="531433"/>
                  </a:cubicBezTo>
                  <a:cubicBezTo>
                    <a:pt x="1194802" y="536046"/>
                    <a:pt x="1207719" y="541582"/>
                    <a:pt x="1206796" y="547118"/>
                  </a:cubicBezTo>
                  <a:cubicBezTo>
                    <a:pt x="1205873" y="552654"/>
                    <a:pt x="1194802" y="543427"/>
                    <a:pt x="1190189" y="545273"/>
                  </a:cubicBezTo>
                  <a:cubicBezTo>
                    <a:pt x="1185576" y="547118"/>
                    <a:pt x="1192034" y="555421"/>
                    <a:pt x="1190189" y="574797"/>
                  </a:cubicBezTo>
                  <a:cubicBezTo>
                    <a:pt x="1188343" y="595094"/>
                    <a:pt x="1193879" y="596017"/>
                    <a:pt x="1200338" y="603398"/>
                  </a:cubicBezTo>
                  <a:cubicBezTo>
                    <a:pt x="1206796" y="610779"/>
                    <a:pt x="1204951" y="620928"/>
                    <a:pt x="1204951" y="633845"/>
                  </a:cubicBezTo>
                  <a:cubicBezTo>
                    <a:pt x="1204951" y="646761"/>
                    <a:pt x="1192957" y="645839"/>
                    <a:pt x="1188343" y="648607"/>
                  </a:cubicBezTo>
                  <a:cubicBezTo>
                    <a:pt x="1183730" y="651375"/>
                    <a:pt x="1198492" y="655988"/>
                    <a:pt x="1196647" y="664291"/>
                  </a:cubicBezTo>
                  <a:cubicBezTo>
                    <a:pt x="1194802" y="672595"/>
                    <a:pt x="1181885" y="659678"/>
                    <a:pt x="1175427" y="661524"/>
                  </a:cubicBezTo>
                  <a:cubicBezTo>
                    <a:pt x="1168968" y="663369"/>
                    <a:pt x="1162510" y="683667"/>
                    <a:pt x="1169891" y="690125"/>
                  </a:cubicBezTo>
                  <a:cubicBezTo>
                    <a:pt x="1177272" y="696583"/>
                    <a:pt x="1180040" y="695661"/>
                    <a:pt x="1174504" y="703042"/>
                  </a:cubicBezTo>
                  <a:cubicBezTo>
                    <a:pt x="1168968" y="710423"/>
                    <a:pt x="1162510" y="721494"/>
                    <a:pt x="1176349" y="732566"/>
                  </a:cubicBezTo>
                  <a:cubicBezTo>
                    <a:pt x="1190189" y="743637"/>
                    <a:pt x="1216022" y="742715"/>
                    <a:pt x="1228939" y="751018"/>
                  </a:cubicBezTo>
                  <a:cubicBezTo>
                    <a:pt x="1241856" y="759322"/>
                    <a:pt x="1223403" y="754709"/>
                    <a:pt x="1228016" y="763935"/>
                  </a:cubicBezTo>
                  <a:cubicBezTo>
                    <a:pt x="1232630" y="773161"/>
                    <a:pt x="1219713" y="776852"/>
                    <a:pt x="1219713" y="785156"/>
                  </a:cubicBezTo>
                  <a:cubicBezTo>
                    <a:pt x="1219713" y="793459"/>
                    <a:pt x="1225249" y="788846"/>
                    <a:pt x="1232630" y="775929"/>
                  </a:cubicBezTo>
                  <a:cubicBezTo>
                    <a:pt x="1240011" y="763013"/>
                    <a:pt x="1244624" y="779620"/>
                    <a:pt x="1244624" y="790691"/>
                  </a:cubicBezTo>
                  <a:cubicBezTo>
                    <a:pt x="1244624" y="801763"/>
                    <a:pt x="1234475" y="795304"/>
                    <a:pt x="1227094" y="806376"/>
                  </a:cubicBezTo>
                  <a:cubicBezTo>
                    <a:pt x="1219713" y="817447"/>
                    <a:pt x="1212332" y="819293"/>
                    <a:pt x="1201260" y="816525"/>
                  </a:cubicBezTo>
                  <a:cubicBezTo>
                    <a:pt x="1190189" y="813757"/>
                    <a:pt x="1196647" y="832210"/>
                    <a:pt x="1201260" y="842358"/>
                  </a:cubicBezTo>
                  <a:cubicBezTo>
                    <a:pt x="1205873" y="852507"/>
                    <a:pt x="1200338" y="855275"/>
                    <a:pt x="1187421" y="852507"/>
                  </a:cubicBezTo>
                  <a:cubicBezTo>
                    <a:pt x="1174504" y="849739"/>
                    <a:pt x="1167123" y="840513"/>
                    <a:pt x="1173582" y="831287"/>
                  </a:cubicBezTo>
                  <a:cubicBezTo>
                    <a:pt x="1180040" y="822061"/>
                    <a:pt x="1184653" y="810067"/>
                    <a:pt x="1177272" y="810989"/>
                  </a:cubicBezTo>
                  <a:cubicBezTo>
                    <a:pt x="1169891" y="811912"/>
                    <a:pt x="1152361" y="810067"/>
                    <a:pt x="1146825" y="802685"/>
                  </a:cubicBezTo>
                  <a:cubicBezTo>
                    <a:pt x="1141290" y="795304"/>
                    <a:pt x="1150516" y="798072"/>
                    <a:pt x="1166200" y="799918"/>
                  </a:cubicBezTo>
                  <a:cubicBezTo>
                    <a:pt x="1181885" y="801763"/>
                    <a:pt x="1168968" y="789769"/>
                    <a:pt x="1180040" y="789769"/>
                  </a:cubicBezTo>
                  <a:cubicBezTo>
                    <a:pt x="1191111" y="789769"/>
                    <a:pt x="1200338" y="796227"/>
                    <a:pt x="1210487" y="787001"/>
                  </a:cubicBezTo>
                  <a:cubicBezTo>
                    <a:pt x="1220635" y="777775"/>
                    <a:pt x="1204028" y="761167"/>
                    <a:pt x="1195725" y="764858"/>
                  </a:cubicBezTo>
                  <a:cubicBezTo>
                    <a:pt x="1187421" y="768548"/>
                    <a:pt x="1174504" y="771316"/>
                    <a:pt x="1174504" y="763013"/>
                  </a:cubicBezTo>
                  <a:cubicBezTo>
                    <a:pt x="1174504" y="754709"/>
                    <a:pt x="1188343" y="760245"/>
                    <a:pt x="1195725" y="759322"/>
                  </a:cubicBezTo>
                  <a:cubicBezTo>
                    <a:pt x="1203106" y="758399"/>
                    <a:pt x="1192034" y="747328"/>
                    <a:pt x="1180040" y="750096"/>
                  </a:cubicBezTo>
                  <a:cubicBezTo>
                    <a:pt x="1168046" y="752864"/>
                    <a:pt x="1160665" y="753786"/>
                    <a:pt x="1151438" y="743637"/>
                  </a:cubicBezTo>
                  <a:cubicBezTo>
                    <a:pt x="1142212" y="733488"/>
                    <a:pt x="1125605" y="727953"/>
                    <a:pt x="1120992" y="751018"/>
                  </a:cubicBezTo>
                  <a:cubicBezTo>
                    <a:pt x="1116379" y="774084"/>
                    <a:pt x="1100694" y="761167"/>
                    <a:pt x="1094236" y="768548"/>
                  </a:cubicBezTo>
                  <a:cubicBezTo>
                    <a:pt x="1087777" y="775929"/>
                    <a:pt x="1101617" y="781465"/>
                    <a:pt x="1117301" y="781465"/>
                  </a:cubicBezTo>
                  <a:cubicBezTo>
                    <a:pt x="1132986" y="781465"/>
                    <a:pt x="1144057" y="796227"/>
                    <a:pt x="1136676" y="796227"/>
                  </a:cubicBezTo>
                  <a:cubicBezTo>
                    <a:pt x="1129295" y="796227"/>
                    <a:pt x="1132986" y="807299"/>
                    <a:pt x="1124682" y="803608"/>
                  </a:cubicBezTo>
                  <a:cubicBezTo>
                    <a:pt x="1116379" y="799918"/>
                    <a:pt x="1108075" y="803608"/>
                    <a:pt x="1114533" y="810989"/>
                  </a:cubicBezTo>
                  <a:cubicBezTo>
                    <a:pt x="1120992" y="818370"/>
                    <a:pt x="1111765" y="821138"/>
                    <a:pt x="1112688" y="827596"/>
                  </a:cubicBezTo>
                  <a:cubicBezTo>
                    <a:pt x="1113611" y="834055"/>
                    <a:pt x="1100694" y="828519"/>
                    <a:pt x="1088700" y="826674"/>
                  </a:cubicBezTo>
                  <a:cubicBezTo>
                    <a:pt x="1076706" y="824829"/>
                    <a:pt x="1053640" y="829442"/>
                    <a:pt x="1037955" y="833132"/>
                  </a:cubicBezTo>
                  <a:cubicBezTo>
                    <a:pt x="1022271" y="836823"/>
                    <a:pt x="1003818" y="830364"/>
                    <a:pt x="997360" y="822983"/>
                  </a:cubicBezTo>
                  <a:cubicBezTo>
                    <a:pt x="990901" y="815602"/>
                    <a:pt x="980752" y="816525"/>
                    <a:pt x="969681" y="816525"/>
                  </a:cubicBezTo>
                  <a:cubicBezTo>
                    <a:pt x="958609" y="816525"/>
                    <a:pt x="961377" y="805453"/>
                    <a:pt x="946615" y="804531"/>
                  </a:cubicBezTo>
                  <a:cubicBezTo>
                    <a:pt x="931853" y="803608"/>
                    <a:pt x="934621" y="791614"/>
                    <a:pt x="933698" y="783310"/>
                  </a:cubicBezTo>
                  <a:cubicBezTo>
                    <a:pt x="932776" y="775007"/>
                    <a:pt x="902329" y="777775"/>
                    <a:pt x="891258" y="785156"/>
                  </a:cubicBezTo>
                  <a:cubicBezTo>
                    <a:pt x="880186" y="792537"/>
                    <a:pt x="858966" y="788846"/>
                    <a:pt x="853430" y="801763"/>
                  </a:cubicBezTo>
                  <a:cubicBezTo>
                    <a:pt x="847894" y="814680"/>
                    <a:pt x="858966" y="812834"/>
                    <a:pt x="865424" y="812834"/>
                  </a:cubicBezTo>
                  <a:cubicBezTo>
                    <a:pt x="874650" y="812834"/>
                    <a:pt x="873728" y="802685"/>
                    <a:pt x="889412" y="804531"/>
                  </a:cubicBezTo>
                  <a:cubicBezTo>
                    <a:pt x="905097" y="806376"/>
                    <a:pt x="917091" y="787923"/>
                    <a:pt x="924472" y="794382"/>
                  </a:cubicBezTo>
                  <a:cubicBezTo>
                    <a:pt x="931853" y="800840"/>
                    <a:pt x="896793" y="814680"/>
                    <a:pt x="882031" y="816525"/>
                  </a:cubicBezTo>
                  <a:cubicBezTo>
                    <a:pt x="867269" y="818370"/>
                    <a:pt x="870037" y="831287"/>
                    <a:pt x="884799" y="852507"/>
                  </a:cubicBezTo>
                  <a:cubicBezTo>
                    <a:pt x="899561" y="873728"/>
                    <a:pt x="878341" y="861734"/>
                    <a:pt x="878341" y="871882"/>
                  </a:cubicBezTo>
                  <a:cubicBezTo>
                    <a:pt x="878341" y="882031"/>
                    <a:pt x="851585" y="868192"/>
                    <a:pt x="861734" y="864502"/>
                  </a:cubicBezTo>
                  <a:cubicBezTo>
                    <a:pt x="871882" y="860811"/>
                    <a:pt x="867269" y="849739"/>
                    <a:pt x="858966" y="843281"/>
                  </a:cubicBezTo>
                  <a:cubicBezTo>
                    <a:pt x="850662" y="836823"/>
                    <a:pt x="844204" y="843281"/>
                    <a:pt x="846049" y="835900"/>
                  </a:cubicBezTo>
                  <a:cubicBezTo>
                    <a:pt x="847894" y="828519"/>
                    <a:pt x="836823" y="836823"/>
                    <a:pt x="828519" y="830364"/>
                  </a:cubicBezTo>
                  <a:cubicBezTo>
                    <a:pt x="820215" y="823906"/>
                    <a:pt x="816525" y="818370"/>
                    <a:pt x="805453" y="824829"/>
                  </a:cubicBezTo>
                  <a:cubicBezTo>
                    <a:pt x="794382" y="831287"/>
                    <a:pt x="781465" y="828519"/>
                    <a:pt x="757477" y="833132"/>
                  </a:cubicBezTo>
                  <a:cubicBezTo>
                    <a:pt x="733488" y="837745"/>
                    <a:pt x="689202" y="835900"/>
                    <a:pt x="680899" y="827596"/>
                  </a:cubicBezTo>
                  <a:cubicBezTo>
                    <a:pt x="672595" y="819293"/>
                    <a:pt x="702119" y="805453"/>
                    <a:pt x="710423" y="807299"/>
                  </a:cubicBezTo>
                  <a:cubicBezTo>
                    <a:pt x="718726" y="809144"/>
                    <a:pt x="714113" y="798072"/>
                    <a:pt x="700274" y="787923"/>
                  </a:cubicBezTo>
                  <a:cubicBezTo>
                    <a:pt x="686434" y="777775"/>
                    <a:pt x="657833" y="771316"/>
                    <a:pt x="657833" y="777775"/>
                  </a:cubicBezTo>
                  <a:cubicBezTo>
                    <a:pt x="657833" y="784233"/>
                    <a:pt x="641226" y="778697"/>
                    <a:pt x="620005" y="774084"/>
                  </a:cubicBezTo>
                  <a:cubicBezTo>
                    <a:pt x="598785" y="769471"/>
                    <a:pt x="596017" y="762090"/>
                    <a:pt x="582178" y="762090"/>
                  </a:cubicBezTo>
                  <a:cubicBezTo>
                    <a:pt x="569261" y="761167"/>
                    <a:pt x="547118" y="757477"/>
                    <a:pt x="531433" y="744560"/>
                  </a:cubicBezTo>
                  <a:cubicBezTo>
                    <a:pt x="515748" y="731643"/>
                    <a:pt x="476998" y="735334"/>
                    <a:pt x="472385" y="747328"/>
                  </a:cubicBezTo>
                  <a:cubicBezTo>
                    <a:pt x="467772" y="759322"/>
                    <a:pt x="454855" y="758399"/>
                    <a:pt x="441938" y="758399"/>
                  </a:cubicBezTo>
                  <a:cubicBezTo>
                    <a:pt x="429022" y="758399"/>
                    <a:pt x="447474" y="744560"/>
                    <a:pt x="442861" y="741792"/>
                  </a:cubicBezTo>
                  <a:cubicBezTo>
                    <a:pt x="436402" y="738102"/>
                    <a:pt x="443784" y="722417"/>
                    <a:pt x="434557" y="721494"/>
                  </a:cubicBezTo>
                  <a:cubicBezTo>
                    <a:pt x="425331" y="720572"/>
                    <a:pt x="417027" y="759322"/>
                    <a:pt x="399497" y="758399"/>
                  </a:cubicBezTo>
                  <a:cubicBezTo>
                    <a:pt x="381968" y="757477"/>
                    <a:pt x="374587" y="716881"/>
                    <a:pt x="359825" y="706732"/>
                  </a:cubicBezTo>
                  <a:cubicBezTo>
                    <a:pt x="345062" y="696583"/>
                    <a:pt x="332146" y="695661"/>
                    <a:pt x="344140" y="711345"/>
                  </a:cubicBezTo>
                  <a:cubicBezTo>
                    <a:pt x="356134" y="727030"/>
                    <a:pt x="333991" y="715959"/>
                    <a:pt x="334914" y="726107"/>
                  </a:cubicBezTo>
                  <a:cubicBezTo>
                    <a:pt x="335836" y="736256"/>
                    <a:pt x="315538" y="748250"/>
                    <a:pt x="315538" y="742715"/>
                  </a:cubicBezTo>
                  <a:cubicBezTo>
                    <a:pt x="315538" y="737179"/>
                    <a:pt x="303544" y="730721"/>
                    <a:pt x="289705" y="746405"/>
                  </a:cubicBezTo>
                  <a:cubicBezTo>
                    <a:pt x="275865" y="762090"/>
                    <a:pt x="265717" y="760245"/>
                    <a:pt x="264794" y="754709"/>
                  </a:cubicBezTo>
                  <a:cubicBezTo>
                    <a:pt x="263871" y="749173"/>
                    <a:pt x="222353" y="769471"/>
                    <a:pt x="224198" y="776852"/>
                  </a:cubicBezTo>
                  <a:cubicBezTo>
                    <a:pt x="226044" y="784233"/>
                    <a:pt x="217740" y="788846"/>
                    <a:pt x="206668" y="788846"/>
                  </a:cubicBezTo>
                  <a:cubicBezTo>
                    <a:pt x="195597" y="788846"/>
                    <a:pt x="203901" y="778697"/>
                    <a:pt x="213127" y="774084"/>
                  </a:cubicBezTo>
                  <a:cubicBezTo>
                    <a:pt x="223276" y="768548"/>
                    <a:pt x="249109" y="747328"/>
                    <a:pt x="262949" y="745483"/>
                  </a:cubicBezTo>
                  <a:cubicBezTo>
                    <a:pt x="276788" y="743637"/>
                    <a:pt x="303544" y="732566"/>
                    <a:pt x="303544" y="726107"/>
                  </a:cubicBezTo>
                  <a:cubicBezTo>
                    <a:pt x="303544" y="719649"/>
                    <a:pt x="290627" y="725185"/>
                    <a:pt x="281401" y="723340"/>
                  </a:cubicBezTo>
                  <a:cubicBezTo>
                    <a:pt x="272175" y="721494"/>
                    <a:pt x="255568" y="731643"/>
                    <a:pt x="240806" y="739024"/>
                  </a:cubicBezTo>
                  <a:cubicBezTo>
                    <a:pt x="226044" y="746405"/>
                    <a:pt x="207591" y="743637"/>
                    <a:pt x="212204" y="752864"/>
                  </a:cubicBezTo>
                  <a:cubicBezTo>
                    <a:pt x="216817" y="762090"/>
                    <a:pt x="197442" y="751941"/>
                    <a:pt x="193752" y="758399"/>
                  </a:cubicBezTo>
                  <a:cubicBezTo>
                    <a:pt x="190061" y="764858"/>
                    <a:pt x="181757" y="757477"/>
                    <a:pt x="188216" y="754709"/>
                  </a:cubicBezTo>
                  <a:cubicBezTo>
                    <a:pt x="194674" y="751941"/>
                    <a:pt x="174377" y="744560"/>
                    <a:pt x="174377" y="749173"/>
                  </a:cubicBezTo>
                  <a:cubicBezTo>
                    <a:pt x="174377" y="753786"/>
                    <a:pt x="170686" y="758399"/>
                    <a:pt x="156847" y="758399"/>
                  </a:cubicBezTo>
                  <a:cubicBezTo>
                    <a:pt x="143007" y="758399"/>
                    <a:pt x="129168" y="768548"/>
                    <a:pt x="138394" y="775007"/>
                  </a:cubicBezTo>
                  <a:cubicBezTo>
                    <a:pt x="147620" y="781465"/>
                    <a:pt x="153156" y="785156"/>
                    <a:pt x="148543" y="789769"/>
                  </a:cubicBezTo>
                  <a:cubicBezTo>
                    <a:pt x="143930" y="794382"/>
                    <a:pt x="129168" y="777775"/>
                    <a:pt x="108870" y="779620"/>
                  </a:cubicBezTo>
                  <a:cubicBezTo>
                    <a:pt x="88572" y="781465"/>
                    <a:pt x="47977" y="757477"/>
                    <a:pt x="47977" y="751018"/>
                  </a:cubicBezTo>
                  <a:cubicBezTo>
                    <a:pt x="47977" y="746405"/>
                    <a:pt x="19375" y="749173"/>
                    <a:pt x="0" y="747328"/>
                  </a:cubicBezTo>
                  <a:lnTo>
                    <a:pt x="0" y="1145903"/>
                  </a:lnTo>
                  <a:cubicBezTo>
                    <a:pt x="0" y="1145903"/>
                    <a:pt x="10149" y="1153284"/>
                    <a:pt x="13839" y="1148671"/>
                  </a:cubicBezTo>
                  <a:cubicBezTo>
                    <a:pt x="17530" y="1144057"/>
                    <a:pt x="24911" y="1150516"/>
                    <a:pt x="37828" y="1144057"/>
                  </a:cubicBezTo>
                  <a:cubicBezTo>
                    <a:pt x="50744" y="1137599"/>
                    <a:pt x="55358" y="1151439"/>
                    <a:pt x="55358" y="1156974"/>
                  </a:cubicBezTo>
                  <a:cubicBezTo>
                    <a:pt x="55358" y="1163433"/>
                    <a:pt x="73810" y="1173582"/>
                    <a:pt x="81191" y="1182808"/>
                  </a:cubicBezTo>
                  <a:cubicBezTo>
                    <a:pt x="88572" y="1192957"/>
                    <a:pt x="92263" y="1201260"/>
                    <a:pt x="101489" y="1195725"/>
                  </a:cubicBezTo>
                  <a:cubicBezTo>
                    <a:pt x="109793" y="1190189"/>
                    <a:pt x="125477" y="1187421"/>
                    <a:pt x="125477" y="1177272"/>
                  </a:cubicBezTo>
                  <a:cubicBezTo>
                    <a:pt x="125477" y="1167123"/>
                    <a:pt x="160537" y="1165278"/>
                    <a:pt x="160537" y="1179117"/>
                  </a:cubicBezTo>
                  <a:cubicBezTo>
                    <a:pt x="160537" y="1192034"/>
                    <a:pt x="196519" y="1207719"/>
                    <a:pt x="216817" y="1242779"/>
                  </a:cubicBezTo>
                  <a:cubicBezTo>
                    <a:pt x="237115" y="1277838"/>
                    <a:pt x="233425" y="1286142"/>
                    <a:pt x="262949" y="1297214"/>
                  </a:cubicBezTo>
                  <a:cubicBezTo>
                    <a:pt x="292473" y="1308285"/>
                    <a:pt x="291550" y="1314744"/>
                    <a:pt x="287860" y="1324892"/>
                  </a:cubicBezTo>
                  <a:cubicBezTo>
                    <a:pt x="284169" y="1335041"/>
                    <a:pt x="305390" y="1340577"/>
                    <a:pt x="293395" y="1348881"/>
                  </a:cubicBezTo>
                  <a:cubicBezTo>
                    <a:pt x="288782" y="1352571"/>
                    <a:pt x="282324" y="1357184"/>
                    <a:pt x="275865" y="1361797"/>
                  </a:cubicBezTo>
                  <a:cubicBezTo>
                    <a:pt x="276788" y="1367333"/>
                    <a:pt x="281401" y="1370101"/>
                    <a:pt x="286937" y="1374714"/>
                  </a:cubicBezTo>
                  <a:cubicBezTo>
                    <a:pt x="294318" y="1380250"/>
                    <a:pt x="274020" y="1380250"/>
                    <a:pt x="279556" y="1385786"/>
                  </a:cubicBezTo>
                  <a:cubicBezTo>
                    <a:pt x="285092" y="1391321"/>
                    <a:pt x="278633" y="1398702"/>
                    <a:pt x="284169" y="1405161"/>
                  </a:cubicBezTo>
                  <a:cubicBezTo>
                    <a:pt x="289705" y="1411619"/>
                    <a:pt x="300776" y="1408851"/>
                    <a:pt x="306312" y="1404238"/>
                  </a:cubicBezTo>
                  <a:cubicBezTo>
                    <a:pt x="311848" y="1399625"/>
                    <a:pt x="317384" y="1410697"/>
                    <a:pt x="311848" y="1419000"/>
                  </a:cubicBezTo>
                  <a:cubicBezTo>
                    <a:pt x="306312" y="1427304"/>
                    <a:pt x="317384" y="1433762"/>
                    <a:pt x="322919" y="1427304"/>
                  </a:cubicBezTo>
                  <a:cubicBezTo>
                    <a:pt x="328455" y="1420846"/>
                    <a:pt x="339527" y="1437453"/>
                    <a:pt x="344140" y="1440221"/>
                  </a:cubicBezTo>
                  <a:cubicBezTo>
                    <a:pt x="348753" y="1442989"/>
                    <a:pt x="354289" y="1452215"/>
                    <a:pt x="345985" y="1452215"/>
                  </a:cubicBezTo>
                  <a:cubicBezTo>
                    <a:pt x="337681" y="1452215"/>
                    <a:pt x="338604" y="1466977"/>
                    <a:pt x="345062" y="1467900"/>
                  </a:cubicBezTo>
                  <a:cubicBezTo>
                    <a:pt x="351521" y="1468822"/>
                    <a:pt x="350598" y="1476203"/>
                    <a:pt x="350598" y="1481739"/>
                  </a:cubicBezTo>
                  <a:cubicBezTo>
                    <a:pt x="350598" y="1487275"/>
                    <a:pt x="370896" y="1494656"/>
                    <a:pt x="378277" y="1491888"/>
                  </a:cubicBezTo>
                  <a:cubicBezTo>
                    <a:pt x="385658" y="1489120"/>
                    <a:pt x="393039" y="1496501"/>
                    <a:pt x="395807" y="1502959"/>
                  </a:cubicBezTo>
                  <a:cubicBezTo>
                    <a:pt x="398575" y="1509418"/>
                    <a:pt x="413337" y="1514031"/>
                    <a:pt x="417950" y="1510340"/>
                  </a:cubicBezTo>
                  <a:cubicBezTo>
                    <a:pt x="422563" y="1506650"/>
                    <a:pt x="426254" y="1517721"/>
                    <a:pt x="428099" y="1526025"/>
                  </a:cubicBezTo>
                  <a:cubicBezTo>
                    <a:pt x="429944" y="1534329"/>
                    <a:pt x="441016" y="1529715"/>
                    <a:pt x="447474" y="1528793"/>
                  </a:cubicBezTo>
                  <a:cubicBezTo>
                    <a:pt x="453932" y="1527870"/>
                    <a:pt x="458546" y="1538019"/>
                    <a:pt x="463159" y="1536174"/>
                  </a:cubicBezTo>
                  <a:cubicBezTo>
                    <a:pt x="473308" y="1532483"/>
                    <a:pt x="476075" y="1550013"/>
                    <a:pt x="483457" y="1560162"/>
                  </a:cubicBezTo>
                  <a:lnTo>
                    <a:pt x="1200338" y="1556472"/>
                  </a:lnTo>
                  <a:cubicBezTo>
                    <a:pt x="1200338" y="1556472"/>
                    <a:pt x="1201260" y="1538942"/>
                    <a:pt x="1209564" y="1544478"/>
                  </a:cubicBezTo>
                  <a:cubicBezTo>
                    <a:pt x="1217867" y="1550013"/>
                    <a:pt x="1210487" y="1560162"/>
                    <a:pt x="1220635" y="1564775"/>
                  </a:cubicBezTo>
                  <a:cubicBezTo>
                    <a:pt x="1230784" y="1568466"/>
                    <a:pt x="1237243" y="1574924"/>
                    <a:pt x="1242779" y="1572156"/>
                  </a:cubicBezTo>
                  <a:cubicBezTo>
                    <a:pt x="1248314" y="1569388"/>
                    <a:pt x="1257540" y="1562007"/>
                    <a:pt x="1266767" y="1573079"/>
                  </a:cubicBezTo>
                  <a:cubicBezTo>
                    <a:pt x="1275993" y="1584151"/>
                    <a:pt x="1283374" y="1574924"/>
                    <a:pt x="1287987" y="1581383"/>
                  </a:cubicBezTo>
                  <a:cubicBezTo>
                    <a:pt x="1292600" y="1587841"/>
                    <a:pt x="1303672" y="1593377"/>
                    <a:pt x="1310130" y="1585073"/>
                  </a:cubicBezTo>
                  <a:cubicBezTo>
                    <a:pt x="1315666" y="1578615"/>
                    <a:pt x="1336886" y="1586918"/>
                    <a:pt x="1347035" y="1590609"/>
                  </a:cubicBezTo>
                  <a:cubicBezTo>
                    <a:pt x="1359952" y="1580460"/>
                    <a:pt x="1370101" y="1559240"/>
                    <a:pt x="1381173" y="1559240"/>
                  </a:cubicBezTo>
                  <a:cubicBezTo>
                    <a:pt x="1395935" y="1559240"/>
                    <a:pt x="1434685" y="1562930"/>
                    <a:pt x="1436530" y="1582305"/>
                  </a:cubicBezTo>
                  <a:cubicBezTo>
                    <a:pt x="1438375" y="1601680"/>
                    <a:pt x="1462364" y="1583228"/>
                    <a:pt x="1464209" y="1601680"/>
                  </a:cubicBezTo>
                  <a:cubicBezTo>
                    <a:pt x="1466054" y="1617365"/>
                    <a:pt x="1481739" y="1629359"/>
                    <a:pt x="1478971" y="1637663"/>
                  </a:cubicBezTo>
                  <a:cubicBezTo>
                    <a:pt x="1483584" y="1640431"/>
                    <a:pt x="1489120" y="1644121"/>
                    <a:pt x="1493733" y="1647812"/>
                  </a:cubicBezTo>
                  <a:cubicBezTo>
                    <a:pt x="1501114" y="1645044"/>
                    <a:pt x="1520489" y="1648734"/>
                    <a:pt x="1533406" y="1653348"/>
                  </a:cubicBezTo>
                  <a:cubicBezTo>
                    <a:pt x="1550013" y="1658883"/>
                    <a:pt x="1574002" y="1645967"/>
                    <a:pt x="1582305" y="1666264"/>
                  </a:cubicBezTo>
                  <a:cubicBezTo>
                    <a:pt x="1590609" y="1686562"/>
                    <a:pt x="1609061" y="1700401"/>
                    <a:pt x="1591531" y="1702247"/>
                  </a:cubicBezTo>
                  <a:cubicBezTo>
                    <a:pt x="1576769" y="1703169"/>
                    <a:pt x="1556472" y="1682872"/>
                    <a:pt x="1558317" y="1693943"/>
                  </a:cubicBezTo>
                  <a:cubicBezTo>
                    <a:pt x="1560162" y="1705015"/>
                    <a:pt x="1550013" y="1699479"/>
                    <a:pt x="1550013" y="1717009"/>
                  </a:cubicBezTo>
                  <a:cubicBezTo>
                    <a:pt x="1550013" y="1734539"/>
                    <a:pt x="1538019" y="1758527"/>
                    <a:pt x="1531561" y="1757604"/>
                  </a:cubicBezTo>
                  <a:cubicBezTo>
                    <a:pt x="1531561" y="1757604"/>
                    <a:pt x="1531561" y="1757604"/>
                    <a:pt x="1530638" y="1757604"/>
                  </a:cubicBezTo>
                  <a:cubicBezTo>
                    <a:pt x="1529715" y="1764063"/>
                    <a:pt x="1529715" y="1772366"/>
                    <a:pt x="1535251" y="1777902"/>
                  </a:cubicBezTo>
                  <a:cubicBezTo>
                    <a:pt x="1544478" y="1771444"/>
                    <a:pt x="1556472" y="1760372"/>
                    <a:pt x="1567543" y="1761295"/>
                  </a:cubicBezTo>
                  <a:cubicBezTo>
                    <a:pt x="1585073" y="1762218"/>
                    <a:pt x="1589686" y="1773289"/>
                    <a:pt x="1600758" y="1764985"/>
                  </a:cubicBezTo>
                  <a:cubicBezTo>
                    <a:pt x="1611829" y="1756682"/>
                    <a:pt x="1614597" y="1752991"/>
                    <a:pt x="1617365" y="1759450"/>
                  </a:cubicBezTo>
                  <a:cubicBezTo>
                    <a:pt x="1617365" y="1760372"/>
                    <a:pt x="1617365" y="1761295"/>
                    <a:pt x="1617365" y="1762218"/>
                  </a:cubicBezTo>
                  <a:cubicBezTo>
                    <a:pt x="1621978" y="1759450"/>
                    <a:pt x="1624746" y="1757604"/>
                    <a:pt x="1624746" y="1755759"/>
                  </a:cubicBezTo>
                  <a:cubicBezTo>
                    <a:pt x="1624746" y="1752991"/>
                    <a:pt x="1623823" y="1749301"/>
                    <a:pt x="1622901" y="1745610"/>
                  </a:cubicBezTo>
                  <a:cubicBezTo>
                    <a:pt x="1610907" y="1747455"/>
                    <a:pt x="1607216" y="1748378"/>
                    <a:pt x="1604448" y="1740074"/>
                  </a:cubicBezTo>
                  <a:cubicBezTo>
                    <a:pt x="1599835" y="1728080"/>
                    <a:pt x="1639508" y="1717009"/>
                    <a:pt x="1657961" y="1718854"/>
                  </a:cubicBezTo>
                  <a:cubicBezTo>
                    <a:pt x="1675490" y="1720699"/>
                    <a:pt x="1687485" y="1708705"/>
                    <a:pt x="1693943" y="1716086"/>
                  </a:cubicBezTo>
                  <a:cubicBezTo>
                    <a:pt x="1705015" y="1705937"/>
                    <a:pt x="1724390" y="1690253"/>
                    <a:pt x="1729003" y="1690253"/>
                  </a:cubicBezTo>
                  <a:cubicBezTo>
                    <a:pt x="1736384" y="1690253"/>
                    <a:pt x="1818498" y="1689330"/>
                    <a:pt x="1818498" y="1689330"/>
                  </a:cubicBezTo>
                  <a:cubicBezTo>
                    <a:pt x="1818498" y="1689330"/>
                    <a:pt x="1847099" y="1671800"/>
                    <a:pt x="1850790" y="1655193"/>
                  </a:cubicBezTo>
                  <a:cubicBezTo>
                    <a:pt x="1854480" y="1638585"/>
                    <a:pt x="1872933" y="1600758"/>
                    <a:pt x="1884004" y="1609061"/>
                  </a:cubicBezTo>
                  <a:cubicBezTo>
                    <a:pt x="1895076" y="1617365"/>
                    <a:pt x="1918141" y="1611829"/>
                    <a:pt x="1919064" y="1619210"/>
                  </a:cubicBezTo>
                  <a:cubicBezTo>
                    <a:pt x="1919987" y="1626591"/>
                    <a:pt x="1911683" y="1652425"/>
                    <a:pt x="1941207" y="1691175"/>
                  </a:cubicBezTo>
                  <a:cubicBezTo>
                    <a:pt x="1951356" y="1684717"/>
                    <a:pt x="1962428" y="1679181"/>
                    <a:pt x="1968886" y="1680104"/>
                  </a:cubicBezTo>
                  <a:cubicBezTo>
                    <a:pt x="1979035" y="1681026"/>
                    <a:pt x="1994719" y="1667187"/>
                    <a:pt x="1999333" y="1657961"/>
                  </a:cubicBezTo>
                  <a:cubicBezTo>
                    <a:pt x="2003946" y="1648734"/>
                    <a:pt x="2010404" y="1666264"/>
                    <a:pt x="2001178" y="1669032"/>
                  </a:cubicBezTo>
                  <a:cubicBezTo>
                    <a:pt x="1991951" y="1671800"/>
                    <a:pt x="2008559" y="1679181"/>
                    <a:pt x="2025166" y="1678258"/>
                  </a:cubicBezTo>
                  <a:cubicBezTo>
                    <a:pt x="2041773" y="1677336"/>
                    <a:pt x="2017785" y="1683794"/>
                    <a:pt x="2005791" y="1683794"/>
                  </a:cubicBezTo>
                  <a:cubicBezTo>
                    <a:pt x="1993797" y="1683794"/>
                    <a:pt x="1988261" y="1684717"/>
                    <a:pt x="1972576" y="1701324"/>
                  </a:cubicBezTo>
                  <a:cubicBezTo>
                    <a:pt x="1956892" y="1717931"/>
                    <a:pt x="1960582" y="1722545"/>
                    <a:pt x="1969808" y="1729926"/>
                  </a:cubicBezTo>
                  <a:cubicBezTo>
                    <a:pt x="1979035" y="1737307"/>
                    <a:pt x="1991029" y="1734539"/>
                    <a:pt x="2003946" y="1723467"/>
                  </a:cubicBezTo>
                  <a:cubicBezTo>
                    <a:pt x="2016862" y="1712396"/>
                    <a:pt x="2015940" y="1701324"/>
                    <a:pt x="2028856" y="1702247"/>
                  </a:cubicBezTo>
                  <a:cubicBezTo>
                    <a:pt x="2041773" y="1703169"/>
                    <a:pt x="2074065" y="1690253"/>
                    <a:pt x="2088827" y="1685640"/>
                  </a:cubicBezTo>
                  <a:cubicBezTo>
                    <a:pt x="2103589" y="1681026"/>
                    <a:pt x="2094363" y="1678258"/>
                    <a:pt x="2094363" y="1672723"/>
                  </a:cubicBezTo>
                  <a:cubicBezTo>
                    <a:pt x="2094363" y="1667187"/>
                    <a:pt x="2120197" y="1666264"/>
                    <a:pt x="2129423" y="1659806"/>
                  </a:cubicBezTo>
                  <a:cubicBezTo>
                    <a:pt x="2138649" y="1653348"/>
                    <a:pt x="2130346" y="1647812"/>
                    <a:pt x="2122042" y="1648734"/>
                  </a:cubicBezTo>
                  <a:close/>
                  <a:moveTo>
                    <a:pt x="620928" y="901407"/>
                  </a:moveTo>
                  <a:cubicBezTo>
                    <a:pt x="606166" y="919859"/>
                    <a:pt x="600630" y="922627"/>
                    <a:pt x="584945" y="919859"/>
                  </a:cubicBezTo>
                  <a:cubicBezTo>
                    <a:pt x="569261" y="917091"/>
                    <a:pt x="560035" y="924472"/>
                    <a:pt x="567416" y="930008"/>
                  </a:cubicBezTo>
                  <a:cubicBezTo>
                    <a:pt x="574797" y="935544"/>
                    <a:pt x="575719" y="940157"/>
                    <a:pt x="560035" y="943847"/>
                  </a:cubicBezTo>
                  <a:cubicBezTo>
                    <a:pt x="544350" y="947538"/>
                    <a:pt x="533278" y="959532"/>
                    <a:pt x="526820" y="958609"/>
                  </a:cubicBezTo>
                  <a:cubicBezTo>
                    <a:pt x="520362" y="957687"/>
                    <a:pt x="554499" y="932776"/>
                    <a:pt x="545273" y="926317"/>
                  </a:cubicBezTo>
                  <a:cubicBezTo>
                    <a:pt x="536969" y="919859"/>
                    <a:pt x="514826" y="937389"/>
                    <a:pt x="514826" y="944770"/>
                  </a:cubicBezTo>
                  <a:cubicBezTo>
                    <a:pt x="514826" y="952151"/>
                    <a:pt x="500064" y="953074"/>
                    <a:pt x="491760" y="952151"/>
                  </a:cubicBezTo>
                  <a:cubicBezTo>
                    <a:pt x="483457" y="952151"/>
                    <a:pt x="471462" y="943847"/>
                    <a:pt x="480689" y="942925"/>
                  </a:cubicBezTo>
                  <a:cubicBezTo>
                    <a:pt x="488992" y="942002"/>
                    <a:pt x="483457" y="932776"/>
                    <a:pt x="495451" y="928163"/>
                  </a:cubicBezTo>
                  <a:cubicBezTo>
                    <a:pt x="507445" y="923550"/>
                    <a:pt x="492683" y="917091"/>
                    <a:pt x="496373" y="911555"/>
                  </a:cubicBezTo>
                  <a:cubicBezTo>
                    <a:pt x="500064" y="906942"/>
                    <a:pt x="524052" y="916169"/>
                    <a:pt x="524975" y="907865"/>
                  </a:cubicBezTo>
                  <a:cubicBezTo>
                    <a:pt x="524975" y="898639"/>
                    <a:pt x="500986" y="891258"/>
                    <a:pt x="492683" y="896793"/>
                  </a:cubicBezTo>
                  <a:cubicBezTo>
                    <a:pt x="484379" y="902329"/>
                    <a:pt x="465004" y="915246"/>
                    <a:pt x="441938" y="905097"/>
                  </a:cubicBezTo>
                  <a:cubicBezTo>
                    <a:pt x="434557" y="902329"/>
                    <a:pt x="500064" y="894948"/>
                    <a:pt x="511135" y="884799"/>
                  </a:cubicBezTo>
                  <a:cubicBezTo>
                    <a:pt x="522207" y="874650"/>
                    <a:pt x="572029" y="863579"/>
                    <a:pt x="575719" y="872805"/>
                  </a:cubicBezTo>
                  <a:cubicBezTo>
                    <a:pt x="579410" y="882031"/>
                    <a:pt x="548963" y="887567"/>
                    <a:pt x="563725" y="895871"/>
                  </a:cubicBezTo>
                  <a:cubicBezTo>
                    <a:pt x="578487" y="904174"/>
                    <a:pt x="602475" y="898639"/>
                    <a:pt x="608011" y="890335"/>
                  </a:cubicBezTo>
                  <a:cubicBezTo>
                    <a:pt x="612624" y="881109"/>
                    <a:pt x="635690" y="882954"/>
                    <a:pt x="620928" y="901407"/>
                  </a:cubicBezTo>
                  <a:close/>
                  <a:moveTo>
                    <a:pt x="766703" y="1086855"/>
                  </a:moveTo>
                  <a:cubicBezTo>
                    <a:pt x="749173" y="1102539"/>
                    <a:pt x="750096" y="1097926"/>
                    <a:pt x="734411" y="1100694"/>
                  </a:cubicBezTo>
                  <a:cubicBezTo>
                    <a:pt x="718726" y="1103462"/>
                    <a:pt x="731643" y="1119147"/>
                    <a:pt x="712268" y="1120069"/>
                  </a:cubicBezTo>
                  <a:cubicBezTo>
                    <a:pt x="692893" y="1120992"/>
                    <a:pt x="647684" y="1122837"/>
                    <a:pt x="641226" y="1112688"/>
                  </a:cubicBezTo>
                  <a:cubicBezTo>
                    <a:pt x="639380" y="1108998"/>
                    <a:pt x="666137" y="1111766"/>
                    <a:pt x="667982" y="1104385"/>
                  </a:cubicBezTo>
                  <a:cubicBezTo>
                    <a:pt x="669827" y="1097004"/>
                    <a:pt x="677208" y="1084087"/>
                    <a:pt x="688280" y="1084087"/>
                  </a:cubicBezTo>
                  <a:cubicBezTo>
                    <a:pt x="699351" y="1084087"/>
                    <a:pt x="698429" y="1069325"/>
                    <a:pt x="679976" y="1060098"/>
                  </a:cubicBezTo>
                  <a:cubicBezTo>
                    <a:pt x="661524" y="1050872"/>
                    <a:pt x="706732" y="1045336"/>
                    <a:pt x="717804" y="1059176"/>
                  </a:cubicBezTo>
                  <a:cubicBezTo>
                    <a:pt x="727953" y="1073938"/>
                    <a:pt x="747328" y="1084087"/>
                    <a:pt x="757477" y="1073938"/>
                  </a:cubicBezTo>
                  <a:cubicBezTo>
                    <a:pt x="767626" y="1063789"/>
                    <a:pt x="828519" y="1034265"/>
                    <a:pt x="828519" y="1048104"/>
                  </a:cubicBezTo>
                  <a:cubicBezTo>
                    <a:pt x="829442" y="1061944"/>
                    <a:pt x="784233" y="1071170"/>
                    <a:pt x="766703" y="1086855"/>
                  </a:cubicBezTo>
                  <a:close/>
                  <a:moveTo>
                    <a:pt x="1168046" y="1505727"/>
                  </a:moveTo>
                  <a:cubicBezTo>
                    <a:pt x="1155129" y="1507572"/>
                    <a:pt x="1168968" y="1472513"/>
                    <a:pt x="1145903" y="1459596"/>
                  </a:cubicBezTo>
                  <a:cubicBezTo>
                    <a:pt x="1119146" y="1444834"/>
                    <a:pt x="1106230" y="1417155"/>
                    <a:pt x="1106230" y="1401470"/>
                  </a:cubicBezTo>
                  <a:cubicBezTo>
                    <a:pt x="1106230" y="1385786"/>
                    <a:pt x="1129295" y="1379327"/>
                    <a:pt x="1138522" y="1391321"/>
                  </a:cubicBezTo>
                  <a:cubicBezTo>
                    <a:pt x="1147748" y="1403316"/>
                    <a:pt x="1161587" y="1450370"/>
                    <a:pt x="1169891" y="1465132"/>
                  </a:cubicBezTo>
                  <a:cubicBezTo>
                    <a:pt x="1178195" y="1479894"/>
                    <a:pt x="1178195" y="1504805"/>
                    <a:pt x="1168046" y="1505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5" name="Google Shape;715;p61"/>
            <p:cNvSpPr/>
            <p:nvPr/>
          </p:nvSpPr>
          <p:spPr>
            <a:xfrm>
              <a:off x="1414273" y="2234143"/>
              <a:ext cx="2636261" cy="1788185"/>
            </a:xfrm>
            <a:custGeom>
              <a:avLst/>
              <a:gdLst/>
              <a:ahLst/>
              <a:cxnLst/>
              <a:rect l="l" t="t" r="r" b="b"/>
              <a:pathLst>
                <a:path w="2636261" h="1788185" extrusionOk="0">
                  <a:moveTo>
                    <a:pt x="989373" y="656270"/>
                  </a:moveTo>
                  <a:cubicBezTo>
                    <a:pt x="993063" y="646122"/>
                    <a:pt x="993986" y="639663"/>
                    <a:pt x="964462" y="628592"/>
                  </a:cubicBezTo>
                  <a:cubicBezTo>
                    <a:pt x="934938" y="617520"/>
                    <a:pt x="938628" y="609216"/>
                    <a:pt x="918331" y="574157"/>
                  </a:cubicBezTo>
                  <a:cubicBezTo>
                    <a:pt x="898033" y="539097"/>
                    <a:pt x="862050" y="523412"/>
                    <a:pt x="862050" y="510495"/>
                  </a:cubicBezTo>
                  <a:cubicBezTo>
                    <a:pt x="862050" y="497579"/>
                    <a:pt x="826991" y="498501"/>
                    <a:pt x="826991" y="508650"/>
                  </a:cubicBezTo>
                  <a:cubicBezTo>
                    <a:pt x="826991" y="518799"/>
                    <a:pt x="811306" y="521567"/>
                    <a:pt x="803002" y="527103"/>
                  </a:cubicBezTo>
                  <a:cubicBezTo>
                    <a:pt x="794699" y="532638"/>
                    <a:pt x="791008" y="524335"/>
                    <a:pt x="782705" y="514186"/>
                  </a:cubicBezTo>
                  <a:cubicBezTo>
                    <a:pt x="775323" y="504037"/>
                    <a:pt x="756871" y="493888"/>
                    <a:pt x="756871" y="488352"/>
                  </a:cubicBezTo>
                  <a:cubicBezTo>
                    <a:pt x="756871" y="481894"/>
                    <a:pt x="752258" y="468977"/>
                    <a:pt x="739341" y="475435"/>
                  </a:cubicBezTo>
                  <a:cubicBezTo>
                    <a:pt x="726424" y="481894"/>
                    <a:pt x="719043" y="475435"/>
                    <a:pt x="715353" y="480049"/>
                  </a:cubicBezTo>
                  <a:cubicBezTo>
                    <a:pt x="711662" y="484662"/>
                    <a:pt x="701513" y="477281"/>
                    <a:pt x="701513" y="477281"/>
                  </a:cubicBezTo>
                  <a:lnTo>
                    <a:pt x="701513" y="77783"/>
                  </a:lnTo>
                  <a:cubicBezTo>
                    <a:pt x="696900" y="76861"/>
                    <a:pt x="693210" y="76861"/>
                    <a:pt x="689519" y="75015"/>
                  </a:cubicBezTo>
                  <a:cubicBezTo>
                    <a:pt x="672912" y="68557"/>
                    <a:pt x="648001" y="57485"/>
                    <a:pt x="635084" y="60253"/>
                  </a:cubicBezTo>
                  <a:cubicBezTo>
                    <a:pt x="622167" y="63021"/>
                    <a:pt x="595411" y="66712"/>
                    <a:pt x="586185" y="62099"/>
                  </a:cubicBezTo>
                  <a:cubicBezTo>
                    <a:pt x="576959" y="57485"/>
                    <a:pt x="564042" y="53795"/>
                    <a:pt x="545589" y="56563"/>
                  </a:cubicBezTo>
                  <a:cubicBezTo>
                    <a:pt x="527137" y="59331"/>
                    <a:pt x="514220" y="46414"/>
                    <a:pt x="490232" y="39956"/>
                  </a:cubicBezTo>
                  <a:cubicBezTo>
                    <a:pt x="466243" y="33497"/>
                    <a:pt x="432106" y="41801"/>
                    <a:pt x="423803" y="44569"/>
                  </a:cubicBezTo>
                  <a:cubicBezTo>
                    <a:pt x="415499" y="47337"/>
                    <a:pt x="417344" y="36265"/>
                    <a:pt x="407195" y="37188"/>
                  </a:cubicBezTo>
                  <a:cubicBezTo>
                    <a:pt x="397046" y="38110"/>
                    <a:pt x="404427" y="32575"/>
                    <a:pt x="398892" y="24271"/>
                  </a:cubicBezTo>
                  <a:cubicBezTo>
                    <a:pt x="393356" y="15967"/>
                    <a:pt x="363832" y="23348"/>
                    <a:pt x="353683" y="25194"/>
                  </a:cubicBezTo>
                  <a:cubicBezTo>
                    <a:pt x="343534" y="27039"/>
                    <a:pt x="340766" y="19658"/>
                    <a:pt x="340766" y="15045"/>
                  </a:cubicBezTo>
                  <a:cubicBezTo>
                    <a:pt x="340766" y="10431"/>
                    <a:pt x="331540" y="11354"/>
                    <a:pt x="327849" y="18735"/>
                  </a:cubicBezTo>
                  <a:cubicBezTo>
                    <a:pt x="324159" y="26116"/>
                    <a:pt x="312165" y="27039"/>
                    <a:pt x="307552" y="22426"/>
                  </a:cubicBezTo>
                  <a:cubicBezTo>
                    <a:pt x="302939" y="17813"/>
                    <a:pt x="317701" y="15967"/>
                    <a:pt x="317701" y="10431"/>
                  </a:cubicBezTo>
                  <a:cubicBezTo>
                    <a:pt x="317701" y="4896"/>
                    <a:pt x="302939" y="2128"/>
                    <a:pt x="296480" y="283"/>
                  </a:cubicBezTo>
                  <a:cubicBezTo>
                    <a:pt x="290944" y="-1563"/>
                    <a:pt x="281718" y="5818"/>
                    <a:pt x="269724" y="16890"/>
                  </a:cubicBezTo>
                  <a:cubicBezTo>
                    <a:pt x="257730" y="27961"/>
                    <a:pt x="239277" y="27039"/>
                    <a:pt x="229128" y="25194"/>
                  </a:cubicBezTo>
                  <a:cubicBezTo>
                    <a:pt x="218979" y="23348"/>
                    <a:pt x="204217" y="26116"/>
                    <a:pt x="205140" y="32575"/>
                  </a:cubicBezTo>
                  <a:cubicBezTo>
                    <a:pt x="206063" y="39033"/>
                    <a:pt x="218979" y="38110"/>
                    <a:pt x="210676" y="46414"/>
                  </a:cubicBezTo>
                  <a:cubicBezTo>
                    <a:pt x="202372" y="54718"/>
                    <a:pt x="199604" y="35342"/>
                    <a:pt x="191301" y="43646"/>
                  </a:cubicBezTo>
                  <a:cubicBezTo>
                    <a:pt x="182997" y="51950"/>
                    <a:pt x="159009" y="51950"/>
                    <a:pt x="153473" y="51027"/>
                  </a:cubicBezTo>
                  <a:cubicBezTo>
                    <a:pt x="147937" y="50104"/>
                    <a:pt x="128562" y="70402"/>
                    <a:pt x="123026" y="76861"/>
                  </a:cubicBezTo>
                  <a:cubicBezTo>
                    <a:pt x="117490" y="83319"/>
                    <a:pt x="127639" y="87932"/>
                    <a:pt x="111955" y="104539"/>
                  </a:cubicBezTo>
                  <a:cubicBezTo>
                    <a:pt x="96270" y="121147"/>
                    <a:pt x="54752" y="117456"/>
                    <a:pt x="46448" y="117456"/>
                  </a:cubicBezTo>
                  <a:cubicBezTo>
                    <a:pt x="38145" y="117456"/>
                    <a:pt x="44603" y="127605"/>
                    <a:pt x="39990" y="133141"/>
                  </a:cubicBezTo>
                  <a:cubicBezTo>
                    <a:pt x="35377" y="138677"/>
                    <a:pt x="45526" y="145135"/>
                    <a:pt x="68591" y="151593"/>
                  </a:cubicBezTo>
                  <a:cubicBezTo>
                    <a:pt x="91657" y="158052"/>
                    <a:pt x="108264" y="189421"/>
                    <a:pt x="111032" y="196802"/>
                  </a:cubicBezTo>
                  <a:cubicBezTo>
                    <a:pt x="113800" y="204183"/>
                    <a:pt x="143324" y="195880"/>
                    <a:pt x="155318" y="197725"/>
                  </a:cubicBezTo>
                  <a:cubicBezTo>
                    <a:pt x="167312" y="199570"/>
                    <a:pt x="154396" y="215255"/>
                    <a:pt x="163622" y="219868"/>
                  </a:cubicBezTo>
                  <a:cubicBezTo>
                    <a:pt x="172848" y="224481"/>
                    <a:pt x="188533" y="217100"/>
                    <a:pt x="191301" y="225404"/>
                  </a:cubicBezTo>
                  <a:cubicBezTo>
                    <a:pt x="194069" y="233707"/>
                    <a:pt x="171925" y="225404"/>
                    <a:pt x="159931" y="233707"/>
                  </a:cubicBezTo>
                  <a:cubicBezTo>
                    <a:pt x="147937" y="242011"/>
                    <a:pt x="142401" y="246624"/>
                    <a:pt x="137788" y="240166"/>
                  </a:cubicBezTo>
                  <a:cubicBezTo>
                    <a:pt x="133175" y="233707"/>
                    <a:pt x="113800" y="237398"/>
                    <a:pt x="104574" y="239243"/>
                  </a:cubicBezTo>
                  <a:cubicBezTo>
                    <a:pt x="95347" y="241088"/>
                    <a:pt x="103651" y="227249"/>
                    <a:pt x="104574" y="221713"/>
                  </a:cubicBezTo>
                  <a:cubicBezTo>
                    <a:pt x="105496" y="216177"/>
                    <a:pt x="91657" y="211564"/>
                    <a:pt x="72282" y="222636"/>
                  </a:cubicBezTo>
                  <a:cubicBezTo>
                    <a:pt x="52907" y="233707"/>
                    <a:pt x="60288" y="230017"/>
                    <a:pt x="57520" y="238320"/>
                  </a:cubicBezTo>
                  <a:cubicBezTo>
                    <a:pt x="54752" y="246624"/>
                    <a:pt x="47371" y="232785"/>
                    <a:pt x="35377" y="241088"/>
                  </a:cubicBezTo>
                  <a:cubicBezTo>
                    <a:pt x="23383" y="249392"/>
                    <a:pt x="4007" y="254005"/>
                    <a:pt x="317" y="261386"/>
                  </a:cubicBezTo>
                  <a:cubicBezTo>
                    <a:pt x="-3374" y="268767"/>
                    <a:pt x="26150" y="274303"/>
                    <a:pt x="38145" y="276148"/>
                  </a:cubicBezTo>
                  <a:cubicBezTo>
                    <a:pt x="50139" y="277993"/>
                    <a:pt x="24305" y="286297"/>
                    <a:pt x="33531" y="289065"/>
                  </a:cubicBezTo>
                  <a:cubicBezTo>
                    <a:pt x="42758" y="291833"/>
                    <a:pt x="39067" y="301059"/>
                    <a:pt x="52907" y="308440"/>
                  </a:cubicBezTo>
                  <a:cubicBezTo>
                    <a:pt x="66746" y="315821"/>
                    <a:pt x="99961" y="308440"/>
                    <a:pt x="108264" y="308440"/>
                  </a:cubicBezTo>
                  <a:cubicBezTo>
                    <a:pt x="116568" y="308440"/>
                    <a:pt x="124871" y="318589"/>
                    <a:pt x="132252" y="311208"/>
                  </a:cubicBezTo>
                  <a:cubicBezTo>
                    <a:pt x="139634" y="303827"/>
                    <a:pt x="165467" y="282606"/>
                    <a:pt x="178384" y="294601"/>
                  </a:cubicBezTo>
                  <a:cubicBezTo>
                    <a:pt x="191301" y="306595"/>
                    <a:pt x="163622" y="304749"/>
                    <a:pt x="171003" y="312131"/>
                  </a:cubicBezTo>
                  <a:cubicBezTo>
                    <a:pt x="178384" y="319512"/>
                    <a:pt x="186687" y="337964"/>
                    <a:pt x="173771" y="347190"/>
                  </a:cubicBezTo>
                  <a:cubicBezTo>
                    <a:pt x="160854" y="356417"/>
                    <a:pt x="148860" y="349958"/>
                    <a:pt x="142401" y="349958"/>
                  </a:cubicBezTo>
                  <a:cubicBezTo>
                    <a:pt x="135943" y="349958"/>
                    <a:pt x="139634" y="362875"/>
                    <a:pt x="128562" y="371179"/>
                  </a:cubicBezTo>
                  <a:cubicBezTo>
                    <a:pt x="117490" y="379482"/>
                    <a:pt x="109187" y="361952"/>
                    <a:pt x="95347" y="361952"/>
                  </a:cubicBezTo>
                  <a:cubicBezTo>
                    <a:pt x="81508" y="361952"/>
                    <a:pt x="84276" y="379482"/>
                    <a:pt x="85199" y="388709"/>
                  </a:cubicBezTo>
                  <a:cubicBezTo>
                    <a:pt x="86121" y="397935"/>
                    <a:pt x="63978" y="386863"/>
                    <a:pt x="59365" y="408084"/>
                  </a:cubicBezTo>
                  <a:cubicBezTo>
                    <a:pt x="54752" y="429304"/>
                    <a:pt x="32609" y="410852"/>
                    <a:pt x="46448" y="431149"/>
                  </a:cubicBezTo>
                  <a:cubicBezTo>
                    <a:pt x="60288" y="451447"/>
                    <a:pt x="58442" y="438530"/>
                    <a:pt x="70436" y="446834"/>
                  </a:cubicBezTo>
                  <a:cubicBezTo>
                    <a:pt x="82431" y="455138"/>
                    <a:pt x="57520" y="468977"/>
                    <a:pt x="69514" y="471745"/>
                  </a:cubicBezTo>
                  <a:cubicBezTo>
                    <a:pt x="81508" y="474513"/>
                    <a:pt x="93502" y="494811"/>
                    <a:pt x="101806" y="502192"/>
                  </a:cubicBezTo>
                  <a:cubicBezTo>
                    <a:pt x="110109" y="509573"/>
                    <a:pt x="120258" y="498501"/>
                    <a:pt x="132252" y="497579"/>
                  </a:cubicBezTo>
                  <a:cubicBezTo>
                    <a:pt x="144247" y="496656"/>
                    <a:pt x="138711" y="480049"/>
                    <a:pt x="145169" y="486507"/>
                  </a:cubicBezTo>
                  <a:cubicBezTo>
                    <a:pt x="152550" y="492965"/>
                    <a:pt x="161777" y="511418"/>
                    <a:pt x="155318" y="516031"/>
                  </a:cubicBezTo>
                  <a:cubicBezTo>
                    <a:pt x="148860" y="520644"/>
                    <a:pt x="154396" y="535406"/>
                    <a:pt x="152550" y="541865"/>
                  </a:cubicBezTo>
                  <a:cubicBezTo>
                    <a:pt x="150705" y="548323"/>
                    <a:pt x="179306" y="546478"/>
                    <a:pt x="181152" y="538174"/>
                  </a:cubicBezTo>
                  <a:cubicBezTo>
                    <a:pt x="182997" y="529870"/>
                    <a:pt x="205140" y="528025"/>
                    <a:pt x="217134" y="540942"/>
                  </a:cubicBezTo>
                  <a:cubicBezTo>
                    <a:pt x="229128" y="553859"/>
                    <a:pt x="233741" y="556627"/>
                    <a:pt x="233741" y="546478"/>
                  </a:cubicBezTo>
                  <a:cubicBezTo>
                    <a:pt x="233741" y="536329"/>
                    <a:pt x="243890" y="524335"/>
                    <a:pt x="244813" y="533561"/>
                  </a:cubicBezTo>
                  <a:cubicBezTo>
                    <a:pt x="245736" y="542787"/>
                    <a:pt x="254962" y="544633"/>
                    <a:pt x="273414" y="536329"/>
                  </a:cubicBezTo>
                  <a:cubicBezTo>
                    <a:pt x="291867" y="528025"/>
                    <a:pt x="283563" y="537252"/>
                    <a:pt x="274337" y="548323"/>
                  </a:cubicBezTo>
                  <a:cubicBezTo>
                    <a:pt x="261420" y="564008"/>
                    <a:pt x="274337" y="587996"/>
                    <a:pt x="265111" y="589841"/>
                  </a:cubicBezTo>
                  <a:cubicBezTo>
                    <a:pt x="255885" y="591686"/>
                    <a:pt x="248503" y="615675"/>
                    <a:pt x="233741" y="617520"/>
                  </a:cubicBezTo>
                  <a:cubicBezTo>
                    <a:pt x="218979" y="619365"/>
                    <a:pt x="193146" y="647967"/>
                    <a:pt x="189455" y="652580"/>
                  </a:cubicBezTo>
                  <a:cubicBezTo>
                    <a:pt x="185765" y="657193"/>
                    <a:pt x="153473" y="643354"/>
                    <a:pt x="148860" y="656270"/>
                  </a:cubicBezTo>
                  <a:cubicBezTo>
                    <a:pt x="144247" y="669187"/>
                    <a:pt x="124871" y="679336"/>
                    <a:pt x="129485" y="684872"/>
                  </a:cubicBezTo>
                  <a:cubicBezTo>
                    <a:pt x="133175" y="688562"/>
                    <a:pt x="159931" y="674723"/>
                    <a:pt x="160854" y="668265"/>
                  </a:cubicBezTo>
                  <a:cubicBezTo>
                    <a:pt x="161777" y="661806"/>
                    <a:pt x="165467" y="662729"/>
                    <a:pt x="170080" y="667342"/>
                  </a:cubicBezTo>
                  <a:cubicBezTo>
                    <a:pt x="174693" y="671955"/>
                    <a:pt x="186687" y="664574"/>
                    <a:pt x="191301" y="659961"/>
                  </a:cubicBezTo>
                  <a:cubicBezTo>
                    <a:pt x="195914" y="655348"/>
                    <a:pt x="205140" y="657193"/>
                    <a:pt x="210676" y="657193"/>
                  </a:cubicBezTo>
                  <a:cubicBezTo>
                    <a:pt x="216212" y="657193"/>
                    <a:pt x="218057" y="650735"/>
                    <a:pt x="233741" y="647967"/>
                  </a:cubicBezTo>
                  <a:cubicBezTo>
                    <a:pt x="249426" y="645199"/>
                    <a:pt x="245736" y="640586"/>
                    <a:pt x="249426" y="632282"/>
                  </a:cubicBezTo>
                  <a:cubicBezTo>
                    <a:pt x="253117" y="623978"/>
                    <a:pt x="290022" y="606449"/>
                    <a:pt x="296480" y="605526"/>
                  </a:cubicBezTo>
                  <a:cubicBezTo>
                    <a:pt x="303861" y="603681"/>
                    <a:pt x="299248" y="592609"/>
                    <a:pt x="306629" y="591686"/>
                  </a:cubicBezTo>
                  <a:cubicBezTo>
                    <a:pt x="314010" y="590764"/>
                    <a:pt x="326004" y="581538"/>
                    <a:pt x="335230" y="574157"/>
                  </a:cubicBezTo>
                  <a:cubicBezTo>
                    <a:pt x="344457" y="566776"/>
                    <a:pt x="347225" y="569543"/>
                    <a:pt x="354606" y="566776"/>
                  </a:cubicBezTo>
                  <a:cubicBezTo>
                    <a:pt x="361987" y="564008"/>
                    <a:pt x="356451" y="549246"/>
                    <a:pt x="363832" y="547400"/>
                  </a:cubicBezTo>
                  <a:cubicBezTo>
                    <a:pt x="371213" y="545555"/>
                    <a:pt x="376749" y="540019"/>
                    <a:pt x="376749" y="534484"/>
                  </a:cubicBezTo>
                  <a:cubicBezTo>
                    <a:pt x="376749" y="528948"/>
                    <a:pt x="357373" y="528025"/>
                    <a:pt x="355528" y="524335"/>
                  </a:cubicBezTo>
                  <a:cubicBezTo>
                    <a:pt x="353683" y="520644"/>
                    <a:pt x="370290" y="504960"/>
                    <a:pt x="376749" y="505882"/>
                  </a:cubicBezTo>
                  <a:cubicBezTo>
                    <a:pt x="383207" y="506805"/>
                    <a:pt x="393356" y="499424"/>
                    <a:pt x="394279" y="490197"/>
                  </a:cubicBezTo>
                  <a:cubicBezTo>
                    <a:pt x="395201" y="480971"/>
                    <a:pt x="404427" y="479126"/>
                    <a:pt x="411808" y="470822"/>
                  </a:cubicBezTo>
                  <a:cubicBezTo>
                    <a:pt x="419189" y="462519"/>
                    <a:pt x="417344" y="456060"/>
                    <a:pt x="424725" y="455138"/>
                  </a:cubicBezTo>
                  <a:cubicBezTo>
                    <a:pt x="432106" y="454215"/>
                    <a:pt x="439487" y="444066"/>
                    <a:pt x="446868" y="439453"/>
                  </a:cubicBezTo>
                  <a:cubicBezTo>
                    <a:pt x="454249" y="434840"/>
                    <a:pt x="446868" y="444989"/>
                    <a:pt x="462553" y="445911"/>
                  </a:cubicBezTo>
                  <a:cubicBezTo>
                    <a:pt x="478238" y="446834"/>
                    <a:pt x="474547" y="460673"/>
                    <a:pt x="463476" y="456060"/>
                  </a:cubicBezTo>
                  <a:cubicBezTo>
                    <a:pt x="452404" y="451447"/>
                    <a:pt x="446868" y="451447"/>
                    <a:pt x="436719" y="461596"/>
                  </a:cubicBezTo>
                  <a:cubicBezTo>
                    <a:pt x="426570" y="471745"/>
                    <a:pt x="433951" y="474513"/>
                    <a:pt x="426570" y="485584"/>
                  </a:cubicBezTo>
                  <a:cubicBezTo>
                    <a:pt x="418267" y="496656"/>
                    <a:pt x="418267" y="503114"/>
                    <a:pt x="428416" y="504960"/>
                  </a:cubicBezTo>
                  <a:cubicBezTo>
                    <a:pt x="438565" y="506805"/>
                    <a:pt x="429338" y="513263"/>
                    <a:pt x="419189" y="516954"/>
                  </a:cubicBezTo>
                  <a:cubicBezTo>
                    <a:pt x="409041" y="520644"/>
                    <a:pt x="416422" y="525257"/>
                    <a:pt x="429338" y="525257"/>
                  </a:cubicBezTo>
                  <a:cubicBezTo>
                    <a:pt x="442255" y="525257"/>
                    <a:pt x="462553" y="505882"/>
                    <a:pt x="481005" y="496656"/>
                  </a:cubicBezTo>
                  <a:cubicBezTo>
                    <a:pt x="499458" y="487430"/>
                    <a:pt x="513297" y="496656"/>
                    <a:pt x="518833" y="494811"/>
                  </a:cubicBezTo>
                  <a:cubicBezTo>
                    <a:pt x="524369" y="492965"/>
                    <a:pt x="513297" y="484662"/>
                    <a:pt x="519756" y="481894"/>
                  </a:cubicBezTo>
                  <a:cubicBezTo>
                    <a:pt x="526214" y="479126"/>
                    <a:pt x="512375" y="477281"/>
                    <a:pt x="507762" y="466209"/>
                  </a:cubicBezTo>
                  <a:cubicBezTo>
                    <a:pt x="503149" y="455138"/>
                    <a:pt x="514220" y="462519"/>
                    <a:pt x="516065" y="453292"/>
                  </a:cubicBezTo>
                  <a:cubicBezTo>
                    <a:pt x="517911" y="444066"/>
                    <a:pt x="524369" y="447757"/>
                    <a:pt x="530827" y="452370"/>
                  </a:cubicBezTo>
                  <a:cubicBezTo>
                    <a:pt x="537286" y="456983"/>
                    <a:pt x="544667" y="448679"/>
                    <a:pt x="550203" y="459751"/>
                  </a:cubicBezTo>
                  <a:cubicBezTo>
                    <a:pt x="555738" y="470822"/>
                    <a:pt x="561274" y="456983"/>
                    <a:pt x="570500" y="464364"/>
                  </a:cubicBezTo>
                  <a:cubicBezTo>
                    <a:pt x="579727" y="471745"/>
                    <a:pt x="568655" y="470822"/>
                    <a:pt x="558506" y="472668"/>
                  </a:cubicBezTo>
                  <a:cubicBezTo>
                    <a:pt x="548357" y="474513"/>
                    <a:pt x="553893" y="488352"/>
                    <a:pt x="561274" y="481894"/>
                  </a:cubicBezTo>
                  <a:cubicBezTo>
                    <a:pt x="568655" y="475435"/>
                    <a:pt x="575113" y="471745"/>
                    <a:pt x="582494" y="478203"/>
                  </a:cubicBezTo>
                  <a:cubicBezTo>
                    <a:pt x="589875" y="484662"/>
                    <a:pt x="592643" y="481894"/>
                    <a:pt x="598179" y="475435"/>
                  </a:cubicBezTo>
                  <a:cubicBezTo>
                    <a:pt x="603715" y="468977"/>
                    <a:pt x="603715" y="476358"/>
                    <a:pt x="603715" y="480971"/>
                  </a:cubicBezTo>
                  <a:cubicBezTo>
                    <a:pt x="603715" y="485584"/>
                    <a:pt x="615709" y="487430"/>
                    <a:pt x="633239" y="490197"/>
                  </a:cubicBezTo>
                  <a:cubicBezTo>
                    <a:pt x="650769" y="492965"/>
                    <a:pt x="682138" y="489275"/>
                    <a:pt x="689519" y="488352"/>
                  </a:cubicBezTo>
                  <a:cubicBezTo>
                    <a:pt x="696900" y="487430"/>
                    <a:pt x="695055" y="500346"/>
                    <a:pt x="712585" y="504037"/>
                  </a:cubicBezTo>
                  <a:cubicBezTo>
                    <a:pt x="730115" y="507727"/>
                    <a:pt x="734728" y="486507"/>
                    <a:pt x="743954" y="493888"/>
                  </a:cubicBezTo>
                  <a:cubicBezTo>
                    <a:pt x="753180" y="501269"/>
                    <a:pt x="743954" y="504037"/>
                    <a:pt x="738418" y="510495"/>
                  </a:cubicBezTo>
                  <a:cubicBezTo>
                    <a:pt x="732883" y="516954"/>
                    <a:pt x="743954" y="516954"/>
                    <a:pt x="751335" y="519722"/>
                  </a:cubicBezTo>
                  <a:cubicBezTo>
                    <a:pt x="758716" y="522489"/>
                    <a:pt x="774401" y="527103"/>
                    <a:pt x="781782" y="534484"/>
                  </a:cubicBezTo>
                  <a:cubicBezTo>
                    <a:pt x="789163" y="541865"/>
                    <a:pt x="793776" y="550168"/>
                    <a:pt x="812229" y="559395"/>
                  </a:cubicBezTo>
                  <a:cubicBezTo>
                    <a:pt x="830681" y="568621"/>
                    <a:pt x="813151" y="536329"/>
                    <a:pt x="826991" y="546478"/>
                  </a:cubicBezTo>
                  <a:cubicBezTo>
                    <a:pt x="840830" y="556627"/>
                    <a:pt x="836217" y="547400"/>
                    <a:pt x="848211" y="557549"/>
                  </a:cubicBezTo>
                  <a:cubicBezTo>
                    <a:pt x="860205" y="567698"/>
                    <a:pt x="855592" y="552936"/>
                    <a:pt x="850979" y="535406"/>
                  </a:cubicBezTo>
                  <a:cubicBezTo>
                    <a:pt x="846366" y="517876"/>
                    <a:pt x="856515" y="529870"/>
                    <a:pt x="861128" y="538174"/>
                  </a:cubicBezTo>
                  <a:cubicBezTo>
                    <a:pt x="865741" y="546478"/>
                    <a:pt x="866664" y="562162"/>
                    <a:pt x="862973" y="572311"/>
                  </a:cubicBezTo>
                  <a:cubicBezTo>
                    <a:pt x="859282" y="582460"/>
                    <a:pt x="841753" y="574157"/>
                    <a:pt x="843598" y="568621"/>
                  </a:cubicBezTo>
                  <a:cubicBezTo>
                    <a:pt x="845443" y="563085"/>
                    <a:pt x="826068" y="564930"/>
                    <a:pt x="826068" y="573234"/>
                  </a:cubicBezTo>
                  <a:cubicBezTo>
                    <a:pt x="826068" y="581538"/>
                    <a:pt x="838062" y="597222"/>
                    <a:pt x="847288" y="599068"/>
                  </a:cubicBezTo>
                  <a:cubicBezTo>
                    <a:pt x="856515" y="600913"/>
                    <a:pt x="850056" y="615675"/>
                    <a:pt x="855592" y="616597"/>
                  </a:cubicBezTo>
                  <a:cubicBezTo>
                    <a:pt x="863896" y="619365"/>
                    <a:pt x="862973" y="634127"/>
                    <a:pt x="867586" y="631359"/>
                  </a:cubicBezTo>
                  <a:cubicBezTo>
                    <a:pt x="872199" y="628592"/>
                    <a:pt x="870354" y="611062"/>
                    <a:pt x="864818" y="602758"/>
                  </a:cubicBezTo>
                  <a:cubicBezTo>
                    <a:pt x="859282" y="594454"/>
                    <a:pt x="862050" y="583383"/>
                    <a:pt x="868509" y="585228"/>
                  </a:cubicBezTo>
                  <a:cubicBezTo>
                    <a:pt x="874967" y="587073"/>
                    <a:pt x="868509" y="599990"/>
                    <a:pt x="872199" y="603681"/>
                  </a:cubicBezTo>
                  <a:cubicBezTo>
                    <a:pt x="875890" y="607371"/>
                    <a:pt x="879580" y="599990"/>
                    <a:pt x="887884" y="595377"/>
                  </a:cubicBezTo>
                  <a:cubicBezTo>
                    <a:pt x="896188" y="590764"/>
                    <a:pt x="884193" y="577847"/>
                    <a:pt x="886961" y="570466"/>
                  </a:cubicBezTo>
                  <a:cubicBezTo>
                    <a:pt x="889729" y="563085"/>
                    <a:pt x="898955" y="576002"/>
                    <a:pt x="902646" y="587996"/>
                  </a:cubicBezTo>
                  <a:cubicBezTo>
                    <a:pt x="906337" y="599990"/>
                    <a:pt x="894342" y="599990"/>
                    <a:pt x="894342" y="605526"/>
                  </a:cubicBezTo>
                  <a:cubicBezTo>
                    <a:pt x="894342" y="611062"/>
                    <a:pt x="883271" y="609216"/>
                    <a:pt x="879580" y="612907"/>
                  </a:cubicBezTo>
                  <a:cubicBezTo>
                    <a:pt x="875890" y="616597"/>
                    <a:pt x="877735" y="639663"/>
                    <a:pt x="882348" y="639663"/>
                  </a:cubicBezTo>
                  <a:cubicBezTo>
                    <a:pt x="886961" y="639663"/>
                    <a:pt x="889729" y="620288"/>
                    <a:pt x="892497" y="630437"/>
                  </a:cubicBezTo>
                  <a:cubicBezTo>
                    <a:pt x="895265" y="640586"/>
                    <a:pt x="906337" y="617520"/>
                    <a:pt x="909104" y="626746"/>
                  </a:cubicBezTo>
                  <a:cubicBezTo>
                    <a:pt x="911872" y="635973"/>
                    <a:pt x="925712" y="646122"/>
                    <a:pt x="931247" y="644276"/>
                  </a:cubicBezTo>
                  <a:cubicBezTo>
                    <a:pt x="936783" y="642431"/>
                    <a:pt x="928480" y="632282"/>
                    <a:pt x="921099" y="631359"/>
                  </a:cubicBezTo>
                  <a:cubicBezTo>
                    <a:pt x="913717" y="630437"/>
                    <a:pt x="913717" y="617520"/>
                    <a:pt x="922021" y="616597"/>
                  </a:cubicBezTo>
                  <a:cubicBezTo>
                    <a:pt x="930325" y="615675"/>
                    <a:pt x="943242" y="635973"/>
                    <a:pt x="942319" y="642431"/>
                  </a:cubicBezTo>
                  <a:cubicBezTo>
                    <a:pt x="941396" y="648889"/>
                    <a:pt x="934938" y="648889"/>
                    <a:pt x="929402" y="655348"/>
                  </a:cubicBezTo>
                  <a:cubicBezTo>
                    <a:pt x="923866" y="661806"/>
                    <a:pt x="914640" y="643354"/>
                    <a:pt x="907259" y="644276"/>
                  </a:cubicBezTo>
                  <a:cubicBezTo>
                    <a:pt x="899878" y="645199"/>
                    <a:pt x="907259" y="656270"/>
                    <a:pt x="910950" y="664574"/>
                  </a:cubicBezTo>
                  <a:cubicBezTo>
                    <a:pt x="914640" y="672878"/>
                    <a:pt x="901723" y="683949"/>
                    <a:pt x="911872" y="690408"/>
                  </a:cubicBezTo>
                  <a:cubicBezTo>
                    <a:pt x="922021" y="696866"/>
                    <a:pt x="919253" y="686717"/>
                    <a:pt x="920176" y="682104"/>
                  </a:cubicBezTo>
                  <a:cubicBezTo>
                    <a:pt x="921099" y="677491"/>
                    <a:pt x="929402" y="683027"/>
                    <a:pt x="934938" y="687640"/>
                  </a:cubicBezTo>
                  <a:cubicBezTo>
                    <a:pt x="939551" y="691330"/>
                    <a:pt x="940474" y="678413"/>
                    <a:pt x="940474" y="672878"/>
                  </a:cubicBezTo>
                  <a:cubicBezTo>
                    <a:pt x="940474" y="667342"/>
                    <a:pt x="948777" y="670110"/>
                    <a:pt x="953390" y="677491"/>
                  </a:cubicBezTo>
                  <a:cubicBezTo>
                    <a:pt x="958004" y="684872"/>
                    <a:pt x="958926" y="670110"/>
                    <a:pt x="965385" y="671032"/>
                  </a:cubicBezTo>
                  <a:cubicBezTo>
                    <a:pt x="971843" y="671955"/>
                    <a:pt x="968152" y="683027"/>
                    <a:pt x="968152" y="689485"/>
                  </a:cubicBezTo>
                  <a:cubicBezTo>
                    <a:pt x="968152" y="695943"/>
                    <a:pt x="980147" y="683949"/>
                    <a:pt x="979224" y="691330"/>
                  </a:cubicBezTo>
                  <a:cubicBezTo>
                    <a:pt x="979224" y="692253"/>
                    <a:pt x="979224" y="693175"/>
                    <a:pt x="979224" y="694098"/>
                  </a:cubicBezTo>
                  <a:cubicBezTo>
                    <a:pt x="985682" y="689485"/>
                    <a:pt x="992141" y="684872"/>
                    <a:pt x="996754" y="681181"/>
                  </a:cubicBezTo>
                  <a:cubicBezTo>
                    <a:pt x="1007825" y="671032"/>
                    <a:pt x="985682" y="666419"/>
                    <a:pt x="989373" y="656270"/>
                  </a:cubicBezTo>
                  <a:close/>
                  <a:moveTo>
                    <a:pt x="16924" y="737462"/>
                  </a:moveTo>
                  <a:cubicBezTo>
                    <a:pt x="30764" y="731926"/>
                    <a:pt x="36299" y="724545"/>
                    <a:pt x="30764" y="718086"/>
                  </a:cubicBezTo>
                  <a:cubicBezTo>
                    <a:pt x="25228" y="711628"/>
                    <a:pt x="5853" y="742075"/>
                    <a:pt x="16924" y="737462"/>
                  </a:cubicBezTo>
                  <a:close/>
                  <a:moveTo>
                    <a:pt x="114723" y="685794"/>
                  </a:moveTo>
                  <a:cubicBezTo>
                    <a:pt x="101806" y="681181"/>
                    <a:pt x="68591" y="701479"/>
                    <a:pt x="79663" y="703324"/>
                  </a:cubicBezTo>
                  <a:cubicBezTo>
                    <a:pt x="87966" y="704247"/>
                    <a:pt x="91657" y="695943"/>
                    <a:pt x="100883" y="695943"/>
                  </a:cubicBezTo>
                  <a:cubicBezTo>
                    <a:pt x="110109" y="695943"/>
                    <a:pt x="127639" y="690408"/>
                    <a:pt x="114723" y="685794"/>
                  </a:cubicBezTo>
                  <a:close/>
                  <a:moveTo>
                    <a:pt x="407195" y="550168"/>
                  </a:moveTo>
                  <a:cubicBezTo>
                    <a:pt x="408118" y="543710"/>
                    <a:pt x="398892" y="544633"/>
                    <a:pt x="386898" y="557549"/>
                  </a:cubicBezTo>
                  <a:cubicBezTo>
                    <a:pt x="374903" y="570466"/>
                    <a:pt x="365677" y="577847"/>
                    <a:pt x="363832" y="584305"/>
                  </a:cubicBezTo>
                  <a:cubicBezTo>
                    <a:pt x="361987" y="590764"/>
                    <a:pt x="349070" y="583383"/>
                    <a:pt x="344457" y="591686"/>
                  </a:cubicBezTo>
                  <a:cubicBezTo>
                    <a:pt x="340766" y="599990"/>
                    <a:pt x="347225" y="617520"/>
                    <a:pt x="355528" y="611984"/>
                  </a:cubicBezTo>
                  <a:cubicBezTo>
                    <a:pt x="363832" y="606449"/>
                    <a:pt x="363832" y="611984"/>
                    <a:pt x="369368" y="611984"/>
                  </a:cubicBezTo>
                  <a:cubicBezTo>
                    <a:pt x="374903" y="611984"/>
                    <a:pt x="397969" y="595377"/>
                    <a:pt x="403505" y="587996"/>
                  </a:cubicBezTo>
                  <a:cubicBezTo>
                    <a:pt x="409041" y="579692"/>
                    <a:pt x="394279" y="577847"/>
                    <a:pt x="393356" y="572311"/>
                  </a:cubicBezTo>
                  <a:cubicBezTo>
                    <a:pt x="392433" y="566776"/>
                    <a:pt x="405350" y="566776"/>
                    <a:pt x="411808" y="564008"/>
                  </a:cubicBezTo>
                  <a:cubicBezTo>
                    <a:pt x="418267" y="561240"/>
                    <a:pt x="406273" y="556627"/>
                    <a:pt x="407195" y="550168"/>
                  </a:cubicBezTo>
                  <a:close/>
                  <a:moveTo>
                    <a:pt x="39990" y="482817"/>
                  </a:moveTo>
                  <a:cubicBezTo>
                    <a:pt x="39067" y="473590"/>
                    <a:pt x="14156" y="481894"/>
                    <a:pt x="16924" y="491120"/>
                  </a:cubicBezTo>
                  <a:cubicBezTo>
                    <a:pt x="19692" y="499424"/>
                    <a:pt x="42758" y="504960"/>
                    <a:pt x="52907" y="502192"/>
                  </a:cubicBezTo>
                  <a:cubicBezTo>
                    <a:pt x="61210" y="499424"/>
                    <a:pt x="64901" y="490197"/>
                    <a:pt x="58442" y="484662"/>
                  </a:cubicBezTo>
                  <a:cubicBezTo>
                    <a:pt x="51984" y="478203"/>
                    <a:pt x="40912" y="492043"/>
                    <a:pt x="39990" y="482817"/>
                  </a:cubicBezTo>
                  <a:close/>
                  <a:moveTo>
                    <a:pt x="320468" y="1756042"/>
                  </a:moveTo>
                  <a:cubicBezTo>
                    <a:pt x="305706" y="1757887"/>
                    <a:pt x="314010" y="1793869"/>
                    <a:pt x="321391" y="1787411"/>
                  </a:cubicBezTo>
                  <a:cubicBezTo>
                    <a:pt x="326927" y="1782798"/>
                    <a:pt x="337076" y="1781875"/>
                    <a:pt x="339844" y="1777262"/>
                  </a:cubicBezTo>
                  <a:cubicBezTo>
                    <a:pt x="344457" y="1769881"/>
                    <a:pt x="335230" y="1754197"/>
                    <a:pt x="320468" y="1756042"/>
                  </a:cubicBezTo>
                  <a:close/>
                  <a:moveTo>
                    <a:pt x="302016" y="1733899"/>
                  </a:moveTo>
                  <a:cubicBezTo>
                    <a:pt x="293712" y="1734821"/>
                    <a:pt x="299248" y="1750506"/>
                    <a:pt x="304784" y="1746815"/>
                  </a:cubicBezTo>
                  <a:cubicBezTo>
                    <a:pt x="314010" y="1739435"/>
                    <a:pt x="310320" y="1732053"/>
                    <a:pt x="302016" y="1733899"/>
                  </a:cubicBezTo>
                  <a:close/>
                  <a:moveTo>
                    <a:pt x="211598" y="1704375"/>
                  </a:moveTo>
                  <a:cubicBezTo>
                    <a:pt x="218979" y="1712678"/>
                    <a:pt x="224515" y="1709910"/>
                    <a:pt x="227283" y="1703452"/>
                  </a:cubicBezTo>
                  <a:cubicBezTo>
                    <a:pt x="229128" y="1696071"/>
                    <a:pt x="203295" y="1696071"/>
                    <a:pt x="211598" y="1704375"/>
                  </a:cubicBezTo>
                  <a:close/>
                  <a:moveTo>
                    <a:pt x="252194" y="1721905"/>
                  </a:moveTo>
                  <a:cubicBezTo>
                    <a:pt x="257730" y="1730208"/>
                    <a:pt x="263266" y="1732053"/>
                    <a:pt x="267879" y="1724672"/>
                  </a:cubicBezTo>
                  <a:cubicBezTo>
                    <a:pt x="273414" y="1716369"/>
                    <a:pt x="245736" y="1711756"/>
                    <a:pt x="252194" y="1721905"/>
                  </a:cubicBezTo>
                  <a:close/>
                  <a:moveTo>
                    <a:pt x="2618732" y="949666"/>
                  </a:moveTo>
                  <a:cubicBezTo>
                    <a:pt x="2617809" y="942285"/>
                    <a:pt x="2594744" y="947821"/>
                    <a:pt x="2583672" y="939517"/>
                  </a:cubicBezTo>
                  <a:cubicBezTo>
                    <a:pt x="2572601" y="931213"/>
                    <a:pt x="2554148" y="969964"/>
                    <a:pt x="2550458" y="985648"/>
                  </a:cubicBezTo>
                  <a:cubicBezTo>
                    <a:pt x="2546767" y="1001333"/>
                    <a:pt x="2518166" y="1019785"/>
                    <a:pt x="2518166" y="1019785"/>
                  </a:cubicBezTo>
                  <a:cubicBezTo>
                    <a:pt x="2518166" y="1019785"/>
                    <a:pt x="2436052" y="1020708"/>
                    <a:pt x="2428671" y="1020708"/>
                  </a:cubicBezTo>
                  <a:cubicBezTo>
                    <a:pt x="2424058" y="1020708"/>
                    <a:pt x="2404683" y="1037315"/>
                    <a:pt x="2393611" y="1046542"/>
                  </a:cubicBezTo>
                  <a:cubicBezTo>
                    <a:pt x="2393611" y="1046542"/>
                    <a:pt x="2394534" y="1047464"/>
                    <a:pt x="2394534" y="1048387"/>
                  </a:cubicBezTo>
                  <a:cubicBezTo>
                    <a:pt x="2402837" y="1063149"/>
                    <a:pt x="2372391" y="1072375"/>
                    <a:pt x="2343789" y="1074220"/>
                  </a:cubicBezTo>
                  <a:cubicBezTo>
                    <a:pt x="2334563" y="1074220"/>
                    <a:pt x="2328105" y="1075143"/>
                    <a:pt x="2323491" y="1076066"/>
                  </a:cubicBezTo>
                  <a:cubicBezTo>
                    <a:pt x="2324414" y="1079756"/>
                    <a:pt x="2325337" y="1083447"/>
                    <a:pt x="2325337" y="1086215"/>
                  </a:cubicBezTo>
                  <a:cubicBezTo>
                    <a:pt x="2325337" y="1088060"/>
                    <a:pt x="2321646" y="1089905"/>
                    <a:pt x="2317956" y="1092673"/>
                  </a:cubicBezTo>
                  <a:cubicBezTo>
                    <a:pt x="2313343" y="1101899"/>
                    <a:pt x="2278283" y="1118507"/>
                    <a:pt x="2257985" y="1129578"/>
                  </a:cubicBezTo>
                  <a:cubicBezTo>
                    <a:pt x="2235842" y="1141572"/>
                    <a:pt x="2206318" y="1135114"/>
                    <a:pt x="2206318" y="1117584"/>
                  </a:cubicBezTo>
                  <a:cubicBezTo>
                    <a:pt x="2206318" y="1100054"/>
                    <a:pt x="2222925" y="1103744"/>
                    <a:pt x="2225693" y="1112048"/>
                  </a:cubicBezTo>
                  <a:cubicBezTo>
                    <a:pt x="2226616" y="1114816"/>
                    <a:pt x="2231229" y="1112971"/>
                    <a:pt x="2235842" y="1109280"/>
                  </a:cubicBezTo>
                  <a:cubicBezTo>
                    <a:pt x="2230306" y="1103744"/>
                    <a:pt x="2230306" y="1095441"/>
                    <a:pt x="2231229" y="1088983"/>
                  </a:cubicBezTo>
                  <a:cubicBezTo>
                    <a:pt x="2224770" y="1086215"/>
                    <a:pt x="2234919" y="1060381"/>
                    <a:pt x="2221080" y="1055768"/>
                  </a:cubicBezTo>
                  <a:cubicBezTo>
                    <a:pt x="2207241" y="1051155"/>
                    <a:pt x="2190633" y="1075143"/>
                    <a:pt x="2193401" y="1060381"/>
                  </a:cubicBezTo>
                  <a:cubicBezTo>
                    <a:pt x="2196169" y="1045619"/>
                    <a:pt x="2216467" y="1032702"/>
                    <a:pt x="2203550" y="1013327"/>
                  </a:cubicBezTo>
                  <a:cubicBezTo>
                    <a:pt x="2190633" y="993952"/>
                    <a:pt x="2167568" y="993952"/>
                    <a:pt x="2162954" y="1008714"/>
                  </a:cubicBezTo>
                  <a:cubicBezTo>
                    <a:pt x="2158341" y="1023476"/>
                    <a:pt x="2141734" y="1017018"/>
                    <a:pt x="2136198" y="1028089"/>
                  </a:cubicBezTo>
                  <a:cubicBezTo>
                    <a:pt x="2130662" y="1039161"/>
                    <a:pt x="2124204" y="1064994"/>
                    <a:pt x="2128817" y="1083447"/>
                  </a:cubicBezTo>
                  <a:cubicBezTo>
                    <a:pt x="2133430" y="1101899"/>
                    <a:pt x="2127895" y="1111126"/>
                    <a:pt x="2110365" y="1121274"/>
                  </a:cubicBezTo>
                  <a:cubicBezTo>
                    <a:pt x="2092835" y="1131423"/>
                    <a:pt x="2083608" y="1105590"/>
                    <a:pt x="2090989" y="1071453"/>
                  </a:cubicBezTo>
                  <a:cubicBezTo>
                    <a:pt x="2095603" y="1048387"/>
                    <a:pt x="2108519" y="1026244"/>
                    <a:pt x="2096525" y="1026244"/>
                  </a:cubicBezTo>
                  <a:cubicBezTo>
                    <a:pt x="2084531" y="1026244"/>
                    <a:pt x="2111287" y="998565"/>
                    <a:pt x="2136198" y="993029"/>
                  </a:cubicBezTo>
                  <a:cubicBezTo>
                    <a:pt x="2161109" y="987494"/>
                    <a:pt x="2190633" y="989339"/>
                    <a:pt x="2190633" y="982880"/>
                  </a:cubicBezTo>
                  <a:cubicBezTo>
                    <a:pt x="2190633" y="981035"/>
                    <a:pt x="2191556" y="980112"/>
                    <a:pt x="2193401" y="980112"/>
                  </a:cubicBezTo>
                  <a:cubicBezTo>
                    <a:pt x="2188788" y="976422"/>
                    <a:pt x="2183252" y="972731"/>
                    <a:pt x="2178639" y="969964"/>
                  </a:cubicBezTo>
                  <a:cubicBezTo>
                    <a:pt x="2178639" y="971809"/>
                    <a:pt x="2177717" y="972731"/>
                    <a:pt x="2175871" y="973654"/>
                  </a:cubicBezTo>
                  <a:cubicBezTo>
                    <a:pt x="2166645" y="980112"/>
                    <a:pt x="2168490" y="963505"/>
                    <a:pt x="2151883" y="963505"/>
                  </a:cubicBezTo>
                  <a:cubicBezTo>
                    <a:pt x="2135276" y="963505"/>
                    <a:pt x="2116823" y="980112"/>
                    <a:pt x="2102984" y="972731"/>
                  </a:cubicBezTo>
                  <a:cubicBezTo>
                    <a:pt x="2089144" y="965350"/>
                    <a:pt x="2095603" y="956124"/>
                    <a:pt x="2083608" y="956124"/>
                  </a:cubicBezTo>
                  <a:cubicBezTo>
                    <a:pt x="2071614" y="956124"/>
                    <a:pt x="2092835" y="932136"/>
                    <a:pt x="2074382" y="942285"/>
                  </a:cubicBezTo>
                  <a:cubicBezTo>
                    <a:pt x="2055930" y="952434"/>
                    <a:pt x="2028251" y="978267"/>
                    <a:pt x="2015334" y="966273"/>
                  </a:cubicBezTo>
                  <a:cubicBezTo>
                    <a:pt x="2002417" y="954279"/>
                    <a:pt x="1991346" y="969964"/>
                    <a:pt x="1982119" y="960737"/>
                  </a:cubicBezTo>
                  <a:cubicBezTo>
                    <a:pt x="1972893" y="951511"/>
                    <a:pt x="2014411" y="925677"/>
                    <a:pt x="2033787" y="927523"/>
                  </a:cubicBezTo>
                  <a:cubicBezTo>
                    <a:pt x="2038400" y="927523"/>
                    <a:pt x="2043013" y="925677"/>
                    <a:pt x="2046703" y="921987"/>
                  </a:cubicBezTo>
                  <a:cubicBezTo>
                    <a:pt x="2036555" y="918296"/>
                    <a:pt x="2015334" y="909993"/>
                    <a:pt x="2009798" y="916451"/>
                  </a:cubicBezTo>
                  <a:cubicBezTo>
                    <a:pt x="2002417" y="924755"/>
                    <a:pt x="1993191" y="919219"/>
                    <a:pt x="1987655" y="912761"/>
                  </a:cubicBezTo>
                  <a:cubicBezTo>
                    <a:pt x="1982119" y="906302"/>
                    <a:pt x="1975661" y="915529"/>
                    <a:pt x="1966435" y="904457"/>
                  </a:cubicBezTo>
                  <a:cubicBezTo>
                    <a:pt x="1957209" y="893385"/>
                    <a:pt x="1947982" y="901689"/>
                    <a:pt x="1942447" y="903534"/>
                  </a:cubicBezTo>
                  <a:cubicBezTo>
                    <a:pt x="1936911" y="906302"/>
                    <a:pt x="1930452" y="899844"/>
                    <a:pt x="1920303" y="896153"/>
                  </a:cubicBezTo>
                  <a:cubicBezTo>
                    <a:pt x="1910155" y="892463"/>
                    <a:pt x="1917536" y="882314"/>
                    <a:pt x="1909232" y="875856"/>
                  </a:cubicBezTo>
                  <a:cubicBezTo>
                    <a:pt x="1900928" y="869397"/>
                    <a:pt x="1900006" y="887850"/>
                    <a:pt x="1900006" y="887850"/>
                  </a:cubicBezTo>
                  <a:lnTo>
                    <a:pt x="1183125" y="891540"/>
                  </a:lnTo>
                  <a:cubicBezTo>
                    <a:pt x="1184047" y="892463"/>
                    <a:pt x="1184970" y="894308"/>
                    <a:pt x="1185893" y="895231"/>
                  </a:cubicBezTo>
                  <a:cubicBezTo>
                    <a:pt x="1194196" y="904457"/>
                    <a:pt x="1187738" y="911838"/>
                    <a:pt x="1190506" y="921987"/>
                  </a:cubicBezTo>
                  <a:cubicBezTo>
                    <a:pt x="1193273" y="932136"/>
                    <a:pt x="1191428" y="948743"/>
                    <a:pt x="1182202" y="948743"/>
                  </a:cubicBezTo>
                  <a:cubicBezTo>
                    <a:pt x="1172976" y="948743"/>
                    <a:pt x="1172053" y="938594"/>
                    <a:pt x="1178511" y="935826"/>
                  </a:cubicBezTo>
                  <a:cubicBezTo>
                    <a:pt x="1184970" y="933058"/>
                    <a:pt x="1181279" y="919219"/>
                    <a:pt x="1174821" y="919219"/>
                  </a:cubicBezTo>
                  <a:cubicBezTo>
                    <a:pt x="1171130" y="919219"/>
                    <a:pt x="1169285" y="914606"/>
                    <a:pt x="1170208" y="909993"/>
                  </a:cubicBezTo>
                  <a:cubicBezTo>
                    <a:pt x="1158214" y="913683"/>
                    <a:pt x="1145297" y="911838"/>
                    <a:pt x="1128690" y="909993"/>
                  </a:cubicBezTo>
                  <a:cubicBezTo>
                    <a:pt x="1128690" y="910915"/>
                    <a:pt x="1129612" y="910915"/>
                    <a:pt x="1129612" y="911838"/>
                  </a:cubicBezTo>
                  <a:cubicBezTo>
                    <a:pt x="1130535" y="919219"/>
                    <a:pt x="1133303" y="933981"/>
                    <a:pt x="1142529" y="946898"/>
                  </a:cubicBezTo>
                  <a:cubicBezTo>
                    <a:pt x="1151755" y="959815"/>
                    <a:pt x="1145297" y="966273"/>
                    <a:pt x="1154523" y="970886"/>
                  </a:cubicBezTo>
                  <a:cubicBezTo>
                    <a:pt x="1163749" y="975499"/>
                    <a:pt x="1162827" y="981035"/>
                    <a:pt x="1154523" y="979190"/>
                  </a:cubicBezTo>
                  <a:cubicBezTo>
                    <a:pt x="1146220" y="977345"/>
                    <a:pt x="1151755" y="985648"/>
                    <a:pt x="1148987" y="1003178"/>
                  </a:cubicBezTo>
                  <a:cubicBezTo>
                    <a:pt x="1146220" y="1020708"/>
                    <a:pt x="1146220" y="1056691"/>
                    <a:pt x="1145297" y="1066839"/>
                  </a:cubicBezTo>
                  <a:cubicBezTo>
                    <a:pt x="1144374" y="1076988"/>
                    <a:pt x="1130535" y="1095441"/>
                    <a:pt x="1137916" y="1107435"/>
                  </a:cubicBezTo>
                  <a:cubicBezTo>
                    <a:pt x="1145297" y="1119429"/>
                    <a:pt x="1150833" y="1135114"/>
                    <a:pt x="1146220" y="1149876"/>
                  </a:cubicBezTo>
                  <a:cubicBezTo>
                    <a:pt x="1141606" y="1164638"/>
                    <a:pt x="1142529" y="1172941"/>
                    <a:pt x="1148987" y="1184013"/>
                  </a:cubicBezTo>
                  <a:cubicBezTo>
                    <a:pt x="1155446" y="1195085"/>
                    <a:pt x="1149910" y="1214460"/>
                    <a:pt x="1157291" y="1218150"/>
                  </a:cubicBezTo>
                  <a:cubicBezTo>
                    <a:pt x="1164672" y="1221841"/>
                    <a:pt x="1170208" y="1230144"/>
                    <a:pt x="1176666" y="1240293"/>
                  </a:cubicBezTo>
                  <a:cubicBezTo>
                    <a:pt x="1183125" y="1250442"/>
                    <a:pt x="1188660" y="1243984"/>
                    <a:pt x="1189583" y="1255055"/>
                  </a:cubicBezTo>
                  <a:cubicBezTo>
                    <a:pt x="1190506" y="1266127"/>
                    <a:pt x="1190506" y="1267049"/>
                    <a:pt x="1199732" y="1271663"/>
                  </a:cubicBezTo>
                  <a:cubicBezTo>
                    <a:pt x="1208958" y="1276276"/>
                    <a:pt x="1203422" y="1286425"/>
                    <a:pt x="1203422" y="1291960"/>
                  </a:cubicBezTo>
                  <a:cubicBezTo>
                    <a:pt x="1203422" y="1297496"/>
                    <a:pt x="1215417" y="1308568"/>
                    <a:pt x="1230179" y="1321484"/>
                  </a:cubicBezTo>
                  <a:cubicBezTo>
                    <a:pt x="1244941" y="1334401"/>
                    <a:pt x="1232946" y="1345473"/>
                    <a:pt x="1243095" y="1345473"/>
                  </a:cubicBezTo>
                  <a:cubicBezTo>
                    <a:pt x="1253244" y="1345473"/>
                    <a:pt x="1264316" y="1351931"/>
                    <a:pt x="1275387" y="1358390"/>
                  </a:cubicBezTo>
                  <a:cubicBezTo>
                    <a:pt x="1286459" y="1364848"/>
                    <a:pt x="1290149" y="1361157"/>
                    <a:pt x="1297530" y="1363003"/>
                  </a:cubicBezTo>
                  <a:cubicBezTo>
                    <a:pt x="1304911" y="1364848"/>
                    <a:pt x="1318751" y="1380533"/>
                    <a:pt x="1321519" y="1391604"/>
                  </a:cubicBezTo>
                  <a:cubicBezTo>
                    <a:pt x="1322441" y="1397140"/>
                    <a:pt x="1324287" y="1401753"/>
                    <a:pt x="1327054" y="1408211"/>
                  </a:cubicBezTo>
                  <a:lnTo>
                    <a:pt x="1387025" y="1400830"/>
                  </a:lnTo>
                  <a:cubicBezTo>
                    <a:pt x="1387025" y="1400830"/>
                    <a:pt x="1405478" y="1413747"/>
                    <a:pt x="1415627" y="1416515"/>
                  </a:cubicBezTo>
                  <a:cubicBezTo>
                    <a:pt x="1425776" y="1419283"/>
                    <a:pt x="1482978" y="1439581"/>
                    <a:pt x="1482978" y="1439581"/>
                  </a:cubicBezTo>
                  <a:lnTo>
                    <a:pt x="1556789" y="1438658"/>
                  </a:lnTo>
                  <a:lnTo>
                    <a:pt x="1565092" y="1427587"/>
                  </a:lnTo>
                  <a:lnTo>
                    <a:pt x="1605688" y="1427587"/>
                  </a:lnTo>
                  <a:cubicBezTo>
                    <a:pt x="1605688" y="1427587"/>
                    <a:pt x="1631521" y="1452497"/>
                    <a:pt x="1635212" y="1454343"/>
                  </a:cubicBezTo>
                  <a:cubicBezTo>
                    <a:pt x="1638902" y="1455265"/>
                    <a:pt x="1651819" y="1467260"/>
                    <a:pt x="1651819" y="1474640"/>
                  </a:cubicBezTo>
                  <a:cubicBezTo>
                    <a:pt x="1651819" y="1482022"/>
                    <a:pt x="1654587" y="1488480"/>
                    <a:pt x="1661045" y="1491248"/>
                  </a:cubicBezTo>
                  <a:cubicBezTo>
                    <a:pt x="1667504" y="1494016"/>
                    <a:pt x="1687802" y="1507855"/>
                    <a:pt x="1691492" y="1506932"/>
                  </a:cubicBezTo>
                  <a:cubicBezTo>
                    <a:pt x="1695183" y="1506010"/>
                    <a:pt x="1700718" y="1482022"/>
                    <a:pt x="1711790" y="1482944"/>
                  </a:cubicBezTo>
                  <a:cubicBezTo>
                    <a:pt x="1722861" y="1483867"/>
                    <a:pt x="1753308" y="1492170"/>
                    <a:pt x="1757921" y="1509700"/>
                  </a:cubicBezTo>
                  <a:cubicBezTo>
                    <a:pt x="1762534" y="1527230"/>
                    <a:pt x="1777296" y="1541070"/>
                    <a:pt x="1782832" y="1544760"/>
                  </a:cubicBezTo>
                  <a:cubicBezTo>
                    <a:pt x="1787445" y="1548451"/>
                    <a:pt x="1785600" y="1558600"/>
                    <a:pt x="1789290" y="1564135"/>
                  </a:cubicBezTo>
                  <a:cubicBezTo>
                    <a:pt x="1792981" y="1569671"/>
                    <a:pt x="1792058" y="1579820"/>
                    <a:pt x="1796672" y="1579820"/>
                  </a:cubicBezTo>
                  <a:cubicBezTo>
                    <a:pt x="1801285" y="1579820"/>
                    <a:pt x="1823428" y="1593659"/>
                    <a:pt x="1832654" y="1592737"/>
                  </a:cubicBezTo>
                  <a:cubicBezTo>
                    <a:pt x="1835422" y="1592737"/>
                    <a:pt x="1839112" y="1594582"/>
                    <a:pt x="1843725" y="1596427"/>
                  </a:cubicBezTo>
                  <a:cubicBezTo>
                    <a:pt x="1844648" y="1576129"/>
                    <a:pt x="1823428" y="1572439"/>
                    <a:pt x="1836344" y="1563213"/>
                  </a:cubicBezTo>
                  <a:cubicBezTo>
                    <a:pt x="1851106" y="1552141"/>
                    <a:pt x="1835422" y="1542915"/>
                    <a:pt x="1842803" y="1538302"/>
                  </a:cubicBezTo>
                  <a:cubicBezTo>
                    <a:pt x="1850184" y="1533689"/>
                    <a:pt x="1862178" y="1529076"/>
                    <a:pt x="1862178" y="1521694"/>
                  </a:cubicBezTo>
                  <a:cubicBezTo>
                    <a:pt x="1862178" y="1514313"/>
                    <a:pt x="1868636" y="1514313"/>
                    <a:pt x="1877863" y="1516159"/>
                  </a:cubicBezTo>
                  <a:cubicBezTo>
                    <a:pt x="1887089" y="1518004"/>
                    <a:pt x="1904619" y="1501397"/>
                    <a:pt x="1903696" y="1494938"/>
                  </a:cubicBezTo>
                  <a:cubicBezTo>
                    <a:pt x="1902774" y="1488480"/>
                    <a:pt x="1905542" y="1487557"/>
                    <a:pt x="1916613" y="1489403"/>
                  </a:cubicBezTo>
                  <a:cubicBezTo>
                    <a:pt x="1927684" y="1491248"/>
                    <a:pt x="1925839" y="1476486"/>
                    <a:pt x="1933220" y="1479254"/>
                  </a:cubicBezTo>
                  <a:cubicBezTo>
                    <a:pt x="1940601" y="1482022"/>
                    <a:pt x="1946137" y="1485712"/>
                    <a:pt x="1946137" y="1480176"/>
                  </a:cubicBezTo>
                  <a:cubicBezTo>
                    <a:pt x="1946137" y="1474640"/>
                    <a:pt x="1953518" y="1476486"/>
                    <a:pt x="1959054" y="1482944"/>
                  </a:cubicBezTo>
                  <a:cubicBezTo>
                    <a:pt x="1964590" y="1489403"/>
                    <a:pt x="1979352" y="1491248"/>
                    <a:pt x="1980274" y="1483867"/>
                  </a:cubicBezTo>
                  <a:cubicBezTo>
                    <a:pt x="1981197" y="1476486"/>
                    <a:pt x="1990423" y="1483867"/>
                    <a:pt x="1997804" y="1492170"/>
                  </a:cubicBezTo>
                  <a:cubicBezTo>
                    <a:pt x="2005185" y="1500474"/>
                    <a:pt x="2008876" y="1497706"/>
                    <a:pt x="2019947" y="1498629"/>
                  </a:cubicBezTo>
                  <a:cubicBezTo>
                    <a:pt x="2031019" y="1499552"/>
                    <a:pt x="2031019" y="1495861"/>
                    <a:pt x="2031941" y="1489403"/>
                  </a:cubicBezTo>
                  <a:cubicBezTo>
                    <a:pt x="2032864" y="1482944"/>
                    <a:pt x="2043936" y="1504165"/>
                    <a:pt x="2055007" y="1506010"/>
                  </a:cubicBezTo>
                  <a:cubicBezTo>
                    <a:pt x="2066079" y="1507855"/>
                    <a:pt x="2057775" y="1498629"/>
                    <a:pt x="2049471" y="1493093"/>
                  </a:cubicBezTo>
                  <a:cubicBezTo>
                    <a:pt x="2041168" y="1487557"/>
                    <a:pt x="2051316" y="1483867"/>
                    <a:pt x="2043936" y="1478331"/>
                  </a:cubicBezTo>
                  <a:cubicBezTo>
                    <a:pt x="2036555" y="1472795"/>
                    <a:pt x="2052239" y="1466337"/>
                    <a:pt x="2066079" y="1466337"/>
                  </a:cubicBezTo>
                  <a:cubicBezTo>
                    <a:pt x="2079918" y="1466337"/>
                    <a:pt x="2078995" y="1470027"/>
                    <a:pt x="2084531" y="1462646"/>
                  </a:cubicBezTo>
                  <a:cubicBezTo>
                    <a:pt x="2090067" y="1455265"/>
                    <a:pt x="2094680" y="1462646"/>
                    <a:pt x="2094680" y="1470027"/>
                  </a:cubicBezTo>
                  <a:cubicBezTo>
                    <a:pt x="2094680" y="1477408"/>
                    <a:pt x="2116823" y="1466337"/>
                    <a:pt x="2129740" y="1466337"/>
                  </a:cubicBezTo>
                  <a:cubicBezTo>
                    <a:pt x="2142657" y="1466337"/>
                    <a:pt x="2152805" y="1476486"/>
                    <a:pt x="2153728" y="1483867"/>
                  </a:cubicBezTo>
                  <a:cubicBezTo>
                    <a:pt x="2154651" y="1491248"/>
                    <a:pt x="2162954" y="1494016"/>
                    <a:pt x="2171258" y="1486635"/>
                  </a:cubicBezTo>
                  <a:cubicBezTo>
                    <a:pt x="2179562" y="1479254"/>
                    <a:pt x="2187865" y="1470027"/>
                    <a:pt x="2195246" y="1478331"/>
                  </a:cubicBezTo>
                  <a:cubicBezTo>
                    <a:pt x="2202627" y="1486635"/>
                    <a:pt x="2211854" y="1497706"/>
                    <a:pt x="2221080" y="1506932"/>
                  </a:cubicBezTo>
                  <a:cubicBezTo>
                    <a:pt x="2230306" y="1516159"/>
                    <a:pt x="2216467" y="1529076"/>
                    <a:pt x="2222002" y="1536457"/>
                  </a:cubicBezTo>
                  <a:cubicBezTo>
                    <a:pt x="2227538" y="1543837"/>
                    <a:pt x="2221080" y="1553986"/>
                    <a:pt x="2233074" y="1562290"/>
                  </a:cubicBezTo>
                  <a:cubicBezTo>
                    <a:pt x="2245068" y="1570594"/>
                    <a:pt x="2233997" y="1587201"/>
                    <a:pt x="2243223" y="1589046"/>
                  </a:cubicBezTo>
                  <a:cubicBezTo>
                    <a:pt x="2252449" y="1590892"/>
                    <a:pt x="2259830" y="1605654"/>
                    <a:pt x="2260753" y="1611189"/>
                  </a:cubicBezTo>
                  <a:cubicBezTo>
                    <a:pt x="2261675" y="1616725"/>
                    <a:pt x="2279205" y="1624106"/>
                    <a:pt x="2280128" y="1614880"/>
                  </a:cubicBezTo>
                  <a:cubicBezTo>
                    <a:pt x="2281051" y="1605654"/>
                    <a:pt x="2290277" y="1593659"/>
                    <a:pt x="2292122" y="1584433"/>
                  </a:cubicBezTo>
                  <a:cubicBezTo>
                    <a:pt x="2293967" y="1575207"/>
                    <a:pt x="2284741" y="1541992"/>
                    <a:pt x="2277360" y="1531843"/>
                  </a:cubicBezTo>
                  <a:cubicBezTo>
                    <a:pt x="2269979" y="1521694"/>
                    <a:pt x="2279205" y="1518927"/>
                    <a:pt x="2269979" y="1506932"/>
                  </a:cubicBezTo>
                  <a:cubicBezTo>
                    <a:pt x="2260753" y="1494938"/>
                    <a:pt x="2255217" y="1473718"/>
                    <a:pt x="2255217" y="1456188"/>
                  </a:cubicBezTo>
                  <a:cubicBezTo>
                    <a:pt x="2255217" y="1438658"/>
                    <a:pt x="2276438" y="1410979"/>
                    <a:pt x="2285664" y="1401753"/>
                  </a:cubicBezTo>
                  <a:cubicBezTo>
                    <a:pt x="2295813" y="1393449"/>
                    <a:pt x="2306884" y="1398063"/>
                    <a:pt x="2308729" y="1388836"/>
                  </a:cubicBezTo>
                  <a:cubicBezTo>
                    <a:pt x="2310575" y="1379610"/>
                    <a:pt x="2323491" y="1367616"/>
                    <a:pt x="2329950" y="1367616"/>
                  </a:cubicBezTo>
                  <a:cubicBezTo>
                    <a:pt x="2336408" y="1367616"/>
                    <a:pt x="2344712" y="1369461"/>
                    <a:pt x="2345635" y="1362080"/>
                  </a:cubicBezTo>
                  <a:cubicBezTo>
                    <a:pt x="2346557" y="1354699"/>
                    <a:pt x="2358551" y="1345473"/>
                    <a:pt x="2373313" y="1342705"/>
                  </a:cubicBezTo>
                  <a:cubicBezTo>
                    <a:pt x="2388075" y="1339937"/>
                    <a:pt x="2379772" y="1332556"/>
                    <a:pt x="2376081" y="1325175"/>
                  </a:cubicBezTo>
                  <a:cubicBezTo>
                    <a:pt x="2372391" y="1317794"/>
                    <a:pt x="2379772" y="1311336"/>
                    <a:pt x="2382540" y="1315949"/>
                  </a:cubicBezTo>
                  <a:cubicBezTo>
                    <a:pt x="2385308" y="1320562"/>
                    <a:pt x="2394534" y="1321484"/>
                    <a:pt x="2400070" y="1316871"/>
                  </a:cubicBezTo>
                  <a:cubicBezTo>
                    <a:pt x="2405605" y="1312258"/>
                    <a:pt x="2419445" y="1302109"/>
                    <a:pt x="2406528" y="1301187"/>
                  </a:cubicBezTo>
                  <a:cubicBezTo>
                    <a:pt x="2393611" y="1300264"/>
                    <a:pt x="2390843" y="1295651"/>
                    <a:pt x="2398224" y="1292883"/>
                  </a:cubicBezTo>
                  <a:cubicBezTo>
                    <a:pt x="2405605" y="1290115"/>
                    <a:pt x="2399147" y="1276276"/>
                    <a:pt x="2388998" y="1275353"/>
                  </a:cubicBezTo>
                  <a:cubicBezTo>
                    <a:pt x="2378849" y="1274430"/>
                    <a:pt x="2381617" y="1268895"/>
                    <a:pt x="2388075" y="1262436"/>
                  </a:cubicBezTo>
                  <a:cubicBezTo>
                    <a:pt x="2394534" y="1255978"/>
                    <a:pt x="2378849" y="1245829"/>
                    <a:pt x="2371468" y="1240293"/>
                  </a:cubicBezTo>
                  <a:cubicBezTo>
                    <a:pt x="2364087" y="1234757"/>
                    <a:pt x="2376081" y="1231990"/>
                    <a:pt x="2381617" y="1231067"/>
                  </a:cubicBezTo>
                  <a:cubicBezTo>
                    <a:pt x="2387153" y="1230144"/>
                    <a:pt x="2382540" y="1203388"/>
                    <a:pt x="2385308" y="1196930"/>
                  </a:cubicBezTo>
                  <a:cubicBezTo>
                    <a:pt x="2388075" y="1190471"/>
                    <a:pt x="2398224" y="1190471"/>
                    <a:pt x="2393611" y="1196930"/>
                  </a:cubicBezTo>
                  <a:cubicBezTo>
                    <a:pt x="2388998" y="1203388"/>
                    <a:pt x="2383462" y="1213537"/>
                    <a:pt x="2390843" y="1222763"/>
                  </a:cubicBezTo>
                  <a:cubicBezTo>
                    <a:pt x="2398224" y="1231990"/>
                    <a:pt x="2400992" y="1240293"/>
                    <a:pt x="2398224" y="1254133"/>
                  </a:cubicBezTo>
                  <a:cubicBezTo>
                    <a:pt x="2395457" y="1267972"/>
                    <a:pt x="2400992" y="1264282"/>
                    <a:pt x="2410218" y="1246752"/>
                  </a:cubicBezTo>
                  <a:cubicBezTo>
                    <a:pt x="2419445" y="1229222"/>
                    <a:pt x="2420367" y="1214460"/>
                    <a:pt x="2413909" y="1212614"/>
                  </a:cubicBezTo>
                  <a:cubicBezTo>
                    <a:pt x="2407451" y="1210769"/>
                    <a:pt x="2408373" y="1193239"/>
                    <a:pt x="2414831" y="1201543"/>
                  </a:cubicBezTo>
                  <a:cubicBezTo>
                    <a:pt x="2421290" y="1209847"/>
                    <a:pt x="2423135" y="1210769"/>
                    <a:pt x="2433284" y="1200620"/>
                  </a:cubicBezTo>
                  <a:cubicBezTo>
                    <a:pt x="2443433" y="1190471"/>
                    <a:pt x="2453582" y="1172019"/>
                    <a:pt x="2447123" y="1168328"/>
                  </a:cubicBezTo>
                  <a:cubicBezTo>
                    <a:pt x="2440665" y="1164638"/>
                    <a:pt x="2449891" y="1160025"/>
                    <a:pt x="2461885" y="1160947"/>
                  </a:cubicBezTo>
                  <a:cubicBezTo>
                    <a:pt x="2473880" y="1161870"/>
                    <a:pt x="2497868" y="1153566"/>
                    <a:pt x="2499713" y="1150798"/>
                  </a:cubicBezTo>
                  <a:cubicBezTo>
                    <a:pt x="2505249" y="1139727"/>
                    <a:pt x="2460040" y="1156334"/>
                    <a:pt x="2460040" y="1149876"/>
                  </a:cubicBezTo>
                  <a:cubicBezTo>
                    <a:pt x="2460040" y="1143417"/>
                    <a:pt x="2488642" y="1136959"/>
                    <a:pt x="2502481" y="1136959"/>
                  </a:cubicBezTo>
                  <a:cubicBezTo>
                    <a:pt x="2516320" y="1136959"/>
                    <a:pt x="2509862" y="1118507"/>
                    <a:pt x="2515398" y="1125888"/>
                  </a:cubicBezTo>
                  <a:cubicBezTo>
                    <a:pt x="2520934" y="1133268"/>
                    <a:pt x="2530160" y="1132346"/>
                    <a:pt x="2537541" y="1127733"/>
                  </a:cubicBezTo>
                  <a:cubicBezTo>
                    <a:pt x="2544922" y="1123120"/>
                    <a:pt x="2539386" y="1110203"/>
                    <a:pt x="2530160" y="1107435"/>
                  </a:cubicBezTo>
                  <a:cubicBezTo>
                    <a:pt x="2520934" y="1104667"/>
                    <a:pt x="2536618" y="1099131"/>
                    <a:pt x="2533851" y="1094518"/>
                  </a:cubicBezTo>
                  <a:cubicBezTo>
                    <a:pt x="2531082" y="1089905"/>
                    <a:pt x="2539386" y="1068685"/>
                    <a:pt x="2550458" y="1065917"/>
                  </a:cubicBezTo>
                  <a:cubicBezTo>
                    <a:pt x="2561529" y="1063149"/>
                    <a:pt x="2555994" y="1056691"/>
                    <a:pt x="2565220" y="1056691"/>
                  </a:cubicBezTo>
                  <a:cubicBezTo>
                    <a:pt x="2574446" y="1056691"/>
                    <a:pt x="2576291" y="1045619"/>
                    <a:pt x="2584595" y="1037315"/>
                  </a:cubicBezTo>
                  <a:cubicBezTo>
                    <a:pt x="2592899" y="1029012"/>
                    <a:pt x="2603970" y="1050232"/>
                    <a:pt x="2616887" y="1038238"/>
                  </a:cubicBezTo>
                  <a:cubicBezTo>
                    <a:pt x="2622423" y="1033625"/>
                    <a:pt x="2628881" y="1028089"/>
                    <a:pt x="2636262" y="1023476"/>
                  </a:cubicBezTo>
                  <a:cubicBezTo>
                    <a:pt x="2611351" y="982880"/>
                    <a:pt x="2619655" y="957047"/>
                    <a:pt x="2618732" y="9496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16" name="Google Shape;716;p61"/>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717" name="Google Shape;717;p61"/>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718" name="Google Shape;718;p61"/>
          <p:cNvSpPr/>
          <p:nvPr/>
        </p:nvSpPr>
        <p:spPr>
          <a:xfrm>
            <a:off x="6733816" y="281630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19" name="Google Shape;719;p61"/>
          <p:cNvSpPr/>
          <p:nvPr/>
        </p:nvSpPr>
        <p:spPr>
          <a:xfrm>
            <a:off x="6841978" y="303974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0" name="Google Shape;720;p61"/>
          <p:cNvSpPr/>
          <p:nvPr/>
        </p:nvSpPr>
        <p:spPr>
          <a:xfrm>
            <a:off x="6878379" y="324332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1" name="Google Shape;721;p61"/>
          <p:cNvSpPr/>
          <p:nvPr/>
        </p:nvSpPr>
        <p:spPr>
          <a:xfrm>
            <a:off x="6946519" y="389837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2" name="Google Shape;722;p61"/>
          <p:cNvSpPr/>
          <p:nvPr/>
        </p:nvSpPr>
        <p:spPr>
          <a:xfrm>
            <a:off x="7363405" y="394006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3" name="Google Shape;723;p61"/>
          <p:cNvSpPr/>
          <p:nvPr/>
        </p:nvSpPr>
        <p:spPr>
          <a:xfrm>
            <a:off x="7090216" y="404187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4" name="Google Shape;724;p61"/>
          <p:cNvSpPr/>
          <p:nvPr/>
        </p:nvSpPr>
        <p:spPr>
          <a:xfrm>
            <a:off x="8262967" y="427024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5" name="Google Shape;725;p61"/>
          <p:cNvSpPr/>
          <p:nvPr/>
        </p:nvSpPr>
        <p:spPr>
          <a:xfrm>
            <a:off x="8275957" y="440147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6" name="Google Shape;726;p61"/>
          <p:cNvSpPr/>
          <p:nvPr/>
        </p:nvSpPr>
        <p:spPr>
          <a:xfrm>
            <a:off x="8747763" y="422316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7" name="Google Shape;727;p61"/>
          <p:cNvSpPr/>
          <p:nvPr/>
        </p:nvSpPr>
        <p:spPr>
          <a:xfrm>
            <a:off x="9277216" y="452921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8" name="Google Shape;728;p61"/>
          <p:cNvSpPr/>
          <p:nvPr/>
        </p:nvSpPr>
        <p:spPr>
          <a:xfrm>
            <a:off x="8883333" y="343325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29" name="Google Shape;729;p61"/>
          <p:cNvSpPr/>
          <p:nvPr/>
        </p:nvSpPr>
        <p:spPr>
          <a:xfrm>
            <a:off x="9305268" y="328193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0" name="Google Shape;730;p61"/>
          <p:cNvSpPr/>
          <p:nvPr/>
        </p:nvSpPr>
        <p:spPr>
          <a:xfrm>
            <a:off x="9679937" y="318459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1" name="Google Shape;731;p61"/>
          <p:cNvSpPr/>
          <p:nvPr/>
        </p:nvSpPr>
        <p:spPr>
          <a:xfrm>
            <a:off x="9950640" y="332026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2" name="Google Shape;732;p61"/>
          <p:cNvSpPr/>
          <p:nvPr/>
        </p:nvSpPr>
        <p:spPr>
          <a:xfrm>
            <a:off x="9780274" y="353498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3" name="Google Shape;733;p61"/>
          <p:cNvSpPr/>
          <p:nvPr/>
        </p:nvSpPr>
        <p:spPr>
          <a:xfrm>
            <a:off x="9629548" y="360076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4" name="Google Shape;734;p61"/>
          <p:cNvSpPr/>
          <p:nvPr/>
        </p:nvSpPr>
        <p:spPr>
          <a:xfrm>
            <a:off x="9557636" y="38127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35" name="Google Shape;735;p61"/>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6" name="Google Shape;736;p61"/>
          <p:cNvSpPr txBox="1">
            <a:spLocks noGrp="1"/>
          </p:cNvSpPr>
          <p:nvPr>
            <p:ph type="body" idx="1"/>
          </p:nvPr>
        </p:nvSpPr>
        <p:spPr>
          <a:xfrm>
            <a:off x="650876" y="1575000"/>
            <a:ext cx="3860308" cy="401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7" name="Google Shape;737;p61"/>
          <p:cNvSpPr txBox="1"/>
          <p:nvPr/>
        </p:nvSpPr>
        <p:spPr>
          <a:xfrm>
            <a:off x="2801834" y="6216890"/>
            <a:ext cx="6588332" cy="264694"/>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AUSTIN – BOSTON – CHICAGO – HOUSTON – LOS ANGELES – MIAMI – MONTRÉAL – NEW ORLEANS – NEW YORK PHILADELPHIA – PHOENIX – PORTLAND – SAN FRANCISCO – SEATTLE – TORONTO – VANCOUVER – WASHINGTON DC</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7_Slide - Title Only">
  <p:cSld name="7_Slide - Title Only">
    <p:spTree>
      <p:nvGrpSpPr>
        <p:cNvPr id="1" name="Shape 738"/>
        <p:cNvGrpSpPr/>
        <p:nvPr/>
      </p:nvGrpSpPr>
      <p:grpSpPr>
        <a:xfrm>
          <a:off x="0" y="0"/>
          <a:ext cx="0" cy="0"/>
          <a:chOff x="0" y="0"/>
          <a:chExt cx="0" cy="0"/>
        </a:xfrm>
      </p:grpSpPr>
      <p:sp>
        <p:nvSpPr>
          <p:cNvPr id="739" name="Google Shape;739;p62"/>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740" name="Google Shape;740;p62"/>
          <p:cNvGrpSpPr/>
          <p:nvPr/>
        </p:nvGrpSpPr>
        <p:grpSpPr>
          <a:xfrm>
            <a:off x="5663264" y="863906"/>
            <a:ext cx="4366108" cy="5126423"/>
            <a:chOff x="2746863" y="3634973"/>
            <a:chExt cx="2154795" cy="2530033"/>
          </a:xfrm>
        </p:grpSpPr>
        <p:sp>
          <p:nvSpPr>
            <p:cNvPr id="741" name="Google Shape;741;p62"/>
            <p:cNvSpPr/>
            <p:nvPr/>
          </p:nvSpPr>
          <p:spPr>
            <a:xfrm>
              <a:off x="3449905" y="4140573"/>
              <a:ext cx="60113" cy="34137"/>
            </a:xfrm>
            <a:custGeom>
              <a:avLst/>
              <a:gdLst/>
              <a:ahLst/>
              <a:cxnLst/>
              <a:rect l="l" t="t" r="r" b="b"/>
              <a:pathLst>
                <a:path w="60113" h="34137" extrusionOk="0">
                  <a:moveTo>
                    <a:pt x="59048" y="12917"/>
                  </a:moveTo>
                  <a:cubicBezTo>
                    <a:pt x="54435" y="6458"/>
                    <a:pt x="43363" y="13839"/>
                    <a:pt x="30447" y="5536"/>
                  </a:cubicBezTo>
                  <a:cubicBezTo>
                    <a:pt x="27679" y="3690"/>
                    <a:pt x="23066" y="1845"/>
                    <a:pt x="19375" y="0"/>
                  </a:cubicBezTo>
                  <a:cubicBezTo>
                    <a:pt x="19375" y="0"/>
                    <a:pt x="18453" y="0"/>
                    <a:pt x="18453" y="922"/>
                  </a:cubicBezTo>
                  <a:cubicBezTo>
                    <a:pt x="15685" y="1845"/>
                    <a:pt x="7381" y="9226"/>
                    <a:pt x="0" y="16607"/>
                  </a:cubicBezTo>
                  <a:cubicBezTo>
                    <a:pt x="9226" y="23988"/>
                    <a:pt x="41518" y="34137"/>
                    <a:pt x="50744" y="34137"/>
                  </a:cubicBezTo>
                  <a:cubicBezTo>
                    <a:pt x="55358" y="34137"/>
                    <a:pt x="57203" y="32292"/>
                    <a:pt x="59048" y="30447"/>
                  </a:cubicBezTo>
                  <a:cubicBezTo>
                    <a:pt x="59971" y="22143"/>
                    <a:pt x="60893" y="15684"/>
                    <a:pt x="59048" y="1291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2" name="Google Shape;742;p62"/>
            <p:cNvSpPr/>
            <p:nvPr/>
          </p:nvSpPr>
          <p:spPr>
            <a:xfrm>
              <a:off x="3469280" y="4097686"/>
              <a:ext cx="159614" cy="84404"/>
            </a:xfrm>
            <a:custGeom>
              <a:avLst/>
              <a:gdLst/>
              <a:ahLst/>
              <a:cxnLst/>
              <a:rect l="l" t="t" r="r" b="b"/>
              <a:pathLst>
                <a:path w="159614" h="84404" extrusionOk="0">
                  <a:moveTo>
                    <a:pt x="67352" y="73333"/>
                  </a:moveTo>
                  <a:cubicBezTo>
                    <a:pt x="68274" y="71488"/>
                    <a:pt x="60893" y="58571"/>
                    <a:pt x="75655" y="57648"/>
                  </a:cubicBezTo>
                  <a:cubicBezTo>
                    <a:pt x="90417" y="56726"/>
                    <a:pt x="101489" y="54881"/>
                    <a:pt x="104257" y="45654"/>
                  </a:cubicBezTo>
                  <a:cubicBezTo>
                    <a:pt x="106102" y="36428"/>
                    <a:pt x="124555" y="41041"/>
                    <a:pt x="129168" y="40118"/>
                  </a:cubicBezTo>
                  <a:cubicBezTo>
                    <a:pt x="132858" y="40118"/>
                    <a:pt x="146698" y="27202"/>
                    <a:pt x="159614" y="28124"/>
                  </a:cubicBezTo>
                  <a:cubicBezTo>
                    <a:pt x="159614" y="15208"/>
                    <a:pt x="143007" y="19821"/>
                    <a:pt x="131013" y="7826"/>
                  </a:cubicBezTo>
                  <a:cubicBezTo>
                    <a:pt x="118096" y="-5090"/>
                    <a:pt x="90417" y="446"/>
                    <a:pt x="75655" y="6904"/>
                  </a:cubicBezTo>
                  <a:cubicBezTo>
                    <a:pt x="60893" y="13362"/>
                    <a:pt x="43363" y="446"/>
                    <a:pt x="26756" y="9672"/>
                  </a:cubicBezTo>
                  <a:cubicBezTo>
                    <a:pt x="26756" y="9672"/>
                    <a:pt x="26756" y="9672"/>
                    <a:pt x="25834" y="9672"/>
                  </a:cubicBezTo>
                  <a:cubicBezTo>
                    <a:pt x="22143" y="14285"/>
                    <a:pt x="17530" y="19821"/>
                    <a:pt x="11994" y="24434"/>
                  </a:cubicBezTo>
                  <a:cubicBezTo>
                    <a:pt x="923" y="33660"/>
                    <a:pt x="3690" y="41964"/>
                    <a:pt x="0" y="44732"/>
                  </a:cubicBezTo>
                  <a:cubicBezTo>
                    <a:pt x="3690" y="46577"/>
                    <a:pt x="8304" y="48422"/>
                    <a:pt x="11071" y="50267"/>
                  </a:cubicBezTo>
                  <a:cubicBezTo>
                    <a:pt x="23066" y="58571"/>
                    <a:pt x="35060" y="51190"/>
                    <a:pt x="39673" y="57648"/>
                  </a:cubicBezTo>
                  <a:cubicBezTo>
                    <a:pt x="41518" y="59494"/>
                    <a:pt x="40596" y="66875"/>
                    <a:pt x="39673" y="74256"/>
                  </a:cubicBezTo>
                  <a:cubicBezTo>
                    <a:pt x="41518" y="72410"/>
                    <a:pt x="43363" y="71488"/>
                    <a:pt x="47054" y="74256"/>
                  </a:cubicBezTo>
                  <a:cubicBezTo>
                    <a:pt x="50744" y="77024"/>
                    <a:pt x="49822" y="80714"/>
                    <a:pt x="49822" y="84405"/>
                  </a:cubicBezTo>
                  <a:lnTo>
                    <a:pt x="59048" y="82559"/>
                  </a:lnTo>
                  <a:cubicBezTo>
                    <a:pt x="59048" y="80714"/>
                    <a:pt x="66429" y="76101"/>
                    <a:pt x="67352" y="733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3" name="Google Shape;743;p62"/>
            <p:cNvSpPr/>
            <p:nvPr/>
          </p:nvSpPr>
          <p:spPr>
            <a:xfrm>
              <a:off x="2746863" y="3634973"/>
              <a:ext cx="789105" cy="494528"/>
            </a:xfrm>
            <a:custGeom>
              <a:avLst/>
              <a:gdLst/>
              <a:ahLst/>
              <a:cxnLst/>
              <a:rect l="l" t="t" r="r" b="b"/>
              <a:pathLst>
                <a:path w="789105" h="494528" extrusionOk="0">
                  <a:moveTo>
                    <a:pt x="658756" y="463159"/>
                  </a:moveTo>
                  <a:cubicBezTo>
                    <a:pt x="661523" y="462236"/>
                    <a:pt x="690125" y="466849"/>
                    <a:pt x="692893" y="459468"/>
                  </a:cubicBezTo>
                  <a:cubicBezTo>
                    <a:pt x="695661" y="452087"/>
                    <a:pt x="670750" y="436403"/>
                    <a:pt x="673518" y="434557"/>
                  </a:cubicBezTo>
                  <a:cubicBezTo>
                    <a:pt x="676286" y="432712"/>
                    <a:pt x="677208" y="415182"/>
                    <a:pt x="681821" y="415182"/>
                  </a:cubicBezTo>
                  <a:cubicBezTo>
                    <a:pt x="686434" y="415182"/>
                    <a:pt x="727030" y="416105"/>
                    <a:pt x="728875" y="415182"/>
                  </a:cubicBezTo>
                  <a:cubicBezTo>
                    <a:pt x="730721" y="414259"/>
                    <a:pt x="739024" y="399498"/>
                    <a:pt x="745483" y="398575"/>
                  </a:cubicBezTo>
                  <a:cubicBezTo>
                    <a:pt x="748251" y="398575"/>
                    <a:pt x="752864" y="402265"/>
                    <a:pt x="757477" y="405956"/>
                  </a:cubicBezTo>
                  <a:cubicBezTo>
                    <a:pt x="764858" y="398575"/>
                    <a:pt x="767626" y="383813"/>
                    <a:pt x="769471" y="370896"/>
                  </a:cubicBezTo>
                  <a:cubicBezTo>
                    <a:pt x="771316" y="355211"/>
                    <a:pt x="765780" y="349676"/>
                    <a:pt x="774084" y="341372"/>
                  </a:cubicBezTo>
                  <a:cubicBezTo>
                    <a:pt x="782388" y="333068"/>
                    <a:pt x="790691" y="332146"/>
                    <a:pt x="788846" y="320152"/>
                  </a:cubicBezTo>
                  <a:cubicBezTo>
                    <a:pt x="787001" y="308157"/>
                    <a:pt x="775929" y="320152"/>
                    <a:pt x="766703" y="314616"/>
                  </a:cubicBezTo>
                  <a:cubicBezTo>
                    <a:pt x="757477" y="309080"/>
                    <a:pt x="749173" y="312770"/>
                    <a:pt x="726107" y="316461"/>
                  </a:cubicBezTo>
                  <a:cubicBezTo>
                    <a:pt x="703042" y="320152"/>
                    <a:pt x="691048" y="329378"/>
                    <a:pt x="692893" y="346908"/>
                  </a:cubicBezTo>
                  <a:cubicBezTo>
                    <a:pt x="694738" y="364438"/>
                    <a:pt x="684589" y="356134"/>
                    <a:pt x="685512" y="370896"/>
                  </a:cubicBezTo>
                  <a:cubicBezTo>
                    <a:pt x="686434" y="385658"/>
                    <a:pt x="667059" y="385658"/>
                    <a:pt x="667982" y="394885"/>
                  </a:cubicBezTo>
                  <a:cubicBezTo>
                    <a:pt x="668905" y="404111"/>
                    <a:pt x="653220" y="394885"/>
                    <a:pt x="648607" y="392116"/>
                  </a:cubicBezTo>
                  <a:cubicBezTo>
                    <a:pt x="643994" y="389349"/>
                    <a:pt x="594172" y="404111"/>
                    <a:pt x="587713" y="405033"/>
                  </a:cubicBezTo>
                  <a:cubicBezTo>
                    <a:pt x="581255" y="405956"/>
                    <a:pt x="568338" y="390271"/>
                    <a:pt x="558189" y="391194"/>
                  </a:cubicBezTo>
                  <a:cubicBezTo>
                    <a:pt x="548040" y="392116"/>
                    <a:pt x="544350" y="376432"/>
                    <a:pt x="543427" y="364438"/>
                  </a:cubicBezTo>
                  <a:cubicBezTo>
                    <a:pt x="542505" y="352444"/>
                    <a:pt x="524052" y="341372"/>
                    <a:pt x="515748" y="330301"/>
                  </a:cubicBezTo>
                  <a:cubicBezTo>
                    <a:pt x="507445" y="319229"/>
                    <a:pt x="506522" y="295241"/>
                    <a:pt x="505600" y="279556"/>
                  </a:cubicBezTo>
                  <a:cubicBezTo>
                    <a:pt x="504677" y="263871"/>
                    <a:pt x="502832" y="237115"/>
                    <a:pt x="513903" y="206669"/>
                  </a:cubicBezTo>
                  <a:cubicBezTo>
                    <a:pt x="515748" y="202978"/>
                    <a:pt x="515748" y="199287"/>
                    <a:pt x="516671" y="195597"/>
                  </a:cubicBezTo>
                  <a:cubicBezTo>
                    <a:pt x="512981" y="192829"/>
                    <a:pt x="508367" y="190984"/>
                    <a:pt x="505600" y="191906"/>
                  </a:cubicBezTo>
                  <a:cubicBezTo>
                    <a:pt x="495451" y="192829"/>
                    <a:pt x="473308" y="178990"/>
                    <a:pt x="469617" y="178990"/>
                  </a:cubicBezTo>
                  <a:cubicBezTo>
                    <a:pt x="465004" y="178990"/>
                    <a:pt x="465927" y="168841"/>
                    <a:pt x="462236" y="163305"/>
                  </a:cubicBezTo>
                  <a:cubicBezTo>
                    <a:pt x="458546" y="157769"/>
                    <a:pt x="461313" y="147620"/>
                    <a:pt x="455778" y="143930"/>
                  </a:cubicBezTo>
                  <a:cubicBezTo>
                    <a:pt x="451165" y="140239"/>
                    <a:pt x="436403" y="126400"/>
                    <a:pt x="430867" y="108870"/>
                  </a:cubicBezTo>
                  <a:cubicBezTo>
                    <a:pt x="426254" y="91340"/>
                    <a:pt x="395807" y="83036"/>
                    <a:pt x="384735" y="82114"/>
                  </a:cubicBezTo>
                  <a:cubicBezTo>
                    <a:pt x="373664" y="81191"/>
                    <a:pt x="367206" y="105180"/>
                    <a:pt x="364438" y="106102"/>
                  </a:cubicBezTo>
                  <a:cubicBezTo>
                    <a:pt x="361670" y="107025"/>
                    <a:pt x="340449" y="94108"/>
                    <a:pt x="333991" y="90417"/>
                  </a:cubicBezTo>
                  <a:cubicBezTo>
                    <a:pt x="327533" y="86727"/>
                    <a:pt x="324765" y="81191"/>
                    <a:pt x="324765" y="73810"/>
                  </a:cubicBezTo>
                  <a:cubicBezTo>
                    <a:pt x="324765" y="66429"/>
                    <a:pt x="311848" y="54435"/>
                    <a:pt x="308157" y="53512"/>
                  </a:cubicBezTo>
                  <a:cubicBezTo>
                    <a:pt x="304467" y="52590"/>
                    <a:pt x="278633" y="26756"/>
                    <a:pt x="278633" y="26756"/>
                  </a:cubicBezTo>
                  <a:lnTo>
                    <a:pt x="238038" y="26756"/>
                  </a:lnTo>
                  <a:lnTo>
                    <a:pt x="229734" y="37828"/>
                  </a:lnTo>
                  <a:lnTo>
                    <a:pt x="155924" y="38750"/>
                  </a:lnTo>
                  <a:cubicBezTo>
                    <a:pt x="155924" y="38750"/>
                    <a:pt x="99644" y="17530"/>
                    <a:pt x="88572" y="15685"/>
                  </a:cubicBezTo>
                  <a:cubicBezTo>
                    <a:pt x="78423" y="12917"/>
                    <a:pt x="59971" y="0"/>
                    <a:pt x="59971" y="0"/>
                  </a:cubicBezTo>
                  <a:lnTo>
                    <a:pt x="0" y="7381"/>
                  </a:lnTo>
                  <a:cubicBezTo>
                    <a:pt x="2768" y="13839"/>
                    <a:pt x="7381" y="21220"/>
                    <a:pt x="13839" y="28601"/>
                  </a:cubicBezTo>
                  <a:cubicBezTo>
                    <a:pt x="25834" y="43364"/>
                    <a:pt x="35060" y="70120"/>
                    <a:pt x="35982" y="79346"/>
                  </a:cubicBezTo>
                  <a:cubicBezTo>
                    <a:pt x="36905" y="88572"/>
                    <a:pt x="53512" y="95953"/>
                    <a:pt x="68274" y="105180"/>
                  </a:cubicBezTo>
                  <a:cubicBezTo>
                    <a:pt x="83036" y="114406"/>
                    <a:pt x="83036" y="134704"/>
                    <a:pt x="81191" y="140239"/>
                  </a:cubicBezTo>
                  <a:cubicBezTo>
                    <a:pt x="79346" y="145775"/>
                    <a:pt x="61816" y="136549"/>
                    <a:pt x="59971" y="142085"/>
                  </a:cubicBezTo>
                  <a:cubicBezTo>
                    <a:pt x="58126" y="147620"/>
                    <a:pt x="83036" y="167918"/>
                    <a:pt x="92263" y="166073"/>
                  </a:cubicBezTo>
                  <a:cubicBezTo>
                    <a:pt x="101489" y="164228"/>
                    <a:pt x="106102" y="170686"/>
                    <a:pt x="120864" y="183603"/>
                  </a:cubicBezTo>
                  <a:cubicBezTo>
                    <a:pt x="135626" y="196520"/>
                    <a:pt x="133781" y="211282"/>
                    <a:pt x="128245" y="215895"/>
                  </a:cubicBezTo>
                  <a:cubicBezTo>
                    <a:pt x="122709" y="220508"/>
                    <a:pt x="140239" y="230657"/>
                    <a:pt x="158692" y="242651"/>
                  </a:cubicBezTo>
                  <a:cubicBezTo>
                    <a:pt x="177144" y="254645"/>
                    <a:pt x="184525" y="269407"/>
                    <a:pt x="186371" y="275865"/>
                  </a:cubicBezTo>
                  <a:cubicBezTo>
                    <a:pt x="188216" y="282324"/>
                    <a:pt x="196520" y="276788"/>
                    <a:pt x="199287" y="267562"/>
                  </a:cubicBezTo>
                  <a:cubicBezTo>
                    <a:pt x="202055" y="258336"/>
                    <a:pt x="193752" y="256490"/>
                    <a:pt x="193752" y="246342"/>
                  </a:cubicBezTo>
                  <a:cubicBezTo>
                    <a:pt x="193752" y="236193"/>
                    <a:pt x="178990" y="238038"/>
                    <a:pt x="171609" y="237115"/>
                  </a:cubicBezTo>
                  <a:cubicBezTo>
                    <a:pt x="164228" y="236193"/>
                    <a:pt x="172531" y="220508"/>
                    <a:pt x="165150" y="214050"/>
                  </a:cubicBezTo>
                  <a:cubicBezTo>
                    <a:pt x="157769" y="207591"/>
                    <a:pt x="152233" y="190061"/>
                    <a:pt x="148543" y="177144"/>
                  </a:cubicBezTo>
                  <a:cubicBezTo>
                    <a:pt x="144852" y="164228"/>
                    <a:pt x="127323" y="151311"/>
                    <a:pt x="119942" y="137472"/>
                  </a:cubicBezTo>
                  <a:cubicBezTo>
                    <a:pt x="112560" y="123632"/>
                    <a:pt x="104257" y="112561"/>
                    <a:pt x="98721" y="108870"/>
                  </a:cubicBezTo>
                  <a:cubicBezTo>
                    <a:pt x="93185" y="105180"/>
                    <a:pt x="106102" y="100566"/>
                    <a:pt x="101489" y="95031"/>
                  </a:cubicBezTo>
                  <a:cubicBezTo>
                    <a:pt x="96876" y="89495"/>
                    <a:pt x="89495" y="90417"/>
                    <a:pt x="81191" y="86727"/>
                  </a:cubicBezTo>
                  <a:cubicBezTo>
                    <a:pt x="72887" y="83036"/>
                    <a:pt x="66429" y="75656"/>
                    <a:pt x="66429" y="66429"/>
                  </a:cubicBezTo>
                  <a:cubicBezTo>
                    <a:pt x="66429" y="57203"/>
                    <a:pt x="60893" y="35060"/>
                    <a:pt x="58126" y="27679"/>
                  </a:cubicBezTo>
                  <a:cubicBezTo>
                    <a:pt x="55358" y="20298"/>
                    <a:pt x="64584" y="21220"/>
                    <a:pt x="67352" y="24911"/>
                  </a:cubicBezTo>
                  <a:cubicBezTo>
                    <a:pt x="70120" y="28601"/>
                    <a:pt x="72887" y="32292"/>
                    <a:pt x="76578" y="29524"/>
                  </a:cubicBezTo>
                  <a:cubicBezTo>
                    <a:pt x="80269" y="26756"/>
                    <a:pt x="87650" y="28601"/>
                    <a:pt x="90417" y="35060"/>
                  </a:cubicBezTo>
                  <a:cubicBezTo>
                    <a:pt x="93185" y="41518"/>
                    <a:pt x="103334" y="35983"/>
                    <a:pt x="107947" y="38750"/>
                  </a:cubicBezTo>
                  <a:cubicBezTo>
                    <a:pt x="112560" y="41518"/>
                    <a:pt x="97799" y="45209"/>
                    <a:pt x="112560" y="71965"/>
                  </a:cubicBezTo>
                  <a:cubicBezTo>
                    <a:pt x="127323" y="98721"/>
                    <a:pt x="117174" y="83959"/>
                    <a:pt x="117174" y="101489"/>
                  </a:cubicBezTo>
                  <a:cubicBezTo>
                    <a:pt x="117174" y="119019"/>
                    <a:pt x="126400" y="111638"/>
                    <a:pt x="129168" y="108870"/>
                  </a:cubicBezTo>
                  <a:cubicBezTo>
                    <a:pt x="131936" y="106102"/>
                    <a:pt x="140239" y="114406"/>
                    <a:pt x="147620" y="123632"/>
                  </a:cubicBezTo>
                  <a:cubicBezTo>
                    <a:pt x="155001" y="132858"/>
                    <a:pt x="169763" y="133781"/>
                    <a:pt x="169763" y="138394"/>
                  </a:cubicBezTo>
                  <a:cubicBezTo>
                    <a:pt x="169763" y="143007"/>
                    <a:pt x="172531" y="154079"/>
                    <a:pt x="182680" y="155924"/>
                  </a:cubicBezTo>
                  <a:cubicBezTo>
                    <a:pt x="192829" y="157769"/>
                    <a:pt x="194674" y="168841"/>
                    <a:pt x="200210" y="169763"/>
                  </a:cubicBezTo>
                  <a:cubicBezTo>
                    <a:pt x="205746" y="170686"/>
                    <a:pt x="207591" y="178067"/>
                    <a:pt x="203901" y="185448"/>
                  </a:cubicBezTo>
                  <a:cubicBezTo>
                    <a:pt x="200210" y="192829"/>
                    <a:pt x="203901" y="199287"/>
                    <a:pt x="220508" y="205746"/>
                  </a:cubicBezTo>
                  <a:cubicBezTo>
                    <a:pt x="237115" y="212204"/>
                    <a:pt x="228812" y="213127"/>
                    <a:pt x="241728" y="225121"/>
                  </a:cubicBezTo>
                  <a:cubicBezTo>
                    <a:pt x="254645" y="237115"/>
                    <a:pt x="290627" y="276788"/>
                    <a:pt x="298009" y="287860"/>
                  </a:cubicBezTo>
                  <a:cubicBezTo>
                    <a:pt x="305390" y="298931"/>
                    <a:pt x="308157" y="308157"/>
                    <a:pt x="310925" y="316461"/>
                  </a:cubicBezTo>
                  <a:cubicBezTo>
                    <a:pt x="313693" y="324765"/>
                    <a:pt x="305390" y="328455"/>
                    <a:pt x="310003" y="335836"/>
                  </a:cubicBezTo>
                  <a:cubicBezTo>
                    <a:pt x="314616" y="343217"/>
                    <a:pt x="301699" y="339527"/>
                    <a:pt x="301699" y="345062"/>
                  </a:cubicBezTo>
                  <a:cubicBezTo>
                    <a:pt x="301699" y="350598"/>
                    <a:pt x="310003" y="376432"/>
                    <a:pt x="322919" y="377354"/>
                  </a:cubicBezTo>
                  <a:cubicBezTo>
                    <a:pt x="335836" y="378277"/>
                    <a:pt x="349676" y="393962"/>
                    <a:pt x="360747" y="403188"/>
                  </a:cubicBezTo>
                  <a:cubicBezTo>
                    <a:pt x="371819" y="412414"/>
                    <a:pt x="386581" y="410569"/>
                    <a:pt x="402265" y="416105"/>
                  </a:cubicBezTo>
                  <a:cubicBezTo>
                    <a:pt x="417950" y="421641"/>
                    <a:pt x="430867" y="435480"/>
                    <a:pt x="453932" y="441938"/>
                  </a:cubicBezTo>
                  <a:cubicBezTo>
                    <a:pt x="476998" y="448397"/>
                    <a:pt x="498219" y="458546"/>
                    <a:pt x="512981" y="467772"/>
                  </a:cubicBezTo>
                  <a:cubicBezTo>
                    <a:pt x="527743" y="476998"/>
                    <a:pt x="545273" y="473308"/>
                    <a:pt x="565570" y="465004"/>
                  </a:cubicBezTo>
                  <a:cubicBezTo>
                    <a:pt x="585868" y="456700"/>
                    <a:pt x="601553" y="467772"/>
                    <a:pt x="612624" y="472385"/>
                  </a:cubicBezTo>
                  <a:cubicBezTo>
                    <a:pt x="618160" y="474230"/>
                    <a:pt x="629232" y="484379"/>
                    <a:pt x="640303" y="494528"/>
                  </a:cubicBezTo>
                  <a:cubicBezTo>
                    <a:pt x="647684" y="476076"/>
                    <a:pt x="657833" y="463159"/>
                    <a:pt x="658756" y="46315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4" name="Google Shape;744;p62"/>
            <p:cNvSpPr/>
            <p:nvPr/>
          </p:nvSpPr>
          <p:spPr>
            <a:xfrm>
              <a:off x="3385321" y="4049233"/>
              <a:ext cx="109792" cy="107024"/>
            </a:xfrm>
            <a:custGeom>
              <a:avLst/>
              <a:gdLst/>
              <a:ahLst/>
              <a:cxnLst/>
              <a:rect l="l" t="t" r="r" b="b"/>
              <a:pathLst>
                <a:path w="109792" h="107024" extrusionOk="0">
                  <a:moveTo>
                    <a:pt x="95953" y="71965"/>
                  </a:moveTo>
                  <a:cubicBezTo>
                    <a:pt x="101489" y="67352"/>
                    <a:pt x="106102" y="61816"/>
                    <a:pt x="109793" y="57203"/>
                  </a:cubicBezTo>
                  <a:cubicBezTo>
                    <a:pt x="100566" y="61816"/>
                    <a:pt x="97799" y="57203"/>
                    <a:pt x="99644" y="50744"/>
                  </a:cubicBezTo>
                  <a:lnTo>
                    <a:pt x="86727" y="52590"/>
                  </a:lnTo>
                  <a:lnTo>
                    <a:pt x="87650" y="0"/>
                  </a:lnTo>
                  <a:cubicBezTo>
                    <a:pt x="77501" y="0"/>
                    <a:pt x="47977" y="0"/>
                    <a:pt x="44286" y="0"/>
                  </a:cubicBezTo>
                  <a:cubicBezTo>
                    <a:pt x="39673" y="0"/>
                    <a:pt x="38750" y="17530"/>
                    <a:pt x="35983" y="19375"/>
                  </a:cubicBezTo>
                  <a:cubicBezTo>
                    <a:pt x="33215" y="21221"/>
                    <a:pt x="58126" y="36905"/>
                    <a:pt x="55358" y="44286"/>
                  </a:cubicBezTo>
                  <a:cubicBezTo>
                    <a:pt x="52590" y="51667"/>
                    <a:pt x="23988" y="47977"/>
                    <a:pt x="21220" y="47977"/>
                  </a:cubicBezTo>
                  <a:cubicBezTo>
                    <a:pt x="20298" y="47977"/>
                    <a:pt x="10149" y="61816"/>
                    <a:pt x="0" y="75656"/>
                  </a:cubicBezTo>
                  <a:cubicBezTo>
                    <a:pt x="11071" y="85804"/>
                    <a:pt x="23066" y="96876"/>
                    <a:pt x="28601" y="99644"/>
                  </a:cubicBezTo>
                  <a:cubicBezTo>
                    <a:pt x="39673" y="107025"/>
                    <a:pt x="57203" y="98721"/>
                    <a:pt x="64584" y="106102"/>
                  </a:cubicBezTo>
                  <a:cubicBezTo>
                    <a:pt x="64584" y="106102"/>
                    <a:pt x="65507" y="106102"/>
                    <a:pt x="65507" y="107025"/>
                  </a:cubicBezTo>
                  <a:cubicBezTo>
                    <a:pt x="72888" y="99644"/>
                    <a:pt x="81191" y="92263"/>
                    <a:pt x="83959" y="91340"/>
                  </a:cubicBezTo>
                  <a:cubicBezTo>
                    <a:pt x="88572" y="90418"/>
                    <a:pt x="83959" y="81191"/>
                    <a:pt x="95953" y="7196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5" name="Google Shape;745;p62"/>
            <p:cNvSpPr/>
            <p:nvPr/>
          </p:nvSpPr>
          <p:spPr>
            <a:xfrm>
              <a:off x="3472048" y="4032625"/>
              <a:ext cx="34137" cy="69197"/>
            </a:xfrm>
            <a:custGeom>
              <a:avLst/>
              <a:gdLst/>
              <a:ahLst/>
              <a:cxnLst/>
              <a:rect l="l" t="t" r="r" b="b"/>
              <a:pathLst>
                <a:path w="34137" h="69197" extrusionOk="0">
                  <a:moveTo>
                    <a:pt x="4613" y="16607"/>
                  </a:moveTo>
                  <a:cubicBezTo>
                    <a:pt x="4613" y="16607"/>
                    <a:pt x="2768" y="16607"/>
                    <a:pt x="923" y="16607"/>
                  </a:cubicBezTo>
                  <a:lnTo>
                    <a:pt x="0" y="69197"/>
                  </a:lnTo>
                  <a:lnTo>
                    <a:pt x="12917" y="67352"/>
                  </a:lnTo>
                  <a:cubicBezTo>
                    <a:pt x="13839" y="62739"/>
                    <a:pt x="16607" y="57203"/>
                    <a:pt x="21220" y="54435"/>
                  </a:cubicBezTo>
                  <a:cubicBezTo>
                    <a:pt x="31369" y="46131"/>
                    <a:pt x="15685" y="13839"/>
                    <a:pt x="28601" y="11072"/>
                  </a:cubicBezTo>
                  <a:cubicBezTo>
                    <a:pt x="30447" y="10149"/>
                    <a:pt x="32292" y="9226"/>
                    <a:pt x="34137" y="7381"/>
                  </a:cubicBezTo>
                  <a:cubicBezTo>
                    <a:pt x="29524" y="3690"/>
                    <a:pt x="24911" y="0"/>
                    <a:pt x="22143" y="0"/>
                  </a:cubicBezTo>
                  <a:cubicBezTo>
                    <a:pt x="14762" y="923"/>
                    <a:pt x="7381" y="15685"/>
                    <a:pt x="4613" y="166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6" name="Google Shape;746;p62"/>
            <p:cNvSpPr/>
            <p:nvPr/>
          </p:nvSpPr>
          <p:spPr>
            <a:xfrm>
              <a:off x="3856518" y="3987536"/>
              <a:ext cx="74998" cy="59851"/>
            </a:xfrm>
            <a:custGeom>
              <a:avLst/>
              <a:gdLst/>
              <a:ahLst/>
              <a:cxnLst/>
              <a:rect l="l" t="t" r="r" b="b"/>
              <a:pathLst>
                <a:path w="74998" h="59851" extrusionOk="0">
                  <a:moveTo>
                    <a:pt x="33481" y="1726"/>
                  </a:moveTo>
                  <a:cubicBezTo>
                    <a:pt x="21486" y="10030"/>
                    <a:pt x="51010" y="27560"/>
                    <a:pt x="51010" y="37709"/>
                  </a:cubicBezTo>
                  <a:cubicBezTo>
                    <a:pt x="51010" y="47858"/>
                    <a:pt x="4879" y="35864"/>
                    <a:pt x="266" y="46935"/>
                  </a:cubicBezTo>
                  <a:cubicBezTo>
                    <a:pt x="-2502" y="52471"/>
                    <a:pt x="16873" y="60775"/>
                    <a:pt x="33481" y="55239"/>
                  </a:cubicBezTo>
                  <a:cubicBezTo>
                    <a:pt x="49165" y="49703"/>
                    <a:pt x="60237" y="55239"/>
                    <a:pt x="69463" y="59852"/>
                  </a:cubicBezTo>
                  <a:cubicBezTo>
                    <a:pt x="70386" y="42322"/>
                    <a:pt x="73154" y="22947"/>
                    <a:pt x="74999" y="9107"/>
                  </a:cubicBezTo>
                  <a:cubicBezTo>
                    <a:pt x="60237" y="5417"/>
                    <a:pt x="41784" y="-3809"/>
                    <a:pt x="33481" y="17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7" name="Google Shape;747;p62"/>
            <p:cNvSpPr/>
            <p:nvPr/>
          </p:nvSpPr>
          <p:spPr>
            <a:xfrm>
              <a:off x="3925980" y="3996643"/>
              <a:ext cx="88572" cy="52905"/>
            </a:xfrm>
            <a:custGeom>
              <a:avLst/>
              <a:gdLst/>
              <a:ahLst/>
              <a:cxnLst/>
              <a:rect l="l" t="t" r="r" b="b"/>
              <a:pathLst>
                <a:path w="88572" h="52905" extrusionOk="0">
                  <a:moveTo>
                    <a:pt x="34137" y="39673"/>
                  </a:moveTo>
                  <a:cubicBezTo>
                    <a:pt x="55358" y="32292"/>
                    <a:pt x="88572" y="45209"/>
                    <a:pt x="88572" y="29524"/>
                  </a:cubicBezTo>
                  <a:cubicBezTo>
                    <a:pt x="88572" y="13839"/>
                    <a:pt x="33215" y="-3690"/>
                    <a:pt x="19375" y="923"/>
                  </a:cubicBezTo>
                  <a:cubicBezTo>
                    <a:pt x="15685" y="1845"/>
                    <a:pt x="11072" y="1845"/>
                    <a:pt x="5536" y="0"/>
                  </a:cubicBezTo>
                  <a:cubicBezTo>
                    <a:pt x="3691" y="12917"/>
                    <a:pt x="1845" y="33215"/>
                    <a:pt x="0" y="50744"/>
                  </a:cubicBezTo>
                  <a:cubicBezTo>
                    <a:pt x="923" y="50744"/>
                    <a:pt x="923" y="51667"/>
                    <a:pt x="1845" y="51667"/>
                  </a:cubicBezTo>
                  <a:cubicBezTo>
                    <a:pt x="11072" y="56280"/>
                    <a:pt x="13839" y="47054"/>
                    <a:pt x="3413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8" name="Google Shape;748;p62"/>
            <p:cNvSpPr/>
            <p:nvPr/>
          </p:nvSpPr>
          <p:spPr>
            <a:xfrm>
              <a:off x="3519949" y="4126686"/>
              <a:ext cx="108945" cy="112607"/>
            </a:xfrm>
            <a:custGeom>
              <a:avLst/>
              <a:gdLst/>
              <a:ahLst/>
              <a:cxnLst/>
              <a:rect l="l" t="t" r="r" b="b"/>
              <a:pathLst>
                <a:path w="108945" h="112607" extrusionOk="0">
                  <a:moveTo>
                    <a:pt x="58201" y="106149"/>
                  </a:moveTo>
                  <a:cubicBezTo>
                    <a:pt x="63737" y="108917"/>
                    <a:pt x="78499" y="106149"/>
                    <a:pt x="84034" y="110762"/>
                  </a:cubicBezTo>
                  <a:cubicBezTo>
                    <a:pt x="86802" y="112608"/>
                    <a:pt x="91415" y="112608"/>
                    <a:pt x="96951" y="112608"/>
                  </a:cubicBezTo>
                  <a:cubicBezTo>
                    <a:pt x="95106" y="109840"/>
                    <a:pt x="94183" y="107994"/>
                    <a:pt x="93261" y="107072"/>
                  </a:cubicBezTo>
                  <a:cubicBezTo>
                    <a:pt x="89570" y="99691"/>
                    <a:pt x="96028" y="84929"/>
                    <a:pt x="99719" y="73857"/>
                  </a:cubicBezTo>
                  <a:cubicBezTo>
                    <a:pt x="103410" y="62786"/>
                    <a:pt x="96951" y="36030"/>
                    <a:pt x="103410" y="29571"/>
                  </a:cubicBezTo>
                  <a:cubicBezTo>
                    <a:pt x="109868" y="23113"/>
                    <a:pt x="106177" y="18500"/>
                    <a:pt x="108945" y="2815"/>
                  </a:cubicBezTo>
                  <a:cubicBezTo>
                    <a:pt x="108945" y="1892"/>
                    <a:pt x="108945" y="970"/>
                    <a:pt x="108945" y="47"/>
                  </a:cubicBezTo>
                  <a:cubicBezTo>
                    <a:pt x="96028" y="-876"/>
                    <a:pt x="83112" y="12041"/>
                    <a:pt x="78499" y="12041"/>
                  </a:cubicBezTo>
                  <a:cubicBezTo>
                    <a:pt x="73885" y="12964"/>
                    <a:pt x="55433" y="8351"/>
                    <a:pt x="53588" y="17577"/>
                  </a:cubicBezTo>
                  <a:cubicBezTo>
                    <a:pt x="51742" y="26803"/>
                    <a:pt x="40671" y="28648"/>
                    <a:pt x="24986" y="29571"/>
                  </a:cubicBezTo>
                  <a:cubicBezTo>
                    <a:pt x="10224" y="30494"/>
                    <a:pt x="17605" y="43410"/>
                    <a:pt x="16683" y="45256"/>
                  </a:cubicBezTo>
                  <a:cubicBezTo>
                    <a:pt x="15760" y="47101"/>
                    <a:pt x="9302" y="52637"/>
                    <a:pt x="9302" y="52637"/>
                  </a:cubicBezTo>
                  <a:lnTo>
                    <a:pt x="75" y="54482"/>
                  </a:lnTo>
                  <a:cubicBezTo>
                    <a:pt x="75" y="58173"/>
                    <a:pt x="-847" y="61863"/>
                    <a:pt x="3766" y="64631"/>
                  </a:cubicBezTo>
                  <a:cubicBezTo>
                    <a:pt x="12992" y="70167"/>
                    <a:pt x="25909" y="90465"/>
                    <a:pt x="35135" y="95078"/>
                  </a:cubicBezTo>
                  <a:cubicBezTo>
                    <a:pt x="39748" y="97845"/>
                    <a:pt x="42516" y="101536"/>
                    <a:pt x="44361" y="105227"/>
                  </a:cubicBezTo>
                  <a:cubicBezTo>
                    <a:pt x="48975" y="104304"/>
                    <a:pt x="55433" y="104304"/>
                    <a:pt x="58201" y="106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49" name="Google Shape;749;p62"/>
            <p:cNvSpPr/>
            <p:nvPr/>
          </p:nvSpPr>
          <p:spPr>
            <a:xfrm>
              <a:off x="3872739" y="4387677"/>
              <a:ext cx="1028919" cy="1060257"/>
            </a:xfrm>
            <a:custGeom>
              <a:avLst/>
              <a:gdLst/>
              <a:ahLst/>
              <a:cxnLst/>
              <a:rect l="l" t="t" r="r" b="b"/>
              <a:pathLst>
                <a:path w="1028919" h="1060257" extrusionOk="0">
                  <a:moveTo>
                    <a:pt x="546846" y="1044573"/>
                  </a:moveTo>
                  <a:cubicBezTo>
                    <a:pt x="563454" y="1032579"/>
                    <a:pt x="558841" y="1026121"/>
                    <a:pt x="566222" y="1012281"/>
                  </a:cubicBezTo>
                  <a:cubicBezTo>
                    <a:pt x="573603" y="998442"/>
                    <a:pt x="567144" y="992906"/>
                    <a:pt x="580061" y="980912"/>
                  </a:cubicBezTo>
                  <a:cubicBezTo>
                    <a:pt x="592978" y="968918"/>
                    <a:pt x="577293" y="960614"/>
                    <a:pt x="593900" y="953233"/>
                  </a:cubicBezTo>
                  <a:cubicBezTo>
                    <a:pt x="610508" y="945852"/>
                    <a:pt x="607740" y="960614"/>
                    <a:pt x="594823" y="977221"/>
                  </a:cubicBezTo>
                  <a:cubicBezTo>
                    <a:pt x="581906" y="993829"/>
                    <a:pt x="579138" y="998442"/>
                    <a:pt x="596669" y="985525"/>
                  </a:cubicBezTo>
                  <a:cubicBezTo>
                    <a:pt x="614198" y="972608"/>
                    <a:pt x="620657" y="955078"/>
                    <a:pt x="629883" y="934780"/>
                  </a:cubicBezTo>
                  <a:cubicBezTo>
                    <a:pt x="639109" y="914483"/>
                    <a:pt x="647413" y="908024"/>
                    <a:pt x="655717" y="907101"/>
                  </a:cubicBezTo>
                  <a:cubicBezTo>
                    <a:pt x="664020" y="906179"/>
                    <a:pt x="664020" y="884958"/>
                    <a:pt x="663097" y="869274"/>
                  </a:cubicBezTo>
                  <a:cubicBezTo>
                    <a:pt x="662175" y="853589"/>
                    <a:pt x="657562" y="840673"/>
                    <a:pt x="664020" y="830524"/>
                  </a:cubicBezTo>
                  <a:cubicBezTo>
                    <a:pt x="670479" y="820375"/>
                    <a:pt x="664020" y="811148"/>
                    <a:pt x="672324" y="811148"/>
                  </a:cubicBezTo>
                  <a:cubicBezTo>
                    <a:pt x="680627" y="811148"/>
                    <a:pt x="692622" y="799154"/>
                    <a:pt x="705538" y="786238"/>
                  </a:cubicBezTo>
                  <a:cubicBezTo>
                    <a:pt x="718455" y="773321"/>
                    <a:pt x="726759" y="772398"/>
                    <a:pt x="739676" y="771475"/>
                  </a:cubicBezTo>
                  <a:cubicBezTo>
                    <a:pt x="752592" y="770553"/>
                    <a:pt x="745211" y="765940"/>
                    <a:pt x="754437" y="763172"/>
                  </a:cubicBezTo>
                  <a:cubicBezTo>
                    <a:pt x="763664" y="760404"/>
                    <a:pt x="769200" y="753023"/>
                    <a:pt x="774735" y="747487"/>
                  </a:cubicBezTo>
                  <a:cubicBezTo>
                    <a:pt x="780271" y="741951"/>
                    <a:pt x="804260" y="748410"/>
                    <a:pt x="818099" y="748410"/>
                  </a:cubicBezTo>
                  <a:cubicBezTo>
                    <a:pt x="831938" y="748410"/>
                    <a:pt x="841165" y="749332"/>
                    <a:pt x="841165" y="741029"/>
                  </a:cubicBezTo>
                  <a:cubicBezTo>
                    <a:pt x="841165" y="732725"/>
                    <a:pt x="847623" y="725344"/>
                    <a:pt x="855926" y="725344"/>
                  </a:cubicBezTo>
                  <a:cubicBezTo>
                    <a:pt x="864230" y="725344"/>
                    <a:pt x="867921" y="722576"/>
                    <a:pt x="867921" y="711505"/>
                  </a:cubicBezTo>
                  <a:cubicBezTo>
                    <a:pt x="867921" y="700433"/>
                    <a:pt x="871611" y="693052"/>
                    <a:pt x="878070" y="687516"/>
                  </a:cubicBezTo>
                  <a:cubicBezTo>
                    <a:pt x="884528" y="681981"/>
                    <a:pt x="886373" y="670909"/>
                    <a:pt x="888218" y="663528"/>
                  </a:cubicBezTo>
                  <a:cubicBezTo>
                    <a:pt x="890064" y="656147"/>
                    <a:pt x="898367" y="660760"/>
                    <a:pt x="898367" y="649689"/>
                  </a:cubicBezTo>
                  <a:cubicBezTo>
                    <a:pt x="898367" y="638617"/>
                    <a:pt x="902058" y="626623"/>
                    <a:pt x="902058" y="618319"/>
                  </a:cubicBezTo>
                  <a:cubicBezTo>
                    <a:pt x="902058" y="610016"/>
                    <a:pt x="911284" y="610938"/>
                    <a:pt x="914975" y="604480"/>
                  </a:cubicBezTo>
                  <a:cubicBezTo>
                    <a:pt x="918665" y="598021"/>
                    <a:pt x="911284" y="589718"/>
                    <a:pt x="917743" y="572188"/>
                  </a:cubicBezTo>
                  <a:cubicBezTo>
                    <a:pt x="924201" y="554658"/>
                    <a:pt x="917743" y="537128"/>
                    <a:pt x="917743" y="521444"/>
                  </a:cubicBezTo>
                  <a:cubicBezTo>
                    <a:pt x="917743" y="505759"/>
                    <a:pt x="917743" y="488229"/>
                    <a:pt x="923278" y="483616"/>
                  </a:cubicBezTo>
                  <a:cubicBezTo>
                    <a:pt x="928814" y="479003"/>
                    <a:pt x="926046" y="475312"/>
                    <a:pt x="921433" y="473467"/>
                  </a:cubicBezTo>
                  <a:cubicBezTo>
                    <a:pt x="916820" y="471622"/>
                    <a:pt x="922356" y="465163"/>
                    <a:pt x="926046" y="466086"/>
                  </a:cubicBezTo>
                  <a:cubicBezTo>
                    <a:pt x="929737" y="467009"/>
                    <a:pt x="934350" y="476235"/>
                    <a:pt x="942654" y="471622"/>
                  </a:cubicBezTo>
                  <a:cubicBezTo>
                    <a:pt x="950957" y="467009"/>
                    <a:pt x="957415" y="447633"/>
                    <a:pt x="963874" y="431026"/>
                  </a:cubicBezTo>
                  <a:cubicBezTo>
                    <a:pt x="970332" y="414419"/>
                    <a:pt x="980481" y="415341"/>
                    <a:pt x="988785" y="411651"/>
                  </a:cubicBezTo>
                  <a:cubicBezTo>
                    <a:pt x="997089" y="407961"/>
                    <a:pt x="1014618" y="388585"/>
                    <a:pt x="1024767" y="359984"/>
                  </a:cubicBezTo>
                  <a:cubicBezTo>
                    <a:pt x="1034916" y="331382"/>
                    <a:pt x="1023845" y="303703"/>
                    <a:pt x="1019232" y="284328"/>
                  </a:cubicBezTo>
                  <a:cubicBezTo>
                    <a:pt x="1014618" y="264953"/>
                    <a:pt x="1008160" y="268644"/>
                    <a:pt x="997089" y="269566"/>
                  </a:cubicBezTo>
                  <a:cubicBezTo>
                    <a:pt x="986017" y="270489"/>
                    <a:pt x="963874" y="266798"/>
                    <a:pt x="934350" y="236352"/>
                  </a:cubicBezTo>
                  <a:cubicBezTo>
                    <a:pt x="904826" y="205905"/>
                    <a:pt x="877147" y="207750"/>
                    <a:pt x="857772" y="212363"/>
                  </a:cubicBezTo>
                  <a:cubicBezTo>
                    <a:pt x="838397" y="216977"/>
                    <a:pt x="819021" y="203137"/>
                    <a:pt x="806105" y="200369"/>
                  </a:cubicBezTo>
                  <a:cubicBezTo>
                    <a:pt x="793188" y="197601"/>
                    <a:pt x="781194" y="213286"/>
                    <a:pt x="771968" y="216977"/>
                  </a:cubicBezTo>
                  <a:cubicBezTo>
                    <a:pt x="762741" y="220667"/>
                    <a:pt x="776581" y="203137"/>
                    <a:pt x="777503" y="192066"/>
                  </a:cubicBezTo>
                  <a:cubicBezTo>
                    <a:pt x="778426" y="180994"/>
                    <a:pt x="742443" y="165309"/>
                    <a:pt x="716610" y="155160"/>
                  </a:cubicBezTo>
                  <a:cubicBezTo>
                    <a:pt x="690776" y="145012"/>
                    <a:pt x="678782" y="149625"/>
                    <a:pt x="678782" y="167155"/>
                  </a:cubicBezTo>
                  <a:cubicBezTo>
                    <a:pt x="678782" y="184685"/>
                    <a:pt x="668633" y="161619"/>
                    <a:pt x="660330" y="180072"/>
                  </a:cubicBezTo>
                  <a:cubicBezTo>
                    <a:pt x="652026" y="198524"/>
                    <a:pt x="637264" y="186530"/>
                    <a:pt x="647413" y="180994"/>
                  </a:cubicBezTo>
                  <a:cubicBezTo>
                    <a:pt x="657562" y="175458"/>
                    <a:pt x="666788" y="161619"/>
                    <a:pt x="669556" y="150547"/>
                  </a:cubicBezTo>
                  <a:cubicBezTo>
                    <a:pt x="672324" y="139476"/>
                    <a:pt x="631728" y="131172"/>
                    <a:pt x="616966" y="136708"/>
                  </a:cubicBezTo>
                  <a:cubicBezTo>
                    <a:pt x="602204" y="142244"/>
                    <a:pt x="611430" y="163464"/>
                    <a:pt x="600359" y="157006"/>
                  </a:cubicBezTo>
                  <a:cubicBezTo>
                    <a:pt x="589287" y="150547"/>
                    <a:pt x="597591" y="134863"/>
                    <a:pt x="607740" y="135786"/>
                  </a:cubicBezTo>
                  <a:cubicBezTo>
                    <a:pt x="617889" y="136708"/>
                    <a:pt x="627115" y="117333"/>
                    <a:pt x="633574" y="103494"/>
                  </a:cubicBezTo>
                  <a:cubicBezTo>
                    <a:pt x="640032" y="89654"/>
                    <a:pt x="622502" y="86886"/>
                    <a:pt x="612353" y="75815"/>
                  </a:cubicBezTo>
                  <a:cubicBezTo>
                    <a:pt x="602204" y="64743"/>
                    <a:pt x="604049" y="31529"/>
                    <a:pt x="593900" y="25993"/>
                  </a:cubicBezTo>
                  <a:cubicBezTo>
                    <a:pt x="582829" y="37064"/>
                    <a:pt x="567144" y="54594"/>
                    <a:pt x="563454" y="67511"/>
                  </a:cubicBezTo>
                  <a:cubicBezTo>
                    <a:pt x="557918" y="84118"/>
                    <a:pt x="550537" y="74892"/>
                    <a:pt x="535775" y="79505"/>
                  </a:cubicBezTo>
                  <a:cubicBezTo>
                    <a:pt x="521013" y="84118"/>
                    <a:pt x="513632" y="77660"/>
                    <a:pt x="509941" y="72124"/>
                  </a:cubicBezTo>
                  <a:cubicBezTo>
                    <a:pt x="506251" y="65666"/>
                    <a:pt x="491489" y="72124"/>
                    <a:pt x="481340" y="71202"/>
                  </a:cubicBezTo>
                  <a:cubicBezTo>
                    <a:pt x="471191" y="70279"/>
                    <a:pt x="477649" y="84118"/>
                    <a:pt x="470269" y="87809"/>
                  </a:cubicBezTo>
                  <a:cubicBezTo>
                    <a:pt x="462888" y="91499"/>
                    <a:pt x="445357" y="80428"/>
                    <a:pt x="438899" y="86886"/>
                  </a:cubicBezTo>
                  <a:cubicBezTo>
                    <a:pt x="432441" y="94267"/>
                    <a:pt x="428750" y="86886"/>
                    <a:pt x="425983" y="93345"/>
                  </a:cubicBezTo>
                  <a:cubicBezTo>
                    <a:pt x="423214" y="99803"/>
                    <a:pt x="412143" y="96112"/>
                    <a:pt x="408452" y="99803"/>
                  </a:cubicBezTo>
                  <a:cubicBezTo>
                    <a:pt x="405685" y="103494"/>
                    <a:pt x="394613" y="106261"/>
                    <a:pt x="380774" y="90577"/>
                  </a:cubicBezTo>
                  <a:cubicBezTo>
                    <a:pt x="366934" y="74892"/>
                    <a:pt x="368780" y="49058"/>
                    <a:pt x="375238" y="44445"/>
                  </a:cubicBezTo>
                  <a:cubicBezTo>
                    <a:pt x="381696" y="39832"/>
                    <a:pt x="381696" y="26915"/>
                    <a:pt x="372470" y="22302"/>
                  </a:cubicBezTo>
                  <a:cubicBezTo>
                    <a:pt x="364166" y="18612"/>
                    <a:pt x="372470" y="2005"/>
                    <a:pt x="361399" y="159"/>
                  </a:cubicBezTo>
                  <a:cubicBezTo>
                    <a:pt x="350327" y="-1686"/>
                    <a:pt x="352172" y="13076"/>
                    <a:pt x="344791" y="14921"/>
                  </a:cubicBezTo>
                  <a:cubicBezTo>
                    <a:pt x="337410" y="17689"/>
                    <a:pt x="320803" y="28761"/>
                    <a:pt x="312499" y="27838"/>
                  </a:cubicBezTo>
                  <a:cubicBezTo>
                    <a:pt x="305118" y="25993"/>
                    <a:pt x="294969" y="29683"/>
                    <a:pt x="294969" y="37987"/>
                  </a:cubicBezTo>
                  <a:cubicBezTo>
                    <a:pt x="294969" y="46291"/>
                    <a:pt x="286666" y="44445"/>
                    <a:pt x="284820" y="37064"/>
                  </a:cubicBezTo>
                  <a:cubicBezTo>
                    <a:pt x="282975" y="29683"/>
                    <a:pt x="267291" y="34297"/>
                    <a:pt x="261755" y="29683"/>
                  </a:cubicBezTo>
                  <a:cubicBezTo>
                    <a:pt x="257142" y="25070"/>
                    <a:pt x="234999" y="26915"/>
                    <a:pt x="244225" y="32451"/>
                  </a:cubicBezTo>
                  <a:cubicBezTo>
                    <a:pt x="253451" y="37987"/>
                    <a:pt x="254374" y="43523"/>
                    <a:pt x="254374" y="51826"/>
                  </a:cubicBezTo>
                  <a:cubicBezTo>
                    <a:pt x="254374" y="60130"/>
                    <a:pt x="261755" y="58285"/>
                    <a:pt x="261755" y="68434"/>
                  </a:cubicBezTo>
                  <a:cubicBezTo>
                    <a:pt x="261755" y="78583"/>
                    <a:pt x="269136" y="71202"/>
                    <a:pt x="274671" y="71202"/>
                  </a:cubicBezTo>
                  <a:cubicBezTo>
                    <a:pt x="280207" y="71202"/>
                    <a:pt x="280207" y="80428"/>
                    <a:pt x="271904" y="82273"/>
                  </a:cubicBezTo>
                  <a:cubicBezTo>
                    <a:pt x="263600" y="84118"/>
                    <a:pt x="258987" y="88732"/>
                    <a:pt x="257142" y="96112"/>
                  </a:cubicBezTo>
                  <a:cubicBezTo>
                    <a:pt x="254374" y="103494"/>
                    <a:pt x="246993" y="98880"/>
                    <a:pt x="239612" y="104416"/>
                  </a:cubicBezTo>
                  <a:cubicBezTo>
                    <a:pt x="232231" y="110875"/>
                    <a:pt x="226695" y="117333"/>
                    <a:pt x="222082" y="113642"/>
                  </a:cubicBezTo>
                  <a:cubicBezTo>
                    <a:pt x="217469" y="110875"/>
                    <a:pt x="213778" y="112720"/>
                    <a:pt x="208243" y="116410"/>
                  </a:cubicBezTo>
                  <a:cubicBezTo>
                    <a:pt x="202707" y="119178"/>
                    <a:pt x="200861" y="116410"/>
                    <a:pt x="192558" y="109952"/>
                  </a:cubicBezTo>
                  <a:cubicBezTo>
                    <a:pt x="187022" y="105339"/>
                    <a:pt x="183331" y="94267"/>
                    <a:pt x="172260" y="84118"/>
                  </a:cubicBezTo>
                  <a:cubicBezTo>
                    <a:pt x="165802" y="86886"/>
                    <a:pt x="153808" y="91499"/>
                    <a:pt x="146426" y="91499"/>
                  </a:cubicBezTo>
                  <a:cubicBezTo>
                    <a:pt x="137200" y="91499"/>
                    <a:pt x="108599" y="89654"/>
                    <a:pt x="106754" y="94267"/>
                  </a:cubicBezTo>
                  <a:cubicBezTo>
                    <a:pt x="104908" y="98880"/>
                    <a:pt x="108599" y="107184"/>
                    <a:pt x="113212" y="109029"/>
                  </a:cubicBezTo>
                  <a:cubicBezTo>
                    <a:pt x="117825" y="109952"/>
                    <a:pt x="127974" y="112720"/>
                    <a:pt x="118748" y="120101"/>
                  </a:cubicBezTo>
                  <a:cubicBezTo>
                    <a:pt x="109521" y="126559"/>
                    <a:pt x="101218" y="117333"/>
                    <a:pt x="101218" y="133940"/>
                  </a:cubicBezTo>
                  <a:cubicBezTo>
                    <a:pt x="101218" y="150547"/>
                    <a:pt x="122438" y="160696"/>
                    <a:pt x="117825" y="176381"/>
                  </a:cubicBezTo>
                  <a:cubicBezTo>
                    <a:pt x="115980" y="183762"/>
                    <a:pt x="112289" y="204060"/>
                    <a:pt x="112289" y="211441"/>
                  </a:cubicBezTo>
                  <a:cubicBezTo>
                    <a:pt x="112289" y="218822"/>
                    <a:pt x="109521" y="245578"/>
                    <a:pt x="102140" y="246501"/>
                  </a:cubicBezTo>
                  <a:cubicBezTo>
                    <a:pt x="94759" y="248346"/>
                    <a:pt x="89224" y="240042"/>
                    <a:pt x="79997" y="248346"/>
                  </a:cubicBezTo>
                  <a:cubicBezTo>
                    <a:pt x="70771" y="255727"/>
                    <a:pt x="58777" y="251114"/>
                    <a:pt x="48628" y="260340"/>
                  </a:cubicBezTo>
                  <a:cubicBezTo>
                    <a:pt x="37557" y="268644"/>
                    <a:pt x="26485" y="265876"/>
                    <a:pt x="25562" y="276025"/>
                  </a:cubicBezTo>
                  <a:cubicBezTo>
                    <a:pt x="24640" y="286174"/>
                    <a:pt x="14491" y="291709"/>
                    <a:pt x="17259" y="300936"/>
                  </a:cubicBezTo>
                  <a:cubicBezTo>
                    <a:pt x="20027" y="310162"/>
                    <a:pt x="12645" y="308317"/>
                    <a:pt x="5265" y="314775"/>
                  </a:cubicBezTo>
                  <a:cubicBezTo>
                    <a:pt x="-2117" y="321233"/>
                    <a:pt x="6187" y="325846"/>
                    <a:pt x="1574" y="331382"/>
                  </a:cubicBezTo>
                  <a:cubicBezTo>
                    <a:pt x="-3039" y="336918"/>
                    <a:pt x="3419" y="345222"/>
                    <a:pt x="8955" y="353525"/>
                  </a:cubicBezTo>
                  <a:cubicBezTo>
                    <a:pt x="14491" y="361829"/>
                    <a:pt x="20949" y="368287"/>
                    <a:pt x="20027" y="375669"/>
                  </a:cubicBezTo>
                  <a:cubicBezTo>
                    <a:pt x="19104" y="383049"/>
                    <a:pt x="25562" y="386740"/>
                    <a:pt x="32943" y="385817"/>
                  </a:cubicBezTo>
                  <a:cubicBezTo>
                    <a:pt x="40324" y="384895"/>
                    <a:pt x="34788" y="400579"/>
                    <a:pt x="46783" y="400579"/>
                  </a:cubicBezTo>
                  <a:cubicBezTo>
                    <a:pt x="58777" y="400579"/>
                    <a:pt x="71694" y="403347"/>
                    <a:pt x="74462" y="396889"/>
                  </a:cubicBezTo>
                  <a:cubicBezTo>
                    <a:pt x="77229" y="390430"/>
                    <a:pt x="86456" y="384895"/>
                    <a:pt x="86456" y="394121"/>
                  </a:cubicBezTo>
                  <a:cubicBezTo>
                    <a:pt x="86456" y="404270"/>
                    <a:pt x="83688" y="431026"/>
                    <a:pt x="92914" y="428258"/>
                  </a:cubicBezTo>
                  <a:cubicBezTo>
                    <a:pt x="101218" y="425490"/>
                    <a:pt x="118748" y="425490"/>
                    <a:pt x="127051" y="429181"/>
                  </a:cubicBezTo>
                  <a:cubicBezTo>
                    <a:pt x="135355" y="431949"/>
                    <a:pt x="143659" y="429181"/>
                    <a:pt x="149194" y="423645"/>
                  </a:cubicBezTo>
                  <a:cubicBezTo>
                    <a:pt x="154730" y="418109"/>
                    <a:pt x="160266" y="418109"/>
                    <a:pt x="171337" y="411651"/>
                  </a:cubicBezTo>
                  <a:cubicBezTo>
                    <a:pt x="182409" y="405192"/>
                    <a:pt x="192558" y="397812"/>
                    <a:pt x="201784" y="397812"/>
                  </a:cubicBezTo>
                  <a:cubicBezTo>
                    <a:pt x="211010" y="397812"/>
                    <a:pt x="228540" y="391353"/>
                    <a:pt x="226695" y="399657"/>
                  </a:cubicBezTo>
                  <a:cubicBezTo>
                    <a:pt x="223927" y="407038"/>
                    <a:pt x="223005" y="435639"/>
                    <a:pt x="234999" y="450401"/>
                  </a:cubicBezTo>
                  <a:cubicBezTo>
                    <a:pt x="246993" y="465163"/>
                    <a:pt x="254374" y="470699"/>
                    <a:pt x="265445" y="468854"/>
                  </a:cubicBezTo>
                  <a:cubicBezTo>
                    <a:pt x="277440" y="467009"/>
                    <a:pt x="275594" y="473467"/>
                    <a:pt x="283898" y="472544"/>
                  </a:cubicBezTo>
                  <a:cubicBezTo>
                    <a:pt x="292202" y="471622"/>
                    <a:pt x="286666" y="481771"/>
                    <a:pt x="294969" y="481771"/>
                  </a:cubicBezTo>
                  <a:cubicBezTo>
                    <a:pt x="303273" y="481771"/>
                    <a:pt x="316190" y="483616"/>
                    <a:pt x="316190" y="491919"/>
                  </a:cubicBezTo>
                  <a:cubicBezTo>
                    <a:pt x="316190" y="500223"/>
                    <a:pt x="339255" y="493765"/>
                    <a:pt x="344791" y="498378"/>
                  </a:cubicBezTo>
                  <a:cubicBezTo>
                    <a:pt x="350327" y="502991"/>
                    <a:pt x="356786" y="506681"/>
                    <a:pt x="354940" y="515908"/>
                  </a:cubicBezTo>
                  <a:cubicBezTo>
                    <a:pt x="353095" y="525134"/>
                    <a:pt x="366934" y="532515"/>
                    <a:pt x="358631" y="536206"/>
                  </a:cubicBezTo>
                  <a:cubicBezTo>
                    <a:pt x="351250" y="539896"/>
                    <a:pt x="361399" y="547277"/>
                    <a:pt x="361399" y="557426"/>
                  </a:cubicBezTo>
                  <a:cubicBezTo>
                    <a:pt x="362321" y="567575"/>
                    <a:pt x="372470" y="571265"/>
                    <a:pt x="390000" y="570343"/>
                  </a:cubicBezTo>
                  <a:cubicBezTo>
                    <a:pt x="406607" y="569420"/>
                    <a:pt x="411220" y="571265"/>
                    <a:pt x="411220" y="583260"/>
                  </a:cubicBezTo>
                  <a:cubicBezTo>
                    <a:pt x="411220" y="595254"/>
                    <a:pt x="422292" y="597099"/>
                    <a:pt x="426905" y="609093"/>
                  </a:cubicBezTo>
                  <a:cubicBezTo>
                    <a:pt x="431518" y="621087"/>
                    <a:pt x="422292" y="634004"/>
                    <a:pt x="424137" y="643230"/>
                  </a:cubicBezTo>
                  <a:cubicBezTo>
                    <a:pt x="425060" y="650611"/>
                    <a:pt x="421369" y="657992"/>
                    <a:pt x="415834" y="660760"/>
                  </a:cubicBezTo>
                  <a:cubicBezTo>
                    <a:pt x="421369" y="668141"/>
                    <a:pt x="422292" y="671832"/>
                    <a:pt x="416756" y="674600"/>
                  </a:cubicBezTo>
                  <a:cubicBezTo>
                    <a:pt x="409375" y="678290"/>
                    <a:pt x="425060" y="689362"/>
                    <a:pt x="421369" y="706892"/>
                  </a:cubicBezTo>
                  <a:cubicBezTo>
                    <a:pt x="417679" y="724421"/>
                    <a:pt x="416756" y="727189"/>
                    <a:pt x="434286" y="728112"/>
                  </a:cubicBezTo>
                  <a:cubicBezTo>
                    <a:pt x="451816" y="729035"/>
                    <a:pt x="450893" y="734570"/>
                    <a:pt x="457352" y="730880"/>
                  </a:cubicBezTo>
                  <a:cubicBezTo>
                    <a:pt x="463810" y="727189"/>
                    <a:pt x="473036" y="743797"/>
                    <a:pt x="474882" y="753023"/>
                  </a:cubicBezTo>
                  <a:cubicBezTo>
                    <a:pt x="477649" y="761327"/>
                    <a:pt x="484108" y="781624"/>
                    <a:pt x="487798" y="781624"/>
                  </a:cubicBezTo>
                  <a:cubicBezTo>
                    <a:pt x="490566" y="781624"/>
                    <a:pt x="500715" y="772398"/>
                    <a:pt x="509941" y="777011"/>
                  </a:cubicBezTo>
                  <a:cubicBezTo>
                    <a:pt x="518245" y="781624"/>
                    <a:pt x="508096" y="810226"/>
                    <a:pt x="507174" y="823143"/>
                  </a:cubicBezTo>
                  <a:cubicBezTo>
                    <a:pt x="513632" y="823143"/>
                    <a:pt x="521936" y="823143"/>
                    <a:pt x="524703" y="824065"/>
                  </a:cubicBezTo>
                  <a:cubicBezTo>
                    <a:pt x="529317" y="826833"/>
                    <a:pt x="532085" y="858202"/>
                    <a:pt x="529317" y="863738"/>
                  </a:cubicBezTo>
                  <a:cubicBezTo>
                    <a:pt x="526549" y="869274"/>
                    <a:pt x="508096" y="874810"/>
                    <a:pt x="497947" y="881268"/>
                  </a:cubicBezTo>
                  <a:cubicBezTo>
                    <a:pt x="487798" y="887727"/>
                    <a:pt x="463810" y="910792"/>
                    <a:pt x="452739" y="928322"/>
                  </a:cubicBezTo>
                  <a:cubicBezTo>
                    <a:pt x="446280" y="939393"/>
                    <a:pt x="436131" y="947697"/>
                    <a:pt x="429673" y="956001"/>
                  </a:cubicBezTo>
                  <a:cubicBezTo>
                    <a:pt x="432441" y="956001"/>
                    <a:pt x="435209" y="956001"/>
                    <a:pt x="437054" y="955078"/>
                  </a:cubicBezTo>
                  <a:cubicBezTo>
                    <a:pt x="442590" y="952310"/>
                    <a:pt x="450893" y="952310"/>
                    <a:pt x="459197" y="963382"/>
                  </a:cubicBezTo>
                  <a:cubicBezTo>
                    <a:pt x="468423" y="973531"/>
                    <a:pt x="467501" y="981834"/>
                    <a:pt x="471191" y="981834"/>
                  </a:cubicBezTo>
                  <a:cubicBezTo>
                    <a:pt x="474882" y="980912"/>
                    <a:pt x="478572" y="967995"/>
                    <a:pt x="485953" y="978144"/>
                  </a:cubicBezTo>
                  <a:cubicBezTo>
                    <a:pt x="493334" y="988293"/>
                    <a:pt x="510864" y="995674"/>
                    <a:pt x="515477" y="1000287"/>
                  </a:cubicBezTo>
                  <a:cubicBezTo>
                    <a:pt x="519168" y="1004900"/>
                    <a:pt x="533007" y="1008590"/>
                    <a:pt x="533007" y="1020585"/>
                  </a:cubicBezTo>
                  <a:cubicBezTo>
                    <a:pt x="533007" y="1029811"/>
                    <a:pt x="529317" y="1046418"/>
                    <a:pt x="535775" y="1060258"/>
                  </a:cubicBezTo>
                  <a:cubicBezTo>
                    <a:pt x="537620" y="1051954"/>
                    <a:pt x="541311" y="1048264"/>
                    <a:pt x="546846" y="10445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0" name="Google Shape;750;p62"/>
            <p:cNvSpPr/>
            <p:nvPr/>
          </p:nvSpPr>
          <p:spPr>
            <a:xfrm>
              <a:off x="4276489" y="5338127"/>
              <a:ext cx="129257" cy="136817"/>
            </a:xfrm>
            <a:custGeom>
              <a:avLst/>
              <a:gdLst/>
              <a:ahLst/>
              <a:cxnLst/>
              <a:rect l="l" t="t" r="r" b="b"/>
              <a:pathLst>
                <a:path w="129257" h="136817" extrusionOk="0">
                  <a:moveTo>
                    <a:pt x="127412" y="66445"/>
                  </a:moveTo>
                  <a:cubicBezTo>
                    <a:pt x="127412" y="54451"/>
                    <a:pt x="113573" y="50760"/>
                    <a:pt x="109882" y="46147"/>
                  </a:cubicBezTo>
                  <a:cubicBezTo>
                    <a:pt x="106192" y="41534"/>
                    <a:pt x="87739" y="34153"/>
                    <a:pt x="80358" y="24004"/>
                  </a:cubicBezTo>
                  <a:cubicBezTo>
                    <a:pt x="72977" y="13855"/>
                    <a:pt x="69287" y="27695"/>
                    <a:pt x="65596" y="27695"/>
                  </a:cubicBezTo>
                  <a:cubicBezTo>
                    <a:pt x="61906" y="28617"/>
                    <a:pt x="62828" y="20314"/>
                    <a:pt x="53602" y="9242"/>
                  </a:cubicBezTo>
                  <a:cubicBezTo>
                    <a:pt x="44376" y="-907"/>
                    <a:pt x="36995" y="-907"/>
                    <a:pt x="31459" y="938"/>
                  </a:cubicBezTo>
                  <a:cubicBezTo>
                    <a:pt x="29614" y="1861"/>
                    <a:pt x="26846" y="1861"/>
                    <a:pt x="24078" y="1861"/>
                  </a:cubicBezTo>
                  <a:cubicBezTo>
                    <a:pt x="19465" y="7397"/>
                    <a:pt x="15774" y="12010"/>
                    <a:pt x="15774" y="16623"/>
                  </a:cubicBezTo>
                  <a:cubicBezTo>
                    <a:pt x="15774" y="27695"/>
                    <a:pt x="7471" y="39689"/>
                    <a:pt x="7471" y="60909"/>
                  </a:cubicBezTo>
                  <a:cubicBezTo>
                    <a:pt x="6548" y="82129"/>
                    <a:pt x="1012" y="78439"/>
                    <a:pt x="90" y="95046"/>
                  </a:cubicBezTo>
                  <a:cubicBezTo>
                    <a:pt x="-833" y="111654"/>
                    <a:pt x="5625" y="108886"/>
                    <a:pt x="7471" y="110731"/>
                  </a:cubicBezTo>
                  <a:cubicBezTo>
                    <a:pt x="8394" y="111654"/>
                    <a:pt x="7471" y="117189"/>
                    <a:pt x="5625" y="121803"/>
                  </a:cubicBezTo>
                  <a:cubicBezTo>
                    <a:pt x="8394" y="123648"/>
                    <a:pt x="10239" y="127338"/>
                    <a:pt x="15774" y="126416"/>
                  </a:cubicBezTo>
                  <a:cubicBezTo>
                    <a:pt x="25923" y="125493"/>
                    <a:pt x="36995" y="129183"/>
                    <a:pt x="48989" y="134719"/>
                  </a:cubicBezTo>
                  <a:cubicBezTo>
                    <a:pt x="60983" y="140255"/>
                    <a:pt x="57293" y="132874"/>
                    <a:pt x="69287" y="134719"/>
                  </a:cubicBezTo>
                  <a:cubicBezTo>
                    <a:pt x="81281" y="136564"/>
                    <a:pt x="95120" y="137487"/>
                    <a:pt x="108960" y="129183"/>
                  </a:cubicBezTo>
                  <a:cubicBezTo>
                    <a:pt x="118186" y="123648"/>
                    <a:pt x="122799" y="114421"/>
                    <a:pt x="129257" y="105195"/>
                  </a:cubicBezTo>
                  <a:cubicBezTo>
                    <a:pt x="123722" y="91356"/>
                    <a:pt x="127412" y="75671"/>
                    <a:pt x="127412" y="664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1" name="Google Shape;751;p62"/>
            <p:cNvSpPr/>
            <p:nvPr/>
          </p:nvSpPr>
          <p:spPr>
            <a:xfrm>
              <a:off x="3877913" y="5106567"/>
              <a:ext cx="526911" cy="1030590"/>
            </a:xfrm>
            <a:custGeom>
              <a:avLst/>
              <a:gdLst/>
              <a:ahLst/>
              <a:cxnLst/>
              <a:rect l="l" t="t" r="r" b="b"/>
              <a:pathLst>
                <a:path w="526911" h="1030590" extrusionOk="0">
                  <a:moveTo>
                    <a:pt x="198456" y="1012118"/>
                  </a:moveTo>
                  <a:cubicBezTo>
                    <a:pt x="183694" y="1011196"/>
                    <a:pt x="156015" y="985362"/>
                    <a:pt x="146789" y="977981"/>
                  </a:cubicBezTo>
                  <a:cubicBezTo>
                    <a:pt x="137563" y="970600"/>
                    <a:pt x="144021" y="964142"/>
                    <a:pt x="133872" y="965987"/>
                  </a:cubicBezTo>
                  <a:cubicBezTo>
                    <a:pt x="123723" y="967832"/>
                    <a:pt x="130182" y="957683"/>
                    <a:pt x="136640" y="954915"/>
                  </a:cubicBezTo>
                  <a:cubicBezTo>
                    <a:pt x="142176" y="952148"/>
                    <a:pt x="134795" y="941999"/>
                    <a:pt x="127414" y="941076"/>
                  </a:cubicBezTo>
                  <a:cubicBezTo>
                    <a:pt x="126491" y="956761"/>
                    <a:pt x="123723" y="1025958"/>
                    <a:pt x="127414" y="1026880"/>
                  </a:cubicBezTo>
                  <a:cubicBezTo>
                    <a:pt x="132027" y="1027803"/>
                    <a:pt x="162474" y="1023190"/>
                    <a:pt x="170777" y="1028725"/>
                  </a:cubicBezTo>
                  <a:cubicBezTo>
                    <a:pt x="174468" y="1029648"/>
                    <a:pt x="179081" y="1032416"/>
                    <a:pt x="182771" y="1028725"/>
                  </a:cubicBezTo>
                  <a:cubicBezTo>
                    <a:pt x="188307" y="1022267"/>
                    <a:pt x="205837" y="1025958"/>
                    <a:pt x="215063" y="1020422"/>
                  </a:cubicBezTo>
                  <a:cubicBezTo>
                    <a:pt x="224290" y="1014886"/>
                    <a:pt x="213218" y="1013041"/>
                    <a:pt x="198456" y="1012118"/>
                  </a:cubicBezTo>
                  <a:close/>
                  <a:moveTo>
                    <a:pt x="518608" y="101485"/>
                  </a:moveTo>
                  <a:cubicBezTo>
                    <a:pt x="515840" y="100563"/>
                    <a:pt x="508459" y="100563"/>
                    <a:pt x="501078" y="100563"/>
                  </a:cubicBezTo>
                  <a:cubicBezTo>
                    <a:pt x="501078" y="101485"/>
                    <a:pt x="501078" y="102408"/>
                    <a:pt x="501078" y="103331"/>
                  </a:cubicBezTo>
                  <a:cubicBezTo>
                    <a:pt x="502923" y="114402"/>
                    <a:pt x="495542" y="142081"/>
                    <a:pt x="488161" y="141158"/>
                  </a:cubicBezTo>
                  <a:cubicBezTo>
                    <a:pt x="480780" y="140236"/>
                    <a:pt x="474322" y="153152"/>
                    <a:pt x="467863" y="151307"/>
                  </a:cubicBezTo>
                  <a:cubicBezTo>
                    <a:pt x="461405" y="149462"/>
                    <a:pt x="453101" y="160533"/>
                    <a:pt x="444797" y="155920"/>
                  </a:cubicBezTo>
                  <a:cubicBezTo>
                    <a:pt x="437416" y="151307"/>
                    <a:pt x="426345" y="157766"/>
                    <a:pt x="419887" y="153152"/>
                  </a:cubicBezTo>
                  <a:cubicBezTo>
                    <a:pt x="413428" y="149462"/>
                    <a:pt x="395898" y="152230"/>
                    <a:pt x="395898" y="147617"/>
                  </a:cubicBezTo>
                  <a:cubicBezTo>
                    <a:pt x="395898" y="143004"/>
                    <a:pt x="404202" y="144849"/>
                    <a:pt x="404202" y="130087"/>
                  </a:cubicBezTo>
                  <a:cubicBezTo>
                    <a:pt x="404202" y="116247"/>
                    <a:pt x="427268" y="100563"/>
                    <a:pt x="424500" y="95027"/>
                  </a:cubicBezTo>
                  <a:cubicBezTo>
                    <a:pt x="421732" y="89491"/>
                    <a:pt x="381136" y="77497"/>
                    <a:pt x="376523" y="71039"/>
                  </a:cubicBezTo>
                  <a:cubicBezTo>
                    <a:pt x="370987" y="63658"/>
                    <a:pt x="363606" y="58122"/>
                    <a:pt x="347922" y="56277"/>
                  </a:cubicBezTo>
                  <a:cubicBezTo>
                    <a:pt x="332237" y="54431"/>
                    <a:pt x="333160" y="47050"/>
                    <a:pt x="319320" y="38747"/>
                  </a:cubicBezTo>
                  <a:cubicBezTo>
                    <a:pt x="307326" y="31366"/>
                    <a:pt x="289796" y="12913"/>
                    <a:pt x="283338" y="1842"/>
                  </a:cubicBezTo>
                  <a:cubicBezTo>
                    <a:pt x="274111" y="919"/>
                    <a:pt x="260272" y="-926"/>
                    <a:pt x="257504" y="1842"/>
                  </a:cubicBezTo>
                  <a:cubicBezTo>
                    <a:pt x="253814" y="6455"/>
                    <a:pt x="247355" y="27675"/>
                    <a:pt x="241819" y="17526"/>
                  </a:cubicBezTo>
                  <a:cubicBezTo>
                    <a:pt x="236284" y="6455"/>
                    <a:pt x="223367" y="6455"/>
                    <a:pt x="211373" y="5532"/>
                  </a:cubicBezTo>
                  <a:cubicBezTo>
                    <a:pt x="199379" y="3687"/>
                    <a:pt x="200301" y="-6462"/>
                    <a:pt x="188307" y="6455"/>
                  </a:cubicBezTo>
                  <a:cubicBezTo>
                    <a:pt x="182771" y="11991"/>
                    <a:pt x="175390" y="18449"/>
                    <a:pt x="168932" y="22139"/>
                  </a:cubicBezTo>
                  <a:cubicBezTo>
                    <a:pt x="168009" y="34134"/>
                    <a:pt x="166164" y="48896"/>
                    <a:pt x="163396" y="52586"/>
                  </a:cubicBezTo>
                  <a:cubicBezTo>
                    <a:pt x="160628" y="58122"/>
                    <a:pt x="134795" y="70116"/>
                    <a:pt x="133872" y="75652"/>
                  </a:cubicBezTo>
                  <a:cubicBezTo>
                    <a:pt x="132950" y="82110"/>
                    <a:pt x="136640" y="90414"/>
                    <a:pt x="132027" y="94104"/>
                  </a:cubicBezTo>
                  <a:cubicBezTo>
                    <a:pt x="127414" y="97795"/>
                    <a:pt x="143099" y="117170"/>
                    <a:pt x="134795" y="121783"/>
                  </a:cubicBezTo>
                  <a:cubicBezTo>
                    <a:pt x="126491" y="126396"/>
                    <a:pt x="141253" y="134700"/>
                    <a:pt x="135717" y="139313"/>
                  </a:cubicBezTo>
                  <a:cubicBezTo>
                    <a:pt x="130182" y="143926"/>
                    <a:pt x="120033" y="146694"/>
                    <a:pt x="120033" y="152230"/>
                  </a:cubicBezTo>
                  <a:cubicBezTo>
                    <a:pt x="120033" y="157766"/>
                    <a:pt x="119110" y="170682"/>
                    <a:pt x="112652" y="174373"/>
                  </a:cubicBezTo>
                  <a:cubicBezTo>
                    <a:pt x="105271" y="177141"/>
                    <a:pt x="100658" y="189135"/>
                    <a:pt x="100658" y="197438"/>
                  </a:cubicBezTo>
                  <a:cubicBezTo>
                    <a:pt x="100658" y="205742"/>
                    <a:pt x="89586" y="200207"/>
                    <a:pt x="93277" y="211278"/>
                  </a:cubicBezTo>
                  <a:cubicBezTo>
                    <a:pt x="96967" y="222350"/>
                    <a:pt x="101580" y="235266"/>
                    <a:pt x="93277" y="238034"/>
                  </a:cubicBezTo>
                  <a:cubicBezTo>
                    <a:pt x="84973" y="240802"/>
                    <a:pt x="86818" y="258332"/>
                    <a:pt x="82205" y="258332"/>
                  </a:cubicBezTo>
                  <a:cubicBezTo>
                    <a:pt x="77592" y="258332"/>
                    <a:pt x="74824" y="276784"/>
                    <a:pt x="82205" y="286011"/>
                  </a:cubicBezTo>
                  <a:cubicBezTo>
                    <a:pt x="89586" y="295237"/>
                    <a:pt x="90509" y="303541"/>
                    <a:pt x="90509" y="311844"/>
                  </a:cubicBezTo>
                  <a:cubicBezTo>
                    <a:pt x="90509" y="320148"/>
                    <a:pt x="99735" y="324761"/>
                    <a:pt x="96967" y="334910"/>
                  </a:cubicBezTo>
                  <a:cubicBezTo>
                    <a:pt x="94199" y="344136"/>
                    <a:pt x="95122" y="352440"/>
                    <a:pt x="89586" y="357053"/>
                  </a:cubicBezTo>
                  <a:cubicBezTo>
                    <a:pt x="84050" y="360744"/>
                    <a:pt x="88664" y="372738"/>
                    <a:pt x="82205" y="375506"/>
                  </a:cubicBezTo>
                  <a:cubicBezTo>
                    <a:pt x="74824" y="378273"/>
                    <a:pt x="87741" y="403184"/>
                    <a:pt x="82205" y="408720"/>
                  </a:cubicBezTo>
                  <a:cubicBezTo>
                    <a:pt x="76669" y="413333"/>
                    <a:pt x="62830" y="417024"/>
                    <a:pt x="62830" y="434554"/>
                  </a:cubicBezTo>
                  <a:cubicBezTo>
                    <a:pt x="62830" y="452084"/>
                    <a:pt x="65598" y="461310"/>
                    <a:pt x="63753" y="468691"/>
                  </a:cubicBezTo>
                  <a:cubicBezTo>
                    <a:pt x="61907" y="475149"/>
                    <a:pt x="71133" y="473304"/>
                    <a:pt x="70211" y="483453"/>
                  </a:cubicBezTo>
                  <a:cubicBezTo>
                    <a:pt x="68366" y="493602"/>
                    <a:pt x="56372" y="487144"/>
                    <a:pt x="55449" y="493602"/>
                  </a:cubicBezTo>
                  <a:cubicBezTo>
                    <a:pt x="54526" y="500060"/>
                    <a:pt x="58217" y="512054"/>
                    <a:pt x="53604" y="512977"/>
                  </a:cubicBezTo>
                  <a:cubicBezTo>
                    <a:pt x="48990" y="513900"/>
                    <a:pt x="46223" y="518513"/>
                    <a:pt x="46223" y="529584"/>
                  </a:cubicBezTo>
                  <a:cubicBezTo>
                    <a:pt x="46223" y="540656"/>
                    <a:pt x="39764" y="542501"/>
                    <a:pt x="38842" y="547114"/>
                  </a:cubicBezTo>
                  <a:cubicBezTo>
                    <a:pt x="37919" y="552650"/>
                    <a:pt x="44377" y="559108"/>
                    <a:pt x="44377" y="564644"/>
                  </a:cubicBezTo>
                  <a:cubicBezTo>
                    <a:pt x="44377" y="571102"/>
                    <a:pt x="48068" y="592323"/>
                    <a:pt x="42532" y="592323"/>
                  </a:cubicBezTo>
                  <a:cubicBezTo>
                    <a:pt x="36996" y="593246"/>
                    <a:pt x="34228" y="616311"/>
                    <a:pt x="38842" y="620002"/>
                  </a:cubicBezTo>
                  <a:cubicBezTo>
                    <a:pt x="43455" y="622770"/>
                    <a:pt x="43455" y="629228"/>
                    <a:pt x="41610" y="633841"/>
                  </a:cubicBezTo>
                  <a:cubicBezTo>
                    <a:pt x="38842" y="638454"/>
                    <a:pt x="52681" y="643067"/>
                    <a:pt x="45300" y="650448"/>
                  </a:cubicBezTo>
                  <a:cubicBezTo>
                    <a:pt x="37919" y="657830"/>
                    <a:pt x="43455" y="666133"/>
                    <a:pt x="52681" y="663365"/>
                  </a:cubicBezTo>
                  <a:cubicBezTo>
                    <a:pt x="60062" y="660597"/>
                    <a:pt x="65598" y="675359"/>
                    <a:pt x="56372" y="675359"/>
                  </a:cubicBezTo>
                  <a:cubicBezTo>
                    <a:pt x="48068" y="675359"/>
                    <a:pt x="38842" y="675359"/>
                    <a:pt x="46223" y="680895"/>
                  </a:cubicBezTo>
                  <a:cubicBezTo>
                    <a:pt x="53604" y="686431"/>
                    <a:pt x="60062" y="693812"/>
                    <a:pt x="49913" y="698425"/>
                  </a:cubicBezTo>
                  <a:cubicBezTo>
                    <a:pt x="39764" y="702116"/>
                    <a:pt x="48068" y="709496"/>
                    <a:pt x="46223" y="718723"/>
                  </a:cubicBezTo>
                  <a:cubicBezTo>
                    <a:pt x="44377" y="727949"/>
                    <a:pt x="53604" y="736253"/>
                    <a:pt x="45300" y="739021"/>
                  </a:cubicBezTo>
                  <a:cubicBezTo>
                    <a:pt x="37919" y="741788"/>
                    <a:pt x="48068" y="755628"/>
                    <a:pt x="37919" y="756550"/>
                  </a:cubicBezTo>
                  <a:cubicBezTo>
                    <a:pt x="26847" y="758396"/>
                    <a:pt x="34228" y="768545"/>
                    <a:pt x="26847" y="774080"/>
                  </a:cubicBezTo>
                  <a:cubicBezTo>
                    <a:pt x="19467" y="779616"/>
                    <a:pt x="36074" y="788842"/>
                    <a:pt x="27770" y="794378"/>
                  </a:cubicBezTo>
                  <a:cubicBezTo>
                    <a:pt x="19467" y="799914"/>
                    <a:pt x="25002" y="811908"/>
                    <a:pt x="16699" y="811908"/>
                  </a:cubicBezTo>
                  <a:cubicBezTo>
                    <a:pt x="8395" y="811908"/>
                    <a:pt x="3782" y="823902"/>
                    <a:pt x="2859" y="829438"/>
                  </a:cubicBezTo>
                  <a:cubicBezTo>
                    <a:pt x="1936" y="834974"/>
                    <a:pt x="-3599" y="846045"/>
                    <a:pt x="3782" y="853426"/>
                  </a:cubicBezTo>
                  <a:cubicBezTo>
                    <a:pt x="11163" y="860808"/>
                    <a:pt x="1936" y="867266"/>
                    <a:pt x="8395" y="870956"/>
                  </a:cubicBezTo>
                  <a:cubicBezTo>
                    <a:pt x="14853" y="873724"/>
                    <a:pt x="36074" y="869111"/>
                    <a:pt x="32383" y="878337"/>
                  </a:cubicBezTo>
                  <a:cubicBezTo>
                    <a:pt x="29615" y="887564"/>
                    <a:pt x="29615" y="907861"/>
                    <a:pt x="34228" y="907861"/>
                  </a:cubicBezTo>
                  <a:cubicBezTo>
                    <a:pt x="37919" y="907861"/>
                    <a:pt x="40687" y="919856"/>
                    <a:pt x="47145" y="918933"/>
                  </a:cubicBezTo>
                  <a:cubicBezTo>
                    <a:pt x="53604" y="918010"/>
                    <a:pt x="81282" y="915242"/>
                    <a:pt x="93277" y="918010"/>
                  </a:cubicBezTo>
                  <a:cubicBezTo>
                    <a:pt x="98812" y="919856"/>
                    <a:pt x="104348" y="922623"/>
                    <a:pt x="107116" y="926314"/>
                  </a:cubicBezTo>
                  <a:cubicBezTo>
                    <a:pt x="113574" y="923546"/>
                    <a:pt x="128336" y="932772"/>
                    <a:pt x="132027" y="930005"/>
                  </a:cubicBezTo>
                  <a:cubicBezTo>
                    <a:pt x="135717" y="926314"/>
                    <a:pt x="117265" y="910629"/>
                    <a:pt x="118187" y="906016"/>
                  </a:cubicBezTo>
                  <a:cubicBezTo>
                    <a:pt x="119110" y="901403"/>
                    <a:pt x="115420" y="892177"/>
                    <a:pt x="115420" y="886641"/>
                  </a:cubicBezTo>
                  <a:cubicBezTo>
                    <a:pt x="115420" y="881105"/>
                    <a:pt x="112652" y="868188"/>
                    <a:pt x="120956" y="862653"/>
                  </a:cubicBezTo>
                  <a:cubicBezTo>
                    <a:pt x="129259" y="857117"/>
                    <a:pt x="129259" y="850659"/>
                    <a:pt x="134795" y="852504"/>
                  </a:cubicBezTo>
                  <a:cubicBezTo>
                    <a:pt x="140330" y="854349"/>
                    <a:pt x="150479" y="847891"/>
                    <a:pt x="151402" y="834051"/>
                  </a:cubicBezTo>
                  <a:cubicBezTo>
                    <a:pt x="152325" y="820212"/>
                    <a:pt x="158783" y="814676"/>
                    <a:pt x="169855" y="805450"/>
                  </a:cubicBezTo>
                  <a:cubicBezTo>
                    <a:pt x="182771" y="794378"/>
                    <a:pt x="203069" y="784229"/>
                    <a:pt x="200301" y="779616"/>
                  </a:cubicBezTo>
                  <a:cubicBezTo>
                    <a:pt x="197533" y="775003"/>
                    <a:pt x="204914" y="760241"/>
                    <a:pt x="204914" y="753783"/>
                  </a:cubicBezTo>
                  <a:cubicBezTo>
                    <a:pt x="204914" y="747324"/>
                    <a:pt x="185539" y="749170"/>
                    <a:pt x="179081" y="746402"/>
                  </a:cubicBezTo>
                  <a:cubicBezTo>
                    <a:pt x="172622" y="743634"/>
                    <a:pt x="149557" y="727949"/>
                    <a:pt x="161551" y="706729"/>
                  </a:cubicBezTo>
                  <a:cubicBezTo>
                    <a:pt x="173545" y="685508"/>
                    <a:pt x="197533" y="682740"/>
                    <a:pt x="203992" y="682740"/>
                  </a:cubicBezTo>
                  <a:cubicBezTo>
                    <a:pt x="210450" y="682740"/>
                    <a:pt x="204914" y="672591"/>
                    <a:pt x="210450" y="668901"/>
                  </a:cubicBezTo>
                  <a:cubicBezTo>
                    <a:pt x="215986" y="665210"/>
                    <a:pt x="217831" y="659675"/>
                    <a:pt x="217831" y="651371"/>
                  </a:cubicBezTo>
                  <a:cubicBezTo>
                    <a:pt x="217831" y="641222"/>
                    <a:pt x="217831" y="625538"/>
                    <a:pt x="227980" y="624615"/>
                  </a:cubicBezTo>
                  <a:cubicBezTo>
                    <a:pt x="238129" y="623692"/>
                    <a:pt x="240897" y="617234"/>
                    <a:pt x="235361" y="616311"/>
                  </a:cubicBezTo>
                  <a:cubicBezTo>
                    <a:pt x="229825" y="615389"/>
                    <a:pt x="226135" y="607085"/>
                    <a:pt x="236284" y="606162"/>
                  </a:cubicBezTo>
                  <a:cubicBezTo>
                    <a:pt x="246433" y="605240"/>
                    <a:pt x="243665" y="614466"/>
                    <a:pt x="251046" y="614466"/>
                  </a:cubicBezTo>
                  <a:cubicBezTo>
                    <a:pt x="258427" y="614466"/>
                    <a:pt x="271344" y="601549"/>
                    <a:pt x="261195" y="594168"/>
                  </a:cubicBezTo>
                  <a:cubicBezTo>
                    <a:pt x="251046" y="586787"/>
                    <a:pt x="248278" y="597859"/>
                    <a:pt x="243665" y="598781"/>
                  </a:cubicBezTo>
                  <a:cubicBezTo>
                    <a:pt x="239052" y="599704"/>
                    <a:pt x="234439" y="591400"/>
                    <a:pt x="228903" y="591400"/>
                  </a:cubicBezTo>
                  <a:cubicBezTo>
                    <a:pt x="223367" y="591400"/>
                    <a:pt x="227058" y="576638"/>
                    <a:pt x="225212" y="572025"/>
                  </a:cubicBezTo>
                  <a:cubicBezTo>
                    <a:pt x="223367" y="567412"/>
                    <a:pt x="219676" y="554495"/>
                    <a:pt x="224290" y="548037"/>
                  </a:cubicBezTo>
                  <a:cubicBezTo>
                    <a:pt x="228903" y="541579"/>
                    <a:pt x="248278" y="558186"/>
                    <a:pt x="265808" y="559108"/>
                  </a:cubicBezTo>
                  <a:cubicBezTo>
                    <a:pt x="283338" y="560031"/>
                    <a:pt x="296255" y="550805"/>
                    <a:pt x="296255" y="544346"/>
                  </a:cubicBezTo>
                  <a:cubicBezTo>
                    <a:pt x="296255" y="537888"/>
                    <a:pt x="287951" y="526816"/>
                    <a:pt x="299022" y="519436"/>
                  </a:cubicBezTo>
                  <a:cubicBezTo>
                    <a:pt x="310094" y="512054"/>
                    <a:pt x="300868" y="510209"/>
                    <a:pt x="298100" y="500983"/>
                  </a:cubicBezTo>
                  <a:cubicBezTo>
                    <a:pt x="295332" y="491757"/>
                    <a:pt x="302713" y="486221"/>
                    <a:pt x="307326" y="490834"/>
                  </a:cubicBezTo>
                  <a:cubicBezTo>
                    <a:pt x="311939" y="495447"/>
                    <a:pt x="346076" y="492679"/>
                    <a:pt x="374678" y="487144"/>
                  </a:cubicBezTo>
                  <a:cubicBezTo>
                    <a:pt x="403279" y="481608"/>
                    <a:pt x="422654" y="470536"/>
                    <a:pt x="424500" y="463155"/>
                  </a:cubicBezTo>
                  <a:cubicBezTo>
                    <a:pt x="426345" y="455774"/>
                    <a:pt x="443875" y="436399"/>
                    <a:pt x="448488" y="429018"/>
                  </a:cubicBezTo>
                  <a:cubicBezTo>
                    <a:pt x="453101" y="421637"/>
                    <a:pt x="449410" y="413333"/>
                    <a:pt x="437416" y="411488"/>
                  </a:cubicBezTo>
                  <a:cubicBezTo>
                    <a:pt x="425422" y="409643"/>
                    <a:pt x="426345" y="396726"/>
                    <a:pt x="432803" y="389345"/>
                  </a:cubicBezTo>
                  <a:cubicBezTo>
                    <a:pt x="439262" y="381964"/>
                    <a:pt x="429113" y="374583"/>
                    <a:pt x="418041" y="373660"/>
                  </a:cubicBezTo>
                  <a:cubicBezTo>
                    <a:pt x="406970" y="372738"/>
                    <a:pt x="389440" y="365357"/>
                    <a:pt x="399589" y="356130"/>
                  </a:cubicBezTo>
                  <a:cubicBezTo>
                    <a:pt x="404202" y="351517"/>
                    <a:pt x="406970" y="352440"/>
                    <a:pt x="408815" y="354285"/>
                  </a:cubicBezTo>
                  <a:cubicBezTo>
                    <a:pt x="410660" y="349672"/>
                    <a:pt x="412505" y="345059"/>
                    <a:pt x="410660" y="343214"/>
                  </a:cubicBezTo>
                  <a:cubicBezTo>
                    <a:pt x="407892" y="340446"/>
                    <a:pt x="402357" y="344136"/>
                    <a:pt x="403279" y="327529"/>
                  </a:cubicBezTo>
                  <a:cubicBezTo>
                    <a:pt x="404202" y="310922"/>
                    <a:pt x="409738" y="314612"/>
                    <a:pt x="410660" y="293392"/>
                  </a:cubicBezTo>
                  <a:cubicBezTo>
                    <a:pt x="411583" y="272171"/>
                    <a:pt x="418964" y="260177"/>
                    <a:pt x="418964" y="249106"/>
                  </a:cubicBezTo>
                  <a:cubicBezTo>
                    <a:pt x="418964" y="238034"/>
                    <a:pt x="439262" y="225117"/>
                    <a:pt x="450333" y="206665"/>
                  </a:cubicBezTo>
                  <a:cubicBezTo>
                    <a:pt x="461405" y="188212"/>
                    <a:pt x="485393" y="166069"/>
                    <a:pt x="495542" y="159611"/>
                  </a:cubicBezTo>
                  <a:cubicBezTo>
                    <a:pt x="505691" y="153152"/>
                    <a:pt x="525066" y="147617"/>
                    <a:pt x="526911" y="142081"/>
                  </a:cubicBezTo>
                  <a:cubicBezTo>
                    <a:pt x="525066" y="135623"/>
                    <a:pt x="523221" y="104253"/>
                    <a:pt x="518608" y="101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2" name="Google Shape;752;p62"/>
            <p:cNvSpPr/>
            <p:nvPr/>
          </p:nvSpPr>
          <p:spPr>
            <a:xfrm>
              <a:off x="3820721" y="4986700"/>
              <a:ext cx="227046" cy="1178306"/>
            </a:xfrm>
            <a:custGeom>
              <a:avLst/>
              <a:gdLst/>
              <a:ahLst/>
              <a:cxnLst/>
              <a:rect l="l" t="t" r="r" b="b"/>
              <a:pathLst>
                <a:path w="227046" h="1178306" extrusionOk="0">
                  <a:moveTo>
                    <a:pt x="105259" y="1039722"/>
                  </a:moveTo>
                  <a:cubicBezTo>
                    <a:pt x="98801" y="1040644"/>
                    <a:pt x="96956" y="1028650"/>
                    <a:pt x="92343" y="1028650"/>
                  </a:cubicBezTo>
                  <a:cubicBezTo>
                    <a:pt x="88652" y="1028650"/>
                    <a:pt x="87729" y="1008353"/>
                    <a:pt x="90497" y="999126"/>
                  </a:cubicBezTo>
                  <a:cubicBezTo>
                    <a:pt x="93265" y="989900"/>
                    <a:pt x="72967" y="994513"/>
                    <a:pt x="66509" y="991745"/>
                  </a:cubicBezTo>
                  <a:cubicBezTo>
                    <a:pt x="60051" y="988977"/>
                    <a:pt x="69277" y="982519"/>
                    <a:pt x="61896" y="974215"/>
                  </a:cubicBezTo>
                  <a:cubicBezTo>
                    <a:pt x="54515" y="966834"/>
                    <a:pt x="60051" y="955763"/>
                    <a:pt x="60973" y="950227"/>
                  </a:cubicBezTo>
                  <a:cubicBezTo>
                    <a:pt x="61896" y="944691"/>
                    <a:pt x="66509" y="932697"/>
                    <a:pt x="74813" y="932697"/>
                  </a:cubicBezTo>
                  <a:cubicBezTo>
                    <a:pt x="83116" y="932697"/>
                    <a:pt x="77580" y="919780"/>
                    <a:pt x="85884" y="915167"/>
                  </a:cubicBezTo>
                  <a:cubicBezTo>
                    <a:pt x="94188" y="909631"/>
                    <a:pt x="78503" y="900405"/>
                    <a:pt x="84962" y="894869"/>
                  </a:cubicBezTo>
                  <a:cubicBezTo>
                    <a:pt x="92343" y="889333"/>
                    <a:pt x="84962" y="879185"/>
                    <a:pt x="96033" y="877339"/>
                  </a:cubicBezTo>
                  <a:cubicBezTo>
                    <a:pt x="107105" y="875494"/>
                    <a:pt x="96033" y="861655"/>
                    <a:pt x="103414" y="859810"/>
                  </a:cubicBezTo>
                  <a:cubicBezTo>
                    <a:pt x="110795" y="857042"/>
                    <a:pt x="101569" y="848738"/>
                    <a:pt x="104337" y="839512"/>
                  </a:cubicBezTo>
                  <a:cubicBezTo>
                    <a:pt x="107105" y="830285"/>
                    <a:pt x="97878" y="822904"/>
                    <a:pt x="108027" y="819214"/>
                  </a:cubicBezTo>
                  <a:cubicBezTo>
                    <a:pt x="118176" y="815523"/>
                    <a:pt x="110795" y="807220"/>
                    <a:pt x="104337" y="801684"/>
                  </a:cubicBezTo>
                  <a:cubicBezTo>
                    <a:pt x="96956" y="796148"/>
                    <a:pt x="106182" y="796148"/>
                    <a:pt x="114486" y="796148"/>
                  </a:cubicBezTo>
                  <a:cubicBezTo>
                    <a:pt x="122789" y="796148"/>
                    <a:pt x="118176" y="782309"/>
                    <a:pt x="110795" y="784154"/>
                  </a:cubicBezTo>
                  <a:cubicBezTo>
                    <a:pt x="101569" y="786922"/>
                    <a:pt x="96033" y="777696"/>
                    <a:pt x="103414" y="771237"/>
                  </a:cubicBezTo>
                  <a:cubicBezTo>
                    <a:pt x="110795" y="763856"/>
                    <a:pt x="96956" y="759243"/>
                    <a:pt x="99724" y="754630"/>
                  </a:cubicBezTo>
                  <a:cubicBezTo>
                    <a:pt x="102491" y="750017"/>
                    <a:pt x="102491" y="743559"/>
                    <a:pt x="96956" y="740791"/>
                  </a:cubicBezTo>
                  <a:cubicBezTo>
                    <a:pt x="92343" y="738023"/>
                    <a:pt x="95111" y="714034"/>
                    <a:pt x="100646" y="713112"/>
                  </a:cubicBezTo>
                  <a:cubicBezTo>
                    <a:pt x="106182" y="712189"/>
                    <a:pt x="102491" y="690969"/>
                    <a:pt x="102491" y="685433"/>
                  </a:cubicBezTo>
                  <a:cubicBezTo>
                    <a:pt x="102491" y="678975"/>
                    <a:pt x="96033" y="672516"/>
                    <a:pt x="96956" y="667903"/>
                  </a:cubicBezTo>
                  <a:cubicBezTo>
                    <a:pt x="97878" y="662367"/>
                    <a:pt x="104337" y="660522"/>
                    <a:pt x="104337" y="650373"/>
                  </a:cubicBezTo>
                  <a:cubicBezTo>
                    <a:pt x="104337" y="639302"/>
                    <a:pt x="107105" y="634689"/>
                    <a:pt x="111718" y="633766"/>
                  </a:cubicBezTo>
                  <a:cubicBezTo>
                    <a:pt x="116331" y="632843"/>
                    <a:pt x="112640" y="620849"/>
                    <a:pt x="113563" y="614391"/>
                  </a:cubicBezTo>
                  <a:cubicBezTo>
                    <a:pt x="114486" y="607932"/>
                    <a:pt x="126480" y="614391"/>
                    <a:pt x="128325" y="604242"/>
                  </a:cubicBezTo>
                  <a:cubicBezTo>
                    <a:pt x="130170" y="594093"/>
                    <a:pt x="120944" y="595938"/>
                    <a:pt x="121867" y="589480"/>
                  </a:cubicBezTo>
                  <a:cubicBezTo>
                    <a:pt x="123712" y="582099"/>
                    <a:pt x="120944" y="571950"/>
                    <a:pt x="120944" y="555343"/>
                  </a:cubicBezTo>
                  <a:cubicBezTo>
                    <a:pt x="120944" y="538735"/>
                    <a:pt x="134783" y="534122"/>
                    <a:pt x="140319" y="529509"/>
                  </a:cubicBezTo>
                  <a:cubicBezTo>
                    <a:pt x="145855" y="524896"/>
                    <a:pt x="132938" y="499985"/>
                    <a:pt x="140319" y="496295"/>
                  </a:cubicBezTo>
                  <a:cubicBezTo>
                    <a:pt x="147700" y="493527"/>
                    <a:pt x="143087" y="481532"/>
                    <a:pt x="147700" y="477842"/>
                  </a:cubicBezTo>
                  <a:cubicBezTo>
                    <a:pt x="153236" y="474151"/>
                    <a:pt x="151391" y="464925"/>
                    <a:pt x="155081" y="455699"/>
                  </a:cubicBezTo>
                  <a:cubicBezTo>
                    <a:pt x="157849" y="446472"/>
                    <a:pt x="148623" y="441859"/>
                    <a:pt x="148623" y="432633"/>
                  </a:cubicBezTo>
                  <a:cubicBezTo>
                    <a:pt x="148623" y="424330"/>
                    <a:pt x="146777" y="416026"/>
                    <a:pt x="140319" y="406800"/>
                  </a:cubicBezTo>
                  <a:cubicBezTo>
                    <a:pt x="132938" y="397573"/>
                    <a:pt x="135706" y="379121"/>
                    <a:pt x="140319" y="379121"/>
                  </a:cubicBezTo>
                  <a:cubicBezTo>
                    <a:pt x="144932" y="379121"/>
                    <a:pt x="143087" y="361591"/>
                    <a:pt x="151391" y="358823"/>
                  </a:cubicBezTo>
                  <a:cubicBezTo>
                    <a:pt x="159694" y="356055"/>
                    <a:pt x="155081" y="343138"/>
                    <a:pt x="151391" y="332067"/>
                  </a:cubicBezTo>
                  <a:cubicBezTo>
                    <a:pt x="147700" y="320995"/>
                    <a:pt x="158772" y="326531"/>
                    <a:pt x="158772" y="318227"/>
                  </a:cubicBezTo>
                  <a:cubicBezTo>
                    <a:pt x="158772" y="309924"/>
                    <a:pt x="163385" y="297930"/>
                    <a:pt x="170766" y="295162"/>
                  </a:cubicBezTo>
                  <a:cubicBezTo>
                    <a:pt x="178147" y="292394"/>
                    <a:pt x="178147" y="278555"/>
                    <a:pt x="178147" y="273019"/>
                  </a:cubicBezTo>
                  <a:cubicBezTo>
                    <a:pt x="178147" y="267483"/>
                    <a:pt x="188296" y="265638"/>
                    <a:pt x="193831" y="260102"/>
                  </a:cubicBezTo>
                  <a:cubicBezTo>
                    <a:pt x="199367" y="255489"/>
                    <a:pt x="184605" y="247185"/>
                    <a:pt x="192909" y="242572"/>
                  </a:cubicBezTo>
                  <a:cubicBezTo>
                    <a:pt x="201213" y="237959"/>
                    <a:pt x="185528" y="218584"/>
                    <a:pt x="190141" y="214893"/>
                  </a:cubicBezTo>
                  <a:cubicBezTo>
                    <a:pt x="194754" y="211203"/>
                    <a:pt x="191064" y="201976"/>
                    <a:pt x="191986" y="196441"/>
                  </a:cubicBezTo>
                  <a:cubicBezTo>
                    <a:pt x="192909" y="189982"/>
                    <a:pt x="218743" y="178911"/>
                    <a:pt x="221510" y="173375"/>
                  </a:cubicBezTo>
                  <a:cubicBezTo>
                    <a:pt x="223356" y="169684"/>
                    <a:pt x="226123" y="155845"/>
                    <a:pt x="227046" y="142928"/>
                  </a:cubicBezTo>
                  <a:cubicBezTo>
                    <a:pt x="218743" y="148464"/>
                    <a:pt x="212284" y="151232"/>
                    <a:pt x="210439" y="147541"/>
                  </a:cubicBezTo>
                  <a:cubicBezTo>
                    <a:pt x="207671" y="142006"/>
                    <a:pt x="211361" y="126321"/>
                    <a:pt x="203980" y="118940"/>
                  </a:cubicBezTo>
                  <a:cubicBezTo>
                    <a:pt x="196600" y="111559"/>
                    <a:pt x="201213" y="97720"/>
                    <a:pt x="194754" y="94952"/>
                  </a:cubicBezTo>
                  <a:cubicBezTo>
                    <a:pt x="187373" y="92184"/>
                    <a:pt x="179069" y="78344"/>
                    <a:pt x="185528" y="73731"/>
                  </a:cubicBezTo>
                  <a:cubicBezTo>
                    <a:pt x="191986" y="69118"/>
                    <a:pt x="185528" y="59892"/>
                    <a:pt x="191064" y="55279"/>
                  </a:cubicBezTo>
                  <a:cubicBezTo>
                    <a:pt x="196600" y="50666"/>
                    <a:pt x="188296" y="49743"/>
                    <a:pt x="179992" y="40517"/>
                  </a:cubicBezTo>
                  <a:cubicBezTo>
                    <a:pt x="171688" y="31290"/>
                    <a:pt x="182760" y="19296"/>
                    <a:pt x="173534" y="12838"/>
                  </a:cubicBezTo>
                  <a:cubicBezTo>
                    <a:pt x="164308" y="6380"/>
                    <a:pt x="164308" y="-2847"/>
                    <a:pt x="161540" y="844"/>
                  </a:cubicBezTo>
                  <a:cubicBezTo>
                    <a:pt x="158772" y="4534"/>
                    <a:pt x="158772" y="17451"/>
                    <a:pt x="150468" y="22064"/>
                  </a:cubicBezTo>
                  <a:cubicBezTo>
                    <a:pt x="149545" y="22987"/>
                    <a:pt x="146777" y="23909"/>
                    <a:pt x="144932" y="25755"/>
                  </a:cubicBezTo>
                  <a:cubicBezTo>
                    <a:pt x="144932" y="32213"/>
                    <a:pt x="143087" y="43285"/>
                    <a:pt x="144932" y="48820"/>
                  </a:cubicBezTo>
                  <a:cubicBezTo>
                    <a:pt x="148623" y="57124"/>
                    <a:pt x="150468" y="99565"/>
                    <a:pt x="146777" y="116172"/>
                  </a:cubicBezTo>
                  <a:cubicBezTo>
                    <a:pt x="143087" y="132779"/>
                    <a:pt x="139397" y="145696"/>
                    <a:pt x="136629" y="155845"/>
                  </a:cubicBezTo>
                  <a:cubicBezTo>
                    <a:pt x="133861" y="165994"/>
                    <a:pt x="144932" y="165994"/>
                    <a:pt x="140319" y="170607"/>
                  </a:cubicBezTo>
                  <a:cubicBezTo>
                    <a:pt x="135706" y="175220"/>
                    <a:pt x="137551" y="187215"/>
                    <a:pt x="137551" y="205667"/>
                  </a:cubicBezTo>
                  <a:cubicBezTo>
                    <a:pt x="137551" y="224120"/>
                    <a:pt x="126480" y="255489"/>
                    <a:pt x="125557" y="264715"/>
                  </a:cubicBezTo>
                  <a:cubicBezTo>
                    <a:pt x="124634" y="273941"/>
                    <a:pt x="117254" y="281322"/>
                    <a:pt x="118176" y="291471"/>
                  </a:cubicBezTo>
                  <a:cubicBezTo>
                    <a:pt x="119099" y="301620"/>
                    <a:pt x="112640" y="309001"/>
                    <a:pt x="106182" y="313614"/>
                  </a:cubicBezTo>
                  <a:cubicBezTo>
                    <a:pt x="99724" y="318227"/>
                    <a:pt x="116331" y="335757"/>
                    <a:pt x="116331" y="344984"/>
                  </a:cubicBezTo>
                  <a:cubicBezTo>
                    <a:pt x="116331" y="354210"/>
                    <a:pt x="103414" y="357901"/>
                    <a:pt x="106182" y="373585"/>
                  </a:cubicBezTo>
                  <a:cubicBezTo>
                    <a:pt x="109872" y="392038"/>
                    <a:pt x="106182" y="424330"/>
                    <a:pt x="106182" y="430788"/>
                  </a:cubicBezTo>
                  <a:cubicBezTo>
                    <a:pt x="106182" y="437246"/>
                    <a:pt x="98801" y="436324"/>
                    <a:pt x="100646" y="448318"/>
                  </a:cubicBezTo>
                  <a:cubicBezTo>
                    <a:pt x="102491" y="460312"/>
                    <a:pt x="93265" y="463080"/>
                    <a:pt x="91420" y="480610"/>
                  </a:cubicBezTo>
                  <a:cubicBezTo>
                    <a:pt x="89575" y="498140"/>
                    <a:pt x="76658" y="523051"/>
                    <a:pt x="71122" y="535967"/>
                  </a:cubicBezTo>
                  <a:cubicBezTo>
                    <a:pt x="65586" y="548884"/>
                    <a:pt x="65586" y="557188"/>
                    <a:pt x="59128" y="557188"/>
                  </a:cubicBezTo>
                  <a:cubicBezTo>
                    <a:pt x="52670" y="557188"/>
                    <a:pt x="50824" y="564569"/>
                    <a:pt x="55437" y="576563"/>
                  </a:cubicBezTo>
                  <a:cubicBezTo>
                    <a:pt x="60051" y="588557"/>
                    <a:pt x="51747" y="597784"/>
                    <a:pt x="59128" y="609778"/>
                  </a:cubicBezTo>
                  <a:cubicBezTo>
                    <a:pt x="66509" y="621772"/>
                    <a:pt x="63741" y="625462"/>
                    <a:pt x="60051" y="636534"/>
                  </a:cubicBezTo>
                  <a:cubicBezTo>
                    <a:pt x="56360" y="647605"/>
                    <a:pt x="51747" y="648528"/>
                    <a:pt x="51747" y="658677"/>
                  </a:cubicBezTo>
                  <a:cubicBezTo>
                    <a:pt x="51747" y="668826"/>
                    <a:pt x="43443" y="678052"/>
                    <a:pt x="48057" y="689124"/>
                  </a:cubicBezTo>
                  <a:cubicBezTo>
                    <a:pt x="52670" y="700195"/>
                    <a:pt x="51747" y="704808"/>
                    <a:pt x="45288" y="704808"/>
                  </a:cubicBezTo>
                  <a:cubicBezTo>
                    <a:pt x="38830" y="704808"/>
                    <a:pt x="36985" y="714034"/>
                    <a:pt x="34217" y="733410"/>
                  </a:cubicBezTo>
                  <a:cubicBezTo>
                    <a:pt x="31449" y="752785"/>
                    <a:pt x="32372" y="751862"/>
                    <a:pt x="46211" y="750939"/>
                  </a:cubicBezTo>
                  <a:cubicBezTo>
                    <a:pt x="60051" y="750017"/>
                    <a:pt x="48979" y="703886"/>
                    <a:pt x="58205" y="703886"/>
                  </a:cubicBezTo>
                  <a:cubicBezTo>
                    <a:pt x="67432" y="703886"/>
                    <a:pt x="59128" y="696504"/>
                    <a:pt x="68354" y="693737"/>
                  </a:cubicBezTo>
                  <a:cubicBezTo>
                    <a:pt x="77580" y="690969"/>
                    <a:pt x="69277" y="702040"/>
                    <a:pt x="75735" y="703886"/>
                  </a:cubicBezTo>
                  <a:cubicBezTo>
                    <a:pt x="82194" y="705731"/>
                    <a:pt x="85884" y="710344"/>
                    <a:pt x="77580" y="715880"/>
                  </a:cubicBezTo>
                  <a:cubicBezTo>
                    <a:pt x="69277" y="721416"/>
                    <a:pt x="79426" y="731564"/>
                    <a:pt x="74813" y="738023"/>
                  </a:cubicBezTo>
                  <a:cubicBezTo>
                    <a:pt x="70200" y="744481"/>
                    <a:pt x="64664" y="750939"/>
                    <a:pt x="68354" y="759243"/>
                  </a:cubicBezTo>
                  <a:cubicBezTo>
                    <a:pt x="72045" y="767547"/>
                    <a:pt x="64664" y="766624"/>
                    <a:pt x="63741" y="775850"/>
                  </a:cubicBezTo>
                  <a:cubicBezTo>
                    <a:pt x="62819" y="785077"/>
                    <a:pt x="69277" y="785999"/>
                    <a:pt x="64664" y="788767"/>
                  </a:cubicBezTo>
                  <a:cubicBezTo>
                    <a:pt x="60051" y="791535"/>
                    <a:pt x="70200" y="798916"/>
                    <a:pt x="63741" y="799839"/>
                  </a:cubicBezTo>
                  <a:cubicBezTo>
                    <a:pt x="57283" y="800761"/>
                    <a:pt x="60973" y="808142"/>
                    <a:pt x="64664" y="815523"/>
                  </a:cubicBezTo>
                  <a:cubicBezTo>
                    <a:pt x="68354" y="822904"/>
                    <a:pt x="57283" y="818291"/>
                    <a:pt x="51747" y="822904"/>
                  </a:cubicBezTo>
                  <a:cubicBezTo>
                    <a:pt x="46211" y="827518"/>
                    <a:pt x="57283" y="833976"/>
                    <a:pt x="54515" y="840434"/>
                  </a:cubicBezTo>
                  <a:cubicBezTo>
                    <a:pt x="51747" y="846893"/>
                    <a:pt x="41598" y="836744"/>
                    <a:pt x="37908" y="833053"/>
                  </a:cubicBezTo>
                  <a:cubicBezTo>
                    <a:pt x="34217" y="829363"/>
                    <a:pt x="44366" y="822904"/>
                    <a:pt x="49902" y="815523"/>
                  </a:cubicBezTo>
                  <a:cubicBezTo>
                    <a:pt x="55437" y="808142"/>
                    <a:pt x="44366" y="793380"/>
                    <a:pt x="36062" y="796148"/>
                  </a:cubicBezTo>
                  <a:cubicBezTo>
                    <a:pt x="27759" y="798916"/>
                    <a:pt x="44366" y="809065"/>
                    <a:pt x="44366" y="817369"/>
                  </a:cubicBezTo>
                  <a:cubicBezTo>
                    <a:pt x="44366" y="825672"/>
                    <a:pt x="29604" y="815523"/>
                    <a:pt x="30527" y="823827"/>
                  </a:cubicBezTo>
                  <a:cubicBezTo>
                    <a:pt x="31449" y="832131"/>
                    <a:pt x="20378" y="829363"/>
                    <a:pt x="15765" y="834899"/>
                  </a:cubicBezTo>
                  <a:cubicBezTo>
                    <a:pt x="11151" y="840434"/>
                    <a:pt x="23145" y="845970"/>
                    <a:pt x="16687" y="847815"/>
                  </a:cubicBezTo>
                  <a:cubicBezTo>
                    <a:pt x="10229" y="849661"/>
                    <a:pt x="1003" y="857964"/>
                    <a:pt x="80" y="863500"/>
                  </a:cubicBezTo>
                  <a:cubicBezTo>
                    <a:pt x="-843" y="869036"/>
                    <a:pt x="6538" y="870881"/>
                    <a:pt x="6538" y="864423"/>
                  </a:cubicBezTo>
                  <a:cubicBezTo>
                    <a:pt x="6538" y="857964"/>
                    <a:pt x="15765" y="857042"/>
                    <a:pt x="18532" y="864423"/>
                  </a:cubicBezTo>
                  <a:cubicBezTo>
                    <a:pt x="21300" y="871804"/>
                    <a:pt x="25914" y="864423"/>
                    <a:pt x="33294" y="866268"/>
                  </a:cubicBezTo>
                  <a:cubicBezTo>
                    <a:pt x="40675" y="868113"/>
                    <a:pt x="40675" y="880107"/>
                    <a:pt x="36062" y="879185"/>
                  </a:cubicBezTo>
                  <a:cubicBezTo>
                    <a:pt x="31449" y="878262"/>
                    <a:pt x="26836" y="886566"/>
                    <a:pt x="27759" y="895792"/>
                  </a:cubicBezTo>
                  <a:cubicBezTo>
                    <a:pt x="28681" y="905018"/>
                    <a:pt x="45288" y="895792"/>
                    <a:pt x="51747" y="898560"/>
                  </a:cubicBezTo>
                  <a:cubicBezTo>
                    <a:pt x="58205" y="901328"/>
                    <a:pt x="56360" y="913322"/>
                    <a:pt x="52670" y="908709"/>
                  </a:cubicBezTo>
                  <a:cubicBezTo>
                    <a:pt x="48979" y="904096"/>
                    <a:pt x="39753" y="897637"/>
                    <a:pt x="35140" y="905018"/>
                  </a:cubicBezTo>
                  <a:cubicBezTo>
                    <a:pt x="30527" y="912399"/>
                    <a:pt x="24991" y="908709"/>
                    <a:pt x="19455" y="905941"/>
                  </a:cubicBezTo>
                  <a:cubicBezTo>
                    <a:pt x="13919" y="903173"/>
                    <a:pt x="-4533" y="916090"/>
                    <a:pt x="1925" y="920703"/>
                  </a:cubicBezTo>
                  <a:cubicBezTo>
                    <a:pt x="8383" y="925316"/>
                    <a:pt x="7461" y="932697"/>
                    <a:pt x="12074" y="932697"/>
                  </a:cubicBezTo>
                  <a:cubicBezTo>
                    <a:pt x="16687" y="932697"/>
                    <a:pt x="22223" y="929007"/>
                    <a:pt x="24991" y="924393"/>
                  </a:cubicBezTo>
                  <a:cubicBezTo>
                    <a:pt x="27759" y="919780"/>
                    <a:pt x="35140" y="915167"/>
                    <a:pt x="36062" y="925316"/>
                  </a:cubicBezTo>
                  <a:cubicBezTo>
                    <a:pt x="36985" y="935465"/>
                    <a:pt x="24991" y="930852"/>
                    <a:pt x="23145" y="936387"/>
                  </a:cubicBezTo>
                  <a:cubicBezTo>
                    <a:pt x="21300" y="941923"/>
                    <a:pt x="15765" y="946536"/>
                    <a:pt x="9306" y="952072"/>
                  </a:cubicBezTo>
                  <a:cubicBezTo>
                    <a:pt x="2848" y="957608"/>
                    <a:pt x="9306" y="965912"/>
                    <a:pt x="14842" y="963144"/>
                  </a:cubicBezTo>
                  <a:cubicBezTo>
                    <a:pt x="20378" y="960376"/>
                    <a:pt x="12997" y="970525"/>
                    <a:pt x="21300" y="971447"/>
                  </a:cubicBezTo>
                  <a:cubicBezTo>
                    <a:pt x="28681" y="972370"/>
                    <a:pt x="31449" y="966834"/>
                    <a:pt x="29604" y="961299"/>
                  </a:cubicBezTo>
                  <a:cubicBezTo>
                    <a:pt x="27759" y="955763"/>
                    <a:pt x="33294" y="942846"/>
                    <a:pt x="40675" y="949304"/>
                  </a:cubicBezTo>
                  <a:cubicBezTo>
                    <a:pt x="48057" y="955763"/>
                    <a:pt x="36985" y="962221"/>
                    <a:pt x="36985" y="967757"/>
                  </a:cubicBezTo>
                  <a:cubicBezTo>
                    <a:pt x="36985" y="973293"/>
                    <a:pt x="33294" y="980674"/>
                    <a:pt x="33294" y="987132"/>
                  </a:cubicBezTo>
                  <a:cubicBezTo>
                    <a:pt x="33294" y="993590"/>
                    <a:pt x="25914" y="989900"/>
                    <a:pt x="25914" y="997281"/>
                  </a:cubicBezTo>
                  <a:cubicBezTo>
                    <a:pt x="25914" y="1004662"/>
                    <a:pt x="9306" y="1000049"/>
                    <a:pt x="17610" y="1004662"/>
                  </a:cubicBezTo>
                  <a:cubicBezTo>
                    <a:pt x="25914" y="1009275"/>
                    <a:pt x="12997" y="1015733"/>
                    <a:pt x="16687" y="1020347"/>
                  </a:cubicBezTo>
                  <a:cubicBezTo>
                    <a:pt x="20378" y="1024960"/>
                    <a:pt x="24068" y="1013888"/>
                    <a:pt x="30527" y="1016656"/>
                  </a:cubicBezTo>
                  <a:cubicBezTo>
                    <a:pt x="36985" y="1019424"/>
                    <a:pt x="36062" y="1020347"/>
                    <a:pt x="43443" y="1017579"/>
                  </a:cubicBezTo>
                  <a:cubicBezTo>
                    <a:pt x="50824" y="1014811"/>
                    <a:pt x="56360" y="1024037"/>
                    <a:pt x="48979" y="1025882"/>
                  </a:cubicBezTo>
                  <a:cubicBezTo>
                    <a:pt x="41598" y="1027727"/>
                    <a:pt x="33294" y="1036954"/>
                    <a:pt x="36985" y="1037876"/>
                  </a:cubicBezTo>
                  <a:cubicBezTo>
                    <a:pt x="40675" y="1038799"/>
                    <a:pt x="49902" y="1032341"/>
                    <a:pt x="52670" y="1039722"/>
                  </a:cubicBezTo>
                  <a:cubicBezTo>
                    <a:pt x="55437" y="1047103"/>
                    <a:pt x="60973" y="1045258"/>
                    <a:pt x="60973" y="1036954"/>
                  </a:cubicBezTo>
                  <a:cubicBezTo>
                    <a:pt x="60973" y="1028650"/>
                    <a:pt x="75735" y="1036031"/>
                    <a:pt x="77580" y="1042490"/>
                  </a:cubicBezTo>
                  <a:cubicBezTo>
                    <a:pt x="79426" y="1048948"/>
                    <a:pt x="62819" y="1053561"/>
                    <a:pt x="54515" y="1051716"/>
                  </a:cubicBezTo>
                  <a:cubicBezTo>
                    <a:pt x="46211" y="1049871"/>
                    <a:pt x="41598" y="1060019"/>
                    <a:pt x="47134" y="1067401"/>
                  </a:cubicBezTo>
                  <a:cubicBezTo>
                    <a:pt x="52670" y="1074782"/>
                    <a:pt x="60051" y="1067401"/>
                    <a:pt x="66509" y="1060942"/>
                  </a:cubicBezTo>
                  <a:cubicBezTo>
                    <a:pt x="72967" y="1054484"/>
                    <a:pt x="104337" y="1056329"/>
                    <a:pt x="106182" y="1063710"/>
                  </a:cubicBezTo>
                  <a:cubicBezTo>
                    <a:pt x="108027" y="1071091"/>
                    <a:pt x="91420" y="1064633"/>
                    <a:pt x="89575" y="1069246"/>
                  </a:cubicBezTo>
                  <a:cubicBezTo>
                    <a:pt x="87729" y="1073859"/>
                    <a:pt x="74813" y="1076627"/>
                    <a:pt x="72967" y="1072014"/>
                  </a:cubicBezTo>
                  <a:cubicBezTo>
                    <a:pt x="71122" y="1067401"/>
                    <a:pt x="59128" y="1073859"/>
                    <a:pt x="58205" y="1081240"/>
                  </a:cubicBezTo>
                  <a:cubicBezTo>
                    <a:pt x="57283" y="1088621"/>
                    <a:pt x="48057" y="1088621"/>
                    <a:pt x="59128" y="1091389"/>
                  </a:cubicBezTo>
                  <a:cubicBezTo>
                    <a:pt x="70200" y="1094157"/>
                    <a:pt x="66509" y="1080317"/>
                    <a:pt x="83116" y="1081240"/>
                  </a:cubicBezTo>
                  <a:cubicBezTo>
                    <a:pt x="99724" y="1082163"/>
                    <a:pt x="108027" y="1066478"/>
                    <a:pt x="112640" y="1075704"/>
                  </a:cubicBezTo>
                  <a:cubicBezTo>
                    <a:pt x="117254" y="1084931"/>
                    <a:pt x="99724" y="1092311"/>
                    <a:pt x="93265" y="1086776"/>
                  </a:cubicBezTo>
                  <a:cubicBezTo>
                    <a:pt x="86807" y="1081240"/>
                    <a:pt x="79426" y="1090466"/>
                    <a:pt x="80348" y="1099693"/>
                  </a:cubicBezTo>
                  <a:cubicBezTo>
                    <a:pt x="81271" y="1108919"/>
                    <a:pt x="61896" y="1096925"/>
                    <a:pt x="52670" y="1096002"/>
                  </a:cubicBezTo>
                  <a:cubicBezTo>
                    <a:pt x="43443" y="1095079"/>
                    <a:pt x="47134" y="1104306"/>
                    <a:pt x="55437" y="1113532"/>
                  </a:cubicBezTo>
                  <a:cubicBezTo>
                    <a:pt x="63741" y="1122758"/>
                    <a:pt x="68354" y="1112609"/>
                    <a:pt x="77580" y="1119068"/>
                  </a:cubicBezTo>
                  <a:cubicBezTo>
                    <a:pt x="86807" y="1125526"/>
                    <a:pt x="87729" y="1131985"/>
                    <a:pt x="94188" y="1126449"/>
                  </a:cubicBezTo>
                  <a:cubicBezTo>
                    <a:pt x="100646" y="1120913"/>
                    <a:pt x="94188" y="1120913"/>
                    <a:pt x="89575" y="1118145"/>
                  </a:cubicBezTo>
                  <a:cubicBezTo>
                    <a:pt x="84962" y="1115377"/>
                    <a:pt x="88652" y="1105228"/>
                    <a:pt x="99724" y="1110764"/>
                  </a:cubicBezTo>
                  <a:cubicBezTo>
                    <a:pt x="110795" y="1116300"/>
                    <a:pt x="123712" y="1106151"/>
                    <a:pt x="120021" y="1092311"/>
                  </a:cubicBezTo>
                  <a:cubicBezTo>
                    <a:pt x="116331" y="1078472"/>
                    <a:pt x="130170" y="1072014"/>
                    <a:pt x="143087" y="1067401"/>
                  </a:cubicBezTo>
                  <a:cubicBezTo>
                    <a:pt x="156004" y="1062788"/>
                    <a:pt x="149545" y="1075704"/>
                    <a:pt x="139397" y="1080317"/>
                  </a:cubicBezTo>
                  <a:cubicBezTo>
                    <a:pt x="129248" y="1084931"/>
                    <a:pt x="127403" y="1087698"/>
                    <a:pt x="135706" y="1095079"/>
                  </a:cubicBezTo>
                  <a:cubicBezTo>
                    <a:pt x="144010" y="1102460"/>
                    <a:pt x="153236" y="1089544"/>
                    <a:pt x="159694" y="1096002"/>
                  </a:cubicBezTo>
                  <a:cubicBezTo>
                    <a:pt x="166153" y="1102460"/>
                    <a:pt x="147700" y="1101538"/>
                    <a:pt x="144932" y="1107996"/>
                  </a:cubicBezTo>
                  <a:cubicBezTo>
                    <a:pt x="142164" y="1114455"/>
                    <a:pt x="156004" y="1121836"/>
                    <a:pt x="145855" y="1126449"/>
                  </a:cubicBezTo>
                  <a:cubicBezTo>
                    <a:pt x="135706" y="1131062"/>
                    <a:pt x="140319" y="1107073"/>
                    <a:pt x="134783" y="1105228"/>
                  </a:cubicBezTo>
                  <a:cubicBezTo>
                    <a:pt x="129248" y="1103383"/>
                    <a:pt x="123712" y="1107996"/>
                    <a:pt x="129248" y="1121836"/>
                  </a:cubicBezTo>
                  <a:cubicBezTo>
                    <a:pt x="134783" y="1135675"/>
                    <a:pt x="121867" y="1123681"/>
                    <a:pt x="116331" y="1117222"/>
                  </a:cubicBezTo>
                  <a:cubicBezTo>
                    <a:pt x="110795" y="1110764"/>
                    <a:pt x="102491" y="1119990"/>
                    <a:pt x="108950" y="1127371"/>
                  </a:cubicBezTo>
                  <a:cubicBezTo>
                    <a:pt x="115408" y="1134752"/>
                    <a:pt x="96033" y="1126449"/>
                    <a:pt x="96033" y="1137520"/>
                  </a:cubicBezTo>
                  <a:cubicBezTo>
                    <a:pt x="96033" y="1148592"/>
                    <a:pt x="104337" y="1139365"/>
                    <a:pt x="115408" y="1141211"/>
                  </a:cubicBezTo>
                  <a:cubicBezTo>
                    <a:pt x="126480" y="1143056"/>
                    <a:pt x="120944" y="1158741"/>
                    <a:pt x="128325" y="1164276"/>
                  </a:cubicBezTo>
                  <a:cubicBezTo>
                    <a:pt x="135706" y="1169812"/>
                    <a:pt x="129248" y="1145824"/>
                    <a:pt x="137551" y="1143979"/>
                  </a:cubicBezTo>
                  <a:cubicBezTo>
                    <a:pt x="145855" y="1142133"/>
                    <a:pt x="138474" y="1162431"/>
                    <a:pt x="156004" y="1167967"/>
                  </a:cubicBezTo>
                  <a:cubicBezTo>
                    <a:pt x="173534" y="1173503"/>
                    <a:pt x="156926" y="1164276"/>
                    <a:pt x="165230" y="1158741"/>
                  </a:cubicBezTo>
                  <a:cubicBezTo>
                    <a:pt x="173534" y="1153205"/>
                    <a:pt x="183683" y="1176271"/>
                    <a:pt x="191986" y="1178116"/>
                  </a:cubicBezTo>
                  <a:cubicBezTo>
                    <a:pt x="200290" y="1179961"/>
                    <a:pt x="194754" y="1167967"/>
                    <a:pt x="188296" y="1160586"/>
                  </a:cubicBezTo>
                  <a:cubicBezTo>
                    <a:pt x="181837" y="1153205"/>
                    <a:pt x="194754" y="1157818"/>
                    <a:pt x="203058" y="1160586"/>
                  </a:cubicBezTo>
                  <a:cubicBezTo>
                    <a:pt x="211361" y="1163354"/>
                    <a:pt x="218743" y="1164276"/>
                    <a:pt x="220588" y="1157818"/>
                  </a:cubicBezTo>
                  <a:cubicBezTo>
                    <a:pt x="221510" y="1155050"/>
                    <a:pt x="222433" y="1155050"/>
                    <a:pt x="225201" y="1155973"/>
                  </a:cubicBezTo>
                  <a:cubicBezTo>
                    <a:pt x="215974" y="1150437"/>
                    <a:pt x="185528" y="1154128"/>
                    <a:pt x="181837" y="1154128"/>
                  </a:cubicBezTo>
                  <a:cubicBezTo>
                    <a:pt x="178147" y="1153205"/>
                    <a:pt x="180915" y="1084008"/>
                    <a:pt x="181837" y="1068323"/>
                  </a:cubicBezTo>
                  <a:cubicBezTo>
                    <a:pt x="180915" y="1068323"/>
                    <a:pt x="180915" y="1068323"/>
                    <a:pt x="179992" y="1068323"/>
                  </a:cubicBezTo>
                  <a:cubicBezTo>
                    <a:pt x="172611" y="1068323"/>
                    <a:pt x="156004" y="1070168"/>
                    <a:pt x="158772" y="1058174"/>
                  </a:cubicBezTo>
                  <a:cubicBezTo>
                    <a:pt x="159694" y="1056329"/>
                    <a:pt x="160617" y="1055406"/>
                    <a:pt x="161540" y="1054484"/>
                  </a:cubicBezTo>
                  <a:cubicBezTo>
                    <a:pt x="157849" y="1051716"/>
                    <a:pt x="153236" y="1048025"/>
                    <a:pt x="147700" y="1046180"/>
                  </a:cubicBezTo>
                  <a:cubicBezTo>
                    <a:pt x="139397" y="1036031"/>
                    <a:pt x="110795" y="1038799"/>
                    <a:pt x="105259" y="103972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3" name="Google Shape;753;p62"/>
            <p:cNvSpPr/>
            <p:nvPr/>
          </p:nvSpPr>
          <p:spPr>
            <a:xfrm>
              <a:off x="4159405" y="5035418"/>
              <a:ext cx="225524" cy="228202"/>
            </a:xfrm>
            <a:custGeom>
              <a:avLst/>
              <a:gdLst/>
              <a:ahLst/>
              <a:cxnLst/>
              <a:rect l="l" t="t" r="r" b="b"/>
              <a:pathLst>
                <a:path w="225524" h="228202" extrusionOk="0">
                  <a:moveTo>
                    <a:pt x="222353" y="125580"/>
                  </a:moveTo>
                  <a:cubicBezTo>
                    <a:pt x="213127" y="120966"/>
                    <a:pt x="203901" y="130193"/>
                    <a:pt x="200210" y="130193"/>
                  </a:cubicBezTo>
                  <a:cubicBezTo>
                    <a:pt x="197442" y="130193"/>
                    <a:pt x="190061" y="109895"/>
                    <a:pt x="187293" y="101591"/>
                  </a:cubicBezTo>
                  <a:cubicBezTo>
                    <a:pt x="184525" y="93288"/>
                    <a:pt x="175299" y="75758"/>
                    <a:pt x="169763" y="79448"/>
                  </a:cubicBezTo>
                  <a:cubicBezTo>
                    <a:pt x="163305" y="83139"/>
                    <a:pt x="165150" y="77603"/>
                    <a:pt x="146698" y="76680"/>
                  </a:cubicBezTo>
                  <a:cubicBezTo>
                    <a:pt x="129168" y="75758"/>
                    <a:pt x="129168" y="72990"/>
                    <a:pt x="133781" y="55460"/>
                  </a:cubicBezTo>
                  <a:cubicBezTo>
                    <a:pt x="137471" y="37930"/>
                    <a:pt x="121787" y="27781"/>
                    <a:pt x="129168" y="23168"/>
                  </a:cubicBezTo>
                  <a:cubicBezTo>
                    <a:pt x="134704" y="20400"/>
                    <a:pt x="133781" y="16710"/>
                    <a:pt x="128245" y="9329"/>
                  </a:cubicBezTo>
                  <a:cubicBezTo>
                    <a:pt x="126400" y="10251"/>
                    <a:pt x="125477" y="11174"/>
                    <a:pt x="123632" y="11174"/>
                  </a:cubicBezTo>
                  <a:cubicBezTo>
                    <a:pt x="117173" y="11174"/>
                    <a:pt x="109793" y="103"/>
                    <a:pt x="98721" y="103"/>
                  </a:cubicBezTo>
                  <a:cubicBezTo>
                    <a:pt x="87650" y="103"/>
                    <a:pt x="76578" y="-820"/>
                    <a:pt x="68274" y="2870"/>
                  </a:cubicBezTo>
                  <a:cubicBezTo>
                    <a:pt x="60893" y="6561"/>
                    <a:pt x="46131" y="1948"/>
                    <a:pt x="36905" y="8406"/>
                  </a:cubicBezTo>
                  <a:cubicBezTo>
                    <a:pt x="27679" y="14864"/>
                    <a:pt x="15684" y="27781"/>
                    <a:pt x="16607" y="33317"/>
                  </a:cubicBezTo>
                  <a:cubicBezTo>
                    <a:pt x="17530" y="38853"/>
                    <a:pt x="13839" y="72067"/>
                    <a:pt x="9226" y="72990"/>
                  </a:cubicBezTo>
                  <a:cubicBezTo>
                    <a:pt x="7381" y="73913"/>
                    <a:pt x="4613" y="72990"/>
                    <a:pt x="0" y="72990"/>
                  </a:cubicBezTo>
                  <a:cubicBezTo>
                    <a:pt x="6458" y="84061"/>
                    <a:pt x="23988" y="102514"/>
                    <a:pt x="35982" y="109895"/>
                  </a:cubicBezTo>
                  <a:cubicBezTo>
                    <a:pt x="49822" y="118199"/>
                    <a:pt x="48899" y="126502"/>
                    <a:pt x="64584" y="127425"/>
                  </a:cubicBezTo>
                  <a:cubicBezTo>
                    <a:pt x="80268" y="129270"/>
                    <a:pt x="87650" y="134806"/>
                    <a:pt x="93185" y="142187"/>
                  </a:cubicBezTo>
                  <a:cubicBezTo>
                    <a:pt x="98721" y="149568"/>
                    <a:pt x="138394" y="160640"/>
                    <a:pt x="141162" y="166175"/>
                  </a:cubicBezTo>
                  <a:cubicBezTo>
                    <a:pt x="143930" y="171711"/>
                    <a:pt x="120864" y="187396"/>
                    <a:pt x="120864" y="201235"/>
                  </a:cubicBezTo>
                  <a:cubicBezTo>
                    <a:pt x="120864" y="215075"/>
                    <a:pt x="112560" y="214152"/>
                    <a:pt x="112560" y="218765"/>
                  </a:cubicBezTo>
                  <a:cubicBezTo>
                    <a:pt x="112560" y="223378"/>
                    <a:pt x="130090" y="220610"/>
                    <a:pt x="136549" y="224301"/>
                  </a:cubicBezTo>
                  <a:cubicBezTo>
                    <a:pt x="143007" y="227991"/>
                    <a:pt x="154079" y="221533"/>
                    <a:pt x="161460" y="227069"/>
                  </a:cubicBezTo>
                  <a:cubicBezTo>
                    <a:pt x="168841" y="231682"/>
                    <a:pt x="178067" y="220610"/>
                    <a:pt x="184525" y="222455"/>
                  </a:cubicBezTo>
                  <a:cubicBezTo>
                    <a:pt x="190984" y="224301"/>
                    <a:pt x="197442" y="211384"/>
                    <a:pt x="204823" y="212307"/>
                  </a:cubicBezTo>
                  <a:cubicBezTo>
                    <a:pt x="212204" y="213229"/>
                    <a:pt x="219585" y="184628"/>
                    <a:pt x="217740" y="174479"/>
                  </a:cubicBezTo>
                  <a:cubicBezTo>
                    <a:pt x="217740" y="163407"/>
                    <a:pt x="231579" y="130193"/>
                    <a:pt x="222353" y="1255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4" name="Google Shape;754;p62"/>
            <p:cNvSpPr/>
            <p:nvPr/>
          </p:nvSpPr>
          <p:spPr>
            <a:xfrm>
              <a:off x="3557106" y="4229837"/>
              <a:ext cx="84704" cy="70350"/>
            </a:xfrm>
            <a:custGeom>
              <a:avLst/>
              <a:gdLst/>
              <a:ahLst/>
              <a:cxnLst/>
              <a:rect l="l" t="t" r="r" b="b"/>
              <a:pathLst>
                <a:path w="84704" h="70350" extrusionOk="0">
                  <a:moveTo>
                    <a:pt x="81015" y="56511"/>
                  </a:moveTo>
                  <a:cubicBezTo>
                    <a:pt x="80092" y="53743"/>
                    <a:pt x="81015" y="45439"/>
                    <a:pt x="84705" y="39904"/>
                  </a:cubicBezTo>
                  <a:cubicBezTo>
                    <a:pt x="75479" y="29755"/>
                    <a:pt x="64407" y="15915"/>
                    <a:pt x="58871" y="7612"/>
                  </a:cubicBezTo>
                  <a:cubicBezTo>
                    <a:pt x="53336" y="8534"/>
                    <a:pt x="48723" y="8534"/>
                    <a:pt x="45955" y="5766"/>
                  </a:cubicBezTo>
                  <a:cubicBezTo>
                    <a:pt x="40419" y="1153"/>
                    <a:pt x="25657" y="3921"/>
                    <a:pt x="20121" y="1153"/>
                  </a:cubicBezTo>
                  <a:cubicBezTo>
                    <a:pt x="17353" y="-692"/>
                    <a:pt x="11818" y="231"/>
                    <a:pt x="5359" y="231"/>
                  </a:cubicBezTo>
                  <a:cubicBezTo>
                    <a:pt x="6282" y="4844"/>
                    <a:pt x="6282" y="8534"/>
                    <a:pt x="3514" y="10380"/>
                  </a:cubicBezTo>
                  <a:cubicBezTo>
                    <a:pt x="-2022" y="14070"/>
                    <a:pt x="-2022" y="27909"/>
                    <a:pt x="10895" y="32523"/>
                  </a:cubicBezTo>
                  <a:cubicBezTo>
                    <a:pt x="23812" y="37136"/>
                    <a:pt x="19198" y="29755"/>
                    <a:pt x="25657" y="29755"/>
                  </a:cubicBezTo>
                  <a:cubicBezTo>
                    <a:pt x="32115" y="29755"/>
                    <a:pt x="31193" y="39904"/>
                    <a:pt x="37651" y="39904"/>
                  </a:cubicBezTo>
                  <a:cubicBezTo>
                    <a:pt x="44109" y="39904"/>
                    <a:pt x="57026" y="47285"/>
                    <a:pt x="56103" y="56511"/>
                  </a:cubicBezTo>
                  <a:cubicBezTo>
                    <a:pt x="55181" y="65737"/>
                    <a:pt x="60717" y="69428"/>
                    <a:pt x="70866" y="69428"/>
                  </a:cubicBezTo>
                  <a:cubicBezTo>
                    <a:pt x="72711" y="69428"/>
                    <a:pt x="74556" y="69428"/>
                    <a:pt x="77324" y="70350"/>
                  </a:cubicBezTo>
                  <a:cubicBezTo>
                    <a:pt x="79169" y="64815"/>
                    <a:pt x="81937" y="60201"/>
                    <a:pt x="81015" y="5651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5" name="Google Shape;755;p62"/>
            <p:cNvSpPr/>
            <p:nvPr/>
          </p:nvSpPr>
          <p:spPr>
            <a:xfrm>
              <a:off x="3635353" y="4267322"/>
              <a:ext cx="152233" cy="65573"/>
            </a:xfrm>
            <a:custGeom>
              <a:avLst/>
              <a:gdLst/>
              <a:ahLst/>
              <a:cxnLst/>
              <a:rect l="l" t="t" r="r" b="b"/>
              <a:pathLst>
                <a:path w="152233" h="65573" extrusionOk="0">
                  <a:moveTo>
                    <a:pt x="134703" y="19026"/>
                  </a:moveTo>
                  <a:cubicBezTo>
                    <a:pt x="125477" y="5187"/>
                    <a:pt x="108870" y="6109"/>
                    <a:pt x="98721" y="1496"/>
                  </a:cubicBezTo>
                  <a:cubicBezTo>
                    <a:pt x="88572" y="-3117"/>
                    <a:pt x="74733" y="3341"/>
                    <a:pt x="61816" y="15335"/>
                  </a:cubicBezTo>
                  <a:cubicBezTo>
                    <a:pt x="48899" y="27329"/>
                    <a:pt x="31369" y="20871"/>
                    <a:pt x="20298" y="14413"/>
                  </a:cubicBezTo>
                  <a:cubicBezTo>
                    <a:pt x="16607" y="12567"/>
                    <a:pt x="11994" y="7954"/>
                    <a:pt x="7381" y="2419"/>
                  </a:cubicBezTo>
                  <a:cubicBezTo>
                    <a:pt x="2768" y="7954"/>
                    <a:pt x="2768" y="16258"/>
                    <a:pt x="3690" y="19026"/>
                  </a:cubicBezTo>
                  <a:cubicBezTo>
                    <a:pt x="4613" y="21794"/>
                    <a:pt x="1845" y="27329"/>
                    <a:pt x="0" y="33788"/>
                  </a:cubicBezTo>
                  <a:cubicBezTo>
                    <a:pt x="11071" y="35633"/>
                    <a:pt x="25834" y="40246"/>
                    <a:pt x="33214" y="48550"/>
                  </a:cubicBezTo>
                  <a:cubicBezTo>
                    <a:pt x="41518" y="58699"/>
                    <a:pt x="47054" y="52241"/>
                    <a:pt x="52590" y="61467"/>
                  </a:cubicBezTo>
                  <a:cubicBezTo>
                    <a:pt x="58126" y="70693"/>
                    <a:pt x="70120" y="62389"/>
                    <a:pt x="72887" y="55931"/>
                  </a:cubicBezTo>
                  <a:cubicBezTo>
                    <a:pt x="75655" y="49472"/>
                    <a:pt x="66429" y="47627"/>
                    <a:pt x="65506" y="41169"/>
                  </a:cubicBezTo>
                  <a:cubicBezTo>
                    <a:pt x="64584" y="34711"/>
                    <a:pt x="77501" y="37478"/>
                    <a:pt x="79346" y="28252"/>
                  </a:cubicBezTo>
                  <a:cubicBezTo>
                    <a:pt x="81191" y="19026"/>
                    <a:pt x="100566" y="15335"/>
                    <a:pt x="107947" y="19026"/>
                  </a:cubicBezTo>
                  <a:cubicBezTo>
                    <a:pt x="115328" y="22716"/>
                    <a:pt x="122709" y="28252"/>
                    <a:pt x="115328" y="36556"/>
                  </a:cubicBezTo>
                  <a:cubicBezTo>
                    <a:pt x="109793" y="43014"/>
                    <a:pt x="120864" y="55008"/>
                    <a:pt x="131013" y="63312"/>
                  </a:cubicBezTo>
                  <a:cubicBezTo>
                    <a:pt x="137471" y="56854"/>
                    <a:pt x="145775" y="48550"/>
                    <a:pt x="148543" y="46705"/>
                  </a:cubicBezTo>
                  <a:cubicBezTo>
                    <a:pt x="150388" y="45782"/>
                    <a:pt x="151311" y="42092"/>
                    <a:pt x="152233" y="38401"/>
                  </a:cubicBezTo>
                  <a:cubicBezTo>
                    <a:pt x="146698" y="37478"/>
                    <a:pt x="141162" y="29175"/>
                    <a:pt x="134703" y="190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6" name="Google Shape;756;p62"/>
            <p:cNvSpPr/>
            <p:nvPr/>
          </p:nvSpPr>
          <p:spPr>
            <a:xfrm>
              <a:off x="3743300" y="4195488"/>
              <a:ext cx="306820" cy="437767"/>
            </a:xfrm>
            <a:custGeom>
              <a:avLst/>
              <a:gdLst/>
              <a:ahLst/>
              <a:cxnLst/>
              <a:rect l="l" t="t" r="r" b="b"/>
              <a:pathLst>
                <a:path w="306820" h="437767" extrusionOk="0">
                  <a:moveTo>
                    <a:pt x="43364" y="316904"/>
                  </a:moveTo>
                  <a:cubicBezTo>
                    <a:pt x="50744" y="321517"/>
                    <a:pt x="60893" y="319671"/>
                    <a:pt x="63661" y="316904"/>
                  </a:cubicBezTo>
                  <a:cubicBezTo>
                    <a:pt x="66429" y="314136"/>
                    <a:pt x="72887" y="320594"/>
                    <a:pt x="82114" y="331666"/>
                  </a:cubicBezTo>
                  <a:cubicBezTo>
                    <a:pt x="82114" y="332588"/>
                    <a:pt x="83036" y="332588"/>
                    <a:pt x="83036" y="332588"/>
                  </a:cubicBezTo>
                  <a:cubicBezTo>
                    <a:pt x="91340" y="330743"/>
                    <a:pt x="101489" y="328898"/>
                    <a:pt x="105179" y="331666"/>
                  </a:cubicBezTo>
                  <a:cubicBezTo>
                    <a:pt x="112561" y="336279"/>
                    <a:pt x="110715" y="352886"/>
                    <a:pt x="120864" y="353809"/>
                  </a:cubicBezTo>
                  <a:cubicBezTo>
                    <a:pt x="131013" y="354731"/>
                    <a:pt x="138394" y="364880"/>
                    <a:pt x="137471" y="370416"/>
                  </a:cubicBezTo>
                  <a:cubicBezTo>
                    <a:pt x="136549" y="375952"/>
                    <a:pt x="148543" y="378720"/>
                    <a:pt x="147620" y="387023"/>
                  </a:cubicBezTo>
                  <a:cubicBezTo>
                    <a:pt x="146698" y="395327"/>
                    <a:pt x="173454" y="393482"/>
                    <a:pt x="177144" y="390714"/>
                  </a:cubicBezTo>
                  <a:cubicBezTo>
                    <a:pt x="180835" y="387946"/>
                    <a:pt x="188216" y="386101"/>
                    <a:pt x="192829" y="388868"/>
                  </a:cubicBezTo>
                  <a:cubicBezTo>
                    <a:pt x="197442" y="391636"/>
                    <a:pt x="205746" y="386101"/>
                    <a:pt x="210359" y="387946"/>
                  </a:cubicBezTo>
                  <a:cubicBezTo>
                    <a:pt x="214972" y="389791"/>
                    <a:pt x="233425" y="397172"/>
                    <a:pt x="229734" y="403631"/>
                  </a:cubicBezTo>
                  <a:cubicBezTo>
                    <a:pt x="226044" y="410089"/>
                    <a:pt x="213127" y="420238"/>
                    <a:pt x="215895" y="425774"/>
                  </a:cubicBezTo>
                  <a:cubicBezTo>
                    <a:pt x="217740" y="430387"/>
                    <a:pt x="227889" y="433155"/>
                    <a:pt x="231579" y="437768"/>
                  </a:cubicBezTo>
                  <a:cubicBezTo>
                    <a:pt x="231579" y="437768"/>
                    <a:pt x="232502" y="437768"/>
                    <a:pt x="232502" y="437768"/>
                  </a:cubicBezTo>
                  <a:cubicBezTo>
                    <a:pt x="239883" y="435922"/>
                    <a:pt x="242651" y="410089"/>
                    <a:pt x="242651" y="402708"/>
                  </a:cubicBezTo>
                  <a:cubicBezTo>
                    <a:pt x="242651" y="395327"/>
                    <a:pt x="245419" y="375029"/>
                    <a:pt x="248187" y="367648"/>
                  </a:cubicBezTo>
                  <a:cubicBezTo>
                    <a:pt x="252800" y="352886"/>
                    <a:pt x="231579" y="341815"/>
                    <a:pt x="231579" y="325207"/>
                  </a:cubicBezTo>
                  <a:cubicBezTo>
                    <a:pt x="231579" y="308600"/>
                    <a:pt x="239883" y="317826"/>
                    <a:pt x="249109" y="311368"/>
                  </a:cubicBezTo>
                  <a:cubicBezTo>
                    <a:pt x="258336" y="304910"/>
                    <a:pt x="248187" y="302142"/>
                    <a:pt x="243573" y="300296"/>
                  </a:cubicBezTo>
                  <a:cubicBezTo>
                    <a:pt x="238960" y="299374"/>
                    <a:pt x="235270" y="291070"/>
                    <a:pt x="237115" y="285534"/>
                  </a:cubicBezTo>
                  <a:cubicBezTo>
                    <a:pt x="238960" y="280921"/>
                    <a:pt x="267562" y="282766"/>
                    <a:pt x="276788" y="282766"/>
                  </a:cubicBezTo>
                  <a:cubicBezTo>
                    <a:pt x="286014" y="282766"/>
                    <a:pt x="305390" y="274463"/>
                    <a:pt x="306312" y="273540"/>
                  </a:cubicBezTo>
                  <a:cubicBezTo>
                    <a:pt x="306312" y="272618"/>
                    <a:pt x="309080" y="266159"/>
                    <a:pt x="301699" y="260623"/>
                  </a:cubicBezTo>
                  <a:cubicBezTo>
                    <a:pt x="294318" y="255088"/>
                    <a:pt x="297086" y="247707"/>
                    <a:pt x="302622" y="241248"/>
                  </a:cubicBezTo>
                  <a:cubicBezTo>
                    <a:pt x="308157" y="234790"/>
                    <a:pt x="298931" y="228331"/>
                    <a:pt x="292473" y="220950"/>
                  </a:cubicBezTo>
                  <a:cubicBezTo>
                    <a:pt x="286014" y="213569"/>
                    <a:pt x="290627" y="185891"/>
                    <a:pt x="298931" y="172974"/>
                  </a:cubicBezTo>
                  <a:cubicBezTo>
                    <a:pt x="306312" y="160057"/>
                    <a:pt x="283247" y="162825"/>
                    <a:pt x="268484" y="164670"/>
                  </a:cubicBezTo>
                  <a:cubicBezTo>
                    <a:pt x="253722" y="166516"/>
                    <a:pt x="241728" y="160980"/>
                    <a:pt x="232502" y="148985"/>
                  </a:cubicBezTo>
                  <a:cubicBezTo>
                    <a:pt x="223276" y="136991"/>
                    <a:pt x="210359" y="144372"/>
                    <a:pt x="188216" y="145295"/>
                  </a:cubicBezTo>
                  <a:cubicBezTo>
                    <a:pt x="166073" y="146218"/>
                    <a:pt x="170686" y="120384"/>
                    <a:pt x="171609" y="111158"/>
                  </a:cubicBezTo>
                  <a:cubicBezTo>
                    <a:pt x="172531" y="101932"/>
                    <a:pt x="160537" y="100086"/>
                    <a:pt x="160537" y="93628"/>
                  </a:cubicBezTo>
                  <a:cubicBezTo>
                    <a:pt x="160537" y="87170"/>
                    <a:pt x="154079" y="87170"/>
                    <a:pt x="148543" y="88092"/>
                  </a:cubicBezTo>
                  <a:cubicBezTo>
                    <a:pt x="143007" y="89015"/>
                    <a:pt x="148543" y="80711"/>
                    <a:pt x="152233" y="76098"/>
                  </a:cubicBezTo>
                  <a:cubicBezTo>
                    <a:pt x="155924" y="71485"/>
                    <a:pt x="155924" y="66872"/>
                    <a:pt x="155924" y="56723"/>
                  </a:cubicBezTo>
                  <a:cubicBezTo>
                    <a:pt x="155924" y="46574"/>
                    <a:pt x="171609" y="37348"/>
                    <a:pt x="178990" y="27199"/>
                  </a:cubicBezTo>
                  <a:cubicBezTo>
                    <a:pt x="180835" y="24431"/>
                    <a:pt x="183603" y="23508"/>
                    <a:pt x="187293" y="22586"/>
                  </a:cubicBezTo>
                  <a:cubicBezTo>
                    <a:pt x="188216" y="19818"/>
                    <a:pt x="190061" y="17973"/>
                    <a:pt x="193752" y="17973"/>
                  </a:cubicBezTo>
                  <a:cubicBezTo>
                    <a:pt x="205746" y="15205"/>
                    <a:pt x="211282" y="7824"/>
                    <a:pt x="200210" y="1365"/>
                  </a:cubicBezTo>
                  <a:cubicBezTo>
                    <a:pt x="189139" y="-5093"/>
                    <a:pt x="182680" y="13359"/>
                    <a:pt x="170686" y="15205"/>
                  </a:cubicBezTo>
                  <a:cubicBezTo>
                    <a:pt x="158692" y="17050"/>
                    <a:pt x="155924" y="24431"/>
                    <a:pt x="148543" y="28122"/>
                  </a:cubicBezTo>
                  <a:cubicBezTo>
                    <a:pt x="141162" y="31812"/>
                    <a:pt x="125477" y="29044"/>
                    <a:pt x="124555" y="35502"/>
                  </a:cubicBezTo>
                  <a:cubicBezTo>
                    <a:pt x="123632" y="42883"/>
                    <a:pt x="119019" y="35502"/>
                    <a:pt x="112561" y="33657"/>
                  </a:cubicBezTo>
                  <a:cubicBezTo>
                    <a:pt x="106102" y="31812"/>
                    <a:pt x="87650" y="47496"/>
                    <a:pt x="88572" y="55800"/>
                  </a:cubicBezTo>
                  <a:cubicBezTo>
                    <a:pt x="89495" y="64104"/>
                    <a:pt x="92263" y="72407"/>
                    <a:pt x="79346" y="80711"/>
                  </a:cubicBezTo>
                  <a:cubicBezTo>
                    <a:pt x="66429" y="89015"/>
                    <a:pt x="59048" y="103777"/>
                    <a:pt x="53512" y="111158"/>
                  </a:cubicBezTo>
                  <a:cubicBezTo>
                    <a:pt x="51667" y="113003"/>
                    <a:pt x="49822" y="113003"/>
                    <a:pt x="47977" y="112080"/>
                  </a:cubicBezTo>
                  <a:cubicBezTo>
                    <a:pt x="47054" y="115771"/>
                    <a:pt x="46131" y="118539"/>
                    <a:pt x="44286" y="120384"/>
                  </a:cubicBezTo>
                  <a:cubicBezTo>
                    <a:pt x="41518" y="123152"/>
                    <a:pt x="33215" y="130533"/>
                    <a:pt x="26756" y="136991"/>
                  </a:cubicBezTo>
                  <a:cubicBezTo>
                    <a:pt x="30447" y="139759"/>
                    <a:pt x="33215" y="142527"/>
                    <a:pt x="35060" y="145295"/>
                  </a:cubicBezTo>
                  <a:cubicBezTo>
                    <a:pt x="43364" y="153599"/>
                    <a:pt x="37828" y="160980"/>
                    <a:pt x="40596" y="165593"/>
                  </a:cubicBezTo>
                  <a:cubicBezTo>
                    <a:pt x="43364" y="170206"/>
                    <a:pt x="45209" y="177587"/>
                    <a:pt x="40596" y="180355"/>
                  </a:cubicBezTo>
                  <a:cubicBezTo>
                    <a:pt x="35982" y="183123"/>
                    <a:pt x="39673" y="215415"/>
                    <a:pt x="45209" y="220950"/>
                  </a:cubicBezTo>
                  <a:cubicBezTo>
                    <a:pt x="50744" y="226486"/>
                    <a:pt x="45209" y="232022"/>
                    <a:pt x="39673" y="243093"/>
                  </a:cubicBezTo>
                  <a:cubicBezTo>
                    <a:pt x="34137" y="254165"/>
                    <a:pt x="28601" y="259701"/>
                    <a:pt x="18453" y="260623"/>
                  </a:cubicBezTo>
                  <a:cubicBezTo>
                    <a:pt x="8304" y="261546"/>
                    <a:pt x="8304" y="277231"/>
                    <a:pt x="5536" y="277231"/>
                  </a:cubicBezTo>
                  <a:cubicBezTo>
                    <a:pt x="2768" y="277231"/>
                    <a:pt x="923" y="282766"/>
                    <a:pt x="0" y="288302"/>
                  </a:cubicBezTo>
                  <a:cubicBezTo>
                    <a:pt x="9226" y="296606"/>
                    <a:pt x="26756" y="305832"/>
                    <a:pt x="32292" y="305832"/>
                  </a:cubicBezTo>
                  <a:cubicBezTo>
                    <a:pt x="32292" y="304910"/>
                    <a:pt x="35982" y="313213"/>
                    <a:pt x="43364" y="3169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7" name="Google Shape;757;p62"/>
            <p:cNvSpPr/>
            <p:nvPr/>
          </p:nvSpPr>
          <p:spPr>
            <a:xfrm>
              <a:off x="3984477" y="4780728"/>
              <a:ext cx="315544" cy="354825"/>
            </a:xfrm>
            <a:custGeom>
              <a:avLst/>
              <a:gdLst/>
              <a:ahLst/>
              <a:cxnLst/>
              <a:rect l="l" t="t" r="r" b="b"/>
              <a:pathLst>
                <a:path w="315544" h="354825" extrusionOk="0">
                  <a:moveTo>
                    <a:pt x="314245" y="213275"/>
                  </a:moveTo>
                  <a:cubicBezTo>
                    <a:pt x="310554" y="201280"/>
                    <a:pt x="298560" y="200358"/>
                    <a:pt x="298560" y="187441"/>
                  </a:cubicBezTo>
                  <a:cubicBezTo>
                    <a:pt x="298560" y="175447"/>
                    <a:pt x="293947" y="173601"/>
                    <a:pt x="277340" y="174524"/>
                  </a:cubicBezTo>
                  <a:cubicBezTo>
                    <a:pt x="260732" y="175447"/>
                    <a:pt x="249661" y="171756"/>
                    <a:pt x="248738" y="161607"/>
                  </a:cubicBezTo>
                  <a:cubicBezTo>
                    <a:pt x="247816" y="151458"/>
                    <a:pt x="237667" y="144078"/>
                    <a:pt x="245970" y="140387"/>
                  </a:cubicBezTo>
                  <a:cubicBezTo>
                    <a:pt x="253352" y="136696"/>
                    <a:pt x="240435" y="129315"/>
                    <a:pt x="242280" y="120089"/>
                  </a:cubicBezTo>
                  <a:cubicBezTo>
                    <a:pt x="244125" y="110863"/>
                    <a:pt x="237667" y="107172"/>
                    <a:pt x="232131" y="102559"/>
                  </a:cubicBezTo>
                  <a:cubicBezTo>
                    <a:pt x="226595" y="97946"/>
                    <a:pt x="203530" y="105327"/>
                    <a:pt x="203530" y="96101"/>
                  </a:cubicBezTo>
                  <a:cubicBezTo>
                    <a:pt x="203530" y="87797"/>
                    <a:pt x="189690" y="85952"/>
                    <a:pt x="182309" y="85952"/>
                  </a:cubicBezTo>
                  <a:cubicBezTo>
                    <a:pt x="174928" y="85952"/>
                    <a:pt x="179541" y="75803"/>
                    <a:pt x="171238" y="76726"/>
                  </a:cubicBezTo>
                  <a:cubicBezTo>
                    <a:pt x="162934" y="77648"/>
                    <a:pt x="163857" y="71190"/>
                    <a:pt x="152785" y="73035"/>
                  </a:cubicBezTo>
                  <a:cubicBezTo>
                    <a:pt x="140791" y="74881"/>
                    <a:pt x="134333" y="69345"/>
                    <a:pt x="122338" y="54583"/>
                  </a:cubicBezTo>
                  <a:cubicBezTo>
                    <a:pt x="110344" y="39821"/>
                    <a:pt x="111267" y="11219"/>
                    <a:pt x="114035" y="3838"/>
                  </a:cubicBezTo>
                  <a:cubicBezTo>
                    <a:pt x="116803" y="-3543"/>
                    <a:pt x="99273" y="1993"/>
                    <a:pt x="89124" y="1993"/>
                  </a:cubicBezTo>
                  <a:cubicBezTo>
                    <a:pt x="78975" y="1993"/>
                    <a:pt x="68826" y="9374"/>
                    <a:pt x="58677" y="15832"/>
                  </a:cubicBezTo>
                  <a:cubicBezTo>
                    <a:pt x="47606" y="22291"/>
                    <a:pt x="42070" y="22291"/>
                    <a:pt x="36534" y="27826"/>
                  </a:cubicBezTo>
                  <a:cubicBezTo>
                    <a:pt x="30998" y="33362"/>
                    <a:pt x="22695" y="36130"/>
                    <a:pt x="14391" y="33362"/>
                  </a:cubicBezTo>
                  <a:cubicBezTo>
                    <a:pt x="11623" y="32440"/>
                    <a:pt x="8855" y="31517"/>
                    <a:pt x="6087" y="31517"/>
                  </a:cubicBezTo>
                  <a:cubicBezTo>
                    <a:pt x="10701" y="42589"/>
                    <a:pt x="21772" y="61041"/>
                    <a:pt x="23618" y="68422"/>
                  </a:cubicBezTo>
                  <a:cubicBezTo>
                    <a:pt x="26385" y="76726"/>
                    <a:pt x="19927" y="79494"/>
                    <a:pt x="16236" y="82261"/>
                  </a:cubicBezTo>
                  <a:cubicBezTo>
                    <a:pt x="13469" y="85029"/>
                    <a:pt x="18082" y="112708"/>
                    <a:pt x="19004" y="119166"/>
                  </a:cubicBezTo>
                  <a:cubicBezTo>
                    <a:pt x="19927" y="125625"/>
                    <a:pt x="7933" y="136696"/>
                    <a:pt x="12546" y="140387"/>
                  </a:cubicBezTo>
                  <a:cubicBezTo>
                    <a:pt x="17159" y="144078"/>
                    <a:pt x="6087" y="156072"/>
                    <a:pt x="6087" y="162530"/>
                  </a:cubicBezTo>
                  <a:cubicBezTo>
                    <a:pt x="6087" y="168988"/>
                    <a:pt x="16236" y="169911"/>
                    <a:pt x="16236" y="174524"/>
                  </a:cubicBezTo>
                  <a:cubicBezTo>
                    <a:pt x="16236" y="180060"/>
                    <a:pt x="7933" y="192054"/>
                    <a:pt x="2397" y="195744"/>
                  </a:cubicBezTo>
                  <a:cubicBezTo>
                    <a:pt x="-371" y="197590"/>
                    <a:pt x="-371" y="201280"/>
                    <a:pt x="552" y="206816"/>
                  </a:cubicBezTo>
                  <a:cubicBezTo>
                    <a:pt x="2397" y="205893"/>
                    <a:pt x="3320" y="213275"/>
                    <a:pt x="11623" y="218810"/>
                  </a:cubicBezTo>
                  <a:cubicBezTo>
                    <a:pt x="20849" y="226191"/>
                    <a:pt x="9778" y="237263"/>
                    <a:pt x="18082" y="246489"/>
                  </a:cubicBezTo>
                  <a:cubicBezTo>
                    <a:pt x="26385" y="255715"/>
                    <a:pt x="34689" y="256638"/>
                    <a:pt x="29153" y="261251"/>
                  </a:cubicBezTo>
                  <a:cubicBezTo>
                    <a:pt x="23618" y="265864"/>
                    <a:pt x="30076" y="275090"/>
                    <a:pt x="23618" y="279704"/>
                  </a:cubicBezTo>
                  <a:cubicBezTo>
                    <a:pt x="17159" y="284317"/>
                    <a:pt x="26385" y="298156"/>
                    <a:pt x="32844" y="300924"/>
                  </a:cubicBezTo>
                  <a:cubicBezTo>
                    <a:pt x="40225" y="303692"/>
                    <a:pt x="35612" y="317531"/>
                    <a:pt x="42070" y="324912"/>
                  </a:cubicBezTo>
                  <a:cubicBezTo>
                    <a:pt x="48528" y="332293"/>
                    <a:pt x="45761" y="347978"/>
                    <a:pt x="48528" y="353514"/>
                  </a:cubicBezTo>
                  <a:cubicBezTo>
                    <a:pt x="51296" y="359050"/>
                    <a:pt x="71594" y="346133"/>
                    <a:pt x="83588" y="332293"/>
                  </a:cubicBezTo>
                  <a:cubicBezTo>
                    <a:pt x="95582" y="319377"/>
                    <a:pt x="95582" y="329525"/>
                    <a:pt x="106654" y="331371"/>
                  </a:cubicBezTo>
                  <a:cubicBezTo>
                    <a:pt x="118648" y="333216"/>
                    <a:pt x="131565" y="333216"/>
                    <a:pt x="137101" y="343365"/>
                  </a:cubicBezTo>
                  <a:cubicBezTo>
                    <a:pt x="142636" y="354436"/>
                    <a:pt x="149095" y="332293"/>
                    <a:pt x="152785" y="327680"/>
                  </a:cubicBezTo>
                  <a:cubicBezTo>
                    <a:pt x="156476" y="323067"/>
                    <a:pt x="183232" y="329525"/>
                    <a:pt x="187845" y="327680"/>
                  </a:cubicBezTo>
                  <a:cubicBezTo>
                    <a:pt x="192458" y="325835"/>
                    <a:pt x="196149" y="292620"/>
                    <a:pt x="195226" y="288007"/>
                  </a:cubicBezTo>
                  <a:cubicBezTo>
                    <a:pt x="194304" y="282472"/>
                    <a:pt x="206298" y="269555"/>
                    <a:pt x="215524" y="263096"/>
                  </a:cubicBezTo>
                  <a:cubicBezTo>
                    <a:pt x="224750" y="256638"/>
                    <a:pt x="239512" y="261251"/>
                    <a:pt x="246893" y="257561"/>
                  </a:cubicBezTo>
                  <a:cubicBezTo>
                    <a:pt x="254274" y="253870"/>
                    <a:pt x="266268" y="254793"/>
                    <a:pt x="277340" y="254793"/>
                  </a:cubicBezTo>
                  <a:cubicBezTo>
                    <a:pt x="288411" y="254793"/>
                    <a:pt x="295792" y="265864"/>
                    <a:pt x="302251" y="265864"/>
                  </a:cubicBezTo>
                  <a:cubicBezTo>
                    <a:pt x="308709" y="265864"/>
                    <a:pt x="316090" y="255715"/>
                    <a:pt x="314245" y="246489"/>
                  </a:cubicBezTo>
                  <a:cubicBezTo>
                    <a:pt x="312400" y="237263"/>
                    <a:pt x="317935" y="224346"/>
                    <a:pt x="314245" y="213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8" name="Google Shape;758;p62"/>
            <p:cNvSpPr/>
            <p:nvPr/>
          </p:nvSpPr>
          <p:spPr>
            <a:xfrm>
              <a:off x="3676805" y="4522974"/>
              <a:ext cx="330977" cy="486713"/>
            </a:xfrm>
            <a:custGeom>
              <a:avLst/>
              <a:gdLst/>
              <a:ahLst/>
              <a:cxnLst/>
              <a:rect l="l" t="t" r="r" b="b"/>
              <a:pathLst>
                <a:path w="330977" h="486713" extrusionOk="0">
                  <a:moveTo>
                    <a:pt x="306379" y="464570"/>
                  </a:moveTo>
                  <a:cubicBezTo>
                    <a:pt x="306379" y="463648"/>
                    <a:pt x="307301" y="463648"/>
                    <a:pt x="306379" y="464570"/>
                  </a:cubicBezTo>
                  <a:cubicBezTo>
                    <a:pt x="306379" y="459034"/>
                    <a:pt x="306379" y="454421"/>
                    <a:pt x="309147" y="452576"/>
                  </a:cubicBezTo>
                  <a:cubicBezTo>
                    <a:pt x="314682" y="449808"/>
                    <a:pt x="322986" y="436891"/>
                    <a:pt x="322986" y="431356"/>
                  </a:cubicBezTo>
                  <a:cubicBezTo>
                    <a:pt x="322986" y="425820"/>
                    <a:pt x="312837" y="425820"/>
                    <a:pt x="312837" y="419362"/>
                  </a:cubicBezTo>
                  <a:cubicBezTo>
                    <a:pt x="312837" y="412903"/>
                    <a:pt x="323909" y="400909"/>
                    <a:pt x="319295" y="397219"/>
                  </a:cubicBezTo>
                  <a:cubicBezTo>
                    <a:pt x="314682" y="393528"/>
                    <a:pt x="326677" y="381534"/>
                    <a:pt x="325754" y="375998"/>
                  </a:cubicBezTo>
                  <a:cubicBezTo>
                    <a:pt x="324831" y="369540"/>
                    <a:pt x="320218" y="341861"/>
                    <a:pt x="322986" y="339093"/>
                  </a:cubicBezTo>
                  <a:cubicBezTo>
                    <a:pt x="325754" y="336325"/>
                    <a:pt x="333135" y="333557"/>
                    <a:pt x="330367" y="325253"/>
                  </a:cubicBezTo>
                  <a:cubicBezTo>
                    <a:pt x="327599" y="318795"/>
                    <a:pt x="316528" y="300343"/>
                    <a:pt x="312837" y="288348"/>
                  </a:cubicBezTo>
                  <a:cubicBezTo>
                    <a:pt x="304533" y="287426"/>
                    <a:pt x="293462" y="287426"/>
                    <a:pt x="287926" y="289271"/>
                  </a:cubicBezTo>
                  <a:cubicBezTo>
                    <a:pt x="279623" y="292039"/>
                    <a:pt x="281468" y="265283"/>
                    <a:pt x="281468" y="255134"/>
                  </a:cubicBezTo>
                  <a:cubicBezTo>
                    <a:pt x="281468" y="244985"/>
                    <a:pt x="273164" y="250521"/>
                    <a:pt x="269474" y="257902"/>
                  </a:cubicBezTo>
                  <a:cubicBezTo>
                    <a:pt x="265783" y="265283"/>
                    <a:pt x="253789" y="261592"/>
                    <a:pt x="241795" y="261592"/>
                  </a:cubicBezTo>
                  <a:cubicBezTo>
                    <a:pt x="229801" y="261592"/>
                    <a:pt x="235336" y="245907"/>
                    <a:pt x="227955" y="246830"/>
                  </a:cubicBezTo>
                  <a:cubicBezTo>
                    <a:pt x="220575" y="247753"/>
                    <a:pt x="214116" y="244062"/>
                    <a:pt x="215039" y="236681"/>
                  </a:cubicBezTo>
                  <a:cubicBezTo>
                    <a:pt x="215961" y="229300"/>
                    <a:pt x="209503" y="222842"/>
                    <a:pt x="203967" y="214538"/>
                  </a:cubicBezTo>
                  <a:cubicBezTo>
                    <a:pt x="198431" y="206235"/>
                    <a:pt x="191973" y="197931"/>
                    <a:pt x="196586" y="192395"/>
                  </a:cubicBezTo>
                  <a:cubicBezTo>
                    <a:pt x="201199" y="186859"/>
                    <a:pt x="193818" y="182246"/>
                    <a:pt x="200277" y="175788"/>
                  </a:cubicBezTo>
                  <a:cubicBezTo>
                    <a:pt x="206735" y="169330"/>
                    <a:pt x="214116" y="171175"/>
                    <a:pt x="212271" y="161949"/>
                  </a:cubicBezTo>
                  <a:cubicBezTo>
                    <a:pt x="210426" y="152722"/>
                    <a:pt x="219652" y="147187"/>
                    <a:pt x="220575" y="137038"/>
                  </a:cubicBezTo>
                  <a:cubicBezTo>
                    <a:pt x="221497" y="126889"/>
                    <a:pt x="232569" y="129657"/>
                    <a:pt x="243640" y="121353"/>
                  </a:cubicBezTo>
                  <a:cubicBezTo>
                    <a:pt x="254712" y="113049"/>
                    <a:pt x="265783" y="117662"/>
                    <a:pt x="275009" y="109359"/>
                  </a:cubicBezTo>
                  <a:cubicBezTo>
                    <a:pt x="283313" y="101978"/>
                    <a:pt x="289772" y="108436"/>
                    <a:pt x="296230" y="107513"/>
                  </a:cubicBezTo>
                  <a:cubicBezTo>
                    <a:pt x="292539" y="101978"/>
                    <a:pt x="283313" y="99210"/>
                    <a:pt x="280545" y="95519"/>
                  </a:cubicBezTo>
                  <a:cubicBezTo>
                    <a:pt x="277777" y="89984"/>
                    <a:pt x="290694" y="79835"/>
                    <a:pt x="294385" y="73376"/>
                  </a:cubicBezTo>
                  <a:cubicBezTo>
                    <a:pt x="298075" y="66918"/>
                    <a:pt x="279623" y="59537"/>
                    <a:pt x="275009" y="57692"/>
                  </a:cubicBezTo>
                  <a:cubicBezTo>
                    <a:pt x="270396" y="55847"/>
                    <a:pt x="262093" y="61382"/>
                    <a:pt x="257480" y="58614"/>
                  </a:cubicBezTo>
                  <a:cubicBezTo>
                    <a:pt x="252866" y="55847"/>
                    <a:pt x="245485" y="57692"/>
                    <a:pt x="241795" y="60460"/>
                  </a:cubicBezTo>
                  <a:cubicBezTo>
                    <a:pt x="238104" y="63227"/>
                    <a:pt x="211348" y="65073"/>
                    <a:pt x="212271" y="56769"/>
                  </a:cubicBezTo>
                  <a:cubicBezTo>
                    <a:pt x="213193" y="48465"/>
                    <a:pt x="201199" y="45698"/>
                    <a:pt x="202122" y="40162"/>
                  </a:cubicBezTo>
                  <a:cubicBezTo>
                    <a:pt x="203044" y="34626"/>
                    <a:pt x="195664" y="24477"/>
                    <a:pt x="185515" y="23555"/>
                  </a:cubicBezTo>
                  <a:cubicBezTo>
                    <a:pt x="175366" y="22632"/>
                    <a:pt x="177211" y="6024"/>
                    <a:pt x="169830" y="1411"/>
                  </a:cubicBezTo>
                  <a:cubicBezTo>
                    <a:pt x="166139" y="-1356"/>
                    <a:pt x="155991" y="489"/>
                    <a:pt x="147687" y="2334"/>
                  </a:cubicBezTo>
                  <a:cubicBezTo>
                    <a:pt x="155991" y="12483"/>
                    <a:pt x="159681" y="16173"/>
                    <a:pt x="154145" y="20787"/>
                  </a:cubicBezTo>
                  <a:cubicBezTo>
                    <a:pt x="146764" y="27245"/>
                    <a:pt x="154145" y="28168"/>
                    <a:pt x="139383" y="47543"/>
                  </a:cubicBezTo>
                  <a:cubicBezTo>
                    <a:pt x="124621" y="66918"/>
                    <a:pt x="100633" y="71531"/>
                    <a:pt x="88639" y="75222"/>
                  </a:cubicBezTo>
                  <a:cubicBezTo>
                    <a:pt x="76645" y="78912"/>
                    <a:pt x="72032" y="101055"/>
                    <a:pt x="65573" y="116740"/>
                  </a:cubicBezTo>
                  <a:cubicBezTo>
                    <a:pt x="59115" y="132424"/>
                    <a:pt x="53579" y="126889"/>
                    <a:pt x="47121" y="117662"/>
                  </a:cubicBezTo>
                  <a:cubicBezTo>
                    <a:pt x="40662" y="108436"/>
                    <a:pt x="35126" y="119508"/>
                    <a:pt x="26823" y="112127"/>
                  </a:cubicBezTo>
                  <a:cubicBezTo>
                    <a:pt x="19442" y="104746"/>
                    <a:pt x="22210" y="104746"/>
                    <a:pt x="26823" y="99210"/>
                  </a:cubicBezTo>
                  <a:cubicBezTo>
                    <a:pt x="28668" y="95519"/>
                    <a:pt x="26823" y="90906"/>
                    <a:pt x="22210" y="85370"/>
                  </a:cubicBezTo>
                  <a:cubicBezTo>
                    <a:pt x="13906" y="87216"/>
                    <a:pt x="4680" y="99210"/>
                    <a:pt x="989" y="108436"/>
                  </a:cubicBezTo>
                  <a:cubicBezTo>
                    <a:pt x="-3624" y="118585"/>
                    <a:pt x="9293" y="137038"/>
                    <a:pt x="11138" y="144419"/>
                  </a:cubicBezTo>
                  <a:cubicBezTo>
                    <a:pt x="12983" y="151800"/>
                    <a:pt x="3757" y="145341"/>
                    <a:pt x="2835" y="151800"/>
                  </a:cubicBezTo>
                  <a:cubicBezTo>
                    <a:pt x="1912" y="158258"/>
                    <a:pt x="22210" y="167484"/>
                    <a:pt x="31436" y="173943"/>
                  </a:cubicBezTo>
                  <a:cubicBezTo>
                    <a:pt x="40662" y="180401"/>
                    <a:pt x="48966" y="200699"/>
                    <a:pt x="57269" y="209925"/>
                  </a:cubicBezTo>
                  <a:cubicBezTo>
                    <a:pt x="65573" y="219151"/>
                    <a:pt x="66496" y="227455"/>
                    <a:pt x="75722" y="249598"/>
                  </a:cubicBezTo>
                  <a:cubicBezTo>
                    <a:pt x="84948" y="271741"/>
                    <a:pt x="103401" y="310491"/>
                    <a:pt x="116318" y="326176"/>
                  </a:cubicBezTo>
                  <a:cubicBezTo>
                    <a:pt x="129234" y="341861"/>
                    <a:pt x="134770" y="354778"/>
                    <a:pt x="132002" y="359391"/>
                  </a:cubicBezTo>
                  <a:cubicBezTo>
                    <a:pt x="129234" y="364004"/>
                    <a:pt x="132925" y="376921"/>
                    <a:pt x="142151" y="383379"/>
                  </a:cubicBezTo>
                  <a:cubicBezTo>
                    <a:pt x="151378" y="389837"/>
                    <a:pt x="158758" y="399986"/>
                    <a:pt x="182747" y="411980"/>
                  </a:cubicBezTo>
                  <a:cubicBezTo>
                    <a:pt x="206735" y="423975"/>
                    <a:pt x="251021" y="447040"/>
                    <a:pt x="257480" y="458112"/>
                  </a:cubicBezTo>
                  <a:cubicBezTo>
                    <a:pt x="263938" y="469183"/>
                    <a:pt x="284236" y="479332"/>
                    <a:pt x="288849" y="482100"/>
                  </a:cubicBezTo>
                  <a:cubicBezTo>
                    <a:pt x="289772" y="483023"/>
                    <a:pt x="290694" y="484868"/>
                    <a:pt x="290694" y="486713"/>
                  </a:cubicBezTo>
                  <a:cubicBezTo>
                    <a:pt x="293462" y="484868"/>
                    <a:pt x="295307" y="483023"/>
                    <a:pt x="296230" y="483023"/>
                  </a:cubicBezTo>
                  <a:cubicBezTo>
                    <a:pt x="303611" y="481177"/>
                    <a:pt x="304533" y="468261"/>
                    <a:pt x="306379" y="46457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59" name="Google Shape;759;p62"/>
            <p:cNvSpPr/>
            <p:nvPr/>
          </p:nvSpPr>
          <p:spPr>
            <a:xfrm>
              <a:off x="3885811" y="4202389"/>
              <a:ext cx="356630" cy="300922"/>
            </a:xfrm>
            <a:custGeom>
              <a:avLst/>
              <a:gdLst/>
              <a:ahLst/>
              <a:cxnLst/>
              <a:rect l="l" t="t" r="r" b="b"/>
              <a:pathLst>
                <a:path w="356630" h="300922" extrusionOk="0">
                  <a:moveTo>
                    <a:pt x="32789" y="19375"/>
                  </a:moveTo>
                  <a:cubicBezTo>
                    <a:pt x="25408" y="29524"/>
                    <a:pt x="9723" y="38750"/>
                    <a:pt x="9723" y="48899"/>
                  </a:cubicBezTo>
                  <a:cubicBezTo>
                    <a:pt x="9723" y="59048"/>
                    <a:pt x="9723" y="63661"/>
                    <a:pt x="6032" y="68274"/>
                  </a:cubicBezTo>
                  <a:cubicBezTo>
                    <a:pt x="2342" y="72887"/>
                    <a:pt x="-3194" y="81191"/>
                    <a:pt x="2342" y="80269"/>
                  </a:cubicBezTo>
                  <a:cubicBezTo>
                    <a:pt x="7878" y="79346"/>
                    <a:pt x="14336" y="79346"/>
                    <a:pt x="14336" y="85804"/>
                  </a:cubicBezTo>
                  <a:cubicBezTo>
                    <a:pt x="14336" y="92263"/>
                    <a:pt x="27253" y="93185"/>
                    <a:pt x="25408" y="103334"/>
                  </a:cubicBezTo>
                  <a:cubicBezTo>
                    <a:pt x="24485" y="112561"/>
                    <a:pt x="19872" y="138394"/>
                    <a:pt x="42015" y="137471"/>
                  </a:cubicBezTo>
                  <a:cubicBezTo>
                    <a:pt x="64158" y="136549"/>
                    <a:pt x="77075" y="129168"/>
                    <a:pt x="86301" y="141162"/>
                  </a:cubicBezTo>
                  <a:cubicBezTo>
                    <a:pt x="95527" y="153156"/>
                    <a:pt x="108444" y="158692"/>
                    <a:pt x="122283" y="156847"/>
                  </a:cubicBezTo>
                  <a:cubicBezTo>
                    <a:pt x="137045" y="155002"/>
                    <a:pt x="160111" y="152233"/>
                    <a:pt x="152730" y="165150"/>
                  </a:cubicBezTo>
                  <a:cubicBezTo>
                    <a:pt x="145349" y="178067"/>
                    <a:pt x="139813" y="204823"/>
                    <a:pt x="146272" y="213127"/>
                  </a:cubicBezTo>
                  <a:cubicBezTo>
                    <a:pt x="152730" y="220508"/>
                    <a:pt x="161956" y="226966"/>
                    <a:pt x="156421" y="233425"/>
                  </a:cubicBezTo>
                  <a:cubicBezTo>
                    <a:pt x="150885" y="239883"/>
                    <a:pt x="148117" y="247264"/>
                    <a:pt x="155498" y="252800"/>
                  </a:cubicBezTo>
                  <a:cubicBezTo>
                    <a:pt x="162879" y="258336"/>
                    <a:pt x="160111" y="264794"/>
                    <a:pt x="160111" y="265717"/>
                  </a:cubicBezTo>
                  <a:cubicBezTo>
                    <a:pt x="160111" y="265717"/>
                    <a:pt x="158266" y="266639"/>
                    <a:pt x="156421" y="267562"/>
                  </a:cubicBezTo>
                  <a:cubicBezTo>
                    <a:pt x="166569" y="277711"/>
                    <a:pt x="170260" y="288782"/>
                    <a:pt x="176718" y="293396"/>
                  </a:cubicBezTo>
                  <a:cubicBezTo>
                    <a:pt x="184099" y="299854"/>
                    <a:pt x="186867" y="302622"/>
                    <a:pt x="192403" y="299854"/>
                  </a:cubicBezTo>
                  <a:cubicBezTo>
                    <a:pt x="197939" y="297086"/>
                    <a:pt x="201629" y="294318"/>
                    <a:pt x="206242" y="297086"/>
                  </a:cubicBezTo>
                  <a:cubicBezTo>
                    <a:pt x="210855" y="299854"/>
                    <a:pt x="217314" y="294318"/>
                    <a:pt x="223772" y="287860"/>
                  </a:cubicBezTo>
                  <a:cubicBezTo>
                    <a:pt x="231153" y="281401"/>
                    <a:pt x="238534" y="286937"/>
                    <a:pt x="241302" y="279556"/>
                  </a:cubicBezTo>
                  <a:cubicBezTo>
                    <a:pt x="244070" y="272175"/>
                    <a:pt x="247761" y="266639"/>
                    <a:pt x="256064" y="265717"/>
                  </a:cubicBezTo>
                  <a:cubicBezTo>
                    <a:pt x="264368" y="263871"/>
                    <a:pt x="264368" y="254645"/>
                    <a:pt x="258832" y="254645"/>
                  </a:cubicBezTo>
                  <a:cubicBezTo>
                    <a:pt x="253296" y="254645"/>
                    <a:pt x="245915" y="262026"/>
                    <a:pt x="245915" y="251877"/>
                  </a:cubicBezTo>
                  <a:cubicBezTo>
                    <a:pt x="245915" y="241728"/>
                    <a:pt x="238534" y="244496"/>
                    <a:pt x="238534" y="235270"/>
                  </a:cubicBezTo>
                  <a:cubicBezTo>
                    <a:pt x="238534" y="226966"/>
                    <a:pt x="237612" y="221430"/>
                    <a:pt x="228386" y="215895"/>
                  </a:cubicBezTo>
                  <a:cubicBezTo>
                    <a:pt x="219159" y="210359"/>
                    <a:pt x="241302" y="208514"/>
                    <a:pt x="245915" y="213127"/>
                  </a:cubicBezTo>
                  <a:cubicBezTo>
                    <a:pt x="250529" y="217740"/>
                    <a:pt x="267136" y="214050"/>
                    <a:pt x="268981" y="220508"/>
                  </a:cubicBezTo>
                  <a:cubicBezTo>
                    <a:pt x="270826" y="227889"/>
                    <a:pt x="279130" y="229734"/>
                    <a:pt x="279130" y="221430"/>
                  </a:cubicBezTo>
                  <a:cubicBezTo>
                    <a:pt x="279130" y="213127"/>
                    <a:pt x="289279" y="209436"/>
                    <a:pt x="296660" y="211282"/>
                  </a:cubicBezTo>
                  <a:cubicBezTo>
                    <a:pt x="304041" y="213127"/>
                    <a:pt x="321571" y="201133"/>
                    <a:pt x="328952" y="198365"/>
                  </a:cubicBezTo>
                  <a:cubicBezTo>
                    <a:pt x="332642" y="197442"/>
                    <a:pt x="333565" y="192829"/>
                    <a:pt x="336333" y="189139"/>
                  </a:cubicBezTo>
                  <a:cubicBezTo>
                    <a:pt x="330797" y="181758"/>
                    <a:pt x="323416" y="171609"/>
                    <a:pt x="319726" y="167918"/>
                  </a:cubicBezTo>
                  <a:cubicBezTo>
                    <a:pt x="314190" y="163305"/>
                    <a:pt x="323416" y="160537"/>
                    <a:pt x="322493" y="154079"/>
                  </a:cubicBezTo>
                  <a:cubicBezTo>
                    <a:pt x="321571" y="147620"/>
                    <a:pt x="322493" y="143007"/>
                    <a:pt x="334488" y="142085"/>
                  </a:cubicBezTo>
                  <a:cubicBezTo>
                    <a:pt x="346482" y="141162"/>
                    <a:pt x="344636" y="131936"/>
                    <a:pt x="338178" y="128245"/>
                  </a:cubicBezTo>
                  <a:cubicBezTo>
                    <a:pt x="331720" y="124555"/>
                    <a:pt x="340946" y="114406"/>
                    <a:pt x="347404" y="110715"/>
                  </a:cubicBezTo>
                  <a:cubicBezTo>
                    <a:pt x="350172" y="108870"/>
                    <a:pt x="353863" y="104257"/>
                    <a:pt x="356631" y="98721"/>
                  </a:cubicBezTo>
                  <a:cubicBezTo>
                    <a:pt x="344636" y="94108"/>
                    <a:pt x="326184" y="94108"/>
                    <a:pt x="318803" y="95031"/>
                  </a:cubicBezTo>
                  <a:cubicBezTo>
                    <a:pt x="308654" y="95953"/>
                    <a:pt x="325261" y="83959"/>
                    <a:pt x="326184" y="73810"/>
                  </a:cubicBezTo>
                  <a:cubicBezTo>
                    <a:pt x="327106" y="63661"/>
                    <a:pt x="298505" y="61816"/>
                    <a:pt x="287434" y="59048"/>
                  </a:cubicBezTo>
                  <a:cubicBezTo>
                    <a:pt x="276362" y="56280"/>
                    <a:pt x="279130" y="45209"/>
                    <a:pt x="291124" y="44286"/>
                  </a:cubicBezTo>
                  <a:cubicBezTo>
                    <a:pt x="303118" y="43364"/>
                    <a:pt x="284666" y="35982"/>
                    <a:pt x="268981" y="37828"/>
                  </a:cubicBezTo>
                  <a:cubicBezTo>
                    <a:pt x="253296" y="39673"/>
                    <a:pt x="231153" y="48899"/>
                    <a:pt x="219159" y="55358"/>
                  </a:cubicBezTo>
                  <a:cubicBezTo>
                    <a:pt x="207165" y="61816"/>
                    <a:pt x="184099" y="35060"/>
                    <a:pt x="170260" y="40596"/>
                  </a:cubicBezTo>
                  <a:cubicBezTo>
                    <a:pt x="156421" y="46131"/>
                    <a:pt x="135200" y="46131"/>
                    <a:pt x="136123" y="35060"/>
                  </a:cubicBezTo>
                  <a:cubicBezTo>
                    <a:pt x="137045" y="23988"/>
                    <a:pt x="130587" y="13839"/>
                    <a:pt x="115825" y="14762"/>
                  </a:cubicBezTo>
                  <a:cubicBezTo>
                    <a:pt x="101063" y="15685"/>
                    <a:pt x="104753" y="0"/>
                    <a:pt x="93682" y="0"/>
                  </a:cubicBezTo>
                  <a:cubicBezTo>
                    <a:pt x="82610" y="0"/>
                    <a:pt x="93682" y="12917"/>
                    <a:pt x="86301" y="16607"/>
                  </a:cubicBezTo>
                  <a:cubicBezTo>
                    <a:pt x="78920" y="20298"/>
                    <a:pt x="53086" y="26756"/>
                    <a:pt x="51241" y="36905"/>
                  </a:cubicBezTo>
                  <a:cubicBezTo>
                    <a:pt x="49396" y="47054"/>
                    <a:pt x="65080" y="64584"/>
                    <a:pt x="59545" y="74733"/>
                  </a:cubicBezTo>
                  <a:cubicBezTo>
                    <a:pt x="54009" y="84882"/>
                    <a:pt x="37402" y="76578"/>
                    <a:pt x="31866" y="65507"/>
                  </a:cubicBezTo>
                  <a:cubicBezTo>
                    <a:pt x="26330" y="54435"/>
                    <a:pt x="46628" y="37828"/>
                    <a:pt x="43860" y="31369"/>
                  </a:cubicBezTo>
                  <a:cubicBezTo>
                    <a:pt x="41092" y="26756"/>
                    <a:pt x="38324" y="18453"/>
                    <a:pt x="40169" y="12917"/>
                  </a:cubicBezTo>
                  <a:cubicBezTo>
                    <a:pt x="37402" y="15685"/>
                    <a:pt x="34634" y="17530"/>
                    <a:pt x="32789" y="193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0" name="Google Shape;760;p62"/>
            <p:cNvSpPr/>
            <p:nvPr/>
          </p:nvSpPr>
          <p:spPr>
            <a:xfrm>
              <a:off x="4290712" y="4362234"/>
              <a:ext cx="107653" cy="112196"/>
            </a:xfrm>
            <a:custGeom>
              <a:avLst/>
              <a:gdLst/>
              <a:ahLst/>
              <a:cxnLst/>
              <a:rect l="l" t="t" r="r" b="b"/>
              <a:pathLst>
                <a:path w="107653" h="112196" extrusionOk="0">
                  <a:moveTo>
                    <a:pt x="22772" y="20067"/>
                  </a:moveTo>
                  <a:cubicBezTo>
                    <a:pt x="26463" y="27448"/>
                    <a:pt x="18159" y="31139"/>
                    <a:pt x="10778" y="32061"/>
                  </a:cubicBezTo>
                  <a:cubicBezTo>
                    <a:pt x="3397" y="32984"/>
                    <a:pt x="5242" y="49591"/>
                    <a:pt x="629" y="54204"/>
                  </a:cubicBezTo>
                  <a:cubicBezTo>
                    <a:pt x="-3984" y="58818"/>
                    <a:pt x="18159" y="70812"/>
                    <a:pt x="21850" y="80960"/>
                  </a:cubicBezTo>
                  <a:cubicBezTo>
                    <a:pt x="23695" y="87419"/>
                    <a:pt x="31076" y="100336"/>
                    <a:pt x="37534" y="110485"/>
                  </a:cubicBezTo>
                  <a:cubicBezTo>
                    <a:pt x="43070" y="111407"/>
                    <a:pt x="47683" y="113252"/>
                    <a:pt x="50451" y="111407"/>
                  </a:cubicBezTo>
                  <a:cubicBezTo>
                    <a:pt x="57832" y="107717"/>
                    <a:pt x="51374" y="93877"/>
                    <a:pt x="61523" y="94800"/>
                  </a:cubicBezTo>
                  <a:cubicBezTo>
                    <a:pt x="71672" y="95723"/>
                    <a:pt x="86434" y="89264"/>
                    <a:pt x="90124" y="95723"/>
                  </a:cubicBezTo>
                  <a:cubicBezTo>
                    <a:pt x="91047" y="96645"/>
                    <a:pt x="91969" y="97568"/>
                    <a:pt x="92892" y="99413"/>
                  </a:cubicBezTo>
                  <a:cubicBezTo>
                    <a:pt x="96582" y="94800"/>
                    <a:pt x="99350" y="89264"/>
                    <a:pt x="100273" y="87419"/>
                  </a:cubicBezTo>
                  <a:cubicBezTo>
                    <a:pt x="102118" y="83728"/>
                    <a:pt x="102118" y="64353"/>
                    <a:pt x="97505" y="53282"/>
                  </a:cubicBezTo>
                  <a:cubicBezTo>
                    <a:pt x="92892" y="42210"/>
                    <a:pt x="96582" y="27448"/>
                    <a:pt x="102118" y="22835"/>
                  </a:cubicBezTo>
                  <a:cubicBezTo>
                    <a:pt x="103041" y="21912"/>
                    <a:pt x="104886" y="16377"/>
                    <a:pt x="107654" y="9918"/>
                  </a:cubicBezTo>
                  <a:cubicBezTo>
                    <a:pt x="98428" y="6228"/>
                    <a:pt x="89201" y="3460"/>
                    <a:pt x="81821" y="4383"/>
                  </a:cubicBezTo>
                  <a:cubicBezTo>
                    <a:pt x="67981" y="6228"/>
                    <a:pt x="53219" y="12686"/>
                    <a:pt x="48606" y="5305"/>
                  </a:cubicBezTo>
                  <a:cubicBezTo>
                    <a:pt x="43993" y="-2076"/>
                    <a:pt x="35689" y="-1153"/>
                    <a:pt x="29231" y="4383"/>
                  </a:cubicBezTo>
                  <a:cubicBezTo>
                    <a:pt x="28308" y="5305"/>
                    <a:pt x="27385" y="5305"/>
                    <a:pt x="26463" y="5305"/>
                  </a:cubicBezTo>
                  <a:cubicBezTo>
                    <a:pt x="22772" y="9918"/>
                    <a:pt x="20927" y="16377"/>
                    <a:pt x="22772" y="200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1" name="Google Shape;761;p62"/>
            <p:cNvSpPr/>
            <p:nvPr/>
          </p:nvSpPr>
          <p:spPr>
            <a:xfrm>
              <a:off x="4204679" y="4301110"/>
              <a:ext cx="123566" cy="187391"/>
            </a:xfrm>
            <a:custGeom>
              <a:avLst/>
              <a:gdLst/>
              <a:ahLst/>
              <a:cxnLst/>
              <a:rect l="l" t="t" r="r" b="b"/>
              <a:pathLst>
                <a:path w="123566" h="187391" extrusionOk="0">
                  <a:moveTo>
                    <a:pt x="29459" y="11994"/>
                  </a:moveTo>
                  <a:cubicBezTo>
                    <a:pt x="23001" y="15684"/>
                    <a:pt x="13774" y="25833"/>
                    <a:pt x="20233" y="29524"/>
                  </a:cubicBezTo>
                  <a:cubicBezTo>
                    <a:pt x="26691" y="33215"/>
                    <a:pt x="28537" y="42441"/>
                    <a:pt x="16542" y="43363"/>
                  </a:cubicBezTo>
                  <a:cubicBezTo>
                    <a:pt x="4548" y="44286"/>
                    <a:pt x="3625" y="48899"/>
                    <a:pt x="4548" y="55358"/>
                  </a:cubicBezTo>
                  <a:cubicBezTo>
                    <a:pt x="5471" y="61816"/>
                    <a:pt x="-3755" y="64584"/>
                    <a:pt x="1780" y="69197"/>
                  </a:cubicBezTo>
                  <a:cubicBezTo>
                    <a:pt x="5471" y="71965"/>
                    <a:pt x="13774" y="83036"/>
                    <a:pt x="18388" y="90417"/>
                  </a:cubicBezTo>
                  <a:cubicBezTo>
                    <a:pt x="20233" y="86727"/>
                    <a:pt x="23001" y="83959"/>
                    <a:pt x="27614" y="84882"/>
                  </a:cubicBezTo>
                  <a:cubicBezTo>
                    <a:pt x="38685" y="86727"/>
                    <a:pt x="30382" y="102412"/>
                    <a:pt x="38685" y="107025"/>
                  </a:cubicBezTo>
                  <a:cubicBezTo>
                    <a:pt x="46989" y="110715"/>
                    <a:pt x="46989" y="124555"/>
                    <a:pt x="41453" y="129168"/>
                  </a:cubicBezTo>
                  <a:cubicBezTo>
                    <a:pt x="34995" y="133781"/>
                    <a:pt x="33150" y="159614"/>
                    <a:pt x="46989" y="175299"/>
                  </a:cubicBezTo>
                  <a:cubicBezTo>
                    <a:pt x="60828" y="190984"/>
                    <a:pt x="71900" y="188216"/>
                    <a:pt x="74668" y="184525"/>
                  </a:cubicBezTo>
                  <a:cubicBezTo>
                    <a:pt x="77436" y="180835"/>
                    <a:pt x="88507" y="184525"/>
                    <a:pt x="92198" y="178067"/>
                  </a:cubicBezTo>
                  <a:cubicBezTo>
                    <a:pt x="94965" y="171609"/>
                    <a:pt x="99579" y="178990"/>
                    <a:pt x="105114" y="171609"/>
                  </a:cubicBezTo>
                  <a:cubicBezTo>
                    <a:pt x="108805" y="167918"/>
                    <a:pt x="116186" y="169763"/>
                    <a:pt x="123567" y="171609"/>
                  </a:cubicBezTo>
                  <a:cubicBezTo>
                    <a:pt x="118031" y="161460"/>
                    <a:pt x="110650" y="148543"/>
                    <a:pt x="107882" y="142085"/>
                  </a:cubicBezTo>
                  <a:cubicBezTo>
                    <a:pt x="104192" y="131936"/>
                    <a:pt x="82049" y="119942"/>
                    <a:pt x="86662" y="115328"/>
                  </a:cubicBezTo>
                  <a:cubicBezTo>
                    <a:pt x="91275" y="110715"/>
                    <a:pt x="89430" y="94108"/>
                    <a:pt x="96811" y="93185"/>
                  </a:cubicBezTo>
                  <a:cubicBezTo>
                    <a:pt x="104192" y="92263"/>
                    <a:pt x="112496" y="88572"/>
                    <a:pt x="108805" y="81191"/>
                  </a:cubicBezTo>
                  <a:cubicBezTo>
                    <a:pt x="106960" y="77501"/>
                    <a:pt x="109728" y="71042"/>
                    <a:pt x="111573" y="64584"/>
                  </a:cubicBezTo>
                  <a:cubicBezTo>
                    <a:pt x="104192" y="63661"/>
                    <a:pt x="94043" y="43363"/>
                    <a:pt x="87585" y="43363"/>
                  </a:cubicBezTo>
                  <a:cubicBezTo>
                    <a:pt x="80204" y="43363"/>
                    <a:pt x="72823" y="37828"/>
                    <a:pt x="74668" y="27679"/>
                  </a:cubicBezTo>
                  <a:cubicBezTo>
                    <a:pt x="76513" y="17530"/>
                    <a:pt x="58060" y="16607"/>
                    <a:pt x="48834" y="5536"/>
                  </a:cubicBezTo>
                  <a:cubicBezTo>
                    <a:pt x="46066" y="2768"/>
                    <a:pt x="43299" y="923"/>
                    <a:pt x="39608" y="0"/>
                  </a:cubicBezTo>
                  <a:cubicBezTo>
                    <a:pt x="35917" y="5536"/>
                    <a:pt x="32227" y="10149"/>
                    <a:pt x="29459" y="1199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2" name="Google Shape;762;p62"/>
            <p:cNvSpPr/>
            <p:nvPr/>
          </p:nvSpPr>
          <p:spPr>
            <a:xfrm>
              <a:off x="4383603" y="4369384"/>
              <a:ext cx="81191" cy="97459"/>
            </a:xfrm>
            <a:custGeom>
              <a:avLst/>
              <a:gdLst/>
              <a:ahLst/>
              <a:cxnLst/>
              <a:rect l="l" t="t" r="r" b="b"/>
              <a:pathLst>
                <a:path w="81191" h="97459" extrusionOk="0">
                  <a:moveTo>
                    <a:pt x="4613" y="45209"/>
                  </a:moveTo>
                  <a:cubicBezTo>
                    <a:pt x="9226" y="56280"/>
                    <a:pt x="9226" y="75656"/>
                    <a:pt x="7381" y="79346"/>
                  </a:cubicBezTo>
                  <a:cubicBezTo>
                    <a:pt x="6459" y="81191"/>
                    <a:pt x="2768" y="86727"/>
                    <a:pt x="0" y="91340"/>
                  </a:cubicBezTo>
                  <a:cubicBezTo>
                    <a:pt x="4613" y="95953"/>
                    <a:pt x="11072" y="99644"/>
                    <a:pt x="23066" y="95953"/>
                  </a:cubicBezTo>
                  <a:cubicBezTo>
                    <a:pt x="37828" y="91340"/>
                    <a:pt x="45209" y="100566"/>
                    <a:pt x="50744" y="83959"/>
                  </a:cubicBezTo>
                  <a:cubicBezTo>
                    <a:pt x="55358" y="71042"/>
                    <a:pt x="70120" y="53512"/>
                    <a:pt x="81191" y="42441"/>
                  </a:cubicBezTo>
                  <a:cubicBezTo>
                    <a:pt x="81191" y="42441"/>
                    <a:pt x="81191" y="42441"/>
                    <a:pt x="81191" y="42441"/>
                  </a:cubicBezTo>
                  <a:cubicBezTo>
                    <a:pt x="70120" y="37828"/>
                    <a:pt x="53513" y="11072"/>
                    <a:pt x="36905" y="7381"/>
                  </a:cubicBezTo>
                  <a:cubicBezTo>
                    <a:pt x="29524" y="5536"/>
                    <a:pt x="22143" y="2768"/>
                    <a:pt x="14762" y="0"/>
                  </a:cubicBezTo>
                  <a:cubicBezTo>
                    <a:pt x="12917" y="7381"/>
                    <a:pt x="11072" y="11994"/>
                    <a:pt x="9226" y="12917"/>
                  </a:cubicBezTo>
                  <a:cubicBezTo>
                    <a:pt x="3690" y="19375"/>
                    <a:pt x="0" y="34137"/>
                    <a:pt x="4613" y="4520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3" name="Google Shape;763;p62"/>
            <p:cNvSpPr/>
            <p:nvPr/>
          </p:nvSpPr>
          <p:spPr>
            <a:xfrm>
              <a:off x="3594433" y="3904168"/>
              <a:ext cx="268282" cy="86132"/>
            </a:xfrm>
            <a:custGeom>
              <a:avLst/>
              <a:gdLst/>
              <a:ahLst/>
              <a:cxnLst/>
              <a:rect l="l" t="t" r="r" b="b"/>
              <a:pathLst>
                <a:path w="268282" h="86132" extrusionOk="0">
                  <a:moveTo>
                    <a:pt x="218065" y="52802"/>
                  </a:moveTo>
                  <a:cubicBezTo>
                    <a:pt x="200535" y="52802"/>
                    <a:pt x="144255" y="13129"/>
                    <a:pt x="92587" y="2058"/>
                  </a:cubicBezTo>
                  <a:cubicBezTo>
                    <a:pt x="40920" y="-9014"/>
                    <a:pt x="-4288" y="27892"/>
                    <a:pt x="325" y="34350"/>
                  </a:cubicBezTo>
                  <a:cubicBezTo>
                    <a:pt x="7706" y="43576"/>
                    <a:pt x="32617" y="22356"/>
                    <a:pt x="45534" y="13129"/>
                  </a:cubicBezTo>
                  <a:cubicBezTo>
                    <a:pt x="58450" y="3903"/>
                    <a:pt x="69522" y="17743"/>
                    <a:pt x="71367" y="23278"/>
                  </a:cubicBezTo>
                  <a:cubicBezTo>
                    <a:pt x="73212" y="28814"/>
                    <a:pt x="88897" y="32505"/>
                    <a:pt x="115653" y="33427"/>
                  </a:cubicBezTo>
                  <a:cubicBezTo>
                    <a:pt x="142409" y="34350"/>
                    <a:pt x="146100" y="56493"/>
                    <a:pt x="171011" y="62029"/>
                  </a:cubicBezTo>
                  <a:cubicBezTo>
                    <a:pt x="195922" y="67564"/>
                    <a:pt x="171011" y="78636"/>
                    <a:pt x="183927" y="83249"/>
                  </a:cubicBezTo>
                  <a:cubicBezTo>
                    <a:pt x="196845" y="87862"/>
                    <a:pt x="263273" y="86940"/>
                    <a:pt x="267887" y="80481"/>
                  </a:cubicBezTo>
                  <a:cubicBezTo>
                    <a:pt x="272500" y="74023"/>
                    <a:pt x="235595" y="52802"/>
                    <a:pt x="218065" y="528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4" name="Google Shape;764;p62"/>
            <p:cNvSpPr/>
            <p:nvPr/>
          </p:nvSpPr>
          <p:spPr>
            <a:xfrm>
              <a:off x="3753108" y="4031913"/>
              <a:ext cx="54093" cy="17690"/>
            </a:xfrm>
            <a:custGeom>
              <a:avLst/>
              <a:gdLst/>
              <a:ahLst/>
              <a:cxnLst/>
              <a:rect l="l" t="t" r="r" b="b"/>
              <a:pathLst>
                <a:path w="54093" h="17690" extrusionOk="0">
                  <a:moveTo>
                    <a:pt x="342" y="4403"/>
                  </a:moveTo>
                  <a:cubicBezTo>
                    <a:pt x="4955" y="12706"/>
                    <a:pt x="49241" y="23778"/>
                    <a:pt x="53854" y="13629"/>
                  </a:cubicBezTo>
                  <a:cubicBezTo>
                    <a:pt x="58467" y="3480"/>
                    <a:pt x="-5194" y="-5746"/>
                    <a:pt x="342" y="44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5" name="Google Shape;765;p62"/>
            <p:cNvSpPr/>
            <p:nvPr/>
          </p:nvSpPr>
          <p:spPr>
            <a:xfrm>
              <a:off x="4049130" y="4028289"/>
              <a:ext cx="44107" cy="19829"/>
            </a:xfrm>
            <a:custGeom>
              <a:avLst/>
              <a:gdLst/>
              <a:ahLst/>
              <a:cxnLst/>
              <a:rect l="l" t="t" r="r" b="b"/>
              <a:pathLst>
                <a:path w="44107" h="19829" extrusionOk="0">
                  <a:moveTo>
                    <a:pt x="1405" y="10795"/>
                  </a:moveTo>
                  <a:cubicBezTo>
                    <a:pt x="11554" y="27402"/>
                    <a:pt x="41078" y="17253"/>
                    <a:pt x="43846" y="10795"/>
                  </a:cubicBezTo>
                  <a:cubicBezTo>
                    <a:pt x="48459" y="-1200"/>
                    <a:pt x="-9666" y="-5813"/>
                    <a:pt x="1405" y="107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6" name="Google Shape;766;p62"/>
            <p:cNvSpPr/>
            <p:nvPr/>
          </p:nvSpPr>
          <p:spPr>
            <a:xfrm>
              <a:off x="4211636" y="5997614"/>
              <a:ext cx="81016" cy="33331"/>
            </a:xfrm>
            <a:custGeom>
              <a:avLst/>
              <a:gdLst/>
              <a:ahLst/>
              <a:cxnLst/>
              <a:rect l="l" t="t" r="r" b="b"/>
              <a:pathLst>
                <a:path w="81016" h="33331" extrusionOk="0">
                  <a:moveTo>
                    <a:pt x="80628" y="13123"/>
                  </a:moveTo>
                  <a:cubicBezTo>
                    <a:pt x="71402" y="-4407"/>
                    <a:pt x="28961" y="27885"/>
                    <a:pt x="38187" y="32499"/>
                  </a:cubicBezTo>
                  <a:cubicBezTo>
                    <a:pt x="47413" y="37112"/>
                    <a:pt x="85241" y="21427"/>
                    <a:pt x="80628" y="13123"/>
                  </a:cubicBezTo>
                  <a:close/>
                  <a:moveTo>
                    <a:pt x="33574" y="207"/>
                  </a:moveTo>
                  <a:cubicBezTo>
                    <a:pt x="20657" y="-2561"/>
                    <a:pt x="-9790" y="23272"/>
                    <a:pt x="3127" y="30653"/>
                  </a:cubicBezTo>
                  <a:cubicBezTo>
                    <a:pt x="16967" y="37112"/>
                    <a:pt x="46490" y="2974"/>
                    <a:pt x="33574" y="20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7" name="Google Shape;767;p62"/>
            <p:cNvSpPr/>
            <p:nvPr/>
          </p:nvSpPr>
          <p:spPr>
            <a:xfrm>
              <a:off x="3411435" y="4482867"/>
              <a:ext cx="423441" cy="170418"/>
            </a:xfrm>
            <a:custGeom>
              <a:avLst/>
              <a:gdLst/>
              <a:ahLst/>
              <a:cxnLst/>
              <a:rect l="l" t="t" r="r" b="b"/>
              <a:pathLst>
                <a:path w="423441" h="170418" extrusionOk="0">
                  <a:moveTo>
                    <a:pt x="413979" y="44286"/>
                  </a:moveTo>
                  <a:cubicBezTo>
                    <a:pt x="404753" y="33215"/>
                    <a:pt x="397372" y="26756"/>
                    <a:pt x="395527" y="29524"/>
                  </a:cubicBezTo>
                  <a:cubicBezTo>
                    <a:pt x="392759" y="32292"/>
                    <a:pt x="382610" y="34137"/>
                    <a:pt x="375229" y="29524"/>
                  </a:cubicBezTo>
                  <a:cubicBezTo>
                    <a:pt x="367848" y="24911"/>
                    <a:pt x="364157" y="17530"/>
                    <a:pt x="358622" y="17530"/>
                  </a:cubicBezTo>
                  <a:cubicBezTo>
                    <a:pt x="354008" y="17530"/>
                    <a:pt x="336479" y="7381"/>
                    <a:pt x="326330" y="0"/>
                  </a:cubicBezTo>
                  <a:cubicBezTo>
                    <a:pt x="326330" y="923"/>
                    <a:pt x="326330" y="2768"/>
                    <a:pt x="326330" y="3691"/>
                  </a:cubicBezTo>
                  <a:cubicBezTo>
                    <a:pt x="327252" y="9226"/>
                    <a:pt x="318026" y="11994"/>
                    <a:pt x="308800" y="12917"/>
                  </a:cubicBezTo>
                  <a:cubicBezTo>
                    <a:pt x="299573" y="13839"/>
                    <a:pt x="300496" y="24911"/>
                    <a:pt x="300496" y="32292"/>
                  </a:cubicBezTo>
                  <a:cubicBezTo>
                    <a:pt x="300496" y="39673"/>
                    <a:pt x="292192" y="39673"/>
                    <a:pt x="288502" y="47977"/>
                  </a:cubicBezTo>
                  <a:cubicBezTo>
                    <a:pt x="284811" y="56280"/>
                    <a:pt x="289424" y="58126"/>
                    <a:pt x="281121" y="61816"/>
                  </a:cubicBezTo>
                  <a:cubicBezTo>
                    <a:pt x="272817" y="65507"/>
                    <a:pt x="270972" y="72888"/>
                    <a:pt x="275585" y="79346"/>
                  </a:cubicBezTo>
                  <a:cubicBezTo>
                    <a:pt x="280198" y="85804"/>
                    <a:pt x="274663" y="92263"/>
                    <a:pt x="273740" y="96876"/>
                  </a:cubicBezTo>
                  <a:cubicBezTo>
                    <a:pt x="272817" y="101489"/>
                    <a:pt x="281121" y="102412"/>
                    <a:pt x="288502" y="109793"/>
                  </a:cubicBezTo>
                  <a:cubicBezTo>
                    <a:pt x="295883" y="117174"/>
                    <a:pt x="297728" y="107025"/>
                    <a:pt x="301419" y="112561"/>
                  </a:cubicBezTo>
                  <a:cubicBezTo>
                    <a:pt x="305109" y="118096"/>
                    <a:pt x="298651" y="129168"/>
                    <a:pt x="289424" y="129168"/>
                  </a:cubicBezTo>
                  <a:cubicBezTo>
                    <a:pt x="288502" y="129168"/>
                    <a:pt x="287579" y="129168"/>
                    <a:pt x="287579" y="129168"/>
                  </a:cubicBezTo>
                  <a:cubicBezTo>
                    <a:pt x="292192" y="133781"/>
                    <a:pt x="294960" y="139317"/>
                    <a:pt x="292192" y="143007"/>
                  </a:cubicBezTo>
                  <a:cubicBezTo>
                    <a:pt x="287579" y="149466"/>
                    <a:pt x="284811" y="149466"/>
                    <a:pt x="292192" y="155924"/>
                  </a:cubicBezTo>
                  <a:cubicBezTo>
                    <a:pt x="299573" y="163305"/>
                    <a:pt x="305109" y="152233"/>
                    <a:pt x="312490" y="161460"/>
                  </a:cubicBezTo>
                  <a:cubicBezTo>
                    <a:pt x="318949" y="170686"/>
                    <a:pt x="324484" y="176222"/>
                    <a:pt x="330943" y="160537"/>
                  </a:cubicBezTo>
                  <a:cubicBezTo>
                    <a:pt x="337401" y="144853"/>
                    <a:pt x="342014" y="122710"/>
                    <a:pt x="354008" y="119019"/>
                  </a:cubicBezTo>
                  <a:cubicBezTo>
                    <a:pt x="366003" y="115328"/>
                    <a:pt x="390913" y="110715"/>
                    <a:pt x="404753" y="91340"/>
                  </a:cubicBezTo>
                  <a:cubicBezTo>
                    <a:pt x="419515" y="71965"/>
                    <a:pt x="411211" y="71042"/>
                    <a:pt x="419515" y="64584"/>
                  </a:cubicBezTo>
                  <a:cubicBezTo>
                    <a:pt x="426896" y="59048"/>
                    <a:pt x="423205" y="55358"/>
                    <a:pt x="413979" y="44286"/>
                  </a:cubicBezTo>
                  <a:close/>
                  <a:moveTo>
                    <a:pt x="3410" y="36905"/>
                  </a:moveTo>
                  <a:cubicBezTo>
                    <a:pt x="-8584" y="54435"/>
                    <a:pt x="14482" y="71042"/>
                    <a:pt x="20017" y="63661"/>
                  </a:cubicBezTo>
                  <a:cubicBezTo>
                    <a:pt x="25553" y="54435"/>
                    <a:pt x="14482" y="19375"/>
                    <a:pt x="3410" y="3690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8" name="Google Shape;768;p62"/>
            <p:cNvSpPr/>
            <p:nvPr/>
          </p:nvSpPr>
          <p:spPr>
            <a:xfrm>
              <a:off x="4815383" y="6100527"/>
              <a:ext cx="52970" cy="32930"/>
            </a:xfrm>
            <a:custGeom>
              <a:avLst/>
              <a:gdLst/>
              <a:ahLst/>
              <a:cxnLst/>
              <a:rect l="l" t="t" r="r" b="b"/>
              <a:pathLst>
                <a:path w="52970" h="32930" extrusionOk="0">
                  <a:moveTo>
                    <a:pt x="10" y="1551"/>
                  </a:moveTo>
                  <a:cubicBezTo>
                    <a:pt x="1855" y="11700"/>
                    <a:pt x="12004" y="7087"/>
                    <a:pt x="22153" y="16313"/>
                  </a:cubicBezTo>
                  <a:cubicBezTo>
                    <a:pt x="32302" y="25539"/>
                    <a:pt x="41528" y="42147"/>
                    <a:pt x="51677" y="26462"/>
                  </a:cubicBezTo>
                  <a:cubicBezTo>
                    <a:pt x="62748" y="9855"/>
                    <a:pt x="-913" y="-4908"/>
                    <a:pt x="10" y="155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69" name="Google Shape;769;p62"/>
            <p:cNvSpPr/>
            <p:nvPr/>
          </p:nvSpPr>
          <p:spPr>
            <a:xfrm>
              <a:off x="3756217" y="3846425"/>
              <a:ext cx="19934" cy="40417"/>
            </a:xfrm>
            <a:custGeom>
              <a:avLst/>
              <a:gdLst/>
              <a:ahLst/>
              <a:cxnLst/>
              <a:rect l="l" t="t" r="r" b="b"/>
              <a:pathLst>
                <a:path w="19934" h="40417" extrusionOk="0">
                  <a:moveTo>
                    <a:pt x="19375" y="39503"/>
                  </a:moveTo>
                  <a:cubicBezTo>
                    <a:pt x="17530" y="43193"/>
                    <a:pt x="9226" y="34890"/>
                    <a:pt x="9226" y="29354"/>
                  </a:cubicBezTo>
                  <a:cubicBezTo>
                    <a:pt x="9226" y="23818"/>
                    <a:pt x="0" y="21973"/>
                    <a:pt x="0" y="11824"/>
                  </a:cubicBezTo>
                  <a:cubicBezTo>
                    <a:pt x="0" y="1675"/>
                    <a:pt x="4613" y="-4783"/>
                    <a:pt x="9226" y="4443"/>
                  </a:cubicBezTo>
                  <a:cubicBezTo>
                    <a:pt x="14762" y="13669"/>
                    <a:pt x="11072" y="19205"/>
                    <a:pt x="11994" y="23818"/>
                  </a:cubicBezTo>
                  <a:cubicBezTo>
                    <a:pt x="13839" y="27509"/>
                    <a:pt x="22143" y="33044"/>
                    <a:pt x="19375" y="395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70" name="Google Shape;770;p62"/>
            <p:cNvSpPr/>
            <p:nvPr/>
          </p:nvSpPr>
          <p:spPr>
            <a:xfrm>
              <a:off x="4189752" y="4238735"/>
              <a:ext cx="25039" cy="20158"/>
            </a:xfrm>
            <a:custGeom>
              <a:avLst/>
              <a:gdLst/>
              <a:ahLst/>
              <a:cxnLst/>
              <a:rect l="l" t="t" r="r" b="b"/>
              <a:pathLst>
                <a:path w="25039" h="20158" extrusionOk="0">
                  <a:moveTo>
                    <a:pt x="1945" y="19012"/>
                  </a:moveTo>
                  <a:cubicBezTo>
                    <a:pt x="-1746" y="16244"/>
                    <a:pt x="7481" y="9785"/>
                    <a:pt x="1022" y="7018"/>
                  </a:cubicBezTo>
                  <a:cubicBezTo>
                    <a:pt x="-4514" y="4249"/>
                    <a:pt x="13939" y="-3131"/>
                    <a:pt x="20397" y="1482"/>
                  </a:cubicBezTo>
                  <a:cubicBezTo>
                    <a:pt x="25933" y="7018"/>
                    <a:pt x="26856" y="14398"/>
                    <a:pt x="21320" y="16244"/>
                  </a:cubicBezTo>
                  <a:cubicBezTo>
                    <a:pt x="15784" y="19012"/>
                    <a:pt x="4713" y="21780"/>
                    <a:pt x="1945" y="190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771" name="Google Shape;771;p62"/>
          <p:cNvSpPr/>
          <p:nvPr/>
        </p:nvSpPr>
        <p:spPr>
          <a:xfrm>
            <a:off x="6585977" y="159113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2" name="Google Shape;772;p62"/>
          <p:cNvSpPr/>
          <p:nvPr/>
        </p:nvSpPr>
        <p:spPr>
          <a:xfrm>
            <a:off x="6349768" y="136491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3" name="Google Shape;773;p62"/>
          <p:cNvSpPr/>
          <p:nvPr/>
        </p:nvSpPr>
        <p:spPr>
          <a:xfrm>
            <a:off x="7842081" y="223731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4" name="Google Shape;774;p62"/>
          <p:cNvSpPr/>
          <p:nvPr/>
        </p:nvSpPr>
        <p:spPr>
          <a:xfrm>
            <a:off x="7914558" y="238148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5" name="Google Shape;775;p62"/>
          <p:cNvSpPr/>
          <p:nvPr/>
        </p:nvSpPr>
        <p:spPr>
          <a:xfrm>
            <a:off x="7719954" y="317760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6" name="Google Shape;776;p62"/>
          <p:cNvSpPr/>
          <p:nvPr/>
        </p:nvSpPr>
        <p:spPr>
          <a:xfrm>
            <a:off x="9708967" y="340047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7" name="Google Shape;777;p62"/>
          <p:cNvSpPr/>
          <p:nvPr/>
        </p:nvSpPr>
        <p:spPr>
          <a:xfrm>
            <a:off x="9163654" y="417795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8" name="Google Shape;778;p62"/>
          <p:cNvSpPr/>
          <p:nvPr/>
        </p:nvSpPr>
        <p:spPr>
          <a:xfrm>
            <a:off x="8000908" y="422389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79" name="Google Shape;779;p62"/>
          <p:cNvSpPr/>
          <p:nvPr/>
        </p:nvSpPr>
        <p:spPr>
          <a:xfrm>
            <a:off x="8641898" y="452922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80" name="Google Shape;780;p62"/>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1" name="Google Shape;781;p62"/>
          <p:cNvSpPr txBox="1">
            <a:spLocks noGrp="1"/>
          </p:cNvSpPr>
          <p:nvPr>
            <p:ph type="body" idx="1"/>
          </p:nvPr>
        </p:nvSpPr>
        <p:spPr>
          <a:xfrm>
            <a:off x="650876" y="1575000"/>
            <a:ext cx="3860308" cy="401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2" name="Google Shape;782;p62"/>
          <p:cNvSpPr/>
          <p:nvPr/>
        </p:nvSpPr>
        <p:spPr>
          <a:xfrm>
            <a:off x="9238595" y="390083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83" name="Google Shape;783;p62"/>
          <p:cNvSpPr/>
          <p:nvPr/>
        </p:nvSpPr>
        <p:spPr>
          <a:xfrm>
            <a:off x="9489703" y="379391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84" name="Google Shape;784;p62"/>
          <p:cNvSpPr/>
          <p:nvPr/>
        </p:nvSpPr>
        <p:spPr>
          <a:xfrm>
            <a:off x="7588035" y="264821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785" name="Google Shape;785;p62"/>
          <p:cNvSpPr txBox="1"/>
          <p:nvPr/>
        </p:nvSpPr>
        <p:spPr>
          <a:xfrm>
            <a:off x="1663083" y="6221484"/>
            <a:ext cx="8865834" cy="26161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BOGOTÁ – BUENOS AIRES – CURITIBA – GUADALAJARA – LIMA – MEDELLÍN – MEXICO CITY – RIO DE JANEIRO – SALVADOR – SÃO PAULO – SANTIAGO – QUITO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Slide - Title Only">
  <p:cSld name="6_Slide - Title Only">
    <p:spTree>
      <p:nvGrpSpPr>
        <p:cNvPr id="1" name="Shape 786"/>
        <p:cNvGrpSpPr/>
        <p:nvPr/>
      </p:nvGrpSpPr>
      <p:grpSpPr>
        <a:xfrm>
          <a:off x="0" y="0"/>
          <a:ext cx="0" cy="0"/>
          <a:chOff x="0" y="0"/>
          <a:chExt cx="0" cy="0"/>
        </a:xfrm>
      </p:grpSpPr>
      <p:grpSp>
        <p:nvGrpSpPr>
          <p:cNvPr id="787" name="Google Shape;787;p63"/>
          <p:cNvGrpSpPr/>
          <p:nvPr/>
        </p:nvGrpSpPr>
        <p:grpSpPr>
          <a:xfrm>
            <a:off x="5589754" y="-859283"/>
            <a:ext cx="16965447" cy="7845191"/>
            <a:chOff x="5540240" y="1676442"/>
            <a:chExt cx="5215025" cy="2411541"/>
          </a:xfrm>
        </p:grpSpPr>
        <p:sp>
          <p:nvSpPr>
            <p:cNvPr id="788" name="Google Shape;788;p63"/>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89" name="Google Shape;789;p63"/>
            <p:cNvSpPr/>
            <p:nvPr/>
          </p:nvSpPr>
          <p:spPr>
            <a:xfrm>
              <a:off x="6710468" y="3569430"/>
              <a:ext cx="35588" cy="48013"/>
            </a:xfrm>
            <a:custGeom>
              <a:avLst/>
              <a:gdLst/>
              <a:ahLst/>
              <a:cxnLst/>
              <a:rect l="l" t="t" r="r" b="b"/>
              <a:pathLst>
                <a:path w="35588" h="48013" extrusionOk="0">
                  <a:moveTo>
                    <a:pt x="32292" y="20335"/>
                  </a:moveTo>
                  <a:cubicBezTo>
                    <a:pt x="36905" y="15722"/>
                    <a:pt x="39673" y="-886"/>
                    <a:pt x="19376" y="37"/>
                  </a:cubicBezTo>
                  <a:cubicBezTo>
                    <a:pt x="19376" y="960"/>
                    <a:pt x="19376" y="1882"/>
                    <a:pt x="19376" y="3727"/>
                  </a:cubicBezTo>
                  <a:cubicBezTo>
                    <a:pt x="19376" y="11108"/>
                    <a:pt x="7381" y="27716"/>
                    <a:pt x="0" y="42478"/>
                  </a:cubicBezTo>
                  <a:lnTo>
                    <a:pt x="11995" y="48014"/>
                  </a:lnTo>
                  <a:cubicBezTo>
                    <a:pt x="19376" y="36019"/>
                    <a:pt x="28602" y="24025"/>
                    <a:pt x="32292" y="203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0" name="Google Shape;790;p63"/>
            <p:cNvSpPr/>
            <p:nvPr/>
          </p:nvSpPr>
          <p:spPr>
            <a:xfrm>
              <a:off x="6722463" y="3498424"/>
              <a:ext cx="179912" cy="141161"/>
            </a:xfrm>
            <a:custGeom>
              <a:avLst/>
              <a:gdLst/>
              <a:ahLst/>
              <a:cxnLst/>
              <a:rect l="l" t="t" r="r" b="b"/>
              <a:pathLst>
                <a:path w="179912" h="141161" extrusionOk="0">
                  <a:moveTo>
                    <a:pt x="20297" y="91340"/>
                  </a:moveTo>
                  <a:cubicBezTo>
                    <a:pt x="16607" y="95030"/>
                    <a:pt x="6458" y="107025"/>
                    <a:pt x="0" y="119019"/>
                  </a:cubicBezTo>
                  <a:lnTo>
                    <a:pt x="922" y="119942"/>
                  </a:lnTo>
                  <a:lnTo>
                    <a:pt x="2768" y="129168"/>
                  </a:lnTo>
                  <a:lnTo>
                    <a:pt x="26756" y="141162"/>
                  </a:lnTo>
                  <a:cubicBezTo>
                    <a:pt x="26756" y="141162"/>
                    <a:pt x="44286" y="129168"/>
                    <a:pt x="51667" y="128245"/>
                  </a:cubicBezTo>
                  <a:cubicBezTo>
                    <a:pt x="59048" y="127322"/>
                    <a:pt x="141162" y="83036"/>
                    <a:pt x="141162" y="83036"/>
                  </a:cubicBezTo>
                  <a:cubicBezTo>
                    <a:pt x="141162" y="83036"/>
                    <a:pt x="148543" y="71965"/>
                    <a:pt x="147620" y="67352"/>
                  </a:cubicBezTo>
                  <a:cubicBezTo>
                    <a:pt x="146697" y="63661"/>
                    <a:pt x="145775" y="51667"/>
                    <a:pt x="149465" y="47054"/>
                  </a:cubicBezTo>
                  <a:cubicBezTo>
                    <a:pt x="153156" y="41518"/>
                    <a:pt x="143930" y="34137"/>
                    <a:pt x="147620" y="25833"/>
                  </a:cubicBezTo>
                  <a:cubicBezTo>
                    <a:pt x="150388" y="17530"/>
                    <a:pt x="164227" y="13839"/>
                    <a:pt x="164227" y="13839"/>
                  </a:cubicBezTo>
                  <a:lnTo>
                    <a:pt x="179912" y="2768"/>
                  </a:lnTo>
                  <a:lnTo>
                    <a:pt x="169763" y="0"/>
                  </a:lnTo>
                  <a:cubicBezTo>
                    <a:pt x="169763" y="0"/>
                    <a:pt x="156847" y="5536"/>
                    <a:pt x="141162" y="3690"/>
                  </a:cubicBezTo>
                  <a:cubicBezTo>
                    <a:pt x="125477" y="2768"/>
                    <a:pt x="122709" y="13839"/>
                    <a:pt x="106102" y="13839"/>
                  </a:cubicBezTo>
                  <a:cubicBezTo>
                    <a:pt x="89494" y="13839"/>
                    <a:pt x="80268" y="17530"/>
                    <a:pt x="76578" y="12917"/>
                  </a:cubicBezTo>
                  <a:cubicBezTo>
                    <a:pt x="72887" y="7381"/>
                    <a:pt x="71042" y="11071"/>
                    <a:pt x="59971" y="15685"/>
                  </a:cubicBezTo>
                  <a:cubicBezTo>
                    <a:pt x="48899" y="21220"/>
                    <a:pt x="41518" y="19375"/>
                    <a:pt x="35982" y="15685"/>
                  </a:cubicBezTo>
                  <a:cubicBezTo>
                    <a:pt x="30447" y="11994"/>
                    <a:pt x="26756" y="16607"/>
                    <a:pt x="25833" y="22143"/>
                  </a:cubicBezTo>
                  <a:cubicBezTo>
                    <a:pt x="24910" y="26756"/>
                    <a:pt x="26756" y="37828"/>
                    <a:pt x="10149" y="40596"/>
                  </a:cubicBezTo>
                  <a:cubicBezTo>
                    <a:pt x="9226" y="45209"/>
                    <a:pt x="7381" y="49822"/>
                    <a:pt x="10149" y="53512"/>
                  </a:cubicBezTo>
                  <a:cubicBezTo>
                    <a:pt x="13839" y="59048"/>
                    <a:pt x="9226" y="64584"/>
                    <a:pt x="8303" y="72887"/>
                  </a:cubicBezTo>
                  <a:cubicBezTo>
                    <a:pt x="28601" y="70120"/>
                    <a:pt x="25833" y="86727"/>
                    <a:pt x="20297" y="913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1" name="Google Shape;791;p63"/>
            <p:cNvSpPr/>
            <p:nvPr/>
          </p:nvSpPr>
          <p:spPr>
            <a:xfrm>
              <a:off x="6708623" y="3634281"/>
              <a:ext cx="12916" cy="35751"/>
            </a:xfrm>
            <a:custGeom>
              <a:avLst/>
              <a:gdLst/>
              <a:ahLst/>
              <a:cxnLst/>
              <a:rect l="l" t="t" r="r" b="b"/>
              <a:pathLst>
                <a:path w="12916" h="35751" extrusionOk="0">
                  <a:moveTo>
                    <a:pt x="5536" y="692"/>
                  </a:moveTo>
                  <a:cubicBezTo>
                    <a:pt x="1845" y="2537"/>
                    <a:pt x="0" y="17299"/>
                    <a:pt x="0" y="19144"/>
                  </a:cubicBezTo>
                  <a:cubicBezTo>
                    <a:pt x="0" y="20990"/>
                    <a:pt x="2768" y="28371"/>
                    <a:pt x="9226" y="35752"/>
                  </a:cubicBezTo>
                  <a:cubicBezTo>
                    <a:pt x="11071" y="24680"/>
                    <a:pt x="11071" y="8996"/>
                    <a:pt x="11994" y="5305"/>
                  </a:cubicBezTo>
                  <a:cubicBezTo>
                    <a:pt x="11994" y="4382"/>
                    <a:pt x="12916" y="2537"/>
                    <a:pt x="12916" y="692"/>
                  </a:cubicBezTo>
                  <a:cubicBezTo>
                    <a:pt x="9226" y="-231"/>
                    <a:pt x="6458" y="-231"/>
                    <a:pt x="5536" y="69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2" name="Google Shape;792;p63"/>
            <p:cNvSpPr/>
            <p:nvPr/>
          </p:nvSpPr>
          <p:spPr>
            <a:xfrm>
              <a:off x="6688326" y="3611907"/>
              <a:ext cx="36905" cy="108870"/>
            </a:xfrm>
            <a:custGeom>
              <a:avLst/>
              <a:gdLst/>
              <a:ahLst/>
              <a:cxnLst/>
              <a:rect l="l" t="t" r="r" b="b"/>
              <a:pathLst>
                <a:path w="36905" h="108870" extrusionOk="0">
                  <a:moveTo>
                    <a:pt x="15685" y="107025"/>
                  </a:moveTo>
                  <a:cubicBezTo>
                    <a:pt x="16607" y="107947"/>
                    <a:pt x="17530" y="107947"/>
                    <a:pt x="18453" y="108870"/>
                  </a:cubicBezTo>
                  <a:cubicBezTo>
                    <a:pt x="20298" y="93185"/>
                    <a:pt x="23988" y="74733"/>
                    <a:pt x="26756" y="71042"/>
                  </a:cubicBezTo>
                  <a:cubicBezTo>
                    <a:pt x="28601" y="69197"/>
                    <a:pt x="29524" y="64584"/>
                    <a:pt x="30447" y="58126"/>
                  </a:cubicBezTo>
                  <a:cubicBezTo>
                    <a:pt x="23066" y="50744"/>
                    <a:pt x="21220" y="43364"/>
                    <a:pt x="21220" y="41518"/>
                  </a:cubicBezTo>
                  <a:cubicBezTo>
                    <a:pt x="21220" y="38750"/>
                    <a:pt x="23066" y="23988"/>
                    <a:pt x="26756" y="23066"/>
                  </a:cubicBezTo>
                  <a:cubicBezTo>
                    <a:pt x="27679" y="23066"/>
                    <a:pt x="30447" y="23066"/>
                    <a:pt x="35060" y="23066"/>
                  </a:cubicBezTo>
                  <a:cubicBezTo>
                    <a:pt x="35982" y="18453"/>
                    <a:pt x="36905" y="11994"/>
                    <a:pt x="36905" y="5536"/>
                  </a:cubicBezTo>
                  <a:lnTo>
                    <a:pt x="23988" y="0"/>
                  </a:lnTo>
                  <a:cubicBezTo>
                    <a:pt x="22143" y="4613"/>
                    <a:pt x="20298" y="8304"/>
                    <a:pt x="20298" y="11994"/>
                  </a:cubicBezTo>
                  <a:cubicBezTo>
                    <a:pt x="18453" y="25834"/>
                    <a:pt x="5536" y="48899"/>
                    <a:pt x="0" y="58126"/>
                  </a:cubicBezTo>
                  <a:lnTo>
                    <a:pt x="18453" y="104257"/>
                  </a:lnTo>
                  <a:lnTo>
                    <a:pt x="15685"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3" name="Google Shape;793;p63"/>
            <p:cNvSpPr/>
            <p:nvPr/>
          </p:nvSpPr>
          <p:spPr>
            <a:xfrm>
              <a:off x="6705855" y="3610062"/>
              <a:ext cx="110715" cy="120922"/>
            </a:xfrm>
            <a:custGeom>
              <a:avLst/>
              <a:gdLst/>
              <a:ahLst/>
              <a:cxnLst/>
              <a:rect l="l" t="t" r="r" b="b"/>
              <a:pathLst>
                <a:path w="110715" h="120922" extrusionOk="0">
                  <a:moveTo>
                    <a:pt x="102412" y="0"/>
                  </a:moveTo>
                  <a:cubicBezTo>
                    <a:pt x="85805" y="8304"/>
                    <a:pt x="71965" y="15685"/>
                    <a:pt x="69197" y="15685"/>
                  </a:cubicBezTo>
                  <a:cubicBezTo>
                    <a:pt x="61816" y="16607"/>
                    <a:pt x="44287" y="28601"/>
                    <a:pt x="44287" y="28601"/>
                  </a:cubicBezTo>
                  <a:lnTo>
                    <a:pt x="20298" y="16607"/>
                  </a:lnTo>
                  <a:lnTo>
                    <a:pt x="18453" y="7381"/>
                  </a:lnTo>
                  <a:lnTo>
                    <a:pt x="17530" y="7381"/>
                  </a:lnTo>
                  <a:cubicBezTo>
                    <a:pt x="16608" y="16607"/>
                    <a:pt x="15685" y="26756"/>
                    <a:pt x="14762" y="29524"/>
                  </a:cubicBezTo>
                  <a:cubicBezTo>
                    <a:pt x="12917" y="35983"/>
                    <a:pt x="12917" y="66429"/>
                    <a:pt x="8304" y="72888"/>
                  </a:cubicBezTo>
                  <a:cubicBezTo>
                    <a:pt x="5536" y="76578"/>
                    <a:pt x="1845" y="95031"/>
                    <a:pt x="0" y="110715"/>
                  </a:cubicBezTo>
                  <a:cubicBezTo>
                    <a:pt x="8304" y="115328"/>
                    <a:pt x="18453" y="119942"/>
                    <a:pt x="23066" y="120864"/>
                  </a:cubicBezTo>
                  <a:cubicBezTo>
                    <a:pt x="32292" y="121787"/>
                    <a:pt x="43364" y="111638"/>
                    <a:pt x="43364" y="105180"/>
                  </a:cubicBezTo>
                  <a:cubicBezTo>
                    <a:pt x="43364" y="98721"/>
                    <a:pt x="51667" y="97799"/>
                    <a:pt x="59971" y="97799"/>
                  </a:cubicBezTo>
                  <a:cubicBezTo>
                    <a:pt x="68275" y="97799"/>
                    <a:pt x="69197" y="88572"/>
                    <a:pt x="75656" y="85804"/>
                  </a:cubicBezTo>
                  <a:cubicBezTo>
                    <a:pt x="82114" y="83036"/>
                    <a:pt x="62739" y="65507"/>
                    <a:pt x="56281" y="63661"/>
                  </a:cubicBezTo>
                  <a:cubicBezTo>
                    <a:pt x="49822" y="61816"/>
                    <a:pt x="61816" y="47977"/>
                    <a:pt x="82114" y="47054"/>
                  </a:cubicBezTo>
                  <a:cubicBezTo>
                    <a:pt x="102412" y="46131"/>
                    <a:pt x="97799" y="38750"/>
                    <a:pt x="108870" y="38750"/>
                  </a:cubicBezTo>
                  <a:cubicBezTo>
                    <a:pt x="109793" y="38750"/>
                    <a:pt x="109793" y="38750"/>
                    <a:pt x="110715" y="38750"/>
                  </a:cubicBezTo>
                  <a:cubicBezTo>
                    <a:pt x="108870" y="29524"/>
                    <a:pt x="106102" y="19375"/>
                    <a:pt x="104257" y="12917"/>
                  </a:cubicBezTo>
                  <a:cubicBezTo>
                    <a:pt x="103334" y="9226"/>
                    <a:pt x="102412" y="4613"/>
                    <a:pt x="102412"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4" name="Google Shape;794;p63"/>
            <p:cNvSpPr/>
            <p:nvPr/>
          </p:nvSpPr>
          <p:spPr>
            <a:xfrm>
              <a:off x="6835023" y="3299919"/>
              <a:ext cx="178868" cy="79652"/>
            </a:xfrm>
            <a:custGeom>
              <a:avLst/>
              <a:gdLst/>
              <a:ahLst/>
              <a:cxnLst/>
              <a:rect l="l" t="t" r="r" b="b"/>
              <a:pathLst>
                <a:path w="178868" h="79652" extrusionOk="0">
                  <a:moveTo>
                    <a:pt x="71965" y="61956"/>
                  </a:moveTo>
                  <a:cubicBezTo>
                    <a:pt x="80269" y="58266"/>
                    <a:pt x="83959" y="67492"/>
                    <a:pt x="90418" y="76718"/>
                  </a:cubicBezTo>
                  <a:cubicBezTo>
                    <a:pt x="91340" y="77641"/>
                    <a:pt x="91340" y="77641"/>
                    <a:pt x="91340" y="78564"/>
                  </a:cubicBezTo>
                  <a:cubicBezTo>
                    <a:pt x="100567" y="76718"/>
                    <a:pt x="107947" y="73950"/>
                    <a:pt x="118097" y="73028"/>
                  </a:cubicBezTo>
                  <a:cubicBezTo>
                    <a:pt x="125478" y="72105"/>
                    <a:pt x="133781" y="73950"/>
                    <a:pt x="141162" y="75796"/>
                  </a:cubicBezTo>
                  <a:cubicBezTo>
                    <a:pt x="140239" y="73950"/>
                    <a:pt x="139317" y="71183"/>
                    <a:pt x="140239" y="70260"/>
                  </a:cubicBezTo>
                  <a:cubicBezTo>
                    <a:pt x="143007" y="65647"/>
                    <a:pt x="154079" y="72105"/>
                    <a:pt x="157770" y="75796"/>
                  </a:cubicBezTo>
                  <a:cubicBezTo>
                    <a:pt x="161460" y="79486"/>
                    <a:pt x="174377" y="81331"/>
                    <a:pt x="178067" y="77641"/>
                  </a:cubicBezTo>
                  <a:cubicBezTo>
                    <a:pt x="181758" y="73950"/>
                    <a:pt x="171609" y="70260"/>
                    <a:pt x="169764" y="65647"/>
                  </a:cubicBezTo>
                  <a:cubicBezTo>
                    <a:pt x="168841" y="63802"/>
                    <a:pt x="171609" y="60111"/>
                    <a:pt x="175299" y="56420"/>
                  </a:cubicBezTo>
                  <a:cubicBezTo>
                    <a:pt x="168841" y="52730"/>
                    <a:pt x="161460" y="47194"/>
                    <a:pt x="159615" y="48117"/>
                  </a:cubicBezTo>
                  <a:cubicBezTo>
                    <a:pt x="155924" y="49039"/>
                    <a:pt x="155924" y="31510"/>
                    <a:pt x="151311" y="31510"/>
                  </a:cubicBezTo>
                  <a:cubicBezTo>
                    <a:pt x="146698" y="31510"/>
                    <a:pt x="146698" y="27819"/>
                    <a:pt x="142085" y="27819"/>
                  </a:cubicBezTo>
                  <a:cubicBezTo>
                    <a:pt x="137472" y="27819"/>
                    <a:pt x="119942" y="27819"/>
                    <a:pt x="115328" y="31510"/>
                  </a:cubicBezTo>
                  <a:cubicBezTo>
                    <a:pt x="110715" y="35200"/>
                    <a:pt x="105180" y="23206"/>
                    <a:pt x="98721" y="23206"/>
                  </a:cubicBezTo>
                  <a:cubicBezTo>
                    <a:pt x="92263" y="23206"/>
                    <a:pt x="85805" y="17670"/>
                    <a:pt x="82114" y="13057"/>
                  </a:cubicBezTo>
                  <a:cubicBezTo>
                    <a:pt x="78423" y="8444"/>
                    <a:pt x="49822" y="15825"/>
                    <a:pt x="41518" y="9367"/>
                  </a:cubicBezTo>
                  <a:cubicBezTo>
                    <a:pt x="33215" y="2908"/>
                    <a:pt x="18453" y="-782"/>
                    <a:pt x="10149" y="140"/>
                  </a:cubicBezTo>
                  <a:cubicBezTo>
                    <a:pt x="8304" y="140"/>
                    <a:pt x="4613" y="1986"/>
                    <a:pt x="0" y="4753"/>
                  </a:cubicBezTo>
                  <a:cubicBezTo>
                    <a:pt x="14762" y="13980"/>
                    <a:pt x="36905" y="11212"/>
                    <a:pt x="39673" y="26896"/>
                  </a:cubicBezTo>
                  <a:cubicBezTo>
                    <a:pt x="43364" y="45349"/>
                    <a:pt x="53513" y="37968"/>
                    <a:pt x="49822" y="53653"/>
                  </a:cubicBezTo>
                  <a:cubicBezTo>
                    <a:pt x="48900" y="56420"/>
                    <a:pt x="47054" y="60111"/>
                    <a:pt x="43364" y="62879"/>
                  </a:cubicBezTo>
                  <a:cubicBezTo>
                    <a:pt x="57203" y="62879"/>
                    <a:pt x="68275" y="62879"/>
                    <a:pt x="71965" y="619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5" name="Google Shape;795;p63"/>
            <p:cNvSpPr/>
            <p:nvPr/>
          </p:nvSpPr>
          <p:spPr>
            <a:xfrm>
              <a:off x="6479812" y="3347094"/>
              <a:ext cx="486224" cy="191926"/>
            </a:xfrm>
            <a:custGeom>
              <a:avLst/>
              <a:gdLst/>
              <a:ahLst/>
              <a:cxnLst/>
              <a:rect l="l" t="t" r="r" b="b"/>
              <a:pathLst>
                <a:path w="486224" h="191926" extrusionOk="0">
                  <a:moveTo>
                    <a:pt x="471463" y="131956"/>
                  </a:moveTo>
                  <a:cubicBezTo>
                    <a:pt x="467772" y="131033"/>
                    <a:pt x="473308" y="107967"/>
                    <a:pt x="471463" y="104277"/>
                  </a:cubicBezTo>
                  <a:cubicBezTo>
                    <a:pt x="469617" y="100586"/>
                    <a:pt x="464082" y="83056"/>
                    <a:pt x="470540" y="83056"/>
                  </a:cubicBezTo>
                  <a:cubicBezTo>
                    <a:pt x="476076" y="83056"/>
                    <a:pt x="469617" y="70140"/>
                    <a:pt x="476998" y="70140"/>
                  </a:cubicBezTo>
                  <a:cubicBezTo>
                    <a:pt x="475153" y="65526"/>
                    <a:pt x="473308" y="61836"/>
                    <a:pt x="472385" y="60913"/>
                  </a:cubicBezTo>
                  <a:cubicBezTo>
                    <a:pt x="468695" y="58145"/>
                    <a:pt x="456700" y="63681"/>
                    <a:pt x="452087" y="52610"/>
                  </a:cubicBezTo>
                  <a:cubicBezTo>
                    <a:pt x="447474" y="41538"/>
                    <a:pt x="452087" y="39693"/>
                    <a:pt x="444706" y="30467"/>
                  </a:cubicBezTo>
                  <a:cubicBezTo>
                    <a:pt x="437325" y="21240"/>
                    <a:pt x="434558" y="12014"/>
                    <a:pt x="426254" y="15704"/>
                  </a:cubicBezTo>
                  <a:cubicBezTo>
                    <a:pt x="422564" y="17550"/>
                    <a:pt x="411492" y="17550"/>
                    <a:pt x="399498" y="16627"/>
                  </a:cubicBezTo>
                  <a:cubicBezTo>
                    <a:pt x="386581" y="27699"/>
                    <a:pt x="359825" y="36002"/>
                    <a:pt x="351521" y="32312"/>
                  </a:cubicBezTo>
                  <a:cubicBezTo>
                    <a:pt x="341372" y="28621"/>
                    <a:pt x="321075" y="33234"/>
                    <a:pt x="306312" y="33234"/>
                  </a:cubicBezTo>
                  <a:cubicBezTo>
                    <a:pt x="291550" y="33234"/>
                    <a:pt x="286937" y="22163"/>
                    <a:pt x="275866" y="23086"/>
                  </a:cubicBezTo>
                  <a:cubicBezTo>
                    <a:pt x="264794" y="24008"/>
                    <a:pt x="263872" y="12937"/>
                    <a:pt x="252800" y="12937"/>
                  </a:cubicBezTo>
                  <a:cubicBezTo>
                    <a:pt x="241728" y="12937"/>
                    <a:pt x="250032" y="7401"/>
                    <a:pt x="214050" y="2788"/>
                  </a:cubicBezTo>
                  <a:cubicBezTo>
                    <a:pt x="178067" y="-1825"/>
                    <a:pt x="146698" y="16627"/>
                    <a:pt x="135626" y="26776"/>
                  </a:cubicBezTo>
                  <a:cubicBezTo>
                    <a:pt x="124555" y="36925"/>
                    <a:pt x="82114" y="26776"/>
                    <a:pt x="78423" y="29544"/>
                  </a:cubicBezTo>
                  <a:cubicBezTo>
                    <a:pt x="74733" y="32312"/>
                    <a:pt x="79346" y="44306"/>
                    <a:pt x="65507" y="49842"/>
                  </a:cubicBezTo>
                  <a:cubicBezTo>
                    <a:pt x="51667" y="55377"/>
                    <a:pt x="21221" y="49842"/>
                    <a:pt x="11072" y="54455"/>
                  </a:cubicBezTo>
                  <a:cubicBezTo>
                    <a:pt x="923" y="59068"/>
                    <a:pt x="-2768" y="74753"/>
                    <a:pt x="5536" y="73830"/>
                  </a:cubicBezTo>
                  <a:cubicBezTo>
                    <a:pt x="14762" y="72907"/>
                    <a:pt x="19376" y="77521"/>
                    <a:pt x="16608" y="81211"/>
                  </a:cubicBezTo>
                  <a:cubicBezTo>
                    <a:pt x="13839" y="84902"/>
                    <a:pt x="23989" y="95973"/>
                    <a:pt x="19376" y="100586"/>
                  </a:cubicBezTo>
                  <a:cubicBezTo>
                    <a:pt x="14762" y="105199"/>
                    <a:pt x="13839" y="114426"/>
                    <a:pt x="20298" y="119039"/>
                  </a:cubicBezTo>
                  <a:cubicBezTo>
                    <a:pt x="26756" y="123652"/>
                    <a:pt x="27679" y="131956"/>
                    <a:pt x="20298" y="132878"/>
                  </a:cubicBezTo>
                  <a:cubicBezTo>
                    <a:pt x="12917" y="133801"/>
                    <a:pt x="33215" y="142104"/>
                    <a:pt x="33215" y="146718"/>
                  </a:cubicBezTo>
                  <a:cubicBezTo>
                    <a:pt x="33215" y="150408"/>
                    <a:pt x="49822" y="152253"/>
                    <a:pt x="49822" y="156866"/>
                  </a:cubicBezTo>
                  <a:cubicBezTo>
                    <a:pt x="49822" y="161480"/>
                    <a:pt x="54435" y="163325"/>
                    <a:pt x="62739" y="160557"/>
                  </a:cubicBezTo>
                  <a:cubicBezTo>
                    <a:pt x="71042" y="157789"/>
                    <a:pt x="73810" y="169783"/>
                    <a:pt x="79346" y="177164"/>
                  </a:cubicBezTo>
                  <a:cubicBezTo>
                    <a:pt x="83959" y="184545"/>
                    <a:pt x="112561" y="179932"/>
                    <a:pt x="112561" y="170706"/>
                  </a:cubicBezTo>
                  <a:cubicBezTo>
                    <a:pt x="112561" y="162402"/>
                    <a:pt x="120864" y="159634"/>
                    <a:pt x="133781" y="161480"/>
                  </a:cubicBezTo>
                  <a:cubicBezTo>
                    <a:pt x="146698" y="163325"/>
                    <a:pt x="163305" y="179932"/>
                    <a:pt x="168841" y="182700"/>
                  </a:cubicBezTo>
                  <a:cubicBezTo>
                    <a:pt x="175299" y="185468"/>
                    <a:pt x="187294" y="178087"/>
                    <a:pt x="195597" y="178087"/>
                  </a:cubicBezTo>
                  <a:cubicBezTo>
                    <a:pt x="203901" y="178087"/>
                    <a:pt x="214973" y="165170"/>
                    <a:pt x="219586" y="162402"/>
                  </a:cubicBezTo>
                  <a:cubicBezTo>
                    <a:pt x="224199" y="159634"/>
                    <a:pt x="232502" y="171629"/>
                    <a:pt x="239883" y="167015"/>
                  </a:cubicBezTo>
                  <a:cubicBezTo>
                    <a:pt x="247264" y="163325"/>
                    <a:pt x="255568" y="158712"/>
                    <a:pt x="260181" y="161480"/>
                  </a:cubicBezTo>
                  <a:cubicBezTo>
                    <a:pt x="264794" y="164247"/>
                    <a:pt x="249109" y="176242"/>
                    <a:pt x="252800" y="182700"/>
                  </a:cubicBezTo>
                  <a:cubicBezTo>
                    <a:pt x="254645" y="185468"/>
                    <a:pt x="253722" y="188236"/>
                    <a:pt x="253722" y="191926"/>
                  </a:cubicBezTo>
                  <a:cubicBezTo>
                    <a:pt x="269407" y="190081"/>
                    <a:pt x="268485" y="179010"/>
                    <a:pt x="269407" y="173474"/>
                  </a:cubicBezTo>
                  <a:cubicBezTo>
                    <a:pt x="270330" y="167938"/>
                    <a:pt x="274943" y="163325"/>
                    <a:pt x="279556" y="167015"/>
                  </a:cubicBezTo>
                  <a:cubicBezTo>
                    <a:pt x="285092" y="170706"/>
                    <a:pt x="291550" y="172551"/>
                    <a:pt x="303544" y="167015"/>
                  </a:cubicBezTo>
                  <a:cubicBezTo>
                    <a:pt x="314616" y="161480"/>
                    <a:pt x="315539" y="158712"/>
                    <a:pt x="320152" y="164247"/>
                  </a:cubicBezTo>
                  <a:cubicBezTo>
                    <a:pt x="323842" y="169783"/>
                    <a:pt x="333069" y="165170"/>
                    <a:pt x="349676" y="165170"/>
                  </a:cubicBezTo>
                  <a:cubicBezTo>
                    <a:pt x="366283" y="165170"/>
                    <a:pt x="369051" y="154099"/>
                    <a:pt x="384736" y="155021"/>
                  </a:cubicBezTo>
                  <a:cubicBezTo>
                    <a:pt x="400420" y="155944"/>
                    <a:pt x="413337" y="151331"/>
                    <a:pt x="413337" y="151331"/>
                  </a:cubicBezTo>
                  <a:lnTo>
                    <a:pt x="423486" y="154099"/>
                  </a:lnTo>
                  <a:cubicBezTo>
                    <a:pt x="427177" y="150408"/>
                    <a:pt x="427177" y="146718"/>
                    <a:pt x="435480" y="144872"/>
                  </a:cubicBezTo>
                  <a:cubicBezTo>
                    <a:pt x="447474" y="143027"/>
                    <a:pt x="452087" y="152253"/>
                    <a:pt x="458546" y="149485"/>
                  </a:cubicBezTo>
                  <a:cubicBezTo>
                    <a:pt x="465004" y="146718"/>
                    <a:pt x="484379" y="167015"/>
                    <a:pt x="486225" y="154099"/>
                  </a:cubicBezTo>
                  <a:cubicBezTo>
                    <a:pt x="485302" y="149485"/>
                    <a:pt x="476076" y="132878"/>
                    <a:pt x="471463" y="131956"/>
                  </a:cubicBezTo>
                  <a:close/>
                  <a:moveTo>
                    <a:pt x="38750" y="33234"/>
                  </a:moveTo>
                  <a:cubicBezTo>
                    <a:pt x="47977" y="29544"/>
                    <a:pt x="69197" y="34157"/>
                    <a:pt x="73810" y="29544"/>
                  </a:cubicBezTo>
                  <a:cubicBezTo>
                    <a:pt x="78423" y="24931"/>
                    <a:pt x="60894" y="19395"/>
                    <a:pt x="54435" y="13859"/>
                  </a:cubicBezTo>
                  <a:cubicBezTo>
                    <a:pt x="50744" y="11091"/>
                    <a:pt x="48900" y="4633"/>
                    <a:pt x="47977" y="20"/>
                  </a:cubicBezTo>
                  <a:cubicBezTo>
                    <a:pt x="45209" y="1865"/>
                    <a:pt x="40596" y="3710"/>
                    <a:pt x="37828" y="1865"/>
                  </a:cubicBezTo>
                  <a:cubicBezTo>
                    <a:pt x="30447" y="-1825"/>
                    <a:pt x="13839" y="943"/>
                    <a:pt x="11072" y="1865"/>
                  </a:cubicBezTo>
                  <a:cubicBezTo>
                    <a:pt x="8304" y="2788"/>
                    <a:pt x="13839" y="12937"/>
                    <a:pt x="13839" y="19395"/>
                  </a:cubicBezTo>
                  <a:cubicBezTo>
                    <a:pt x="13839" y="25853"/>
                    <a:pt x="6459" y="27699"/>
                    <a:pt x="6459" y="31389"/>
                  </a:cubicBezTo>
                  <a:cubicBezTo>
                    <a:pt x="6459" y="34157"/>
                    <a:pt x="3691" y="36925"/>
                    <a:pt x="0" y="40616"/>
                  </a:cubicBezTo>
                  <a:cubicBezTo>
                    <a:pt x="4613" y="44306"/>
                    <a:pt x="10149" y="47996"/>
                    <a:pt x="14762" y="47996"/>
                  </a:cubicBezTo>
                  <a:cubicBezTo>
                    <a:pt x="24911" y="47996"/>
                    <a:pt x="29524" y="36002"/>
                    <a:pt x="38750" y="332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6" name="Google Shape;796;p63"/>
            <p:cNvSpPr/>
            <p:nvPr/>
          </p:nvSpPr>
          <p:spPr>
            <a:xfrm>
              <a:off x="6180054" y="2915959"/>
              <a:ext cx="248791" cy="200497"/>
            </a:xfrm>
            <a:custGeom>
              <a:avLst/>
              <a:gdLst/>
              <a:ahLst/>
              <a:cxnLst/>
              <a:rect l="l" t="t" r="r" b="b"/>
              <a:pathLst>
                <a:path w="248791" h="200497" extrusionOk="0">
                  <a:moveTo>
                    <a:pt x="3595" y="38116"/>
                  </a:moveTo>
                  <a:cubicBezTo>
                    <a:pt x="5440" y="42729"/>
                    <a:pt x="7285" y="59336"/>
                    <a:pt x="2672" y="64872"/>
                  </a:cubicBezTo>
                  <a:cubicBezTo>
                    <a:pt x="-1941" y="70408"/>
                    <a:pt x="-96" y="73175"/>
                    <a:pt x="4517" y="75021"/>
                  </a:cubicBezTo>
                  <a:cubicBezTo>
                    <a:pt x="9130" y="76866"/>
                    <a:pt x="10053" y="83324"/>
                    <a:pt x="10053" y="87937"/>
                  </a:cubicBezTo>
                  <a:cubicBezTo>
                    <a:pt x="10053" y="92550"/>
                    <a:pt x="12821" y="91628"/>
                    <a:pt x="13743" y="101777"/>
                  </a:cubicBezTo>
                  <a:cubicBezTo>
                    <a:pt x="14666" y="111926"/>
                    <a:pt x="16512" y="118384"/>
                    <a:pt x="20202" y="122997"/>
                  </a:cubicBezTo>
                  <a:cubicBezTo>
                    <a:pt x="22970" y="125765"/>
                    <a:pt x="22047" y="131301"/>
                    <a:pt x="21125" y="134991"/>
                  </a:cubicBezTo>
                  <a:cubicBezTo>
                    <a:pt x="25738" y="138682"/>
                    <a:pt x="31274" y="142372"/>
                    <a:pt x="35887" y="143295"/>
                  </a:cubicBezTo>
                  <a:cubicBezTo>
                    <a:pt x="47881" y="147908"/>
                    <a:pt x="52494" y="150676"/>
                    <a:pt x="53417" y="155289"/>
                  </a:cubicBezTo>
                  <a:cubicBezTo>
                    <a:pt x="54339" y="159902"/>
                    <a:pt x="64488" y="167283"/>
                    <a:pt x="67256" y="161748"/>
                  </a:cubicBezTo>
                  <a:cubicBezTo>
                    <a:pt x="70024" y="155289"/>
                    <a:pt x="76482" y="158980"/>
                    <a:pt x="82018" y="158980"/>
                  </a:cubicBezTo>
                  <a:cubicBezTo>
                    <a:pt x="87554" y="158980"/>
                    <a:pt x="88476" y="165438"/>
                    <a:pt x="88476" y="168206"/>
                  </a:cubicBezTo>
                  <a:cubicBezTo>
                    <a:pt x="89399" y="171896"/>
                    <a:pt x="101393" y="170051"/>
                    <a:pt x="106006" y="172819"/>
                  </a:cubicBezTo>
                  <a:cubicBezTo>
                    <a:pt x="110619" y="175587"/>
                    <a:pt x="112465" y="184813"/>
                    <a:pt x="118001" y="188504"/>
                  </a:cubicBezTo>
                  <a:cubicBezTo>
                    <a:pt x="124459" y="192194"/>
                    <a:pt x="129072" y="183891"/>
                    <a:pt x="133685" y="186658"/>
                  </a:cubicBezTo>
                  <a:cubicBezTo>
                    <a:pt x="138298" y="189426"/>
                    <a:pt x="149370" y="192194"/>
                    <a:pt x="155828" y="189426"/>
                  </a:cubicBezTo>
                  <a:cubicBezTo>
                    <a:pt x="162287" y="186658"/>
                    <a:pt x="166900" y="192194"/>
                    <a:pt x="175203" y="191272"/>
                  </a:cubicBezTo>
                  <a:cubicBezTo>
                    <a:pt x="183507" y="190349"/>
                    <a:pt x="194579" y="194039"/>
                    <a:pt x="197346" y="196807"/>
                  </a:cubicBezTo>
                  <a:cubicBezTo>
                    <a:pt x="198269" y="197730"/>
                    <a:pt x="205650" y="199575"/>
                    <a:pt x="213031" y="200498"/>
                  </a:cubicBezTo>
                  <a:cubicBezTo>
                    <a:pt x="214876" y="196807"/>
                    <a:pt x="211186" y="185736"/>
                    <a:pt x="212108" y="183891"/>
                  </a:cubicBezTo>
                  <a:cubicBezTo>
                    <a:pt x="213031" y="181123"/>
                    <a:pt x="233329" y="162670"/>
                    <a:pt x="236097" y="158980"/>
                  </a:cubicBezTo>
                  <a:cubicBezTo>
                    <a:pt x="238865" y="155289"/>
                    <a:pt x="244400" y="155289"/>
                    <a:pt x="248091" y="149753"/>
                  </a:cubicBezTo>
                  <a:cubicBezTo>
                    <a:pt x="251782" y="144218"/>
                    <a:pt x="239787" y="127610"/>
                    <a:pt x="237942" y="123920"/>
                  </a:cubicBezTo>
                  <a:cubicBezTo>
                    <a:pt x="236097" y="120229"/>
                    <a:pt x="234251" y="106390"/>
                    <a:pt x="236097" y="100854"/>
                  </a:cubicBezTo>
                  <a:cubicBezTo>
                    <a:pt x="237942" y="95318"/>
                    <a:pt x="227793" y="91628"/>
                    <a:pt x="227793" y="87937"/>
                  </a:cubicBezTo>
                  <a:cubicBezTo>
                    <a:pt x="227793" y="84247"/>
                    <a:pt x="237942" y="76866"/>
                    <a:pt x="242555" y="75021"/>
                  </a:cubicBezTo>
                  <a:cubicBezTo>
                    <a:pt x="247168" y="73175"/>
                    <a:pt x="246245" y="56568"/>
                    <a:pt x="241632" y="52878"/>
                  </a:cubicBezTo>
                  <a:cubicBezTo>
                    <a:pt x="237019" y="49187"/>
                    <a:pt x="234251" y="40883"/>
                    <a:pt x="237942" y="33502"/>
                  </a:cubicBezTo>
                  <a:cubicBezTo>
                    <a:pt x="241632" y="26121"/>
                    <a:pt x="220412" y="18740"/>
                    <a:pt x="217644" y="18740"/>
                  </a:cubicBezTo>
                  <a:cubicBezTo>
                    <a:pt x="216721" y="18740"/>
                    <a:pt x="216721" y="17818"/>
                    <a:pt x="216721" y="17818"/>
                  </a:cubicBezTo>
                  <a:cubicBezTo>
                    <a:pt x="198269" y="21508"/>
                    <a:pt x="153060" y="15972"/>
                    <a:pt x="149370" y="15050"/>
                  </a:cubicBezTo>
                  <a:cubicBezTo>
                    <a:pt x="147524" y="14127"/>
                    <a:pt x="141066" y="12282"/>
                    <a:pt x="136453" y="10437"/>
                  </a:cubicBezTo>
                  <a:cubicBezTo>
                    <a:pt x="134608" y="14127"/>
                    <a:pt x="129072" y="17818"/>
                    <a:pt x="122614" y="17818"/>
                  </a:cubicBezTo>
                  <a:cubicBezTo>
                    <a:pt x="111542" y="17818"/>
                    <a:pt x="110619" y="6746"/>
                    <a:pt x="110619" y="1210"/>
                  </a:cubicBezTo>
                  <a:cubicBezTo>
                    <a:pt x="110619" y="-3403"/>
                    <a:pt x="65411" y="5824"/>
                    <a:pt x="53417" y="17818"/>
                  </a:cubicBezTo>
                  <a:cubicBezTo>
                    <a:pt x="41422" y="29812"/>
                    <a:pt x="13743" y="25199"/>
                    <a:pt x="12821" y="31657"/>
                  </a:cubicBezTo>
                  <a:cubicBezTo>
                    <a:pt x="11899" y="36270"/>
                    <a:pt x="8208" y="39038"/>
                    <a:pt x="5440" y="37193"/>
                  </a:cubicBezTo>
                  <a:cubicBezTo>
                    <a:pt x="3595" y="36270"/>
                    <a:pt x="3595" y="37193"/>
                    <a:pt x="3595" y="3811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7" name="Google Shape;797;p63"/>
            <p:cNvSpPr/>
            <p:nvPr/>
          </p:nvSpPr>
          <p:spPr>
            <a:xfrm>
              <a:off x="6216574" y="3245378"/>
              <a:ext cx="91961" cy="87896"/>
            </a:xfrm>
            <a:custGeom>
              <a:avLst/>
              <a:gdLst/>
              <a:ahLst/>
              <a:cxnLst/>
              <a:rect l="l" t="t" r="r" b="b"/>
              <a:pathLst>
                <a:path w="91961" h="87896" extrusionOk="0">
                  <a:moveTo>
                    <a:pt x="68563" y="79593"/>
                  </a:moveTo>
                  <a:cubicBezTo>
                    <a:pt x="67641" y="74057"/>
                    <a:pt x="84248" y="50991"/>
                    <a:pt x="87938" y="50991"/>
                  </a:cubicBezTo>
                  <a:cubicBezTo>
                    <a:pt x="91629" y="50991"/>
                    <a:pt x="92552" y="27926"/>
                    <a:pt x="91629" y="15931"/>
                  </a:cubicBezTo>
                  <a:cubicBezTo>
                    <a:pt x="78712" y="6705"/>
                    <a:pt x="68563" y="3937"/>
                    <a:pt x="68563" y="3937"/>
                  </a:cubicBezTo>
                  <a:cubicBezTo>
                    <a:pt x="68563" y="3937"/>
                    <a:pt x="34426" y="2092"/>
                    <a:pt x="27968" y="247"/>
                  </a:cubicBezTo>
                  <a:cubicBezTo>
                    <a:pt x="22432" y="-1598"/>
                    <a:pt x="16897" y="7628"/>
                    <a:pt x="11361" y="3937"/>
                  </a:cubicBezTo>
                  <a:cubicBezTo>
                    <a:pt x="5825" y="247"/>
                    <a:pt x="-1556" y="4860"/>
                    <a:pt x="289" y="10396"/>
                  </a:cubicBezTo>
                  <a:cubicBezTo>
                    <a:pt x="1212" y="15931"/>
                    <a:pt x="12283" y="19622"/>
                    <a:pt x="12283" y="27926"/>
                  </a:cubicBezTo>
                  <a:cubicBezTo>
                    <a:pt x="12283" y="36229"/>
                    <a:pt x="34426" y="49146"/>
                    <a:pt x="33504" y="53759"/>
                  </a:cubicBezTo>
                  <a:cubicBezTo>
                    <a:pt x="33504" y="56527"/>
                    <a:pt x="46420" y="65753"/>
                    <a:pt x="54724" y="77748"/>
                  </a:cubicBezTo>
                  <a:cubicBezTo>
                    <a:pt x="59337" y="80515"/>
                    <a:pt x="63950" y="84206"/>
                    <a:pt x="67641" y="87896"/>
                  </a:cubicBezTo>
                  <a:cubicBezTo>
                    <a:pt x="68563" y="84206"/>
                    <a:pt x="69486" y="81438"/>
                    <a:pt x="68563" y="7959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8" name="Google Shape;798;p63"/>
            <p:cNvSpPr/>
            <p:nvPr/>
          </p:nvSpPr>
          <p:spPr>
            <a:xfrm>
              <a:off x="6169809" y="3202261"/>
              <a:ext cx="138394" cy="121786"/>
            </a:xfrm>
            <a:custGeom>
              <a:avLst/>
              <a:gdLst/>
              <a:ahLst/>
              <a:cxnLst/>
              <a:rect l="l" t="t" r="r" b="b"/>
              <a:pathLst>
                <a:path w="138394" h="121786" extrusionOk="0">
                  <a:moveTo>
                    <a:pt x="80269" y="96876"/>
                  </a:moveTo>
                  <a:cubicBezTo>
                    <a:pt x="81191" y="92263"/>
                    <a:pt x="59048" y="79346"/>
                    <a:pt x="59048" y="71042"/>
                  </a:cubicBezTo>
                  <a:cubicBezTo>
                    <a:pt x="59048" y="62739"/>
                    <a:pt x="47977" y="59048"/>
                    <a:pt x="47054" y="53512"/>
                  </a:cubicBezTo>
                  <a:cubicBezTo>
                    <a:pt x="46131" y="47977"/>
                    <a:pt x="53512" y="42441"/>
                    <a:pt x="58125" y="47054"/>
                  </a:cubicBezTo>
                  <a:cubicBezTo>
                    <a:pt x="63661" y="50744"/>
                    <a:pt x="69197" y="41518"/>
                    <a:pt x="74733" y="43363"/>
                  </a:cubicBezTo>
                  <a:cubicBezTo>
                    <a:pt x="80269" y="45209"/>
                    <a:pt x="115328" y="47054"/>
                    <a:pt x="115328" y="47054"/>
                  </a:cubicBezTo>
                  <a:cubicBezTo>
                    <a:pt x="115328" y="47054"/>
                    <a:pt x="126400" y="49822"/>
                    <a:pt x="138394" y="59048"/>
                  </a:cubicBezTo>
                  <a:cubicBezTo>
                    <a:pt x="138394" y="56280"/>
                    <a:pt x="137472" y="54435"/>
                    <a:pt x="137472" y="53512"/>
                  </a:cubicBezTo>
                  <a:cubicBezTo>
                    <a:pt x="134703" y="46131"/>
                    <a:pt x="137472" y="37828"/>
                    <a:pt x="129168" y="35060"/>
                  </a:cubicBezTo>
                  <a:cubicBezTo>
                    <a:pt x="124555" y="33215"/>
                    <a:pt x="122709" y="25834"/>
                    <a:pt x="122709" y="19375"/>
                  </a:cubicBezTo>
                  <a:cubicBezTo>
                    <a:pt x="119019" y="20298"/>
                    <a:pt x="115328" y="21220"/>
                    <a:pt x="113483" y="22143"/>
                  </a:cubicBezTo>
                  <a:cubicBezTo>
                    <a:pt x="107024" y="23988"/>
                    <a:pt x="92263" y="23066"/>
                    <a:pt x="86727" y="15685"/>
                  </a:cubicBezTo>
                  <a:cubicBezTo>
                    <a:pt x="83036" y="10149"/>
                    <a:pt x="71042" y="2768"/>
                    <a:pt x="65506" y="0"/>
                  </a:cubicBezTo>
                  <a:cubicBezTo>
                    <a:pt x="62739" y="1845"/>
                    <a:pt x="53512" y="10149"/>
                    <a:pt x="49822" y="10149"/>
                  </a:cubicBezTo>
                  <a:cubicBezTo>
                    <a:pt x="45209" y="11071"/>
                    <a:pt x="47977" y="23066"/>
                    <a:pt x="43364" y="23066"/>
                  </a:cubicBezTo>
                  <a:cubicBezTo>
                    <a:pt x="38750" y="23066"/>
                    <a:pt x="35060" y="31369"/>
                    <a:pt x="34137" y="35060"/>
                  </a:cubicBezTo>
                  <a:cubicBezTo>
                    <a:pt x="33214" y="38750"/>
                    <a:pt x="23066" y="32292"/>
                    <a:pt x="18453" y="34137"/>
                  </a:cubicBezTo>
                  <a:cubicBezTo>
                    <a:pt x="14762" y="35060"/>
                    <a:pt x="5536" y="36905"/>
                    <a:pt x="0" y="37828"/>
                  </a:cubicBezTo>
                  <a:cubicBezTo>
                    <a:pt x="922" y="43363"/>
                    <a:pt x="922" y="48899"/>
                    <a:pt x="4613" y="48899"/>
                  </a:cubicBezTo>
                  <a:cubicBezTo>
                    <a:pt x="11994" y="48899"/>
                    <a:pt x="23988" y="47977"/>
                    <a:pt x="24911" y="57203"/>
                  </a:cubicBezTo>
                  <a:cubicBezTo>
                    <a:pt x="24911" y="66429"/>
                    <a:pt x="41518" y="86727"/>
                    <a:pt x="47977" y="94108"/>
                  </a:cubicBezTo>
                  <a:cubicBezTo>
                    <a:pt x="54435" y="101489"/>
                    <a:pt x="68275" y="99644"/>
                    <a:pt x="69197" y="105179"/>
                  </a:cubicBezTo>
                  <a:cubicBezTo>
                    <a:pt x="70119" y="110715"/>
                    <a:pt x="80269" y="116251"/>
                    <a:pt x="91340" y="117174"/>
                  </a:cubicBezTo>
                  <a:cubicBezTo>
                    <a:pt x="94108" y="117174"/>
                    <a:pt x="97798" y="119019"/>
                    <a:pt x="102411" y="121787"/>
                  </a:cubicBezTo>
                  <a:cubicBezTo>
                    <a:pt x="93185" y="108870"/>
                    <a:pt x="79346" y="100566"/>
                    <a:pt x="80269" y="9687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799" name="Google Shape;799;p63"/>
            <p:cNvSpPr/>
            <p:nvPr/>
          </p:nvSpPr>
          <p:spPr>
            <a:xfrm>
              <a:off x="6304512" y="3328661"/>
              <a:ext cx="47054" cy="95953"/>
            </a:xfrm>
            <a:custGeom>
              <a:avLst/>
              <a:gdLst/>
              <a:ahLst/>
              <a:cxnLst/>
              <a:rect l="l" t="t" r="r" b="b"/>
              <a:pathLst>
                <a:path w="47054" h="95953" extrusionOk="0">
                  <a:moveTo>
                    <a:pt x="30447" y="81191"/>
                  </a:moveTo>
                  <a:cubicBezTo>
                    <a:pt x="35983" y="80269"/>
                    <a:pt x="33215" y="75655"/>
                    <a:pt x="36905" y="71042"/>
                  </a:cubicBezTo>
                  <a:cubicBezTo>
                    <a:pt x="40596" y="66429"/>
                    <a:pt x="45209" y="59048"/>
                    <a:pt x="46131" y="56280"/>
                  </a:cubicBezTo>
                  <a:cubicBezTo>
                    <a:pt x="46131" y="56280"/>
                    <a:pt x="46131" y="55358"/>
                    <a:pt x="47054" y="55358"/>
                  </a:cubicBezTo>
                  <a:cubicBezTo>
                    <a:pt x="39673" y="49822"/>
                    <a:pt x="34137" y="45209"/>
                    <a:pt x="32292" y="39673"/>
                  </a:cubicBezTo>
                  <a:cubicBezTo>
                    <a:pt x="30447" y="33215"/>
                    <a:pt x="32292" y="21220"/>
                    <a:pt x="35060" y="12917"/>
                  </a:cubicBezTo>
                  <a:cubicBezTo>
                    <a:pt x="30447" y="10149"/>
                    <a:pt x="16608" y="0"/>
                    <a:pt x="12917" y="0"/>
                  </a:cubicBezTo>
                  <a:cubicBezTo>
                    <a:pt x="8304" y="0"/>
                    <a:pt x="1845" y="9226"/>
                    <a:pt x="0" y="18453"/>
                  </a:cubicBezTo>
                  <a:cubicBezTo>
                    <a:pt x="10149" y="23988"/>
                    <a:pt x="13839" y="27679"/>
                    <a:pt x="7381" y="35060"/>
                  </a:cubicBezTo>
                  <a:cubicBezTo>
                    <a:pt x="0" y="42441"/>
                    <a:pt x="-1845" y="67352"/>
                    <a:pt x="6459" y="73810"/>
                  </a:cubicBezTo>
                  <a:cubicBezTo>
                    <a:pt x="13839" y="80269"/>
                    <a:pt x="16608" y="92263"/>
                    <a:pt x="23989" y="95953"/>
                  </a:cubicBezTo>
                  <a:cubicBezTo>
                    <a:pt x="25834" y="89495"/>
                    <a:pt x="26756" y="82114"/>
                    <a:pt x="30447" y="811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0" name="Google Shape;800;p63"/>
            <p:cNvSpPr/>
            <p:nvPr/>
          </p:nvSpPr>
          <p:spPr>
            <a:xfrm>
              <a:off x="6065188" y="3119225"/>
              <a:ext cx="192270" cy="89494"/>
            </a:xfrm>
            <a:custGeom>
              <a:avLst/>
              <a:gdLst/>
              <a:ahLst/>
              <a:cxnLst/>
              <a:rect l="l" t="t" r="r" b="b"/>
              <a:pathLst>
                <a:path w="192270" h="89494" extrusionOk="0">
                  <a:moveTo>
                    <a:pt x="160901" y="7381"/>
                  </a:moveTo>
                  <a:cubicBezTo>
                    <a:pt x="154443" y="0"/>
                    <a:pt x="136913" y="0"/>
                    <a:pt x="136913" y="0"/>
                  </a:cubicBezTo>
                  <a:cubicBezTo>
                    <a:pt x="136913" y="0"/>
                    <a:pt x="135068" y="7381"/>
                    <a:pt x="132300" y="11994"/>
                  </a:cubicBezTo>
                  <a:cubicBezTo>
                    <a:pt x="130455" y="15685"/>
                    <a:pt x="117538" y="15685"/>
                    <a:pt x="109234" y="13839"/>
                  </a:cubicBezTo>
                  <a:cubicBezTo>
                    <a:pt x="107389" y="16607"/>
                    <a:pt x="96317" y="19375"/>
                    <a:pt x="95395" y="23066"/>
                  </a:cubicBezTo>
                  <a:cubicBezTo>
                    <a:pt x="93550" y="28601"/>
                    <a:pt x="80633" y="25834"/>
                    <a:pt x="85246" y="39673"/>
                  </a:cubicBezTo>
                  <a:cubicBezTo>
                    <a:pt x="89859" y="53512"/>
                    <a:pt x="78788" y="48899"/>
                    <a:pt x="75097" y="47054"/>
                  </a:cubicBezTo>
                  <a:cubicBezTo>
                    <a:pt x="71407" y="45209"/>
                    <a:pt x="52954" y="47977"/>
                    <a:pt x="48341" y="52590"/>
                  </a:cubicBezTo>
                  <a:cubicBezTo>
                    <a:pt x="43728" y="57203"/>
                    <a:pt x="37270" y="56280"/>
                    <a:pt x="33579" y="53512"/>
                  </a:cubicBezTo>
                  <a:cubicBezTo>
                    <a:pt x="29888" y="50744"/>
                    <a:pt x="21585" y="49822"/>
                    <a:pt x="17894" y="56280"/>
                  </a:cubicBezTo>
                  <a:cubicBezTo>
                    <a:pt x="14204" y="62739"/>
                    <a:pt x="7745" y="51667"/>
                    <a:pt x="3132" y="52590"/>
                  </a:cubicBezTo>
                  <a:cubicBezTo>
                    <a:pt x="-1481" y="53512"/>
                    <a:pt x="365" y="64584"/>
                    <a:pt x="365" y="66429"/>
                  </a:cubicBezTo>
                  <a:cubicBezTo>
                    <a:pt x="365" y="68274"/>
                    <a:pt x="8668" y="75655"/>
                    <a:pt x="13281" y="73810"/>
                  </a:cubicBezTo>
                  <a:cubicBezTo>
                    <a:pt x="17894" y="71965"/>
                    <a:pt x="25275" y="74733"/>
                    <a:pt x="29888" y="77501"/>
                  </a:cubicBezTo>
                  <a:cubicBezTo>
                    <a:pt x="34502" y="80269"/>
                    <a:pt x="42805" y="74733"/>
                    <a:pt x="46496" y="71965"/>
                  </a:cubicBezTo>
                  <a:cubicBezTo>
                    <a:pt x="50186" y="69197"/>
                    <a:pt x="65871" y="69197"/>
                    <a:pt x="67716" y="69197"/>
                  </a:cubicBezTo>
                  <a:cubicBezTo>
                    <a:pt x="69562" y="69197"/>
                    <a:pt x="70484" y="78423"/>
                    <a:pt x="73252" y="80269"/>
                  </a:cubicBezTo>
                  <a:cubicBezTo>
                    <a:pt x="76020" y="82114"/>
                    <a:pt x="87091" y="83036"/>
                    <a:pt x="97240" y="83959"/>
                  </a:cubicBezTo>
                  <a:cubicBezTo>
                    <a:pt x="107389" y="84882"/>
                    <a:pt x="121228" y="89495"/>
                    <a:pt x="125842" y="89495"/>
                  </a:cubicBezTo>
                  <a:cubicBezTo>
                    <a:pt x="130455" y="89495"/>
                    <a:pt x="137836" y="81191"/>
                    <a:pt x="147985" y="81191"/>
                  </a:cubicBezTo>
                  <a:cubicBezTo>
                    <a:pt x="158134" y="81191"/>
                    <a:pt x="164592" y="74733"/>
                    <a:pt x="165514" y="75655"/>
                  </a:cubicBezTo>
                  <a:cubicBezTo>
                    <a:pt x="165514" y="75655"/>
                    <a:pt x="165514" y="75655"/>
                    <a:pt x="165514" y="75655"/>
                  </a:cubicBezTo>
                  <a:cubicBezTo>
                    <a:pt x="166437" y="72887"/>
                    <a:pt x="167360" y="70120"/>
                    <a:pt x="170128" y="69197"/>
                  </a:cubicBezTo>
                  <a:cubicBezTo>
                    <a:pt x="174741" y="68274"/>
                    <a:pt x="171051" y="61816"/>
                    <a:pt x="174741" y="58126"/>
                  </a:cubicBezTo>
                  <a:cubicBezTo>
                    <a:pt x="177509" y="54435"/>
                    <a:pt x="171973" y="47054"/>
                    <a:pt x="177509" y="47977"/>
                  </a:cubicBezTo>
                  <a:cubicBezTo>
                    <a:pt x="183045" y="48899"/>
                    <a:pt x="188580" y="48899"/>
                    <a:pt x="188580" y="41518"/>
                  </a:cubicBezTo>
                  <a:cubicBezTo>
                    <a:pt x="188580" y="38750"/>
                    <a:pt x="190425" y="36905"/>
                    <a:pt x="192271" y="35060"/>
                  </a:cubicBezTo>
                  <a:cubicBezTo>
                    <a:pt x="186735" y="26756"/>
                    <a:pt x="182122" y="13839"/>
                    <a:pt x="182122" y="13839"/>
                  </a:cubicBezTo>
                  <a:cubicBezTo>
                    <a:pt x="182122" y="13839"/>
                    <a:pt x="167360" y="14762"/>
                    <a:pt x="160901" y="738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1" name="Google Shape;801;p63"/>
            <p:cNvSpPr/>
            <p:nvPr/>
          </p:nvSpPr>
          <p:spPr>
            <a:xfrm>
              <a:off x="6227935" y="3131182"/>
              <a:ext cx="168502" cy="94448"/>
            </a:xfrm>
            <a:custGeom>
              <a:avLst/>
              <a:gdLst/>
              <a:ahLst/>
              <a:cxnLst/>
              <a:rect l="l" t="t" r="r" b="b"/>
              <a:pathLst>
                <a:path w="168502" h="94448" extrusionOk="0">
                  <a:moveTo>
                    <a:pt x="164227" y="16644"/>
                  </a:moveTo>
                  <a:cubicBezTo>
                    <a:pt x="162383" y="15722"/>
                    <a:pt x="159614" y="14799"/>
                    <a:pt x="157770" y="12954"/>
                  </a:cubicBezTo>
                  <a:cubicBezTo>
                    <a:pt x="150388" y="11109"/>
                    <a:pt x="143930" y="9263"/>
                    <a:pt x="141162" y="7418"/>
                  </a:cubicBezTo>
                  <a:cubicBezTo>
                    <a:pt x="136549" y="2805"/>
                    <a:pt x="119942" y="960"/>
                    <a:pt x="117174" y="37"/>
                  </a:cubicBezTo>
                  <a:cubicBezTo>
                    <a:pt x="114406" y="-886"/>
                    <a:pt x="98721" y="15722"/>
                    <a:pt x="93186" y="15722"/>
                  </a:cubicBezTo>
                  <a:cubicBezTo>
                    <a:pt x="87650" y="15722"/>
                    <a:pt x="65507" y="18490"/>
                    <a:pt x="65507" y="24025"/>
                  </a:cubicBezTo>
                  <a:cubicBezTo>
                    <a:pt x="65507" y="30484"/>
                    <a:pt x="37828" y="30484"/>
                    <a:pt x="30447" y="24025"/>
                  </a:cubicBezTo>
                  <a:cubicBezTo>
                    <a:pt x="29524" y="23103"/>
                    <a:pt x="27679" y="21258"/>
                    <a:pt x="26756" y="20335"/>
                  </a:cubicBezTo>
                  <a:cubicBezTo>
                    <a:pt x="24911" y="22180"/>
                    <a:pt x="23066" y="24948"/>
                    <a:pt x="23066" y="26793"/>
                  </a:cubicBezTo>
                  <a:cubicBezTo>
                    <a:pt x="23066" y="34174"/>
                    <a:pt x="16607" y="34174"/>
                    <a:pt x="11994" y="33252"/>
                  </a:cubicBezTo>
                  <a:cubicBezTo>
                    <a:pt x="6459" y="32329"/>
                    <a:pt x="11994" y="39710"/>
                    <a:pt x="9226" y="43401"/>
                  </a:cubicBezTo>
                  <a:cubicBezTo>
                    <a:pt x="6459" y="47091"/>
                    <a:pt x="9226" y="54472"/>
                    <a:pt x="4613" y="54472"/>
                  </a:cubicBezTo>
                  <a:cubicBezTo>
                    <a:pt x="2768" y="54472"/>
                    <a:pt x="923" y="57240"/>
                    <a:pt x="0" y="60930"/>
                  </a:cubicBezTo>
                  <a:cubicBezTo>
                    <a:pt x="1845" y="61853"/>
                    <a:pt x="6459" y="71079"/>
                    <a:pt x="6459" y="71079"/>
                  </a:cubicBezTo>
                  <a:cubicBezTo>
                    <a:pt x="6459" y="71079"/>
                    <a:pt x="6459" y="71079"/>
                    <a:pt x="5536" y="72002"/>
                  </a:cubicBezTo>
                  <a:cubicBezTo>
                    <a:pt x="11072" y="75692"/>
                    <a:pt x="23066" y="83074"/>
                    <a:pt x="26756" y="87687"/>
                  </a:cubicBezTo>
                  <a:cubicBezTo>
                    <a:pt x="32292" y="94145"/>
                    <a:pt x="46131" y="95068"/>
                    <a:pt x="53512" y="94145"/>
                  </a:cubicBezTo>
                  <a:cubicBezTo>
                    <a:pt x="59971" y="92300"/>
                    <a:pt x="89495" y="83074"/>
                    <a:pt x="89495" y="83074"/>
                  </a:cubicBezTo>
                  <a:cubicBezTo>
                    <a:pt x="89495" y="83074"/>
                    <a:pt x="95953" y="85841"/>
                    <a:pt x="100567" y="86764"/>
                  </a:cubicBezTo>
                  <a:cubicBezTo>
                    <a:pt x="101489" y="86764"/>
                    <a:pt x="104257" y="87687"/>
                    <a:pt x="107947" y="87687"/>
                  </a:cubicBezTo>
                  <a:cubicBezTo>
                    <a:pt x="109793" y="85841"/>
                    <a:pt x="116251" y="83996"/>
                    <a:pt x="123632" y="76615"/>
                  </a:cubicBezTo>
                  <a:cubicBezTo>
                    <a:pt x="131936" y="68311"/>
                    <a:pt x="143930" y="39710"/>
                    <a:pt x="147620" y="36942"/>
                  </a:cubicBezTo>
                  <a:cubicBezTo>
                    <a:pt x="151311" y="34174"/>
                    <a:pt x="160537" y="29561"/>
                    <a:pt x="165150" y="25871"/>
                  </a:cubicBezTo>
                  <a:cubicBezTo>
                    <a:pt x="169764" y="22180"/>
                    <a:pt x="169764" y="18490"/>
                    <a:pt x="164227" y="16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2" name="Google Shape;802;p63"/>
            <p:cNvSpPr/>
            <p:nvPr/>
          </p:nvSpPr>
          <p:spPr>
            <a:xfrm>
              <a:off x="6135022" y="3050950"/>
              <a:ext cx="160264" cy="83958"/>
            </a:xfrm>
            <a:custGeom>
              <a:avLst/>
              <a:gdLst/>
              <a:ahLst/>
              <a:cxnLst/>
              <a:rect l="l" t="t" r="r" b="b"/>
              <a:pathLst>
                <a:path w="160264" h="83958" extrusionOk="0">
                  <a:moveTo>
                    <a:pt x="151038" y="37828"/>
                  </a:moveTo>
                  <a:cubicBezTo>
                    <a:pt x="146425" y="35060"/>
                    <a:pt x="134431" y="36905"/>
                    <a:pt x="133509" y="33214"/>
                  </a:cubicBezTo>
                  <a:cubicBezTo>
                    <a:pt x="132586" y="29524"/>
                    <a:pt x="131663" y="23988"/>
                    <a:pt x="127050" y="23988"/>
                  </a:cubicBezTo>
                  <a:cubicBezTo>
                    <a:pt x="122437" y="23988"/>
                    <a:pt x="115056" y="20298"/>
                    <a:pt x="112288" y="26756"/>
                  </a:cubicBezTo>
                  <a:cubicBezTo>
                    <a:pt x="109520" y="33214"/>
                    <a:pt x="99371" y="24911"/>
                    <a:pt x="98449" y="20298"/>
                  </a:cubicBezTo>
                  <a:cubicBezTo>
                    <a:pt x="97526" y="15685"/>
                    <a:pt x="92913" y="12917"/>
                    <a:pt x="80919" y="8304"/>
                  </a:cubicBezTo>
                  <a:cubicBezTo>
                    <a:pt x="76306" y="6458"/>
                    <a:pt x="70770" y="2768"/>
                    <a:pt x="66157" y="0"/>
                  </a:cubicBezTo>
                  <a:cubicBezTo>
                    <a:pt x="66157" y="923"/>
                    <a:pt x="65234" y="1845"/>
                    <a:pt x="65234" y="2768"/>
                  </a:cubicBezTo>
                  <a:cubicBezTo>
                    <a:pt x="62466" y="6458"/>
                    <a:pt x="55085" y="0"/>
                    <a:pt x="51395" y="3690"/>
                  </a:cubicBezTo>
                  <a:cubicBezTo>
                    <a:pt x="47705" y="7381"/>
                    <a:pt x="36633" y="7381"/>
                    <a:pt x="30174" y="13839"/>
                  </a:cubicBezTo>
                  <a:cubicBezTo>
                    <a:pt x="23716" y="20298"/>
                    <a:pt x="10799" y="22143"/>
                    <a:pt x="3418" y="23988"/>
                  </a:cubicBezTo>
                  <a:cubicBezTo>
                    <a:pt x="-3963" y="25833"/>
                    <a:pt x="2496" y="32292"/>
                    <a:pt x="5263" y="37828"/>
                  </a:cubicBezTo>
                  <a:cubicBezTo>
                    <a:pt x="8031" y="43363"/>
                    <a:pt x="8031" y="55358"/>
                    <a:pt x="13567" y="59971"/>
                  </a:cubicBezTo>
                  <a:cubicBezTo>
                    <a:pt x="19103" y="64584"/>
                    <a:pt x="38478" y="76578"/>
                    <a:pt x="40323" y="80269"/>
                  </a:cubicBezTo>
                  <a:cubicBezTo>
                    <a:pt x="40323" y="81191"/>
                    <a:pt x="40323" y="81191"/>
                    <a:pt x="40323" y="82114"/>
                  </a:cubicBezTo>
                  <a:cubicBezTo>
                    <a:pt x="48627" y="83959"/>
                    <a:pt x="60621" y="83959"/>
                    <a:pt x="63389" y="80269"/>
                  </a:cubicBezTo>
                  <a:cubicBezTo>
                    <a:pt x="66157" y="75655"/>
                    <a:pt x="68002" y="68274"/>
                    <a:pt x="68002" y="68274"/>
                  </a:cubicBezTo>
                  <a:cubicBezTo>
                    <a:pt x="68002" y="68274"/>
                    <a:pt x="85532" y="68274"/>
                    <a:pt x="91991" y="75655"/>
                  </a:cubicBezTo>
                  <a:cubicBezTo>
                    <a:pt x="98449" y="83036"/>
                    <a:pt x="111365" y="78423"/>
                    <a:pt x="111365" y="78423"/>
                  </a:cubicBezTo>
                  <a:cubicBezTo>
                    <a:pt x="111365" y="78423"/>
                    <a:pt x="112288" y="80269"/>
                    <a:pt x="113211" y="83959"/>
                  </a:cubicBezTo>
                  <a:cubicBezTo>
                    <a:pt x="115056" y="79346"/>
                    <a:pt x="117824" y="75655"/>
                    <a:pt x="120592" y="75655"/>
                  </a:cubicBezTo>
                  <a:cubicBezTo>
                    <a:pt x="127973" y="74733"/>
                    <a:pt x="138122" y="73810"/>
                    <a:pt x="145503" y="63661"/>
                  </a:cubicBezTo>
                  <a:cubicBezTo>
                    <a:pt x="149194" y="58125"/>
                    <a:pt x="155651" y="54435"/>
                    <a:pt x="160265" y="51667"/>
                  </a:cubicBezTo>
                  <a:cubicBezTo>
                    <a:pt x="155651" y="46131"/>
                    <a:pt x="153807" y="39673"/>
                    <a:pt x="151038" y="3782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3" name="Google Shape;803;p63"/>
            <p:cNvSpPr/>
            <p:nvPr/>
          </p:nvSpPr>
          <p:spPr>
            <a:xfrm>
              <a:off x="6247310" y="3100772"/>
              <a:ext cx="146697" cy="57433"/>
            </a:xfrm>
            <a:custGeom>
              <a:avLst/>
              <a:gdLst/>
              <a:ahLst/>
              <a:cxnLst/>
              <a:rect l="l" t="t" r="r" b="b"/>
              <a:pathLst>
                <a:path w="146697" h="57433" extrusionOk="0">
                  <a:moveTo>
                    <a:pt x="107947" y="5536"/>
                  </a:moveTo>
                  <a:cubicBezTo>
                    <a:pt x="99644" y="6458"/>
                    <a:pt x="95030" y="923"/>
                    <a:pt x="88572" y="3690"/>
                  </a:cubicBezTo>
                  <a:cubicBezTo>
                    <a:pt x="82113" y="6458"/>
                    <a:pt x="70119" y="3690"/>
                    <a:pt x="66429" y="923"/>
                  </a:cubicBezTo>
                  <a:cubicBezTo>
                    <a:pt x="61816" y="-1845"/>
                    <a:pt x="57202" y="6458"/>
                    <a:pt x="50744" y="2768"/>
                  </a:cubicBezTo>
                  <a:cubicBezTo>
                    <a:pt x="49822" y="1845"/>
                    <a:pt x="47976" y="923"/>
                    <a:pt x="47054" y="0"/>
                  </a:cubicBezTo>
                  <a:cubicBezTo>
                    <a:pt x="41518" y="2768"/>
                    <a:pt x="35982" y="7381"/>
                    <a:pt x="32292" y="11994"/>
                  </a:cubicBezTo>
                  <a:cubicBezTo>
                    <a:pt x="24910" y="22143"/>
                    <a:pt x="14762" y="23066"/>
                    <a:pt x="7381" y="23988"/>
                  </a:cubicBezTo>
                  <a:cubicBezTo>
                    <a:pt x="4613" y="23988"/>
                    <a:pt x="1845" y="28601"/>
                    <a:pt x="0" y="32292"/>
                  </a:cubicBezTo>
                  <a:cubicBezTo>
                    <a:pt x="2768" y="38750"/>
                    <a:pt x="6458" y="47977"/>
                    <a:pt x="11994" y="52590"/>
                  </a:cubicBezTo>
                  <a:cubicBezTo>
                    <a:pt x="19375" y="59048"/>
                    <a:pt x="47054" y="59048"/>
                    <a:pt x="47054" y="52590"/>
                  </a:cubicBezTo>
                  <a:cubicBezTo>
                    <a:pt x="47054" y="46131"/>
                    <a:pt x="69197" y="44286"/>
                    <a:pt x="74733" y="44286"/>
                  </a:cubicBezTo>
                  <a:cubicBezTo>
                    <a:pt x="80268" y="44286"/>
                    <a:pt x="95953" y="27679"/>
                    <a:pt x="98721" y="28601"/>
                  </a:cubicBezTo>
                  <a:cubicBezTo>
                    <a:pt x="101489" y="29524"/>
                    <a:pt x="118096" y="32292"/>
                    <a:pt x="122709" y="35982"/>
                  </a:cubicBezTo>
                  <a:cubicBezTo>
                    <a:pt x="124555" y="37828"/>
                    <a:pt x="131936" y="40596"/>
                    <a:pt x="139316" y="41518"/>
                  </a:cubicBezTo>
                  <a:cubicBezTo>
                    <a:pt x="136549" y="38750"/>
                    <a:pt x="133781" y="35060"/>
                    <a:pt x="133781" y="32292"/>
                  </a:cubicBezTo>
                  <a:cubicBezTo>
                    <a:pt x="133781" y="27679"/>
                    <a:pt x="142084" y="15685"/>
                    <a:pt x="145775" y="12917"/>
                  </a:cubicBezTo>
                  <a:cubicBezTo>
                    <a:pt x="145775" y="12917"/>
                    <a:pt x="145775" y="11994"/>
                    <a:pt x="146697" y="11994"/>
                  </a:cubicBezTo>
                  <a:cubicBezTo>
                    <a:pt x="140239" y="11071"/>
                    <a:pt x="132858" y="9226"/>
                    <a:pt x="131013" y="8304"/>
                  </a:cubicBezTo>
                  <a:cubicBezTo>
                    <a:pt x="128245" y="8304"/>
                    <a:pt x="116251" y="4613"/>
                    <a:pt x="107947" y="55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4" name="Google Shape;804;p63"/>
            <p:cNvSpPr/>
            <p:nvPr/>
          </p:nvSpPr>
          <p:spPr>
            <a:xfrm>
              <a:off x="5562207" y="3347085"/>
              <a:ext cx="86639" cy="159228"/>
            </a:xfrm>
            <a:custGeom>
              <a:avLst/>
              <a:gdLst/>
              <a:ahLst/>
              <a:cxnLst/>
              <a:rect l="l" t="t" r="r" b="b"/>
              <a:pathLst>
                <a:path w="86639" h="159228" extrusionOk="0">
                  <a:moveTo>
                    <a:pt x="65097" y="128274"/>
                  </a:moveTo>
                  <a:cubicBezTo>
                    <a:pt x="75246" y="126429"/>
                    <a:pt x="62329" y="118125"/>
                    <a:pt x="59561" y="115357"/>
                  </a:cubicBezTo>
                  <a:cubicBezTo>
                    <a:pt x="56793" y="112589"/>
                    <a:pt x="60484" y="101518"/>
                    <a:pt x="66020" y="101518"/>
                  </a:cubicBezTo>
                  <a:cubicBezTo>
                    <a:pt x="71555" y="101518"/>
                    <a:pt x="66020" y="95059"/>
                    <a:pt x="58639" y="87678"/>
                  </a:cubicBezTo>
                  <a:cubicBezTo>
                    <a:pt x="51258" y="80297"/>
                    <a:pt x="58639" y="77529"/>
                    <a:pt x="65097" y="77529"/>
                  </a:cubicBezTo>
                  <a:cubicBezTo>
                    <a:pt x="71555" y="77529"/>
                    <a:pt x="63252" y="66458"/>
                    <a:pt x="69710" y="59999"/>
                  </a:cubicBezTo>
                  <a:cubicBezTo>
                    <a:pt x="76169" y="53541"/>
                    <a:pt x="67865" y="41547"/>
                    <a:pt x="67865" y="36011"/>
                  </a:cubicBezTo>
                  <a:cubicBezTo>
                    <a:pt x="67865" y="30475"/>
                    <a:pt x="77091" y="28630"/>
                    <a:pt x="84472" y="21249"/>
                  </a:cubicBezTo>
                  <a:cubicBezTo>
                    <a:pt x="91853" y="13868"/>
                    <a:pt x="78014" y="16636"/>
                    <a:pt x="78014" y="11100"/>
                  </a:cubicBezTo>
                  <a:cubicBezTo>
                    <a:pt x="78014" y="5564"/>
                    <a:pt x="68788" y="3719"/>
                    <a:pt x="62329" y="8332"/>
                  </a:cubicBezTo>
                  <a:cubicBezTo>
                    <a:pt x="55871" y="12946"/>
                    <a:pt x="57716" y="8332"/>
                    <a:pt x="52180" y="8332"/>
                  </a:cubicBezTo>
                  <a:cubicBezTo>
                    <a:pt x="46645" y="8332"/>
                    <a:pt x="36496" y="10178"/>
                    <a:pt x="36496" y="4642"/>
                  </a:cubicBezTo>
                  <a:cubicBezTo>
                    <a:pt x="36496" y="-894"/>
                    <a:pt x="31883" y="-1817"/>
                    <a:pt x="27270" y="3719"/>
                  </a:cubicBezTo>
                  <a:cubicBezTo>
                    <a:pt x="26347" y="5564"/>
                    <a:pt x="23579" y="6487"/>
                    <a:pt x="19888" y="6487"/>
                  </a:cubicBezTo>
                  <a:cubicBezTo>
                    <a:pt x="18966" y="13868"/>
                    <a:pt x="18043" y="20326"/>
                    <a:pt x="20811" y="24017"/>
                  </a:cubicBezTo>
                  <a:cubicBezTo>
                    <a:pt x="25424" y="32321"/>
                    <a:pt x="14353" y="74761"/>
                    <a:pt x="4204" y="86756"/>
                  </a:cubicBezTo>
                  <a:cubicBezTo>
                    <a:pt x="-5945" y="98750"/>
                    <a:pt x="4204" y="101518"/>
                    <a:pt x="14353" y="109821"/>
                  </a:cubicBezTo>
                  <a:cubicBezTo>
                    <a:pt x="24501" y="118125"/>
                    <a:pt x="18043" y="146726"/>
                    <a:pt x="18043" y="154107"/>
                  </a:cubicBezTo>
                  <a:cubicBezTo>
                    <a:pt x="18043" y="161488"/>
                    <a:pt x="27270" y="158720"/>
                    <a:pt x="38341" y="158720"/>
                  </a:cubicBezTo>
                  <a:cubicBezTo>
                    <a:pt x="44799" y="158720"/>
                    <a:pt x="52180" y="155953"/>
                    <a:pt x="59561" y="155030"/>
                  </a:cubicBezTo>
                  <a:cubicBezTo>
                    <a:pt x="57716" y="152262"/>
                    <a:pt x="55871" y="148572"/>
                    <a:pt x="55871" y="146726"/>
                  </a:cubicBezTo>
                  <a:cubicBezTo>
                    <a:pt x="54948" y="138423"/>
                    <a:pt x="54948" y="130119"/>
                    <a:pt x="65097" y="12827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5" name="Google Shape;805;p63"/>
            <p:cNvSpPr/>
            <p:nvPr/>
          </p:nvSpPr>
          <p:spPr>
            <a:xfrm>
              <a:off x="5895789" y="2966069"/>
              <a:ext cx="106185" cy="91340"/>
            </a:xfrm>
            <a:custGeom>
              <a:avLst/>
              <a:gdLst/>
              <a:ahLst/>
              <a:cxnLst/>
              <a:rect l="l" t="t" r="r" b="b"/>
              <a:pathLst>
                <a:path w="106185" h="91340" extrusionOk="0">
                  <a:moveTo>
                    <a:pt x="34137" y="71042"/>
                  </a:moveTo>
                  <a:cubicBezTo>
                    <a:pt x="38750" y="66429"/>
                    <a:pt x="47054" y="68274"/>
                    <a:pt x="51667" y="73810"/>
                  </a:cubicBezTo>
                  <a:cubicBezTo>
                    <a:pt x="56280" y="78423"/>
                    <a:pt x="63661" y="79346"/>
                    <a:pt x="70120" y="86727"/>
                  </a:cubicBezTo>
                  <a:cubicBezTo>
                    <a:pt x="71965" y="88572"/>
                    <a:pt x="73810" y="90417"/>
                    <a:pt x="75656" y="91340"/>
                  </a:cubicBezTo>
                  <a:cubicBezTo>
                    <a:pt x="76578" y="86727"/>
                    <a:pt x="76578" y="76578"/>
                    <a:pt x="78423" y="71042"/>
                  </a:cubicBezTo>
                  <a:cubicBezTo>
                    <a:pt x="81191" y="65507"/>
                    <a:pt x="75656" y="59048"/>
                    <a:pt x="80269" y="59048"/>
                  </a:cubicBezTo>
                  <a:cubicBezTo>
                    <a:pt x="83959" y="59048"/>
                    <a:pt x="95031" y="59048"/>
                    <a:pt x="95031" y="51667"/>
                  </a:cubicBezTo>
                  <a:cubicBezTo>
                    <a:pt x="95031" y="44286"/>
                    <a:pt x="97799" y="47054"/>
                    <a:pt x="100567" y="43364"/>
                  </a:cubicBezTo>
                  <a:cubicBezTo>
                    <a:pt x="103334" y="39673"/>
                    <a:pt x="93185" y="31369"/>
                    <a:pt x="92263" y="29524"/>
                  </a:cubicBezTo>
                  <a:cubicBezTo>
                    <a:pt x="90418" y="26756"/>
                    <a:pt x="99644" y="26756"/>
                    <a:pt x="105180" y="17530"/>
                  </a:cubicBezTo>
                  <a:cubicBezTo>
                    <a:pt x="107025" y="13839"/>
                    <a:pt x="106102" y="7381"/>
                    <a:pt x="104257" y="0"/>
                  </a:cubicBezTo>
                  <a:cubicBezTo>
                    <a:pt x="103334" y="2768"/>
                    <a:pt x="101489" y="4613"/>
                    <a:pt x="97799" y="2768"/>
                  </a:cubicBezTo>
                  <a:cubicBezTo>
                    <a:pt x="92263" y="-923"/>
                    <a:pt x="83036" y="923"/>
                    <a:pt x="71965" y="3691"/>
                  </a:cubicBezTo>
                  <a:cubicBezTo>
                    <a:pt x="60893" y="6459"/>
                    <a:pt x="57203" y="17530"/>
                    <a:pt x="60893" y="22143"/>
                  </a:cubicBezTo>
                  <a:cubicBezTo>
                    <a:pt x="65507" y="26756"/>
                    <a:pt x="49822" y="29524"/>
                    <a:pt x="48899" y="23066"/>
                  </a:cubicBezTo>
                  <a:cubicBezTo>
                    <a:pt x="47977" y="16607"/>
                    <a:pt x="35983" y="21220"/>
                    <a:pt x="36905" y="29524"/>
                  </a:cubicBezTo>
                  <a:cubicBezTo>
                    <a:pt x="37828" y="37828"/>
                    <a:pt x="23988" y="40596"/>
                    <a:pt x="24911" y="50744"/>
                  </a:cubicBezTo>
                  <a:cubicBezTo>
                    <a:pt x="25834" y="60893"/>
                    <a:pt x="12917" y="70120"/>
                    <a:pt x="3691" y="74733"/>
                  </a:cubicBezTo>
                  <a:cubicBezTo>
                    <a:pt x="2768" y="75656"/>
                    <a:pt x="923" y="76578"/>
                    <a:pt x="0" y="77501"/>
                  </a:cubicBezTo>
                  <a:cubicBezTo>
                    <a:pt x="4613" y="79346"/>
                    <a:pt x="7381" y="81191"/>
                    <a:pt x="9226" y="81191"/>
                  </a:cubicBezTo>
                  <a:cubicBezTo>
                    <a:pt x="15685" y="79346"/>
                    <a:pt x="28601" y="76578"/>
                    <a:pt x="34137"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6" name="Google Shape;806;p63"/>
            <p:cNvSpPr/>
            <p:nvPr/>
          </p:nvSpPr>
          <p:spPr>
            <a:xfrm>
              <a:off x="5963945" y="3082320"/>
              <a:ext cx="17648" cy="23988"/>
            </a:xfrm>
            <a:custGeom>
              <a:avLst/>
              <a:gdLst/>
              <a:ahLst/>
              <a:cxnLst/>
              <a:rect l="l" t="t" r="r" b="b"/>
              <a:pathLst>
                <a:path w="17648" h="23988" extrusionOk="0">
                  <a:moveTo>
                    <a:pt x="9344" y="0"/>
                  </a:moveTo>
                  <a:cubicBezTo>
                    <a:pt x="3809" y="2768"/>
                    <a:pt x="-805" y="9226"/>
                    <a:pt x="118" y="22143"/>
                  </a:cubicBezTo>
                  <a:cubicBezTo>
                    <a:pt x="4731" y="22143"/>
                    <a:pt x="12112" y="22143"/>
                    <a:pt x="17648" y="23988"/>
                  </a:cubicBezTo>
                  <a:cubicBezTo>
                    <a:pt x="16725" y="10149"/>
                    <a:pt x="11190" y="5536"/>
                    <a:pt x="9344" y="2768"/>
                  </a:cubicBezTo>
                  <a:cubicBezTo>
                    <a:pt x="8422" y="1845"/>
                    <a:pt x="8422" y="923"/>
                    <a:pt x="9344"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7" name="Google Shape;807;p63"/>
            <p:cNvSpPr/>
            <p:nvPr/>
          </p:nvSpPr>
          <p:spPr>
            <a:xfrm>
              <a:off x="5879182" y="3035663"/>
              <a:ext cx="100637" cy="69930"/>
            </a:xfrm>
            <a:custGeom>
              <a:avLst/>
              <a:gdLst/>
              <a:ahLst/>
              <a:cxnLst/>
              <a:rect l="l" t="t" r="r" b="b"/>
              <a:pathLst>
                <a:path w="100637" h="69930" extrusionOk="0">
                  <a:moveTo>
                    <a:pt x="2768" y="18055"/>
                  </a:moveTo>
                  <a:cubicBezTo>
                    <a:pt x="3690" y="21746"/>
                    <a:pt x="10149" y="31895"/>
                    <a:pt x="11994" y="28204"/>
                  </a:cubicBezTo>
                  <a:cubicBezTo>
                    <a:pt x="13839" y="24514"/>
                    <a:pt x="20298" y="33740"/>
                    <a:pt x="24911" y="36508"/>
                  </a:cubicBezTo>
                  <a:cubicBezTo>
                    <a:pt x="29524" y="39276"/>
                    <a:pt x="40596" y="42966"/>
                    <a:pt x="41518" y="46657"/>
                  </a:cubicBezTo>
                  <a:cubicBezTo>
                    <a:pt x="42441" y="50347"/>
                    <a:pt x="44286" y="57728"/>
                    <a:pt x="48899" y="54960"/>
                  </a:cubicBezTo>
                  <a:cubicBezTo>
                    <a:pt x="53512" y="52193"/>
                    <a:pt x="60893" y="44812"/>
                    <a:pt x="60893" y="49425"/>
                  </a:cubicBezTo>
                  <a:cubicBezTo>
                    <a:pt x="60893" y="54038"/>
                    <a:pt x="62739" y="62342"/>
                    <a:pt x="68274" y="61419"/>
                  </a:cubicBezTo>
                  <a:cubicBezTo>
                    <a:pt x="73810" y="60496"/>
                    <a:pt x="75656" y="71568"/>
                    <a:pt x="81191" y="69723"/>
                  </a:cubicBezTo>
                  <a:cubicBezTo>
                    <a:pt x="82114" y="69723"/>
                    <a:pt x="83959" y="69723"/>
                    <a:pt x="85804" y="69723"/>
                  </a:cubicBezTo>
                  <a:cubicBezTo>
                    <a:pt x="84882" y="56806"/>
                    <a:pt x="89495" y="50347"/>
                    <a:pt x="95030" y="47580"/>
                  </a:cubicBezTo>
                  <a:cubicBezTo>
                    <a:pt x="95953" y="45734"/>
                    <a:pt x="99644" y="42966"/>
                    <a:pt x="100566" y="40199"/>
                  </a:cubicBezTo>
                  <a:cubicBezTo>
                    <a:pt x="101489" y="36508"/>
                    <a:pt x="93185" y="28204"/>
                    <a:pt x="93185" y="23591"/>
                  </a:cubicBezTo>
                  <a:cubicBezTo>
                    <a:pt x="93185" y="23591"/>
                    <a:pt x="93185" y="22669"/>
                    <a:pt x="93185" y="22669"/>
                  </a:cubicBezTo>
                  <a:cubicBezTo>
                    <a:pt x="91340" y="20823"/>
                    <a:pt x="89495" y="19901"/>
                    <a:pt x="87650" y="18055"/>
                  </a:cubicBezTo>
                  <a:cubicBezTo>
                    <a:pt x="80269" y="10674"/>
                    <a:pt x="73810" y="9752"/>
                    <a:pt x="69197" y="5139"/>
                  </a:cubicBezTo>
                  <a:cubicBezTo>
                    <a:pt x="64584" y="526"/>
                    <a:pt x="56280" y="-2242"/>
                    <a:pt x="51667" y="2371"/>
                  </a:cubicBezTo>
                  <a:cubicBezTo>
                    <a:pt x="47054" y="6984"/>
                    <a:pt x="34137" y="10674"/>
                    <a:pt x="26756" y="10674"/>
                  </a:cubicBezTo>
                  <a:cubicBezTo>
                    <a:pt x="24911" y="10674"/>
                    <a:pt x="22143" y="9752"/>
                    <a:pt x="17530" y="6984"/>
                  </a:cubicBezTo>
                  <a:cubicBezTo>
                    <a:pt x="11994" y="9752"/>
                    <a:pt x="6459" y="13442"/>
                    <a:pt x="0" y="14365"/>
                  </a:cubicBezTo>
                  <a:cubicBezTo>
                    <a:pt x="0" y="16210"/>
                    <a:pt x="1845" y="15288"/>
                    <a:pt x="2768" y="180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8" name="Google Shape;808;p63"/>
            <p:cNvSpPr/>
            <p:nvPr/>
          </p:nvSpPr>
          <p:spPr>
            <a:xfrm>
              <a:off x="6333977" y="3140445"/>
              <a:ext cx="234494" cy="152233"/>
            </a:xfrm>
            <a:custGeom>
              <a:avLst/>
              <a:gdLst/>
              <a:ahLst/>
              <a:cxnLst/>
              <a:rect l="l" t="t" r="r" b="b"/>
              <a:pathLst>
                <a:path w="234494" h="152233" extrusionOk="0">
                  <a:moveTo>
                    <a:pt x="213186" y="102412"/>
                  </a:moveTo>
                  <a:cubicBezTo>
                    <a:pt x="207650" y="101489"/>
                    <a:pt x="201192" y="99644"/>
                    <a:pt x="203037" y="95953"/>
                  </a:cubicBezTo>
                  <a:cubicBezTo>
                    <a:pt x="203037" y="95953"/>
                    <a:pt x="203037" y="95031"/>
                    <a:pt x="203960" y="95031"/>
                  </a:cubicBezTo>
                  <a:cubicBezTo>
                    <a:pt x="196579" y="89495"/>
                    <a:pt x="194734" y="70120"/>
                    <a:pt x="199347" y="65506"/>
                  </a:cubicBezTo>
                  <a:cubicBezTo>
                    <a:pt x="204883" y="59971"/>
                    <a:pt x="190121" y="36905"/>
                    <a:pt x="182739" y="29524"/>
                  </a:cubicBezTo>
                  <a:cubicBezTo>
                    <a:pt x="179049" y="25834"/>
                    <a:pt x="172591" y="12917"/>
                    <a:pt x="165210" y="0"/>
                  </a:cubicBezTo>
                  <a:cubicBezTo>
                    <a:pt x="158751" y="1845"/>
                    <a:pt x="154138" y="4613"/>
                    <a:pt x="152293" y="5536"/>
                  </a:cubicBezTo>
                  <a:cubicBezTo>
                    <a:pt x="149525" y="9226"/>
                    <a:pt x="142144" y="12917"/>
                    <a:pt x="137531" y="12917"/>
                  </a:cubicBezTo>
                  <a:cubicBezTo>
                    <a:pt x="132918" y="12917"/>
                    <a:pt x="128305" y="10149"/>
                    <a:pt x="124614" y="14762"/>
                  </a:cubicBezTo>
                  <a:cubicBezTo>
                    <a:pt x="120924" y="18453"/>
                    <a:pt x="115388" y="20298"/>
                    <a:pt x="112620" y="17530"/>
                  </a:cubicBezTo>
                  <a:cubicBezTo>
                    <a:pt x="109852" y="14762"/>
                    <a:pt x="102471" y="12917"/>
                    <a:pt x="96935" y="12917"/>
                  </a:cubicBezTo>
                  <a:cubicBezTo>
                    <a:pt x="91400" y="12917"/>
                    <a:pt x="74792" y="8304"/>
                    <a:pt x="71102" y="8304"/>
                  </a:cubicBezTo>
                  <a:cubicBezTo>
                    <a:pt x="69256" y="8304"/>
                    <a:pt x="65566" y="8304"/>
                    <a:pt x="60953" y="9226"/>
                  </a:cubicBezTo>
                  <a:cubicBezTo>
                    <a:pt x="61875" y="11071"/>
                    <a:pt x="60953" y="12917"/>
                    <a:pt x="58185" y="14762"/>
                  </a:cubicBezTo>
                  <a:cubicBezTo>
                    <a:pt x="53572" y="18453"/>
                    <a:pt x="44345" y="23066"/>
                    <a:pt x="40655" y="25834"/>
                  </a:cubicBezTo>
                  <a:cubicBezTo>
                    <a:pt x="36964" y="28601"/>
                    <a:pt x="24970" y="57203"/>
                    <a:pt x="16666" y="65506"/>
                  </a:cubicBezTo>
                  <a:cubicBezTo>
                    <a:pt x="8363" y="73810"/>
                    <a:pt x="982" y="74733"/>
                    <a:pt x="59" y="77501"/>
                  </a:cubicBezTo>
                  <a:cubicBezTo>
                    <a:pt x="-863" y="80269"/>
                    <a:pt x="9286" y="87650"/>
                    <a:pt x="9286" y="92263"/>
                  </a:cubicBezTo>
                  <a:cubicBezTo>
                    <a:pt x="9286" y="96876"/>
                    <a:pt x="12053" y="101489"/>
                    <a:pt x="17589" y="101489"/>
                  </a:cubicBezTo>
                  <a:cubicBezTo>
                    <a:pt x="23125" y="101489"/>
                    <a:pt x="16666" y="116251"/>
                    <a:pt x="21280" y="118096"/>
                  </a:cubicBezTo>
                  <a:cubicBezTo>
                    <a:pt x="25893" y="119942"/>
                    <a:pt x="49881" y="120864"/>
                    <a:pt x="49881" y="126400"/>
                  </a:cubicBezTo>
                  <a:cubicBezTo>
                    <a:pt x="49881" y="131013"/>
                    <a:pt x="52649" y="134703"/>
                    <a:pt x="51727" y="137471"/>
                  </a:cubicBezTo>
                  <a:cubicBezTo>
                    <a:pt x="59108" y="138394"/>
                    <a:pt x="63721" y="148543"/>
                    <a:pt x="66489" y="147620"/>
                  </a:cubicBezTo>
                  <a:cubicBezTo>
                    <a:pt x="69256" y="146698"/>
                    <a:pt x="90477" y="151311"/>
                    <a:pt x="94167" y="150388"/>
                  </a:cubicBezTo>
                  <a:cubicBezTo>
                    <a:pt x="97858" y="149466"/>
                    <a:pt x="115388" y="150388"/>
                    <a:pt x="121846" y="151311"/>
                  </a:cubicBezTo>
                  <a:cubicBezTo>
                    <a:pt x="128305" y="152233"/>
                    <a:pt x="134763" y="148543"/>
                    <a:pt x="140299" y="143930"/>
                  </a:cubicBezTo>
                  <a:cubicBezTo>
                    <a:pt x="145834" y="138394"/>
                    <a:pt x="165210" y="137471"/>
                    <a:pt x="170745" y="138394"/>
                  </a:cubicBezTo>
                  <a:cubicBezTo>
                    <a:pt x="177204" y="139317"/>
                    <a:pt x="189198" y="141162"/>
                    <a:pt x="191966" y="144852"/>
                  </a:cubicBezTo>
                  <a:cubicBezTo>
                    <a:pt x="192889" y="146698"/>
                    <a:pt x="200269" y="149466"/>
                    <a:pt x="207650" y="152233"/>
                  </a:cubicBezTo>
                  <a:cubicBezTo>
                    <a:pt x="208573" y="148543"/>
                    <a:pt x="207650" y="143007"/>
                    <a:pt x="207650" y="138394"/>
                  </a:cubicBezTo>
                  <a:cubicBezTo>
                    <a:pt x="207650" y="130090"/>
                    <a:pt x="212263" y="118096"/>
                    <a:pt x="220567" y="117174"/>
                  </a:cubicBezTo>
                  <a:cubicBezTo>
                    <a:pt x="228871" y="116251"/>
                    <a:pt x="235329" y="116251"/>
                    <a:pt x="234407" y="103334"/>
                  </a:cubicBezTo>
                  <a:cubicBezTo>
                    <a:pt x="234407" y="102412"/>
                    <a:pt x="234407" y="102412"/>
                    <a:pt x="234407" y="102412"/>
                  </a:cubicBezTo>
                  <a:cubicBezTo>
                    <a:pt x="230716" y="98721"/>
                    <a:pt x="226103" y="95953"/>
                    <a:pt x="225180" y="95953"/>
                  </a:cubicBezTo>
                  <a:cubicBezTo>
                    <a:pt x="225180" y="96876"/>
                    <a:pt x="215954" y="103334"/>
                    <a:pt x="213186"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09" name="Google Shape;809;p63"/>
            <p:cNvSpPr/>
            <p:nvPr/>
          </p:nvSpPr>
          <p:spPr>
            <a:xfrm>
              <a:off x="6499187" y="3135832"/>
              <a:ext cx="81191" cy="99643"/>
            </a:xfrm>
            <a:custGeom>
              <a:avLst/>
              <a:gdLst/>
              <a:ahLst/>
              <a:cxnLst/>
              <a:rect l="l" t="t" r="r" b="b"/>
              <a:pathLst>
                <a:path w="81191" h="99643" extrusionOk="0">
                  <a:moveTo>
                    <a:pt x="59048" y="25834"/>
                  </a:moveTo>
                  <a:cubicBezTo>
                    <a:pt x="56280" y="15685"/>
                    <a:pt x="46131" y="11994"/>
                    <a:pt x="40595" y="11994"/>
                  </a:cubicBezTo>
                  <a:cubicBezTo>
                    <a:pt x="35060" y="11994"/>
                    <a:pt x="25833" y="0"/>
                    <a:pt x="19375" y="0"/>
                  </a:cubicBezTo>
                  <a:cubicBezTo>
                    <a:pt x="15685" y="0"/>
                    <a:pt x="7381" y="2768"/>
                    <a:pt x="0" y="4613"/>
                  </a:cubicBezTo>
                  <a:cubicBezTo>
                    <a:pt x="6459" y="17530"/>
                    <a:pt x="13839" y="30447"/>
                    <a:pt x="17530" y="34137"/>
                  </a:cubicBezTo>
                  <a:cubicBezTo>
                    <a:pt x="24911" y="42441"/>
                    <a:pt x="39673" y="64584"/>
                    <a:pt x="34137" y="70120"/>
                  </a:cubicBezTo>
                  <a:cubicBezTo>
                    <a:pt x="29524" y="74733"/>
                    <a:pt x="31369" y="93185"/>
                    <a:pt x="38750" y="99644"/>
                  </a:cubicBezTo>
                  <a:cubicBezTo>
                    <a:pt x="42441" y="95031"/>
                    <a:pt x="53512" y="81191"/>
                    <a:pt x="53512" y="76578"/>
                  </a:cubicBezTo>
                  <a:cubicBezTo>
                    <a:pt x="53512" y="71965"/>
                    <a:pt x="54435" y="62739"/>
                    <a:pt x="63661" y="64584"/>
                  </a:cubicBezTo>
                  <a:cubicBezTo>
                    <a:pt x="72887" y="66429"/>
                    <a:pt x="81191" y="71042"/>
                    <a:pt x="81191" y="67352"/>
                  </a:cubicBezTo>
                  <a:cubicBezTo>
                    <a:pt x="81191" y="63661"/>
                    <a:pt x="78423" y="54435"/>
                    <a:pt x="74733" y="50744"/>
                  </a:cubicBezTo>
                  <a:cubicBezTo>
                    <a:pt x="71042" y="47977"/>
                    <a:pt x="61816" y="35982"/>
                    <a:pt x="59048" y="25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0" name="Google Shape;810;p63"/>
            <p:cNvSpPr/>
            <p:nvPr/>
          </p:nvSpPr>
          <p:spPr>
            <a:xfrm>
              <a:off x="6383397" y="3278839"/>
              <a:ext cx="164688" cy="88572"/>
            </a:xfrm>
            <a:custGeom>
              <a:avLst/>
              <a:gdLst/>
              <a:ahLst/>
              <a:cxnLst/>
              <a:rect l="l" t="t" r="r" b="b"/>
              <a:pathLst>
                <a:path w="164688" h="88572" extrusionOk="0">
                  <a:moveTo>
                    <a:pt x="125016" y="923"/>
                  </a:moveTo>
                  <a:cubicBezTo>
                    <a:pt x="118558" y="0"/>
                    <a:pt x="99183" y="923"/>
                    <a:pt x="94570" y="6458"/>
                  </a:cubicBezTo>
                  <a:cubicBezTo>
                    <a:pt x="89033" y="11994"/>
                    <a:pt x="82575" y="14762"/>
                    <a:pt x="76117" y="13839"/>
                  </a:cubicBezTo>
                  <a:cubicBezTo>
                    <a:pt x="69659" y="12917"/>
                    <a:pt x="52128" y="11994"/>
                    <a:pt x="48438" y="12917"/>
                  </a:cubicBezTo>
                  <a:cubicBezTo>
                    <a:pt x="44747" y="13839"/>
                    <a:pt x="23527" y="9226"/>
                    <a:pt x="20759" y="10149"/>
                  </a:cubicBezTo>
                  <a:cubicBezTo>
                    <a:pt x="17991" y="11071"/>
                    <a:pt x="13378" y="923"/>
                    <a:pt x="5997" y="0"/>
                  </a:cubicBezTo>
                  <a:cubicBezTo>
                    <a:pt x="5997" y="923"/>
                    <a:pt x="5075" y="1845"/>
                    <a:pt x="4152" y="2768"/>
                  </a:cubicBezTo>
                  <a:cubicBezTo>
                    <a:pt x="-1384" y="6458"/>
                    <a:pt x="-1384" y="15685"/>
                    <a:pt x="4152" y="20298"/>
                  </a:cubicBezTo>
                  <a:cubicBezTo>
                    <a:pt x="9688" y="24911"/>
                    <a:pt x="17069" y="36905"/>
                    <a:pt x="12456" y="36905"/>
                  </a:cubicBezTo>
                  <a:cubicBezTo>
                    <a:pt x="7842" y="36905"/>
                    <a:pt x="3229" y="44286"/>
                    <a:pt x="4152" y="47054"/>
                  </a:cubicBezTo>
                  <a:cubicBezTo>
                    <a:pt x="5075" y="49822"/>
                    <a:pt x="2307" y="58126"/>
                    <a:pt x="4152" y="59971"/>
                  </a:cubicBezTo>
                  <a:cubicBezTo>
                    <a:pt x="5997" y="61816"/>
                    <a:pt x="17991" y="72887"/>
                    <a:pt x="18914" y="76578"/>
                  </a:cubicBezTo>
                  <a:cubicBezTo>
                    <a:pt x="19836" y="79346"/>
                    <a:pt x="24450" y="81191"/>
                    <a:pt x="24450" y="83959"/>
                  </a:cubicBezTo>
                  <a:cubicBezTo>
                    <a:pt x="33676" y="83036"/>
                    <a:pt x="54896" y="82114"/>
                    <a:pt x="59509" y="83959"/>
                  </a:cubicBezTo>
                  <a:cubicBezTo>
                    <a:pt x="65968" y="86727"/>
                    <a:pt x="87188" y="88572"/>
                    <a:pt x="87188" y="88572"/>
                  </a:cubicBezTo>
                  <a:cubicBezTo>
                    <a:pt x="93647" y="88572"/>
                    <a:pt x="99183" y="85804"/>
                    <a:pt x="97337" y="82114"/>
                  </a:cubicBezTo>
                  <a:cubicBezTo>
                    <a:pt x="96414" y="78423"/>
                    <a:pt x="103796" y="76578"/>
                    <a:pt x="110254" y="76578"/>
                  </a:cubicBezTo>
                  <a:cubicBezTo>
                    <a:pt x="109331" y="72887"/>
                    <a:pt x="108409" y="70120"/>
                    <a:pt x="110254" y="69197"/>
                  </a:cubicBezTo>
                  <a:cubicBezTo>
                    <a:pt x="113022" y="68274"/>
                    <a:pt x="129629" y="65506"/>
                    <a:pt x="137010" y="69197"/>
                  </a:cubicBezTo>
                  <a:cubicBezTo>
                    <a:pt x="140701" y="71042"/>
                    <a:pt x="144391" y="69197"/>
                    <a:pt x="147159" y="67352"/>
                  </a:cubicBezTo>
                  <a:cubicBezTo>
                    <a:pt x="146236" y="64584"/>
                    <a:pt x="145314" y="61816"/>
                    <a:pt x="143469" y="60893"/>
                  </a:cubicBezTo>
                  <a:cubicBezTo>
                    <a:pt x="138856" y="59971"/>
                    <a:pt x="132397" y="42441"/>
                    <a:pt x="137933" y="41518"/>
                  </a:cubicBezTo>
                  <a:cubicBezTo>
                    <a:pt x="143469" y="40596"/>
                    <a:pt x="149927" y="22143"/>
                    <a:pt x="159153" y="19375"/>
                  </a:cubicBezTo>
                  <a:cubicBezTo>
                    <a:pt x="162844" y="18453"/>
                    <a:pt x="163767" y="16607"/>
                    <a:pt x="164689" y="13839"/>
                  </a:cubicBezTo>
                  <a:cubicBezTo>
                    <a:pt x="157308" y="11071"/>
                    <a:pt x="149927" y="8304"/>
                    <a:pt x="149004" y="6458"/>
                  </a:cubicBezTo>
                  <a:cubicBezTo>
                    <a:pt x="143469" y="3690"/>
                    <a:pt x="130552" y="1845"/>
                    <a:pt x="125016" y="92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1" name="Google Shape;811;p63"/>
            <p:cNvSpPr/>
            <p:nvPr/>
          </p:nvSpPr>
          <p:spPr>
            <a:xfrm>
              <a:off x="6334217" y="3336965"/>
              <a:ext cx="71784" cy="47976"/>
            </a:xfrm>
            <a:custGeom>
              <a:avLst/>
              <a:gdLst/>
              <a:ahLst/>
              <a:cxnLst/>
              <a:rect l="l" t="t" r="r" b="b"/>
              <a:pathLst>
                <a:path w="71784" h="47976" extrusionOk="0">
                  <a:moveTo>
                    <a:pt x="17350" y="47977"/>
                  </a:moveTo>
                  <a:lnTo>
                    <a:pt x="17350" y="47977"/>
                  </a:lnTo>
                  <a:cubicBezTo>
                    <a:pt x="17350" y="47977"/>
                    <a:pt x="18272" y="47977"/>
                    <a:pt x="18272" y="47977"/>
                  </a:cubicBezTo>
                  <a:cubicBezTo>
                    <a:pt x="18272" y="47977"/>
                    <a:pt x="18272" y="47977"/>
                    <a:pt x="18272" y="47977"/>
                  </a:cubicBezTo>
                  <a:cubicBezTo>
                    <a:pt x="18272" y="47977"/>
                    <a:pt x="19195" y="47977"/>
                    <a:pt x="20118" y="47977"/>
                  </a:cubicBezTo>
                  <a:cubicBezTo>
                    <a:pt x="20118" y="47977"/>
                    <a:pt x="20118" y="47977"/>
                    <a:pt x="20118" y="47977"/>
                  </a:cubicBezTo>
                  <a:cubicBezTo>
                    <a:pt x="21963" y="47977"/>
                    <a:pt x="25653" y="47977"/>
                    <a:pt x="28422" y="47977"/>
                  </a:cubicBezTo>
                  <a:cubicBezTo>
                    <a:pt x="28422" y="47977"/>
                    <a:pt x="28422" y="47977"/>
                    <a:pt x="29344" y="47977"/>
                  </a:cubicBezTo>
                  <a:cubicBezTo>
                    <a:pt x="30266" y="47977"/>
                    <a:pt x="30266" y="47977"/>
                    <a:pt x="31189" y="47977"/>
                  </a:cubicBezTo>
                  <a:cubicBezTo>
                    <a:pt x="31189" y="47977"/>
                    <a:pt x="32112" y="47977"/>
                    <a:pt x="32112" y="47977"/>
                  </a:cubicBezTo>
                  <a:cubicBezTo>
                    <a:pt x="33035" y="47977"/>
                    <a:pt x="33957" y="47977"/>
                    <a:pt x="34880" y="47977"/>
                  </a:cubicBezTo>
                  <a:cubicBezTo>
                    <a:pt x="42261" y="46131"/>
                    <a:pt x="43183" y="38750"/>
                    <a:pt x="46874" y="40596"/>
                  </a:cubicBezTo>
                  <a:cubicBezTo>
                    <a:pt x="50564" y="42441"/>
                    <a:pt x="69017" y="33214"/>
                    <a:pt x="70862" y="29524"/>
                  </a:cubicBezTo>
                  <a:cubicBezTo>
                    <a:pt x="70862" y="29524"/>
                    <a:pt x="70862" y="28601"/>
                    <a:pt x="71785" y="28601"/>
                  </a:cubicBezTo>
                  <a:cubicBezTo>
                    <a:pt x="71785" y="25833"/>
                    <a:pt x="67172" y="23988"/>
                    <a:pt x="66249" y="21220"/>
                  </a:cubicBezTo>
                  <a:cubicBezTo>
                    <a:pt x="65327" y="17530"/>
                    <a:pt x="53332" y="6458"/>
                    <a:pt x="51487" y="4613"/>
                  </a:cubicBezTo>
                  <a:cubicBezTo>
                    <a:pt x="51487" y="4613"/>
                    <a:pt x="50564" y="3690"/>
                    <a:pt x="50564" y="2768"/>
                  </a:cubicBezTo>
                  <a:cubicBezTo>
                    <a:pt x="50564" y="2768"/>
                    <a:pt x="50564" y="2768"/>
                    <a:pt x="50564" y="2768"/>
                  </a:cubicBezTo>
                  <a:cubicBezTo>
                    <a:pt x="50564" y="1845"/>
                    <a:pt x="50564" y="923"/>
                    <a:pt x="50564" y="0"/>
                  </a:cubicBezTo>
                  <a:cubicBezTo>
                    <a:pt x="32112" y="2768"/>
                    <a:pt x="5356" y="8304"/>
                    <a:pt x="5356" y="8304"/>
                  </a:cubicBezTo>
                  <a:cubicBezTo>
                    <a:pt x="5356" y="8304"/>
                    <a:pt x="4433" y="8304"/>
                    <a:pt x="3511" y="7381"/>
                  </a:cubicBezTo>
                  <a:cubicBezTo>
                    <a:pt x="743" y="16607"/>
                    <a:pt x="-1103" y="28601"/>
                    <a:pt x="743" y="34137"/>
                  </a:cubicBezTo>
                  <a:cubicBezTo>
                    <a:pt x="3511" y="37828"/>
                    <a:pt x="9046" y="41518"/>
                    <a:pt x="17350" y="4797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2" name="Google Shape;812;p63"/>
            <p:cNvSpPr/>
            <p:nvPr/>
          </p:nvSpPr>
          <p:spPr>
            <a:xfrm>
              <a:off x="6379246" y="3002220"/>
              <a:ext cx="465075" cy="267227"/>
            </a:xfrm>
            <a:custGeom>
              <a:avLst/>
              <a:gdLst/>
              <a:ahLst/>
              <a:cxnLst/>
              <a:rect l="l" t="t" r="r" b="b"/>
              <a:pathLst>
                <a:path w="465075" h="267227" extrusionOk="0">
                  <a:moveTo>
                    <a:pt x="414259" y="167749"/>
                  </a:moveTo>
                  <a:cubicBezTo>
                    <a:pt x="417950" y="166826"/>
                    <a:pt x="430867" y="153909"/>
                    <a:pt x="434557" y="153909"/>
                  </a:cubicBezTo>
                  <a:cubicBezTo>
                    <a:pt x="438248" y="153909"/>
                    <a:pt x="455777" y="157600"/>
                    <a:pt x="455777" y="154832"/>
                  </a:cubicBezTo>
                  <a:cubicBezTo>
                    <a:pt x="455777" y="152064"/>
                    <a:pt x="461313" y="141915"/>
                    <a:pt x="460390" y="139147"/>
                  </a:cubicBezTo>
                  <a:cubicBezTo>
                    <a:pt x="459468" y="136380"/>
                    <a:pt x="453010" y="131766"/>
                    <a:pt x="454855" y="128999"/>
                  </a:cubicBezTo>
                  <a:cubicBezTo>
                    <a:pt x="456700" y="126231"/>
                    <a:pt x="464081" y="126231"/>
                    <a:pt x="464081" y="122540"/>
                  </a:cubicBezTo>
                  <a:cubicBezTo>
                    <a:pt x="464081" y="118850"/>
                    <a:pt x="457623" y="117004"/>
                    <a:pt x="457623" y="115159"/>
                  </a:cubicBezTo>
                  <a:cubicBezTo>
                    <a:pt x="457623" y="113314"/>
                    <a:pt x="465927" y="108701"/>
                    <a:pt x="465004" y="104088"/>
                  </a:cubicBezTo>
                  <a:cubicBezTo>
                    <a:pt x="464081" y="99474"/>
                    <a:pt x="457623" y="98552"/>
                    <a:pt x="450242" y="94861"/>
                  </a:cubicBezTo>
                  <a:cubicBezTo>
                    <a:pt x="442861" y="91171"/>
                    <a:pt x="435480" y="92093"/>
                    <a:pt x="428099" y="89326"/>
                  </a:cubicBezTo>
                  <a:cubicBezTo>
                    <a:pt x="420718" y="86558"/>
                    <a:pt x="406878" y="88403"/>
                    <a:pt x="406878" y="85635"/>
                  </a:cubicBezTo>
                  <a:cubicBezTo>
                    <a:pt x="406878" y="82867"/>
                    <a:pt x="397652" y="75486"/>
                    <a:pt x="394884" y="71796"/>
                  </a:cubicBezTo>
                  <a:cubicBezTo>
                    <a:pt x="392116" y="68105"/>
                    <a:pt x="384736" y="69950"/>
                    <a:pt x="380122" y="72718"/>
                  </a:cubicBezTo>
                  <a:cubicBezTo>
                    <a:pt x="375509" y="75486"/>
                    <a:pt x="371819" y="76409"/>
                    <a:pt x="367205" y="73641"/>
                  </a:cubicBezTo>
                  <a:cubicBezTo>
                    <a:pt x="362592" y="70873"/>
                    <a:pt x="358902" y="66260"/>
                    <a:pt x="354288" y="68105"/>
                  </a:cubicBezTo>
                  <a:cubicBezTo>
                    <a:pt x="349675" y="69950"/>
                    <a:pt x="342294" y="69028"/>
                    <a:pt x="344140" y="62569"/>
                  </a:cubicBezTo>
                  <a:cubicBezTo>
                    <a:pt x="345985" y="56111"/>
                    <a:pt x="336759" y="44117"/>
                    <a:pt x="332146" y="42271"/>
                  </a:cubicBezTo>
                  <a:cubicBezTo>
                    <a:pt x="327533" y="40426"/>
                    <a:pt x="315539" y="43194"/>
                    <a:pt x="312770" y="37658"/>
                  </a:cubicBezTo>
                  <a:cubicBezTo>
                    <a:pt x="310002" y="32123"/>
                    <a:pt x="304467" y="27510"/>
                    <a:pt x="307235" y="22896"/>
                  </a:cubicBezTo>
                  <a:cubicBezTo>
                    <a:pt x="310002" y="18283"/>
                    <a:pt x="306312" y="8134"/>
                    <a:pt x="303544" y="3521"/>
                  </a:cubicBezTo>
                  <a:cubicBezTo>
                    <a:pt x="300776" y="-1092"/>
                    <a:pt x="286014" y="-169"/>
                    <a:pt x="282324" y="753"/>
                  </a:cubicBezTo>
                  <a:cubicBezTo>
                    <a:pt x="278633" y="1676"/>
                    <a:pt x="269407" y="-1092"/>
                    <a:pt x="264794" y="1676"/>
                  </a:cubicBezTo>
                  <a:cubicBezTo>
                    <a:pt x="260181" y="4444"/>
                    <a:pt x="258336" y="8134"/>
                    <a:pt x="252799" y="8134"/>
                  </a:cubicBezTo>
                  <a:cubicBezTo>
                    <a:pt x="250032" y="8134"/>
                    <a:pt x="247264" y="8134"/>
                    <a:pt x="245419" y="5366"/>
                  </a:cubicBezTo>
                  <a:cubicBezTo>
                    <a:pt x="238960" y="8134"/>
                    <a:pt x="228811" y="9057"/>
                    <a:pt x="228811" y="9057"/>
                  </a:cubicBezTo>
                  <a:cubicBezTo>
                    <a:pt x="228811" y="9057"/>
                    <a:pt x="213127" y="21051"/>
                    <a:pt x="213127" y="25664"/>
                  </a:cubicBezTo>
                  <a:cubicBezTo>
                    <a:pt x="213127" y="30277"/>
                    <a:pt x="212204" y="37658"/>
                    <a:pt x="208513" y="33968"/>
                  </a:cubicBezTo>
                  <a:cubicBezTo>
                    <a:pt x="204823" y="30277"/>
                    <a:pt x="188216" y="30277"/>
                    <a:pt x="184525" y="32123"/>
                  </a:cubicBezTo>
                  <a:cubicBezTo>
                    <a:pt x="180835" y="34891"/>
                    <a:pt x="174376" y="22896"/>
                    <a:pt x="167918" y="26587"/>
                  </a:cubicBezTo>
                  <a:cubicBezTo>
                    <a:pt x="160537" y="30277"/>
                    <a:pt x="151310" y="21051"/>
                    <a:pt x="151310" y="24742"/>
                  </a:cubicBezTo>
                  <a:cubicBezTo>
                    <a:pt x="150388" y="28432"/>
                    <a:pt x="140239" y="25664"/>
                    <a:pt x="133781" y="21974"/>
                  </a:cubicBezTo>
                  <a:cubicBezTo>
                    <a:pt x="126400" y="19206"/>
                    <a:pt x="114405" y="23819"/>
                    <a:pt x="109792" y="18283"/>
                  </a:cubicBezTo>
                  <a:cubicBezTo>
                    <a:pt x="105179" y="12747"/>
                    <a:pt x="74733" y="12747"/>
                    <a:pt x="65506" y="12747"/>
                  </a:cubicBezTo>
                  <a:cubicBezTo>
                    <a:pt x="55358" y="12747"/>
                    <a:pt x="53512" y="18283"/>
                    <a:pt x="48899" y="22896"/>
                  </a:cubicBezTo>
                  <a:cubicBezTo>
                    <a:pt x="44286" y="27510"/>
                    <a:pt x="39673" y="26587"/>
                    <a:pt x="35060" y="25664"/>
                  </a:cubicBezTo>
                  <a:cubicBezTo>
                    <a:pt x="35060" y="29355"/>
                    <a:pt x="35982" y="33045"/>
                    <a:pt x="36905" y="34891"/>
                  </a:cubicBezTo>
                  <a:cubicBezTo>
                    <a:pt x="39673" y="38581"/>
                    <a:pt x="49822" y="55188"/>
                    <a:pt x="47054" y="60724"/>
                  </a:cubicBezTo>
                  <a:cubicBezTo>
                    <a:pt x="44286" y="66260"/>
                    <a:pt x="38750" y="66260"/>
                    <a:pt x="35060" y="69950"/>
                  </a:cubicBezTo>
                  <a:cubicBezTo>
                    <a:pt x="31369" y="73641"/>
                    <a:pt x="11072" y="92093"/>
                    <a:pt x="11072" y="94861"/>
                  </a:cubicBezTo>
                  <a:cubicBezTo>
                    <a:pt x="11072" y="97629"/>
                    <a:pt x="14762" y="110546"/>
                    <a:pt x="11994" y="112391"/>
                  </a:cubicBezTo>
                  <a:cubicBezTo>
                    <a:pt x="9226" y="114236"/>
                    <a:pt x="0" y="127153"/>
                    <a:pt x="0" y="131766"/>
                  </a:cubicBezTo>
                  <a:cubicBezTo>
                    <a:pt x="0" y="136380"/>
                    <a:pt x="6459" y="142838"/>
                    <a:pt x="11994" y="144683"/>
                  </a:cubicBezTo>
                  <a:cubicBezTo>
                    <a:pt x="13839" y="145606"/>
                    <a:pt x="15685" y="146528"/>
                    <a:pt x="16607" y="147451"/>
                  </a:cubicBezTo>
                  <a:cubicBezTo>
                    <a:pt x="20298" y="146528"/>
                    <a:pt x="23988" y="146528"/>
                    <a:pt x="26756" y="146528"/>
                  </a:cubicBezTo>
                  <a:cubicBezTo>
                    <a:pt x="30447" y="146528"/>
                    <a:pt x="47977" y="151142"/>
                    <a:pt x="52590" y="151142"/>
                  </a:cubicBezTo>
                  <a:cubicBezTo>
                    <a:pt x="58125" y="151142"/>
                    <a:pt x="65506" y="153909"/>
                    <a:pt x="68274" y="155755"/>
                  </a:cubicBezTo>
                  <a:cubicBezTo>
                    <a:pt x="71042" y="157600"/>
                    <a:pt x="75656" y="156677"/>
                    <a:pt x="80269" y="152987"/>
                  </a:cubicBezTo>
                  <a:cubicBezTo>
                    <a:pt x="83959" y="149296"/>
                    <a:pt x="88572" y="151142"/>
                    <a:pt x="93185" y="151142"/>
                  </a:cubicBezTo>
                  <a:cubicBezTo>
                    <a:pt x="97798" y="151142"/>
                    <a:pt x="105179" y="147451"/>
                    <a:pt x="107947" y="143760"/>
                  </a:cubicBezTo>
                  <a:cubicBezTo>
                    <a:pt x="110715" y="140070"/>
                    <a:pt x="133781" y="133612"/>
                    <a:pt x="139316" y="132689"/>
                  </a:cubicBezTo>
                  <a:cubicBezTo>
                    <a:pt x="145775" y="131766"/>
                    <a:pt x="155001" y="144683"/>
                    <a:pt x="160537" y="144683"/>
                  </a:cubicBezTo>
                  <a:cubicBezTo>
                    <a:pt x="166073" y="144683"/>
                    <a:pt x="176222" y="148374"/>
                    <a:pt x="178989" y="158523"/>
                  </a:cubicBezTo>
                  <a:cubicBezTo>
                    <a:pt x="181758" y="168671"/>
                    <a:pt x="190984" y="180666"/>
                    <a:pt x="195597" y="184356"/>
                  </a:cubicBezTo>
                  <a:cubicBezTo>
                    <a:pt x="199287" y="188047"/>
                    <a:pt x="202055" y="198196"/>
                    <a:pt x="202055" y="200963"/>
                  </a:cubicBezTo>
                  <a:cubicBezTo>
                    <a:pt x="202055" y="203731"/>
                    <a:pt x="193752" y="200041"/>
                    <a:pt x="184525" y="198196"/>
                  </a:cubicBezTo>
                  <a:cubicBezTo>
                    <a:pt x="175299" y="196350"/>
                    <a:pt x="174376" y="205577"/>
                    <a:pt x="174376" y="210190"/>
                  </a:cubicBezTo>
                  <a:cubicBezTo>
                    <a:pt x="174376" y="214803"/>
                    <a:pt x="161460" y="231410"/>
                    <a:pt x="158692" y="234178"/>
                  </a:cubicBezTo>
                  <a:cubicBezTo>
                    <a:pt x="155924" y="236946"/>
                    <a:pt x="163305" y="239714"/>
                    <a:pt x="168841" y="240636"/>
                  </a:cubicBezTo>
                  <a:cubicBezTo>
                    <a:pt x="170686" y="240636"/>
                    <a:pt x="180835" y="234178"/>
                    <a:pt x="183602" y="234178"/>
                  </a:cubicBezTo>
                  <a:cubicBezTo>
                    <a:pt x="184525" y="234178"/>
                    <a:pt x="189139" y="236946"/>
                    <a:pt x="192829" y="240636"/>
                  </a:cubicBezTo>
                  <a:cubicBezTo>
                    <a:pt x="191906" y="228642"/>
                    <a:pt x="194674" y="229565"/>
                    <a:pt x="204823" y="221261"/>
                  </a:cubicBezTo>
                  <a:cubicBezTo>
                    <a:pt x="215894" y="212957"/>
                    <a:pt x="216817" y="197273"/>
                    <a:pt x="226966" y="195428"/>
                  </a:cubicBezTo>
                  <a:cubicBezTo>
                    <a:pt x="237115" y="193582"/>
                    <a:pt x="240805" y="188969"/>
                    <a:pt x="255568" y="190814"/>
                  </a:cubicBezTo>
                  <a:cubicBezTo>
                    <a:pt x="270330" y="193582"/>
                    <a:pt x="248186" y="202809"/>
                    <a:pt x="258336" y="207422"/>
                  </a:cubicBezTo>
                  <a:cubicBezTo>
                    <a:pt x="268484" y="212957"/>
                    <a:pt x="298931" y="205577"/>
                    <a:pt x="300776" y="213880"/>
                  </a:cubicBezTo>
                  <a:cubicBezTo>
                    <a:pt x="302622" y="221261"/>
                    <a:pt x="265716" y="229565"/>
                    <a:pt x="265716" y="233255"/>
                  </a:cubicBezTo>
                  <a:cubicBezTo>
                    <a:pt x="266639" y="236946"/>
                    <a:pt x="285091" y="240636"/>
                    <a:pt x="291550" y="245249"/>
                  </a:cubicBezTo>
                  <a:cubicBezTo>
                    <a:pt x="298008" y="249863"/>
                    <a:pt x="289705" y="261857"/>
                    <a:pt x="292473" y="265547"/>
                  </a:cubicBezTo>
                  <a:cubicBezTo>
                    <a:pt x="295241" y="269238"/>
                    <a:pt x="305389" y="266470"/>
                    <a:pt x="313693" y="260934"/>
                  </a:cubicBezTo>
                  <a:cubicBezTo>
                    <a:pt x="321996" y="255398"/>
                    <a:pt x="328455" y="257244"/>
                    <a:pt x="338604" y="249863"/>
                  </a:cubicBezTo>
                  <a:cubicBezTo>
                    <a:pt x="348753" y="242482"/>
                    <a:pt x="370896" y="248940"/>
                    <a:pt x="373664" y="245249"/>
                  </a:cubicBezTo>
                  <a:cubicBezTo>
                    <a:pt x="376432" y="240636"/>
                    <a:pt x="367205" y="236946"/>
                    <a:pt x="347830" y="237869"/>
                  </a:cubicBezTo>
                  <a:cubicBezTo>
                    <a:pt x="327533" y="239714"/>
                    <a:pt x="326610" y="220339"/>
                    <a:pt x="326610" y="216648"/>
                  </a:cubicBezTo>
                  <a:cubicBezTo>
                    <a:pt x="326610" y="212957"/>
                    <a:pt x="347830" y="197273"/>
                    <a:pt x="358902" y="195428"/>
                  </a:cubicBezTo>
                  <a:cubicBezTo>
                    <a:pt x="370896" y="194505"/>
                    <a:pt x="380122" y="190814"/>
                    <a:pt x="392116" y="185279"/>
                  </a:cubicBezTo>
                  <a:cubicBezTo>
                    <a:pt x="396730" y="183433"/>
                    <a:pt x="405033" y="180666"/>
                    <a:pt x="413337" y="179743"/>
                  </a:cubicBezTo>
                  <a:cubicBezTo>
                    <a:pt x="412414" y="174207"/>
                    <a:pt x="410569" y="167749"/>
                    <a:pt x="414259" y="1677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3" name="Google Shape;813;p63"/>
            <p:cNvSpPr/>
            <p:nvPr/>
          </p:nvSpPr>
          <p:spPr>
            <a:xfrm>
              <a:off x="6407847" y="2863657"/>
              <a:ext cx="242890" cy="175375"/>
            </a:xfrm>
            <a:custGeom>
              <a:avLst/>
              <a:gdLst/>
              <a:ahLst/>
              <a:cxnLst/>
              <a:rect l="l" t="t" r="r" b="b"/>
              <a:pathLst>
                <a:path w="242890" h="175375" extrusionOk="0">
                  <a:moveTo>
                    <a:pt x="227889" y="86727"/>
                  </a:moveTo>
                  <a:cubicBezTo>
                    <a:pt x="223276" y="85804"/>
                    <a:pt x="220508" y="74733"/>
                    <a:pt x="213127" y="71965"/>
                  </a:cubicBezTo>
                  <a:cubicBezTo>
                    <a:pt x="205746" y="69197"/>
                    <a:pt x="207591" y="59971"/>
                    <a:pt x="201133" y="55358"/>
                  </a:cubicBezTo>
                  <a:cubicBezTo>
                    <a:pt x="194675" y="50744"/>
                    <a:pt x="198365" y="43363"/>
                    <a:pt x="198365" y="36905"/>
                  </a:cubicBezTo>
                  <a:cubicBezTo>
                    <a:pt x="198365" y="30447"/>
                    <a:pt x="199288" y="20298"/>
                    <a:pt x="195597" y="19375"/>
                  </a:cubicBezTo>
                  <a:cubicBezTo>
                    <a:pt x="191906" y="18453"/>
                    <a:pt x="178067" y="9226"/>
                    <a:pt x="171609" y="11994"/>
                  </a:cubicBezTo>
                  <a:cubicBezTo>
                    <a:pt x="165150" y="14762"/>
                    <a:pt x="160537" y="17530"/>
                    <a:pt x="157770" y="11994"/>
                  </a:cubicBezTo>
                  <a:cubicBezTo>
                    <a:pt x="155001" y="6458"/>
                    <a:pt x="150388" y="3690"/>
                    <a:pt x="144853" y="5536"/>
                  </a:cubicBezTo>
                  <a:cubicBezTo>
                    <a:pt x="139317" y="7381"/>
                    <a:pt x="134704" y="4613"/>
                    <a:pt x="131013" y="1845"/>
                  </a:cubicBezTo>
                  <a:cubicBezTo>
                    <a:pt x="130091" y="1845"/>
                    <a:pt x="130091" y="923"/>
                    <a:pt x="130091" y="0"/>
                  </a:cubicBezTo>
                  <a:cubicBezTo>
                    <a:pt x="127322" y="923"/>
                    <a:pt x="124555" y="1845"/>
                    <a:pt x="121787" y="3690"/>
                  </a:cubicBezTo>
                  <a:cubicBezTo>
                    <a:pt x="118096" y="6458"/>
                    <a:pt x="117174" y="12917"/>
                    <a:pt x="111638" y="12917"/>
                  </a:cubicBezTo>
                  <a:cubicBezTo>
                    <a:pt x="106102" y="12917"/>
                    <a:pt x="99644" y="10149"/>
                    <a:pt x="94108" y="15685"/>
                  </a:cubicBezTo>
                  <a:cubicBezTo>
                    <a:pt x="87650" y="20298"/>
                    <a:pt x="86727" y="25834"/>
                    <a:pt x="86727" y="29524"/>
                  </a:cubicBezTo>
                  <a:cubicBezTo>
                    <a:pt x="87650" y="33214"/>
                    <a:pt x="88573" y="39673"/>
                    <a:pt x="83959" y="39673"/>
                  </a:cubicBezTo>
                  <a:cubicBezTo>
                    <a:pt x="79346" y="39673"/>
                    <a:pt x="80269" y="45209"/>
                    <a:pt x="75656" y="47054"/>
                  </a:cubicBezTo>
                  <a:cubicBezTo>
                    <a:pt x="71042" y="48899"/>
                    <a:pt x="63661" y="55358"/>
                    <a:pt x="62739" y="59048"/>
                  </a:cubicBezTo>
                  <a:cubicBezTo>
                    <a:pt x="61816" y="62739"/>
                    <a:pt x="61816" y="71042"/>
                    <a:pt x="59048" y="71042"/>
                  </a:cubicBezTo>
                  <a:cubicBezTo>
                    <a:pt x="56281" y="71042"/>
                    <a:pt x="45209" y="72887"/>
                    <a:pt x="42441" y="76578"/>
                  </a:cubicBezTo>
                  <a:cubicBezTo>
                    <a:pt x="39673" y="80269"/>
                    <a:pt x="35983" y="83959"/>
                    <a:pt x="29524" y="83036"/>
                  </a:cubicBezTo>
                  <a:cubicBezTo>
                    <a:pt x="26756" y="82114"/>
                    <a:pt x="17530" y="82114"/>
                    <a:pt x="10149" y="82114"/>
                  </a:cubicBezTo>
                  <a:cubicBezTo>
                    <a:pt x="10149" y="83036"/>
                    <a:pt x="10149" y="83959"/>
                    <a:pt x="10149" y="84882"/>
                  </a:cubicBezTo>
                  <a:cubicBezTo>
                    <a:pt x="7381" y="93185"/>
                    <a:pt x="9226" y="100566"/>
                    <a:pt x="13839" y="104257"/>
                  </a:cubicBezTo>
                  <a:cubicBezTo>
                    <a:pt x="18453" y="107947"/>
                    <a:pt x="20298" y="124555"/>
                    <a:pt x="14762" y="126400"/>
                  </a:cubicBezTo>
                  <a:cubicBezTo>
                    <a:pt x="9226" y="128245"/>
                    <a:pt x="0" y="135626"/>
                    <a:pt x="0" y="139317"/>
                  </a:cubicBezTo>
                  <a:cubicBezTo>
                    <a:pt x="0" y="143007"/>
                    <a:pt x="10149" y="146698"/>
                    <a:pt x="8304" y="152233"/>
                  </a:cubicBezTo>
                  <a:cubicBezTo>
                    <a:pt x="7381" y="155924"/>
                    <a:pt x="7381" y="161460"/>
                    <a:pt x="8304" y="166073"/>
                  </a:cubicBezTo>
                  <a:cubicBezTo>
                    <a:pt x="12917" y="166073"/>
                    <a:pt x="18453" y="166995"/>
                    <a:pt x="22143" y="163305"/>
                  </a:cubicBezTo>
                  <a:cubicBezTo>
                    <a:pt x="26756" y="158692"/>
                    <a:pt x="29524" y="153156"/>
                    <a:pt x="38750" y="153156"/>
                  </a:cubicBezTo>
                  <a:cubicBezTo>
                    <a:pt x="48899" y="153156"/>
                    <a:pt x="78423" y="153156"/>
                    <a:pt x="83036" y="158692"/>
                  </a:cubicBezTo>
                  <a:cubicBezTo>
                    <a:pt x="87650" y="164228"/>
                    <a:pt x="99644" y="159614"/>
                    <a:pt x="107025" y="162382"/>
                  </a:cubicBezTo>
                  <a:cubicBezTo>
                    <a:pt x="114406" y="165150"/>
                    <a:pt x="123632" y="168841"/>
                    <a:pt x="124555" y="165150"/>
                  </a:cubicBezTo>
                  <a:cubicBezTo>
                    <a:pt x="125478" y="161460"/>
                    <a:pt x="134704" y="170686"/>
                    <a:pt x="141162" y="166995"/>
                  </a:cubicBezTo>
                  <a:cubicBezTo>
                    <a:pt x="148543" y="163305"/>
                    <a:pt x="154079" y="174376"/>
                    <a:pt x="157770" y="172531"/>
                  </a:cubicBezTo>
                  <a:cubicBezTo>
                    <a:pt x="161460" y="169763"/>
                    <a:pt x="178067" y="170686"/>
                    <a:pt x="181758" y="174376"/>
                  </a:cubicBezTo>
                  <a:cubicBezTo>
                    <a:pt x="185448" y="178067"/>
                    <a:pt x="186371" y="170686"/>
                    <a:pt x="186371" y="166073"/>
                  </a:cubicBezTo>
                  <a:cubicBezTo>
                    <a:pt x="186371" y="161460"/>
                    <a:pt x="202056" y="149466"/>
                    <a:pt x="202056" y="149466"/>
                  </a:cubicBezTo>
                  <a:cubicBezTo>
                    <a:pt x="202056" y="149466"/>
                    <a:pt x="212204" y="148543"/>
                    <a:pt x="218663" y="145775"/>
                  </a:cubicBezTo>
                  <a:cubicBezTo>
                    <a:pt x="216817" y="143930"/>
                    <a:pt x="215895" y="140239"/>
                    <a:pt x="214972" y="134703"/>
                  </a:cubicBezTo>
                  <a:cubicBezTo>
                    <a:pt x="212204" y="121787"/>
                    <a:pt x="207591" y="114406"/>
                    <a:pt x="211282" y="110715"/>
                  </a:cubicBezTo>
                  <a:cubicBezTo>
                    <a:pt x="214972" y="107025"/>
                    <a:pt x="224198" y="116251"/>
                    <a:pt x="229734" y="113483"/>
                  </a:cubicBezTo>
                  <a:cubicBezTo>
                    <a:pt x="235270" y="110715"/>
                    <a:pt x="244496" y="106102"/>
                    <a:pt x="242651" y="101489"/>
                  </a:cubicBezTo>
                  <a:cubicBezTo>
                    <a:pt x="240806" y="96876"/>
                    <a:pt x="232502" y="88572"/>
                    <a:pt x="227889" y="86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4" name="Google Shape;814;p63"/>
            <p:cNvSpPr/>
            <p:nvPr/>
          </p:nvSpPr>
          <p:spPr>
            <a:xfrm>
              <a:off x="6348192" y="2793395"/>
              <a:ext cx="188822" cy="91482"/>
            </a:xfrm>
            <a:custGeom>
              <a:avLst/>
              <a:gdLst/>
              <a:ahLst/>
              <a:cxnLst/>
              <a:rect l="l" t="t" r="r" b="b"/>
              <a:pathLst>
                <a:path w="188822" h="91482" extrusionOk="0">
                  <a:moveTo>
                    <a:pt x="61500" y="64727"/>
                  </a:moveTo>
                  <a:cubicBezTo>
                    <a:pt x="68881" y="64727"/>
                    <a:pt x="84566" y="68417"/>
                    <a:pt x="94714" y="64727"/>
                  </a:cubicBezTo>
                  <a:cubicBezTo>
                    <a:pt x="103941" y="61036"/>
                    <a:pt x="103941" y="72108"/>
                    <a:pt x="110399" y="70262"/>
                  </a:cubicBezTo>
                  <a:cubicBezTo>
                    <a:pt x="115935" y="69340"/>
                    <a:pt x="127929" y="77643"/>
                    <a:pt x="135310" y="83179"/>
                  </a:cubicBezTo>
                  <a:cubicBezTo>
                    <a:pt x="139001" y="85947"/>
                    <a:pt x="143614" y="88715"/>
                    <a:pt x="148227" y="91483"/>
                  </a:cubicBezTo>
                  <a:cubicBezTo>
                    <a:pt x="149150" y="89637"/>
                    <a:pt x="150995" y="87792"/>
                    <a:pt x="152840" y="85947"/>
                  </a:cubicBezTo>
                  <a:cubicBezTo>
                    <a:pt x="159298" y="81334"/>
                    <a:pt x="164834" y="83179"/>
                    <a:pt x="170370" y="83179"/>
                  </a:cubicBezTo>
                  <a:cubicBezTo>
                    <a:pt x="175906" y="83179"/>
                    <a:pt x="176828" y="76721"/>
                    <a:pt x="180519" y="73953"/>
                  </a:cubicBezTo>
                  <a:cubicBezTo>
                    <a:pt x="182364" y="72108"/>
                    <a:pt x="186055" y="71185"/>
                    <a:pt x="188823" y="70262"/>
                  </a:cubicBezTo>
                  <a:cubicBezTo>
                    <a:pt x="186977" y="65649"/>
                    <a:pt x="186977" y="57346"/>
                    <a:pt x="183287" y="54578"/>
                  </a:cubicBezTo>
                  <a:cubicBezTo>
                    <a:pt x="179596" y="50887"/>
                    <a:pt x="173138" y="43506"/>
                    <a:pt x="174983" y="39816"/>
                  </a:cubicBezTo>
                  <a:cubicBezTo>
                    <a:pt x="176828" y="36125"/>
                    <a:pt x="176828" y="29667"/>
                    <a:pt x="172215" y="25054"/>
                  </a:cubicBezTo>
                  <a:cubicBezTo>
                    <a:pt x="170370" y="23208"/>
                    <a:pt x="168525" y="20440"/>
                    <a:pt x="167602" y="18595"/>
                  </a:cubicBezTo>
                  <a:cubicBezTo>
                    <a:pt x="158376" y="17673"/>
                    <a:pt x="145459" y="15827"/>
                    <a:pt x="142691" y="16750"/>
                  </a:cubicBezTo>
                  <a:cubicBezTo>
                    <a:pt x="138078" y="18595"/>
                    <a:pt x="119626" y="3833"/>
                    <a:pt x="116858" y="1065"/>
                  </a:cubicBezTo>
                  <a:cubicBezTo>
                    <a:pt x="115012" y="-780"/>
                    <a:pt x="101173" y="143"/>
                    <a:pt x="89179" y="1065"/>
                  </a:cubicBezTo>
                  <a:cubicBezTo>
                    <a:pt x="81798" y="8446"/>
                    <a:pt x="87334" y="14905"/>
                    <a:pt x="86411" y="26899"/>
                  </a:cubicBezTo>
                  <a:cubicBezTo>
                    <a:pt x="86411" y="38893"/>
                    <a:pt x="72572" y="37048"/>
                    <a:pt x="65191" y="37048"/>
                  </a:cubicBezTo>
                  <a:cubicBezTo>
                    <a:pt x="57809" y="37048"/>
                    <a:pt x="45815" y="14905"/>
                    <a:pt x="42125" y="10292"/>
                  </a:cubicBezTo>
                  <a:cubicBezTo>
                    <a:pt x="38434" y="5678"/>
                    <a:pt x="25517" y="16750"/>
                    <a:pt x="17214" y="22286"/>
                  </a:cubicBezTo>
                  <a:cubicBezTo>
                    <a:pt x="7988" y="27821"/>
                    <a:pt x="12601" y="37970"/>
                    <a:pt x="7065" y="43506"/>
                  </a:cubicBezTo>
                  <a:cubicBezTo>
                    <a:pt x="607" y="48119"/>
                    <a:pt x="-3084" y="57346"/>
                    <a:pt x="3375" y="68417"/>
                  </a:cubicBezTo>
                  <a:cubicBezTo>
                    <a:pt x="3375" y="68417"/>
                    <a:pt x="3375" y="69340"/>
                    <a:pt x="4297" y="69340"/>
                  </a:cubicBezTo>
                  <a:cubicBezTo>
                    <a:pt x="11678" y="68417"/>
                    <a:pt x="19982" y="67494"/>
                    <a:pt x="24595" y="63804"/>
                  </a:cubicBezTo>
                  <a:cubicBezTo>
                    <a:pt x="32899" y="58268"/>
                    <a:pt x="55042" y="64727"/>
                    <a:pt x="61500" y="6472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5" name="Google Shape;815;p63"/>
            <p:cNvSpPr/>
            <p:nvPr/>
          </p:nvSpPr>
          <p:spPr>
            <a:xfrm>
              <a:off x="6345409" y="2853816"/>
              <a:ext cx="150087" cy="91452"/>
            </a:xfrm>
            <a:custGeom>
              <a:avLst/>
              <a:gdLst/>
              <a:ahLst/>
              <a:cxnLst/>
              <a:rect l="l" t="t" r="r" b="b"/>
              <a:pathLst>
                <a:path w="150087" h="91452" extrusionOk="0">
                  <a:moveTo>
                    <a:pt x="20920" y="45824"/>
                  </a:moveTo>
                  <a:cubicBezTo>
                    <a:pt x="23688" y="49514"/>
                    <a:pt x="32914" y="53205"/>
                    <a:pt x="36605" y="51360"/>
                  </a:cubicBezTo>
                  <a:cubicBezTo>
                    <a:pt x="40295" y="49514"/>
                    <a:pt x="51366" y="55050"/>
                    <a:pt x="51366" y="59663"/>
                  </a:cubicBezTo>
                  <a:cubicBezTo>
                    <a:pt x="51366" y="64276"/>
                    <a:pt x="48599" y="78116"/>
                    <a:pt x="51366" y="78116"/>
                  </a:cubicBezTo>
                  <a:cubicBezTo>
                    <a:pt x="54135" y="78116"/>
                    <a:pt x="70742" y="83652"/>
                    <a:pt x="71664" y="90110"/>
                  </a:cubicBezTo>
                  <a:cubicBezTo>
                    <a:pt x="79045" y="90110"/>
                    <a:pt x="87349" y="91033"/>
                    <a:pt x="91040" y="91033"/>
                  </a:cubicBezTo>
                  <a:cubicBezTo>
                    <a:pt x="97498" y="92878"/>
                    <a:pt x="101189" y="88265"/>
                    <a:pt x="103956" y="84574"/>
                  </a:cubicBezTo>
                  <a:cubicBezTo>
                    <a:pt x="106724" y="80884"/>
                    <a:pt x="117796" y="79038"/>
                    <a:pt x="120563" y="79038"/>
                  </a:cubicBezTo>
                  <a:cubicBezTo>
                    <a:pt x="123332" y="79038"/>
                    <a:pt x="123332" y="70735"/>
                    <a:pt x="124254" y="67044"/>
                  </a:cubicBezTo>
                  <a:cubicBezTo>
                    <a:pt x="125177" y="63354"/>
                    <a:pt x="132558" y="55973"/>
                    <a:pt x="137171" y="55050"/>
                  </a:cubicBezTo>
                  <a:cubicBezTo>
                    <a:pt x="141784" y="53205"/>
                    <a:pt x="140861" y="47669"/>
                    <a:pt x="145475" y="47669"/>
                  </a:cubicBezTo>
                  <a:cubicBezTo>
                    <a:pt x="150088" y="47669"/>
                    <a:pt x="149165" y="41211"/>
                    <a:pt x="148242" y="37520"/>
                  </a:cubicBezTo>
                  <a:cubicBezTo>
                    <a:pt x="147320" y="34752"/>
                    <a:pt x="148242" y="31984"/>
                    <a:pt x="150088" y="29216"/>
                  </a:cubicBezTo>
                  <a:cubicBezTo>
                    <a:pt x="145475" y="26449"/>
                    <a:pt x="140861" y="23681"/>
                    <a:pt x="137171" y="20913"/>
                  </a:cubicBezTo>
                  <a:cubicBezTo>
                    <a:pt x="129790" y="15377"/>
                    <a:pt x="118719" y="7073"/>
                    <a:pt x="112260" y="7996"/>
                  </a:cubicBezTo>
                  <a:cubicBezTo>
                    <a:pt x="106724" y="8919"/>
                    <a:pt x="106724" y="-1230"/>
                    <a:pt x="96575" y="2460"/>
                  </a:cubicBezTo>
                  <a:cubicBezTo>
                    <a:pt x="87349" y="6151"/>
                    <a:pt x="70742" y="2460"/>
                    <a:pt x="63361" y="2460"/>
                  </a:cubicBezTo>
                  <a:cubicBezTo>
                    <a:pt x="55980" y="2460"/>
                    <a:pt x="33837" y="-3075"/>
                    <a:pt x="25533" y="2460"/>
                  </a:cubicBezTo>
                  <a:cubicBezTo>
                    <a:pt x="20920" y="6151"/>
                    <a:pt x="12617" y="7073"/>
                    <a:pt x="5235" y="7996"/>
                  </a:cubicBezTo>
                  <a:cubicBezTo>
                    <a:pt x="10771" y="19068"/>
                    <a:pt x="8926" y="29216"/>
                    <a:pt x="2467" y="36598"/>
                  </a:cubicBezTo>
                  <a:cubicBezTo>
                    <a:pt x="-2146" y="41211"/>
                    <a:pt x="622" y="42133"/>
                    <a:pt x="3390" y="43979"/>
                  </a:cubicBezTo>
                  <a:cubicBezTo>
                    <a:pt x="11694" y="43979"/>
                    <a:pt x="19075" y="43056"/>
                    <a:pt x="20920" y="4582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6" name="Google Shape;816;p63"/>
            <p:cNvSpPr/>
            <p:nvPr/>
          </p:nvSpPr>
          <p:spPr>
            <a:xfrm>
              <a:off x="5975983" y="3163383"/>
              <a:ext cx="116325" cy="61943"/>
            </a:xfrm>
            <a:custGeom>
              <a:avLst/>
              <a:gdLst/>
              <a:ahLst/>
              <a:cxnLst/>
              <a:rect l="l" t="t" r="r" b="b"/>
              <a:pathLst>
                <a:path w="116325" h="61943" extrusionOk="0">
                  <a:moveTo>
                    <a:pt x="102486" y="26884"/>
                  </a:moveTo>
                  <a:cubicBezTo>
                    <a:pt x="96951" y="29652"/>
                    <a:pt x="89570" y="22271"/>
                    <a:pt x="89570" y="19503"/>
                  </a:cubicBezTo>
                  <a:cubicBezTo>
                    <a:pt x="89570" y="17658"/>
                    <a:pt x="88647" y="12122"/>
                    <a:pt x="89570" y="8431"/>
                  </a:cubicBezTo>
                  <a:cubicBezTo>
                    <a:pt x="84957" y="6586"/>
                    <a:pt x="79421" y="2896"/>
                    <a:pt x="74808" y="1973"/>
                  </a:cubicBezTo>
                  <a:cubicBezTo>
                    <a:pt x="67426" y="-795"/>
                    <a:pt x="62813" y="-795"/>
                    <a:pt x="57278" y="2896"/>
                  </a:cubicBezTo>
                  <a:cubicBezTo>
                    <a:pt x="53587" y="4741"/>
                    <a:pt x="42516" y="4741"/>
                    <a:pt x="35134" y="3818"/>
                  </a:cubicBezTo>
                  <a:cubicBezTo>
                    <a:pt x="34212" y="5663"/>
                    <a:pt x="33289" y="7509"/>
                    <a:pt x="31444" y="7509"/>
                  </a:cubicBezTo>
                  <a:cubicBezTo>
                    <a:pt x="25908" y="7509"/>
                    <a:pt x="19450" y="13044"/>
                    <a:pt x="18527" y="18580"/>
                  </a:cubicBezTo>
                  <a:cubicBezTo>
                    <a:pt x="17605" y="24116"/>
                    <a:pt x="5611" y="28729"/>
                    <a:pt x="1920" y="39801"/>
                  </a:cubicBezTo>
                  <a:cubicBezTo>
                    <a:pt x="-1771" y="50872"/>
                    <a:pt x="75" y="54563"/>
                    <a:pt x="5611" y="48104"/>
                  </a:cubicBezTo>
                  <a:cubicBezTo>
                    <a:pt x="11146" y="41646"/>
                    <a:pt x="17605" y="44414"/>
                    <a:pt x="17605" y="49027"/>
                  </a:cubicBezTo>
                  <a:cubicBezTo>
                    <a:pt x="17605" y="53640"/>
                    <a:pt x="24986" y="54563"/>
                    <a:pt x="22218" y="61944"/>
                  </a:cubicBezTo>
                  <a:cubicBezTo>
                    <a:pt x="22218" y="61944"/>
                    <a:pt x="22218" y="61944"/>
                    <a:pt x="22218" y="61944"/>
                  </a:cubicBezTo>
                  <a:cubicBezTo>
                    <a:pt x="30521" y="61021"/>
                    <a:pt x="40670" y="60099"/>
                    <a:pt x="44361" y="60099"/>
                  </a:cubicBezTo>
                  <a:cubicBezTo>
                    <a:pt x="49897" y="60099"/>
                    <a:pt x="55432" y="43491"/>
                    <a:pt x="57278" y="41646"/>
                  </a:cubicBezTo>
                  <a:cubicBezTo>
                    <a:pt x="60046" y="39801"/>
                    <a:pt x="65581" y="53640"/>
                    <a:pt x="72040" y="59176"/>
                  </a:cubicBezTo>
                  <a:cubicBezTo>
                    <a:pt x="78498" y="64712"/>
                    <a:pt x="79421" y="54563"/>
                    <a:pt x="79421" y="49950"/>
                  </a:cubicBezTo>
                  <a:cubicBezTo>
                    <a:pt x="79421" y="45336"/>
                    <a:pt x="84957" y="43491"/>
                    <a:pt x="88647" y="44414"/>
                  </a:cubicBezTo>
                  <a:cubicBezTo>
                    <a:pt x="92337" y="45336"/>
                    <a:pt x="100641" y="47182"/>
                    <a:pt x="100641" y="41646"/>
                  </a:cubicBezTo>
                  <a:cubicBezTo>
                    <a:pt x="100641" y="36110"/>
                    <a:pt x="105254" y="38878"/>
                    <a:pt x="108022" y="38878"/>
                  </a:cubicBezTo>
                  <a:cubicBezTo>
                    <a:pt x="110790" y="38878"/>
                    <a:pt x="111713" y="32420"/>
                    <a:pt x="111713" y="32420"/>
                  </a:cubicBezTo>
                  <a:lnTo>
                    <a:pt x="116326" y="27807"/>
                  </a:lnTo>
                  <a:cubicBezTo>
                    <a:pt x="110790" y="26884"/>
                    <a:pt x="106177" y="25039"/>
                    <a:pt x="102486" y="2688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7" name="Google Shape;817;p63"/>
            <p:cNvSpPr/>
            <p:nvPr/>
          </p:nvSpPr>
          <p:spPr>
            <a:xfrm>
              <a:off x="5971373" y="2912556"/>
              <a:ext cx="231217" cy="262214"/>
            </a:xfrm>
            <a:custGeom>
              <a:avLst/>
              <a:gdLst/>
              <a:ahLst/>
              <a:cxnLst/>
              <a:rect l="l" t="t" r="r" b="b"/>
              <a:pathLst>
                <a:path w="231217" h="262214" extrusionOk="0">
                  <a:moveTo>
                    <a:pt x="29596" y="71042"/>
                  </a:moveTo>
                  <a:cubicBezTo>
                    <a:pt x="23137" y="80269"/>
                    <a:pt x="14834" y="81191"/>
                    <a:pt x="16679" y="83036"/>
                  </a:cubicBezTo>
                  <a:cubicBezTo>
                    <a:pt x="18524" y="85804"/>
                    <a:pt x="27750" y="93185"/>
                    <a:pt x="24983" y="96876"/>
                  </a:cubicBezTo>
                  <a:cubicBezTo>
                    <a:pt x="22215" y="100566"/>
                    <a:pt x="19447" y="98721"/>
                    <a:pt x="19447" y="105179"/>
                  </a:cubicBezTo>
                  <a:cubicBezTo>
                    <a:pt x="19447" y="111638"/>
                    <a:pt x="8375" y="112560"/>
                    <a:pt x="4685" y="112560"/>
                  </a:cubicBezTo>
                  <a:cubicBezTo>
                    <a:pt x="994" y="112560"/>
                    <a:pt x="5607" y="119019"/>
                    <a:pt x="2839" y="124555"/>
                  </a:cubicBezTo>
                  <a:cubicBezTo>
                    <a:pt x="72" y="130090"/>
                    <a:pt x="72" y="141162"/>
                    <a:pt x="72" y="145775"/>
                  </a:cubicBezTo>
                  <a:cubicBezTo>
                    <a:pt x="-851" y="150388"/>
                    <a:pt x="7452" y="157769"/>
                    <a:pt x="7452" y="162382"/>
                  </a:cubicBezTo>
                  <a:cubicBezTo>
                    <a:pt x="6530" y="166073"/>
                    <a:pt x="994" y="169763"/>
                    <a:pt x="1917" y="172531"/>
                  </a:cubicBezTo>
                  <a:cubicBezTo>
                    <a:pt x="3762" y="175299"/>
                    <a:pt x="9298" y="179912"/>
                    <a:pt x="10221" y="193752"/>
                  </a:cubicBezTo>
                  <a:cubicBezTo>
                    <a:pt x="12988" y="194674"/>
                    <a:pt x="14834" y="195597"/>
                    <a:pt x="15756" y="196519"/>
                  </a:cubicBezTo>
                  <a:cubicBezTo>
                    <a:pt x="19447" y="201133"/>
                    <a:pt x="24983" y="204823"/>
                    <a:pt x="32364" y="204823"/>
                  </a:cubicBezTo>
                  <a:cubicBezTo>
                    <a:pt x="39744" y="204823"/>
                    <a:pt x="42512" y="210359"/>
                    <a:pt x="46203" y="209436"/>
                  </a:cubicBezTo>
                  <a:cubicBezTo>
                    <a:pt x="49893" y="208514"/>
                    <a:pt x="59120" y="212204"/>
                    <a:pt x="51739" y="217740"/>
                  </a:cubicBezTo>
                  <a:cubicBezTo>
                    <a:pt x="44358" y="223276"/>
                    <a:pt x="43435" y="231579"/>
                    <a:pt x="41590" y="238960"/>
                  </a:cubicBezTo>
                  <a:cubicBezTo>
                    <a:pt x="40667" y="243573"/>
                    <a:pt x="40667" y="250955"/>
                    <a:pt x="39744" y="254645"/>
                  </a:cubicBezTo>
                  <a:cubicBezTo>
                    <a:pt x="47126" y="255568"/>
                    <a:pt x="58197" y="255568"/>
                    <a:pt x="61888" y="253722"/>
                  </a:cubicBezTo>
                  <a:cubicBezTo>
                    <a:pt x="68346" y="250955"/>
                    <a:pt x="72036" y="250955"/>
                    <a:pt x="79418" y="252800"/>
                  </a:cubicBezTo>
                  <a:cubicBezTo>
                    <a:pt x="84031" y="253722"/>
                    <a:pt x="90489" y="257413"/>
                    <a:pt x="94180" y="259258"/>
                  </a:cubicBezTo>
                  <a:cubicBezTo>
                    <a:pt x="95102" y="257413"/>
                    <a:pt x="95102" y="256490"/>
                    <a:pt x="96947" y="256490"/>
                  </a:cubicBezTo>
                  <a:cubicBezTo>
                    <a:pt x="102483" y="255568"/>
                    <a:pt x="108941" y="266639"/>
                    <a:pt x="111709" y="260181"/>
                  </a:cubicBezTo>
                  <a:cubicBezTo>
                    <a:pt x="114477" y="253722"/>
                    <a:pt x="123704" y="255568"/>
                    <a:pt x="127394" y="257413"/>
                  </a:cubicBezTo>
                  <a:cubicBezTo>
                    <a:pt x="131085" y="259258"/>
                    <a:pt x="137543" y="261103"/>
                    <a:pt x="142156" y="256490"/>
                  </a:cubicBezTo>
                  <a:cubicBezTo>
                    <a:pt x="146769" y="251877"/>
                    <a:pt x="164299" y="249109"/>
                    <a:pt x="168912" y="250955"/>
                  </a:cubicBezTo>
                  <a:cubicBezTo>
                    <a:pt x="172603" y="252800"/>
                    <a:pt x="183675" y="257413"/>
                    <a:pt x="179061" y="243573"/>
                  </a:cubicBezTo>
                  <a:cubicBezTo>
                    <a:pt x="174448" y="229734"/>
                    <a:pt x="187365" y="232502"/>
                    <a:pt x="189210" y="226966"/>
                  </a:cubicBezTo>
                  <a:cubicBezTo>
                    <a:pt x="191055" y="221430"/>
                    <a:pt x="205817" y="219585"/>
                    <a:pt x="203972" y="214972"/>
                  </a:cubicBezTo>
                  <a:cubicBezTo>
                    <a:pt x="202127" y="210359"/>
                    <a:pt x="182752" y="198365"/>
                    <a:pt x="177216" y="194674"/>
                  </a:cubicBezTo>
                  <a:cubicBezTo>
                    <a:pt x="171680" y="190984"/>
                    <a:pt x="171680" y="178067"/>
                    <a:pt x="168912" y="172531"/>
                  </a:cubicBezTo>
                  <a:cubicBezTo>
                    <a:pt x="166144" y="166995"/>
                    <a:pt x="159686" y="160537"/>
                    <a:pt x="167067" y="158692"/>
                  </a:cubicBezTo>
                  <a:cubicBezTo>
                    <a:pt x="174448" y="156847"/>
                    <a:pt x="188288" y="154079"/>
                    <a:pt x="193823" y="148543"/>
                  </a:cubicBezTo>
                  <a:cubicBezTo>
                    <a:pt x="199359" y="143007"/>
                    <a:pt x="211353" y="142085"/>
                    <a:pt x="215044" y="138394"/>
                  </a:cubicBezTo>
                  <a:cubicBezTo>
                    <a:pt x="218734" y="134703"/>
                    <a:pt x="227038" y="141162"/>
                    <a:pt x="228883" y="137471"/>
                  </a:cubicBezTo>
                  <a:cubicBezTo>
                    <a:pt x="230728" y="133781"/>
                    <a:pt x="232574" y="127322"/>
                    <a:pt x="229806" y="122709"/>
                  </a:cubicBezTo>
                  <a:cubicBezTo>
                    <a:pt x="226115" y="119019"/>
                    <a:pt x="224270" y="111638"/>
                    <a:pt x="223347" y="101489"/>
                  </a:cubicBezTo>
                  <a:cubicBezTo>
                    <a:pt x="222424" y="91340"/>
                    <a:pt x="219657" y="92263"/>
                    <a:pt x="219657" y="87650"/>
                  </a:cubicBezTo>
                  <a:cubicBezTo>
                    <a:pt x="219657" y="83036"/>
                    <a:pt x="217811" y="77501"/>
                    <a:pt x="214121" y="74733"/>
                  </a:cubicBezTo>
                  <a:cubicBezTo>
                    <a:pt x="210430" y="71965"/>
                    <a:pt x="208585" y="71042"/>
                    <a:pt x="212276" y="64584"/>
                  </a:cubicBezTo>
                  <a:cubicBezTo>
                    <a:pt x="215966" y="58125"/>
                    <a:pt x="215044" y="42441"/>
                    <a:pt x="213198" y="37828"/>
                  </a:cubicBezTo>
                  <a:cubicBezTo>
                    <a:pt x="213198" y="36905"/>
                    <a:pt x="213198" y="35982"/>
                    <a:pt x="213198" y="35060"/>
                  </a:cubicBezTo>
                  <a:cubicBezTo>
                    <a:pt x="212276" y="34137"/>
                    <a:pt x="211353" y="33214"/>
                    <a:pt x="211353" y="32292"/>
                  </a:cubicBezTo>
                  <a:cubicBezTo>
                    <a:pt x="210430" y="25833"/>
                    <a:pt x="205817" y="23988"/>
                    <a:pt x="195669" y="23988"/>
                  </a:cubicBezTo>
                  <a:cubicBezTo>
                    <a:pt x="185519" y="23988"/>
                    <a:pt x="202127" y="13839"/>
                    <a:pt x="198436" y="9226"/>
                  </a:cubicBezTo>
                  <a:cubicBezTo>
                    <a:pt x="194746" y="4613"/>
                    <a:pt x="184597" y="18453"/>
                    <a:pt x="175371" y="15685"/>
                  </a:cubicBezTo>
                  <a:cubicBezTo>
                    <a:pt x="166144" y="12917"/>
                    <a:pt x="154150" y="26756"/>
                    <a:pt x="145847" y="32292"/>
                  </a:cubicBezTo>
                  <a:cubicBezTo>
                    <a:pt x="137543" y="38750"/>
                    <a:pt x="126472" y="31369"/>
                    <a:pt x="132007" y="22143"/>
                  </a:cubicBezTo>
                  <a:cubicBezTo>
                    <a:pt x="138466" y="12917"/>
                    <a:pt x="132007" y="13839"/>
                    <a:pt x="122781" y="17530"/>
                  </a:cubicBezTo>
                  <a:cubicBezTo>
                    <a:pt x="113555" y="21220"/>
                    <a:pt x="102483" y="16607"/>
                    <a:pt x="103406" y="8304"/>
                  </a:cubicBezTo>
                  <a:cubicBezTo>
                    <a:pt x="103406" y="6458"/>
                    <a:pt x="103406" y="4613"/>
                    <a:pt x="101561" y="2768"/>
                  </a:cubicBezTo>
                  <a:cubicBezTo>
                    <a:pt x="96947" y="3690"/>
                    <a:pt x="93257" y="3690"/>
                    <a:pt x="92334" y="2768"/>
                  </a:cubicBezTo>
                  <a:cubicBezTo>
                    <a:pt x="88644" y="1845"/>
                    <a:pt x="78495" y="923"/>
                    <a:pt x="68346" y="0"/>
                  </a:cubicBezTo>
                  <a:cubicBezTo>
                    <a:pt x="71114" y="4613"/>
                    <a:pt x="74804" y="9226"/>
                    <a:pt x="72959" y="11994"/>
                  </a:cubicBezTo>
                  <a:cubicBezTo>
                    <a:pt x="69269" y="18453"/>
                    <a:pt x="74804" y="24911"/>
                    <a:pt x="80340" y="34137"/>
                  </a:cubicBezTo>
                  <a:cubicBezTo>
                    <a:pt x="84953" y="43363"/>
                    <a:pt x="69269" y="38750"/>
                    <a:pt x="69269" y="44286"/>
                  </a:cubicBezTo>
                  <a:cubicBezTo>
                    <a:pt x="69269" y="50744"/>
                    <a:pt x="54507" y="44286"/>
                    <a:pt x="49893" y="41518"/>
                  </a:cubicBezTo>
                  <a:cubicBezTo>
                    <a:pt x="45280" y="38750"/>
                    <a:pt x="29596" y="40596"/>
                    <a:pt x="30518" y="44286"/>
                  </a:cubicBezTo>
                  <a:cubicBezTo>
                    <a:pt x="30518" y="46131"/>
                    <a:pt x="30518" y="47977"/>
                    <a:pt x="29596" y="49822"/>
                  </a:cubicBezTo>
                  <a:cubicBezTo>
                    <a:pt x="30518" y="60893"/>
                    <a:pt x="31441" y="68274"/>
                    <a:pt x="29596" y="71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8" name="Google Shape;818;p63"/>
            <p:cNvSpPr/>
            <p:nvPr/>
          </p:nvSpPr>
          <p:spPr>
            <a:xfrm>
              <a:off x="6351567" y="2285767"/>
              <a:ext cx="271902" cy="432174"/>
            </a:xfrm>
            <a:custGeom>
              <a:avLst/>
              <a:gdLst/>
              <a:ahLst/>
              <a:cxnLst/>
              <a:rect l="l" t="t" r="r" b="b"/>
              <a:pathLst>
                <a:path w="271902" h="432174" extrusionOk="0">
                  <a:moveTo>
                    <a:pt x="231579" y="363841"/>
                  </a:moveTo>
                  <a:cubicBezTo>
                    <a:pt x="238038" y="350001"/>
                    <a:pt x="265716" y="338930"/>
                    <a:pt x="270330" y="326936"/>
                  </a:cubicBezTo>
                  <a:cubicBezTo>
                    <a:pt x="273097" y="320477"/>
                    <a:pt x="273097" y="317709"/>
                    <a:pt x="262949" y="305715"/>
                  </a:cubicBezTo>
                  <a:cubicBezTo>
                    <a:pt x="252799" y="293721"/>
                    <a:pt x="230657" y="286340"/>
                    <a:pt x="229734" y="279882"/>
                  </a:cubicBezTo>
                  <a:cubicBezTo>
                    <a:pt x="228811" y="273423"/>
                    <a:pt x="246342" y="273423"/>
                    <a:pt x="246342" y="265120"/>
                  </a:cubicBezTo>
                  <a:cubicBezTo>
                    <a:pt x="245419" y="257739"/>
                    <a:pt x="236192" y="257739"/>
                    <a:pt x="232502" y="251280"/>
                  </a:cubicBezTo>
                  <a:cubicBezTo>
                    <a:pt x="228811" y="244822"/>
                    <a:pt x="237115" y="241131"/>
                    <a:pt x="236192" y="238364"/>
                  </a:cubicBezTo>
                  <a:cubicBezTo>
                    <a:pt x="235270" y="235596"/>
                    <a:pt x="224198" y="233750"/>
                    <a:pt x="223276" y="230060"/>
                  </a:cubicBezTo>
                  <a:cubicBezTo>
                    <a:pt x="222353" y="226369"/>
                    <a:pt x="230657" y="227292"/>
                    <a:pt x="229734" y="222679"/>
                  </a:cubicBezTo>
                  <a:cubicBezTo>
                    <a:pt x="227889" y="218066"/>
                    <a:pt x="220507" y="209762"/>
                    <a:pt x="226044" y="202381"/>
                  </a:cubicBezTo>
                  <a:cubicBezTo>
                    <a:pt x="231579" y="195000"/>
                    <a:pt x="242651" y="202381"/>
                    <a:pt x="234347" y="186696"/>
                  </a:cubicBezTo>
                  <a:cubicBezTo>
                    <a:pt x="226044" y="171012"/>
                    <a:pt x="213127" y="151637"/>
                    <a:pt x="209436" y="147023"/>
                  </a:cubicBezTo>
                  <a:cubicBezTo>
                    <a:pt x="206668" y="142410"/>
                    <a:pt x="212204" y="135029"/>
                    <a:pt x="216817" y="131339"/>
                  </a:cubicBezTo>
                  <a:cubicBezTo>
                    <a:pt x="221430" y="127648"/>
                    <a:pt x="233425" y="116577"/>
                    <a:pt x="233425" y="111964"/>
                  </a:cubicBezTo>
                  <a:cubicBezTo>
                    <a:pt x="233425" y="107351"/>
                    <a:pt x="218663" y="95356"/>
                    <a:pt x="214972" y="92588"/>
                  </a:cubicBezTo>
                  <a:cubicBezTo>
                    <a:pt x="211281" y="89821"/>
                    <a:pt x="202978" y="90743"/>
                    <a:pt x="198365" y="83362"/>
                  </a:cubicBezTo>
                  <a:cubicBezTo>
                    <a:pt x="194674" y="75981"/>
                    <a:pt x="190984" y="73213"/>
                    <a:pt x="194674" y="68600"/>
                  </a:cubicBezTo>
                  <a:cubicBezTo>
                    <a:pt x="198365" y="63987"/>
                    <a:pt x="198365" y="59374"/>
                    <a:pt x="198365" y="54761"/>
                  </a:cubicBezTo>
                  <a:cubicBezTo>
                    <a:pt x="198365" y="50148"/>
                    <a:pt x="206668" y="53838"/>
                    <a:pt x="208513" y="47380"/>
                  </a:cubicBezTo>
                  <a:cubicBezTo>
                    <a:pt x="209436" y="44612"/>
                    <a:pt x="211281" y="40921"/>
                    <a:pt x="214050" y="38154"/>
                  </a:cubicBezTo>
                  <a:cubicBezTo>
                    <a:pt x="214050" y="32618"/>
                    <a:pt x="214972" y="27082"/>
                    <a:pt x="214050" y="23391"/>
                  </a:cubicBezTo>
                  <a:cubicBezTo>
                    <a:pt x="213127" y="16010"/>
                    <a:pt x="191906" y="13243"/>
                    <a:pt x="187293" y="4939"/>
                  </a:cubicBezTo>
                  <a:cubicBezTo>
                    <a:pt x="182680" y="-3365"/>
                    <a:pt x="169763" y="326"/>
                    <a:pt x="166073" y="4939"/>
                  </a:cubicBezTo>
                  <a:cubicBezTo>
                    <a:pt x="162382" y="9552"/>
                    <a:pt x="140239" y="4016"/>
                    <a:pt x="140239" y="11397"/>
                  </a:cubicBezTo>
                  <a:cubicBezTo>
                    <a:pt x="140239" y="18778"/>
                    <a:pt x="124555" y="19701"/>
                    <a:pt x="124555" y="28927"/>
                  </a:cubicBezTo>
                  <a:cubicBezTo>
                    <a:pt x="124555" y="37231"/>
                    <a:pt x="131936" y="51993"/>
                    <a:pt x="119942" y="51070"/>
                  </a:cubicBezTo>
                  <a:cubicBezTo>
                    <a:pt x="107947" y="50148"/>
                    <a:pt x="116251" y="55683"/>
                    <a:pt x="108870" y="65832"/>
                  </a:cubicBezTo>
                  <a:cubicBezTo>
                    <a:pt x="101489" y="75981"/>
                    <a:pt x="101489" y="59374"/>
                    <a:pt x="94108" y="62142"/>
                  </a:cubicBezTo>
                  <a:cubicBezTo>
                    <a:pt x="86727" y="64910"/>
                    <a:pt x="78423" y="54761"/>
                    <a:pt x="74733" y="61219"/>
                  </a:cubicBezTo>
                  <a:cubicBezTo>
                    <a:pt x="71042" y="67678"/>
                    <a:pt x="59048" y="62142"/>
                    <a:pt x="46131" y="60297"/>
                  </a:cubicBezTo>
                  <a:cubicBezTo>
                    <a:pt x="34137" y="57529"/>
                    <a:pt x="27679" y="40921"/>
                    <a:pt x="17530" y="39076"/>
                  </a:cubicBezTo>
                  <a:cubicBezTo>
                    <a:pt x="11072" y="38154"/>
                    <a:pt x="3690" y="43689"/>
                    <a:pt x="0" y="51993"/>
                  </a:cubicBezTo>
                  <a:cubicBezTo>
                    <a:pt x="9226" y="58451"/>
                    <a:pt x="15685" y="66755"/>
                    <a:pt x="28601" y="72291"/>
                  </a:cubicBezTo>
                  <a:cubicBezTo>
                    <a:pt x="42441" y="78749"/>
                    <a:pt x="67352" y="86130"/>
                    <a:pt x="65506" y="94434"/>
                  </a:cubicBezTo>
                  <a:cubicBezTo>
                    <a:pt x="64584" y="102737"/>
                    <a:pt x="60893" y="115654"/>
                    <a:pt x="66429" y="119345"/>
                  </a:cubicBezTo>
                  <a:cubicBezTo>
                    <a:pt x="71965" y="123035"/>
                    <a:pt x="65506" y="138720"/>
                    <a:pt x="72887" y="142410"/>
                  </a:cubicBezTo>
                  <a:cubicBezTo>
                    <a:pt x="80269" y="146101"/>
                    <a:pt x="77500" y="164553"/>
                    <a:pt x="71965" y="164553"/>
                  </a:cubicBezTo>
                  <a:cubicBezTo>
                    <a:pt x="65506" y="164553"/>
                    <a:pt x="72887" y="174702"/>
                    <a:pt x="76578" y="178393"/>
                  </a:cubicBezTo>
                  <a:cubicBezTo>
                    <a:pt x="78423" y="180238"/>
                    <a:pt x="79346" y="184851"/>
                    <a:pt x="80269" y="191310"/>
                  </a:cubicBezTo>
                  <a:cubicBezTo>
                    <a:pt x="87650" y="193155"/>
                    <a:pt x="95030" y="196845"/>
                    <a:pt x="101489" y="199613"/>
                  </a:cubicBezTo>
                  <a:cubicBezTo>
                    <a:pt x="111638" y="204226"/>
                    <a:pt x="110715" y="211607"/>
                    <a:pt x="110715" y="219911"/>
                  </a:cubicBezTo>
                  <a:cubicBezTo>
                    <a:pt x="110715" y="228215"/>
                    <a:pt x="111638" y="232828"/>
                    <a:pt x="106102" y="229137"/>
                  </a:cubicBezTo>
                  <a:cubicBezTo>
                    <a:pt x="100566" y="225447"/>
                    <a:pt x="95030" y="229137"/>
                    <a:pt x="92263" y="241131"/>
                  </a:cubicBezTo>
                  <a:cubicBezTo>
                    <a:pt x="89495" y="253126"/>
                    <a:pt x="74733" y="266965"/>
                    <a:pt x="65506" y="266965"/>
                  </a:cubicBezTo>
                  <a:cubicBezTo>
                    <a:pt x="56280" y="267888"/>
                    <a:pt x="57203" y="277114"/>
                    <a:pt x="49822" y="278959"/>
                  </a:cubicBezTo>
                  <a:cubicBezTo>
                    <a:pt x="42441" y="280804"/>
                    <a:pt x="35982" y="285418"/>
                    <a:pt x="35982" y="292799"/>
                  </a:cubicBezTo>
                  <a:cubicBezTo>
                    <a:pt x="35982" y="301102"/>
                    <a:pt x="24911" y="302025"/>
                    <a:pt x="17530" y="302025"/>
                  </a:cubicBezTo>
                  <a:cubicBezTo>
                    <a:pt x="10149" y="302025"/>
                    <a:pt x="11994" y="314942"/>
                    <a:pt x="5536" y="318632"/>
                  </a:cubicBezTo>
                  <a:cubicBezTo>
                    <a:pt x="-923" y="322323"/>
                    <a:pt x="922" y="326936"/>
                    <a:pt x="6459" y="333394"/>
                  </a:cubicBezTo>
                  <a:cubicBezTo>
                    <a:pt x="11994" y="340775"/>
                    <a:pt x="7381" y="346311"/>
                    <a:pt x="9226" y="351847"/>
                  </a:cubicBezTo>
                  <a:cubicBezTo>
                    <a:pt x="11072" y="356460"/>
                    <a:pt x="19375" y="368454"/>
                    <a:pt x="13839" y="381371"/>
                  </a:cubicBezTo>
                  <a:cubicBezTo>
                    <a:pt x="8303" y="394288"/>
                    <a:pt x="1845" y="409972"/>
                    <a:pt x="6459" y="408127"/>
                  </a:cubicBezTo>
                  <a:cubicBezTo>
                    <a:pt x="11072" y="406282"/>
                    <a:pt x="23066" y="418276"/>
                    <a:pt x="30447" y="417353"/>
                  </a:cubicBezTo>
                  <a:cubicBezTo>
                    <a:pt x="37827" y="416431"/>
                    <a:pt x="38750" y="428425"/>
                    <a:pt x="46131" y="425657"/>
                  </a:cubicBezTo>
                  <a:cubicBezTo>
                    <a:pt x="53512" y="422889"/>
                    <a:pt x="53512" y="433038"/>
                    <a:pt x="74733" y="432115"/>
                  </a:cubicBezTo>
                  <a:cubicBezTo>
                    <a:pt x="95953" y="431193"/>
                    <a:pt x="138394" y="413663"/>
                    <a:pt x="155924" y="413663"/>
                  </a:cubicBezTo>
                  <a:cubicBezTo>
                    <a:pt x="165150" y="413663"/>
                    <a:pt x="173454" y="412740"/>
                    <a:pt x="178989" y="410895"/>
                  </a:cubicBezTo>
                  <a:cubicBezTo>
                    <a:pt x="182680" y="405359"/>
                    <a:pt x="187293" y="399823"/>
                    <a:pt x="190984" y="395210"/>
                  </a:cubicBezTo>
                  <a:cubicBezTo>
                    <a:pt x="202055" y="385061"/>
                    <a:pt x="225121" y="377680"/>
                    <a:pt x="231579" y="363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19" name="Google Shape;819;p63"/>
            <p:cNvSpPr/>
            <p:nvPr/>
          </p:nvSpPr>
          <p:spPr>
            <a:xfrm>
              <a:off x="6700320" y="3648403"/>
              <a:ext cx="548040" cy="439580"/>
            </a:xfrm>
            <a:custGeom>
              <a:avLst/>
              <a:gdLst/>
              <a:ahLst/>
              <a:cxnLst/>
              <a:rect l="l" t="t" r="r" b="b"/>
              <a:pathLst>
                <a:path w="548040" h="439580" extrusionOk="0">
                  <a:moveTo>
                    <a:pt x="327533" y="91750"/>
                  </a:moveTo>
                  <a:cubicBezTo>
                    <a:pt x="327533" y="91750"/>
                    <a:pt x="287860" y="86214"/>
                    <a:pt x="281401" y="86214"/>
                  </a:cubicBezTo>
                  <a:cubicBezTo>
                    <a:pt x="274943" y="86214"/>
                    <a:pt x="260181" y="84369"/>
                    <a:pt x="250955" y="76066"/>
                  </a:cubicBezTo>
                  <a:cubicBezTo>
                    <a:pt x="241728" y="67762"/>
                    <a:pt x="196519" y="33625"/>
                    <a:pt x="188216" y="29934"/>
                  </a:cubicBezTo>
                  <a:cubicBezTo>
                    <a:pt x="179912" y="26244"/>
                    <a:pt x="145775" y="1333"/>
                    <a:pt x="136549" y="410"/>
                  </a:cubicBezTo>
                  <a:cubicBezTo>
                    <a:pt x="127322" y="-513"/>
                    <a:pt x="126400" y="410"/>
                    <a:pt x="115328" y="410"/>
                  </a:cubicBezTo>
                  <a:cubicBezTo>
                    <a:pt x="104257" y="410"/>
                    <a:pt x="108870" y="7791"/>
                    <a:pt x="88572" y="8714"/>
                  </a:cubicBezTo>
                  <a:cubicBezTo>
                    <a:pt x="68275" y="9636"/>
                    <a:pt x="57203" y="23476"/>
                    <a:pt x="62739" y="25321"/>
                  </a:cubicBezTo>
                  <a:cubicBezTo>
                    <a:pt x="69197" y="27166"/>
                    <a:pt x="88572" y="44696"/>
                    <a:pt x="82114" y="47464"/>
                  </a:cubicBezTo>
                  <a:cubicBezTo>
                    <a:pt x="75656" y="50232"/>
                    <a:pt x="74733" y="59458"/>
                    <a:pt x="66429" y="59458"/>
                  </a:cubicBezTo>
                  <a:cubicBezTo>
                    <a:pt x="58125" y="59458"/>
                    <a:pt x="49822" y="60381"/>
                    <a:pt x="49822" y="66839"/>
                  </a:cubicBezTo>
                  <a:cubicBezTo>
                    <a:pt x="49822" y="73298"/>
                    <a:pt x="38750" y="83446"/>
                    <a:pt x="29524" y="82524"/>
                  </a:cubicBezTo>
                  <a:cubicBezTo>
                    <a:pt x="23988" y="81601"/>
                    <a:pt x="12917" y="76066"/>
                    <a:pt x="3691" y="71452"/>
                  </a:cubicBezTo>
                  <a:lnTo>
                    <a:pt x="922" y="78833"/>
                  </a:lnTo>
                  <a:lnTo>
                    <a:pt x="0" y="86214"/>
                  </a:lnTo>
                  <a:cubicBezTo>
                    <a:pt x="1845" y="91750"/>
                    <a:pt x="-922" y="113893"/>
                    <a:pt x="4613" y="115738"/>
                  </a:cubicBezTo>
                  <a:cubicBezTo>
                    <a:pt x="10149" y="117584"/>
                    <a:pt x="13839" y="127733"/>
                    <a:pt x="25833" y="141572"/>
                  </a:cubicBezTo>
                  <a:cubicBezTo>
                    <a:pt x="37827" y="155411"/>
                    <a:pt x="62739" y="191394"/>
                    <a:pt x="63661" y="199698"/>
                  </a:cubicBezTo>
                  <a:cubicBezTo>
                    <a:pt x="63661" y="208924"/>
                    <a:pt x="68275" y="218150"/>
                    <a:pt x="83959" y="228299"/>
                  </a:cubicBezTo>
                  <a:cubicBezTo>
                    <a:pt x="99644" y="238448"/>
                    <a:pt x="99644" y="251365"/>
                    <a:pt x="107024" y="257823"/>
                  </a:cubicBezTo>
                  <a:cubicBezTo>
                    <a:pt x="114406" y="264281"/>
                    <a:pt x="113483" y="271662"/>
                    <a:pt x="113483" y="286424"/>
                  </a:cubicBezTo>
                  <a:cubicBezTo>
                    <a:pt x="113483" y="302109"/>
                    <a:pt x="120864" y="321484"/>
                    <a:pt x="134703" y="330711"/>
                  </a:cubicBezTo>
                  <a:cubicBezTo>
                    <a:pt x="148543" y="339937"/>
                    <a:pt x="157769" y="348241"/>
                    <a:pt x="165150" y="364848"/>
                  </a:cubicBezTo>
                  <a:cubicBezTo>
                    <a:pt x="171608" y="381455"/>
                    <a:pt x="179912" y="395295"/>
                    <a:pt x="189139" y="404521"/>
                  </a:cubicBezTo>
                  <a:cubicBezTo>
                    <a:pt x="198365" y="413747"/>
                    <a:pt x="192829" y="418360"/>
                    <a:pt x="198365" y="424818"/>
                  </a:cubicBezTo>
                  <a:cubicBezTo>
                    <a:pt x="201133" y="428509"/>
                    <a:pt x="204823" y="434045"/>
                    <a:pt x="206669" y="439581"/>
                  </a:cubicBezTo>
                  <a:cubicBezTo>
                    <a:pt x="213127" y="435890"/>
                    <a:pt x="218663" y="434045"/>
                    <a:pt x="218663" y="433122"/>
                  </a:cubicBezTo>
                  <a:cubicBezTo>
                    <a:pt x="220508" y="430354"/>
                    <a:pt x="215895" y="422051"/>
                    <a:pt x="217740" y="419283"/>
                  </a:cubicBezTo>
                  <a:cubicBezTo>
                    <a:pt x="219585" y="416515"/>
                    <a:pt x="224198" y="410979"/>
                    <a:pt x="228811" y="410056"/>
                  </a:cubicBezTo>
                  <a:cubicBezTo>
                    <a:pt x="233425" y="408211"/>
                    <a:pt x="238038" y="414669"/>
                    <a:pt x="248187" y="412824"/>
                  </a:cubicBezTo>
                  <a:cubicBezTo>
                    <a:pt x="257413" y="410979"/>
                    <a:pt x="277710" y="413747"/>
                    <a:pt x="280479" y="415592"/>
                  </a:cubicBezTo>
                  <a:cubicBezTo>
                    <a:pt x="282324" y="417438"/>
                    <a:pt x="310002" y="416515"/>
                    <a:pt x="316461" y="421128"/>
                  </a:cubicBezTo>
                  <a:cubicBezTo>
                    <a:pt x="322919" y="426664"/>
                    <a:pt x="329378" y="424818"/>
                    <a:pt x="333991" y="414669"/>
                  </a:cubicBezTo>
                  <a:cubicBezTo>
                    <a:pt x="338604" y="404521"/>
                    <a:pt x="369973" y="382378"/>
                    <a:pt x="373664" y="379610"/>
                  </a:cubicBezTo>
                  <a:cubicBezTo>
                    <a:pt x="378277" y="377764"/>
                    <a:pt x="411491" y="379610"/>
                    <a:pt x="425331" y="376842"/>
                  </a:cubicBezTo>
                  <a:cubicBezTo>
                    <a:pt x="438248" y="374074"/>
                    <a:pt x="526820" y="345472"/>
                    <a:pt x="530510" y="342705"/>
                  </a:cubicBezTo>
                  <a:cubicBezTo>
                    <a:pt x="534201" y="339937"/>
                    <a:pt x="548041" y="293806"/>
                    <a:pt x="548041" y="288270"/>
                  </a:cubicBezTo>
                  <a:cubicBezTo>
                    <a:pt x="548041" y="282734"/>
                    <a:pt x="541582" y="268895"/>
                    <a:pt x="535124" y="269817"/>
                  </a:cubicBezTo>
                  <a:cubicBezTo>
                    <a:pt x="528665" y="270740"/>
                    <a:pt x="473308" y="264281"/>
                    <a:pt x="469617" y="262436"/>
                  </a:cubicBezTo>
                  <a:cubicBezTo>
                    <a:pt x="466849" y="260591"/>
                    <a:pt x="452087" y="249519"/>
                    <a:pt x="450242" y="234757"/>
                  </a:cubicBezTo>
                  <a:cubicBezTo>
                    <a:pt x="445629" y="231067"/>
                    <a:pt x="441016" y="224608"/>
                    <a:pt x="439170" y="218150"/>
                  </a:cubicBezTo>
                  <a:cubicBezTo>
                    <a:pt x="432712" y="219073"/>
                    <a:pt x="422563" y="217227"/>
                    <a:pt x="417027" y="203388"/>
                  </a:cubicBezTo>
                  <a:cubicBezTo>
                    <a:pt x="411491" y="199698"/>
                    <a:pt x="398575" y="180322"/>
                    <a:pt x="403188" y="175709"/>
                  </a:cubicBezTo>
                  <a:cubicBezTo>
                    <a:pt x="408724" y="169251"/>
                    <a:pt x="400420" y="155411"/>
                    <a:pt x="391194" y="148030"/>
                  </a:cubicBezTo>
                  <a:cubicBezTo>
                    <a:pt x="382890" y="140649"/>
                    <a:pt x="365360" y="125887"/>
                    <a:pt x="364438" y="117584"/>
                  </a:cubicBezTo>
                  <a:cubicBezTo>
                    <a:pt x="364438" y="114816"/>
                    <a:pt x="362592" y="111125"/>
                    <a:pt x="360747" y="106512"/>
                  </a:cubicBezTo>
                  <a:lnTo>
                    <a:pt x="340450" y="105590"/>
                  </a:lnTo>
                  <a:lnTo>
                    <a:pt x="327533" y="9175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0" name="Google Shape;820;p63"/>
            <p:cNvSpPr/>
            <p:nvPr/>
          </p:nvSpPr>
          <p:spPr>
            <a:xfrm>
              <a:off x="7117347" y="3823874"/>
              <a:ext cx="26645" cy="41085"/>
            </a:xfrm>
            <a:custGeom>
              <a:avLst/>
              <a:gdLst/>
              <a:ahLst/>
              <a:cxnLst/>
              <a:rect l="l" t="t" r="r" b="b"/>
              <a:pathLst>
                <a:path w="26645" h="41085" extrusionOk="0">
                  <a:moveTo>
                    <a:pt x="21220" y="40834"/>
                  </a:moveTo>
                  <a:cubicBezTo>
                    <a:pt x="20298" y="38066"/>
                    <a:pt x="20298" y="35298"/>
                    <a:pt x="22143" y="33453"/>
                  </a:cubicBezTo>
                  <a:cubicBezTo>
                    <a:pt x="26756" y="25149"/>
                    <a:pt x="30447" y="3006"/>
                    <a:pt x="19375" y="238"/>
                  </a:cubicBezTo>
                  <a:cubicBezTo>
                    <a:pt x="8303" y="-2530"/>
                    <a:pt x="1845" y="19613"/>
                    <a:pt x="1845" y="26072"/>
                  </a:cubicBezTo>
                  <a:cubicBezTo>
                    <a:pt x="1845" y="26994"/>
                    <a:pt x="922" y="26994"/>
                    <a:pt x="0" y="26072"/>
                  </a:cubicBezTo>
                  <a:cubicBezTo>
                    <a:pt x="4613" y="40834"/>
                    <a:pt x="14762" y="41756"/>
                    <a:pt x="21220" y="408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1" name="Google Shape;821;p63"/>
            <p:cNvSpPr/>
            <p:nvPr/>
          </p:nvSpPr>
          <p:spPr>
            <a:xfrm>
              <a:off x="7149639" y="3816731"/>
              <a:ext cx="123631" cy="100566"/>
            </a:xfrm>
            <a:custGeom>
              <a:avLst/>
              <a:gdLst/>
              <a:ahLst/>
              <a:cxnLst/>
              <a:rect l="l" t="t" r="r" b="b"/>
              <a:pathLst>
                <a:path w="123631" h="100566" extrusionOk="0">
                  <a:moveTo>
                    <a:pt x="19375" y="93185"/>
                  </a:moveTo>
                  <a:cubicBezTo>
                    <a:pt x="22143" y="95030"/>
                    <a:pt x="63661" y="99644"/>
                    <a:pt x="79346" y="100566"/>
                  </a:cubicBezTo>
                  <a:lnTo>
                    <a:pt x="87650" y="78423"/>
                  </a:lnTo>
                  <a:lnTo>
                    <a:pt x="104257" y="57203"/>
                  </a:lnTo>
                  <a:lnTo>
                    <a:pt x="104257" y="37828"/>
                  </a:lnTo>
                  <a:lnTo>
                    <a:pt x="114405" y="37828"/>
                  </a:lnTo>
                  <a:lnTo>
                    <a:pt x="123632" y="32292"/>
                  </a:lnTo>
                  <a:cubicBezTo>
                    <a:pt x="119942" y="16607"/>
                    <a:pt x="119019" y="0"/>
                    <a:pt x="116251" y="0"/>
                  </a:cubicBezTo>
                  <a:cubicBezTo>
                    <a:pt x="111638" y="0"/>
                    <a:pt x="93185" y="20298"/>
                    <a:pt x="84882" y="35060"/>
                  </a:cubicBezTo>
                  <a:cubicBezTo>
                    <a:pt x="77500" y="49822"/>
                    <a:pt x="54435" y="61816"/>
                    <a:pt x="35982" y="58125"/>
                  </a:cubicBezTo>
                  <a:cubicBezTo>
                    <a:pt x="16607" y="54435"/>
                    <a:pt x="10149" y="62739"/>
                    <a:pt x="5536" y="66429"/>
                  </a:cubicBezTo>
                  <a:cubicBezTo>
                    <a:pt x="4613" y="67352"/>
                    <a:pt x="1845" y="66429"/>
                    <a:pt x="0" y="64584"/>
                  </a:cubicBezTo>
                  <a:cubicBezTo>
                    <a:pt x="1845" y="80269"/>
                    <a:pt x="16607" y="91340"/>
                    <a:pt x="19375" y="931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2" name="Google Shape;822;p63"/>
            <p:cNvSpPr/>
            <p:nvPr/>
          </p:nvSpPr>
          <p:spPr>
            <a:xfrm>
              <a:off x="6807344" y="3488952"/>
              <a:ext cx="255567" cy="246587"/>
            </a:xfrm>
            <a:custGeom>
              <a:avLst/>
              <a:gdLst/>
              <a:ahLst/>
              <a:cxnLst/>
              <a:rect l="l" t="t" r="r" b="b"/>
              <a:pathLst>
                <a:path w="255567" h="246587" extrusionOk="0">
                  <a:moveTo>
                    <a:pt x="214973" y="226290"/>
                  </a:moveTo>
                  <a:cubicBezTo>
                    <a:pt x="218663" y="222599"/>
                    <a:pt x="218663" y="217986"/>
                    <a:pt x="226967" y="217063"/>
                  </a:cubicBezTo>
                  <a:cubicBezTo>
                    <a:pt x="233425" y="216141"/>
                    <a:pt x="237115" y="219831"/>
                    <a:pt x="244496" y="226290"/>
                  </a:cubicBezTo>
                  <a:cubicBezTo>
                    <a:pt x="247264" y="223522"/>
                    <a:pt x="251878" y="221677"/>
                    <a:pt x="255568" y="219831"/>
                  </a:cubicBezTo>
                  <a:cubicBezTo>
                    <a:pt x="248187" y="212450"/>
                    <a:pt x="239883" y="204147"/>
                    <a:pt x="240806" y="199533"/>
                  </a:cubicBezTo>
                  <a:cubicBezTo>
                    <a:pt x="241728" y="191230"/>
                    <a:pt x="232502" y="187539"/>
                    <a:pt x="231580" y="182004"/>
                  </a:cubicBezTo>
                  <a:cubicBezTo>
                    <a:pt x="230657" y="176468"/>
                    <a:pt x="238038" y="169087"/>
                    <a:pt x="233425" y="164474"/>
                  </a:cubicBezTo>
                  <a:cubicBezTo>
                    <a:pt x="229734" y="160783"/>
                    <a:pt x="227889" y="149712"/>
                    <a:pt x="221430" y="148789"/>
                  </a:cubicBezTo>
                  <a:cubicBezTo>
                    <a:pt x="214050" y="147866"/>
                    <a:pt x="191907" y="136795"/>
                    <a:pt x="192829" y="129414"/>
                  </a:cubicBezTo>
                  <a:cubicBezTo>
                    <a:pt x="193752" y="122033"/>
                    <a:pt x="184525" y="117420"/>
                    <a:pt x="180835" y="114652"/>
                  </a:cubicBezTo>
                  <a:cubicBezTo>
                    <a:pt x="177144" y="112807"/>
                    <a:pt x="172531" y="94354"/>
                    <a:pt x="178067" y="90663"/>
                  </a:cubicBezTo>
                  <a:cubicBezTo>
                    <a:pt x="183603" y="87896"/>
                    <a:pt x="181758" y="70366"/>
                    <a:pt x="188216" y="70366"/>
                  </a:cubicBezTo>
                  <a:cubicBezTo>
                    <a:pt x="194675" y="70366"/>
                    <a:pt x="189139" y="61139"/>
                    <a:pt x="190984" y="54681"/>
                  </a:cubicBezTo>
                  <a:cubicBezTo>
                    <a:pt x="192829" y="48223"/>
                    <a:pt x="185448" y="45455"/>
                    <a:pt x="180835" y="45455"/>
                  </a:cubicBezTo>
                  <a:cubicBezTo>
                    <a:pt x="175299" y="45455"/>
                    <a:pt x="166073" y="37151"/>
                    <a:pt x="166073" y="29770"/>
                  </a:cubicBezTo>
                  <a:cubicBezTo>
                    <a:pt x="166073" y="22389"/>
                    <a:pt x="155924" y="12240"/>
                    <a:pt x="156847" y="9472"/>
                  </a:cubicBezTo>
                  <a:cubicBezTo>
                    <a:pt x="155002" y="23312"/>
                    <a:pt x="135626" y="2091"/>
                    <a:pt x="129168" y="4859"/>
                  </a:cubicBezTo>
                  <a:cubicBezTo>
                    <a:pt x="122710" y="7627"/>
                    <a:pt x="118097" y="-1599"/>
                    <a:pt x="106102" y="246"/>
                  </a:cubicBezTo>
                  <a:cubicBezTo>
                    <a:pt x="97799" y="1169"/>
                    <a:pt x="98721" y="5782"/>
                    <a:pt x="94108" y="9472"/>
                  </a:cubicBezTo>
                  <a:lnTo>
                    <a:pt x="95031" y="9472"/>
                  </a:lnTo>
                  <a:lnTo>
                    <a:pt x="79346" y="20544"/>
                  </a:lnTo>
                  <a:cubicBezTo>
                    <a:pt x="79346" y="20544"/>
                    <a:pt x="66429" y="24234"/>
                    <a:pt x="62739" y="32538"/>
                  </a:cubicBezTo>
                  <a:cubicBezTo>
                    <a:pt x="59971" y="40842"/>
                    <a:pt x="69197" y="49145"/>
                    <a:pt x="64584" y="53758"/>
                  </a:cubicBezTo>
                  <a:cubicBezTo>
                    <a:pt x="60894" y="59294"/>
                    <a:pt x="61816" y="70366"/>
                    <a:pt x="62739" y="74056"/>
                  </a:cubicBezTo>
                  <a:cubicBezTo>
                    <a:pt x="63661" y="77747"/>
                    <a:pt x="56281" y="89741"/>
                    <a:pt x="56281" y="89741"/>
                  </a:cubicBezTo>
                  <a:cubicBezTo>
                    <a:pt x="56281" y="89741"/>
                    <a:pt x="25834" y="106348"/>
                    <a:pt x="0" y="119265"/>
                  </a:cubicBezTo>
                  <a:cubicBezTo>
                    <a:pt x="0" y="123878"/>
                    <a:pt x="923" y="128491"/>
                    <a:pt x="1845" y="132182"/>
                  </a:cubicBezTo>
                  <a:cubicBezTo>
                    <a:pt x="3691" y="137718"/>
                    <a:pt x="5536" y="148789"/>
                    <a:pt x="8304" y="158015"/>
                  </a:cubicBezTo>
                  <a:cubicBezTo>
                    <a:pt x="18453" y="158015"/>
                    <a:pt x="19376" y="157093"/>
                    <a:pt x="28602" y="158015"/>
                  </a:cubicBezTo>
                  <a:cubicBezTo>
                    <a:pt x="37828" y="158938"/>
                    <a:pt x="71965" y="183849"/>
                    <a:pt x="80269" y="187539"/>
                  </a:cubicBezTo>
                  <a:cubicBezTo>
                    <a:pt x="88573" y="191230"/>
                    <a:pt x="133781" y="225367"/>
                    <a:pt x="143007" y="233671"/>
                  </a:cubicBezTo>
                  <a:cubicBezTo>
                    <a:pt x="152233" y="241974"/>
                    <a:pt x="167918" y="243820"/>
                    <a:pt x="173454" y="243820"/>
                  </a:cubicBezTo>
                  <a:cubicBezTo>
                    <a:pt x="177144" y="243820"/>
                    <a:pt x="191907" y="245665"/>
                    <a:pt x="203901" y="246588"/>
                  </a:cubicBezTo>
                  <a:cubicBezTo>
                    <a:pt x="207591" y="240129"/>
                    <a:pt x="213127" y="228135"/>
                    <a:pt x="214973" y="2262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3" name="Google Shape;823;p63"/>
            <p:cNvSpPr/>
            <p:nvPr/>
          </p:nvSpPr>
          <p:spPr>
            <a:xfrm>
              <a:off x="7010322" y="3704953"/>
              <a:ext cx="50744" cy="47194"/>
            </a:xfrm>
            <a:custGeom>
              <a:avLst/>
              <a:gdLst/>
              <a:ahLst/>
              <a:cxnLst/>
              <a:rect l="l" t="t" r="r" b="b"/>
              <a:pathLst>
                <a:path w="50744" h="47194" extrusionOk="0">
                  <a:moveTo>
                    <a:pt x="17530" y="35200"/>
                  </a:moveTo>
                  <a:lnTo>
                    <a:pt x="30447" y="46272"/>
                  </a:lnTo>
                  <a:lnTo>
                    <a:pt x="50744" y="47194"/>
                  </a:lnTo>
                  <a:cubicBezTo>
                    <a:pt x="46131" y="35200"/>
                    <a:pt x="37828" y="18593"/>
                    <a:pt x="37828" y="13980"/>
                  </a:cubicBezTo>
                  <a:cubicBezTo>
                    <a:pt x="37828" y="12134"/>
                    <a:pt x="38750" y="11212"/>
                    <a:pt x="40596" y="9367"/>
                  </a:cubicBezTo>
                  <a:cubicBezTo>
                    <a:pt x="33215" y="2908"/>
                    <a:pt x="29524" y="-782"/>
                    <a:pt x="23066" y="140"/>
                  </a:cubicBezTo>
                  <a:cubicBezTo>
                    <a:pt x="14762" y="1063"/>
                    <a:pt x="14762" y="6599"/>
                    <a:pt x="11072" y="9367"/>
                  </a:cubicBezTo>
                  <a:cubicBezTo>
                    <a:pt x="9226" y="11212"/>
                    <a:pt x="3691" y="23206"/>
                    <a:pt x="0" y="32432"/>
                  </a:cubicBezTo>
                  <a:cubicBezTo>
                    <a:pt x="10149" y="34277"/>
                    <a:pt x="17530" y="35200"/>
                    <a:pt x="17530" y="352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4" name="Google Shape;824;p63"/>
            <p:cNvSpPr/>
            <p:nvPr/>
          </p:nvSpPr>
          <p:spPr>
            <a:xfrm>
              <a:off x="5687748" y="3049105"/>
              <a:ext cx="374203" cy="317404"/>
            </a:xfrm>
            <a:custGeom>
              <a:avLst/>
              <a:gdLst/>
              <a:ahLst/>
              <a:cxnLst/>
              <a:rect l="l" t="t" r="r" b="b"/>
              <a:pathLst>
                <a:path w="374203" h="317404" extrusionOk="0">
                  <a:moveTo>
                    <a:pt x="329828" y="72888"/>
                  </a:moveTo>
                  <a:cubicBezTo>
                    <a:pt x="326138" y="73810"/>
                    <a:pt x="323370" y="68274"/>
                    <a:pt x="315989" y="68274"/>
                  </a:cubicBezTo>
                  <a:cubicBezTo>
                    <a:pt x="308608" y="68274"/>
                    <a:pt x="303072" y="64584"/>
                    <a:pt x="299382" y="59971"/>
                  </a:cubicBezTo>
                  <a:cubicBezTo>
                    <a:pt x="295691" y="55358"/>
                    <a:pt x="278161" y="54435"/>
                    <a:pt x="272625" y="55358"/>
                  </a:cubicBezTo>
                  <a:cubicBezTo>
                    <a:pt x="267090" y="56280"/>
                    <a:pt x="265244" y="45209"/>
                    <a:pt x="259708" y="47054"/>
                  </a:cubicBezTo>
                  <a:cubicBezTo>
                    <a:pt x="254173" y="48899"/>
                    <a:pt x="252328" y="39673"/>
                    <a:pt x="252328" y="35060"/>
                  </a:cubicBezTo>
                  <a:cubicBezTo>
                    <a:pt x="252328" y="30447"/>
                    <a:pt x="245869" y="38750"/>
                    <a:pt x="240333" y="40596"/>
                  </a:cubicBezTo>
                  <a:cubicBezTo>
                    <a:pt x="234798" y="42441"/>
                    <a:pt x="232952" y="35060"/>
                    <a:pt x="232952" y="32292"/>
                  </a:cubicBezTo>
                  <a:cubicBezTo>
                    <a:pt x="232952" y="29524"/>
                    <a:pt x="221881" y="24911"/>
                    <a:pt x="216345" y="22143"/>
                  </a:cubicBezTo>
                  <a:cubicBezTo>
                    <a:pt x="210809" y="19375"/>
                    <a:pt x="205274" y="10149"/>
                    <a:pt x="203428" y="13839"/>
                  </a:cubicBezTo>
                  <a:cubicBezTo>
                    <a:pt x="201583" y="17530"/>
                    <a:pt x="195125" y="8304"/>
                    <a:pt x="194202" y="3691"/>
                  </a:cubicBezTo>
                  <a:cubicBezTo>
                    <a:pt x="194202" y="923"/>
                    <a:pt x="192357" y="1845"/>
                    <a:pt x="190511" y="0"/>
                  </a:cubicBezTo>
                  <a:cubicBezTo>
                    <a:pt x="188666" y="0"/>
                    <a:pt x="186821" y="923"/>
                    <a:pt x="184976" y="923"/>
                  </a:cubicBezTo>
                  <a:cubicBezTo>
                    <a:pt x="175749" y="923"/>
                    <a:pt x="167446" y="8304"/>
                    <a:pt x="169291" y="23066"/>
                  </a:cubicBezTo>
                  <a:cubicBezTo>
                    <a:pt x="171136" y="38750"/>
                    <a:pt x="158220" y="39673"/>
                    <a:pt x="142535" y="41518"/>
                  </a:cubicBezTo>
                  <a:cubicBezTo>
                    <a:pt x="126850" y="42441"/>
                    <a:pt x="132386" y="55358"/>
                    <a:pt x="125928" y="59971"/>
                  </a:cubicBezTo>
                  <a:cubicBezTo>
                    <a:pt x="119469" y="64584"/>
                    <a:pt x="96404" y="57203"/>
                    <a:pt x="93636" y="48899"/>
                  </a:cubicBezTo>
                  <a:cubicBezTo>
                    <a:pt x="90868" y="40596"/>
                    <a:pt x="69647" y="48899"/>
                    <a:pt x="78874" y="59048"/>
                  </a:cubicBezTo>
                  <a:cubicBezTo>
                    <a:pt x="88100" y="69197"/>
                    <a:pt x="87177" y="83036"/>
                    <a:pt x="82564" y="86727"/>
                  </a:cubicBezTo>
                  <a:cubicBezTo>
                    <a:pt x="77951" y="90417"/>
                    <a:pt x="66880" y="80269"/>
                    <a:pt x="59499" y="85804"/>
                  </a:cubicBezTo>
                  <a:cubicBezTo>
                    <a:pt x="52117" y="90417"/>
                    <a:pt x="52117" y="81191"/>
                    <a:pt x="43814" y="78423"/>
                  </a:cubicBezTo>
                  <a:cubicBezTo>
                    <a:pt x="35510" y="75656"/>
                    <a:pt x="31820" y="82114"/>
                    <a:pt x="17980" y="81191"/>
                  </a:cubicBezTo>
                  <a:cubicBezTo>
                    <a:pt x="4141" y="80269"/>
                    <a:pt x="-3240" y="87650"/>
                    <a:pt x="1373" y="93185"/>
                  </a:cubicBezTo>
                  <a:cubicBezTo>
                    <a:pt x="5986" y="98721"/>
                    <a:pt x="450" y="104257"/>
                    <a:pt x="4141" y="109793"/>
                  </a:cubicBezTo>
                  <a:cubicBezTo>
                    <a:pt x="7831" y="114406"/>
                    <a:pt x="25361" y="114406"/>
                    <a:pt x="39201" y="120864"/>
                  </a:cubicBezTo>
                  <a:cubicBezTo>
                    <a:pt x="52117" y="128245"/>
                    <a:pt x="55808" y="121787"/>
                    <a:pt x="62266" y="127323"/>
                  </a:cubicBezTo>
                  <a:cubicBezTo>
                    <a:pt x="68725" y="131936"/>
                    <a:pt x="70570" y="129168"/>
                    <a:pt x="70570" y="139317"/>
                  </a:cubicBezTo>
                  <a:cubicBezTo>
                    <a:pt x="70570" y="148543"/>
                    <a:pt x="77951" y="157769"/>
                    <a:pt x="90868" y="161460"/>
                  </a:cubicBezTo>
                  <a:cubicBezTo>
                    <a:pt x="103785" y="165150"/>
                    <a:pt x="93636" y="173454"/>
                    <a:pt x="98249" y="181758"/>
                  </a:cubicBezTo>
                  <a:cubicBezTo>
                    <a:pt x="101939" y="190061"/>
                    <a:pt x="92713" y="202978"/>
                    <a:pt x="94558" y="213127"/>
                  </a:cubicBezTo>
                  <a:cubicBezTo>
                    <a:pt x="96404" y="223276"/>
                    <a:pt x="88100" y="257413"/>
                    <a:pt x="82564" y="260181"/>
                  </a:cubicBezTo>
                  <a:cubicBezTo>
                    <a:pt x="82564" y="260181"/>
                    <a:pt x="81642" y="260181"/>
                    <a:pt x="80719" y="260181"/>
                  </a:cubicBezTo>
                  <a:cubicBezTo>
                    <a:pt x="86255" y="262949"/>
                    <a:pt x="92713" y="265717"/>
                    <a:pt x="95481" y="267562"/>
                  </a:cubicBezTo>
                  <a:cubicBezTo>
                    <a:pt x="101017" y="271252"/>
                    <a:pt x="113011" y="274943"/>
                    <a:pt x="120392" y="279556"/>
                  </a:cubicBezTo>
                  <a:cubicBezTo>
                    <a:pt x="127773" y="284169"/>
                    <a:pt x="140690" y="283247"/>
                    <a:pt x="140690" y="277711"/>
                  </a:cubicBezTo>
                  <a:cubicBezTo>
                    <a:pt x="140690" y="272175"/>
                    <a:pt x="148071" y="275866"/>
                    <a:pt x="152684" y="280479"/>
                  </a:cubicBezTo>
                  <a:cubicBezTo>
                    <a:pt x="157297" y="285092"/>
                    <a:pt x="174827" y="286014"/>
                    <a:pt x="183131" y="287860"/>
                  </a:cubicBezTo>
                  <a:cubicBezTo>
                    <a:pt x="190511" y="289705"/>
                    <a:pt x="200660" y="288782"/>
                    <a:pt x="209887" y="288782"/>
                  </a:cubicBezTo>
                  <a:cubicBezTo>
                    <a:pt x="209887" y="286937"/>
                    <a:pt x="208964" y="284169"/>
                    <a:pt x="208041" y="282324"/>
                  </a:cubicBezTo>
                  <a:cubicBezTo>
                    <a:pt x="203428" y="267562"/>
                    <a:pt x="217268" y="258336"/>
                    <a:pt x="229262" y="256490"/>
                  </a:cubicBezTo>
                  <a:cubicBezTo>
                    <a:pt x="242179" y="254645"/>
                    <a:pt x="269857" y="262026"/>
                    <a:pt x="277238" y="266639"/>
                  </a:cubicBezTo>
                  <a:cubicBezTo>
                    <a:pt x="284620" y="271252"/>
                    <a:pt x="294768" y="270330"/>
                    <a:pt x="307685" y="256490"/>
                  </a:cubicBezTo>
                  <a:cubicBezTo>
                    <a:pt x="314143" y="250032"/>
                    <a:pt x="319679" y="247264"/>
                    <a:pt x="324292" y="245419"/>
                  </a:cubicBezTo>
                  <a:cubicBezTo>
                    <a:pt x="324292" y="242651"/>
                    <a:pt x="326138" y="238960"/>
                    <a:pt x="327060" y="236193"/>
                  </a:cubicBezTo>
                  <a:cubicBezTo>
                    <a:pt x="328906" y="231579"/>
                    <a:pt x="320602" y="232502"/>
                    <a:pt x="315066" y="232502"/>
                  </a:cubicBezTo>
                  <a:cubicBezTo>
                    <a:pt x="309530" y="232502"/>
                    <a:pt x="304917" y="226044"/>
                    <a:pt x="309530" y="219585"/>
                  </a:cubicBezTo>
                  <a:cubicBezTo>
                    <a:pt x="314143" y="213127"/>
                    <a:pt x="305840" y="212204"/>
                    <a:pt x="302149" y="206669"/>
                  </a:cubicBezTo>
                  <a:cubicBezTo>
                    <a:pt x="298459" y="201133"/>
                    <a:pt x="303995" y="202055"/>
                    <a:pt x="307685" y="200210"/>
                  </a:cubicBezTo>
                  <a:cubicBezTo>
                    <a:pt x="311376" y="198365"/>
                    <a:pt x="315989" y="191906"/>
                    <a:pt x="313221" y="190061"/>
                  </a:cubicBezTo>
                  <a:cubicBezTo>
                    <a:pt x="310453" y="188216"/>
                    <a:pt x="307685" y="184525"/>
                    <a:pt x="310453" y="177144"/>
                  </a:cubicBezTo>
                  <a:cubicBezTo>
                    <a:pt x="313221" y="169763"/>
                    <a:pt x="305840" y="169763"/>
                    <a:pt x="305840" y="164228"/>
                  </a:cubicBezTo>
                  <a:cubicBezTo>
                    <a:pt x="305840" y="158692"/>
                    <a:pt x="299382" y="156847"/>
                    <a:pt x="293846" y="163305"/>
                  </a:cubicBezTo>
                  <a:cubicBezTo>
                    <a:pt x="288310" y="169763"/>
                    <a:pt x="286465" y="165150"/>
                    <a:pt x="290155" y="155001"/>
                  </a:cubicBezTo>
                  <a:cubicBezTo>
                    <a:pt x="293846" y="144853"/>
                    <a:pt x="305840" y="140239"/>
                    <a:pt x="306763" y="133781"/>
                  </a:cubicBezTo>
                  <a:cubicBezTo>
                    <a:pt x="307685" y="127323"/>
                    <a:pt x="315066" y="122709"/>
                    <a:pt x="319679" y="122709"/>
                  </a:cubicBezTo>
                  <a:cubicBezTo>
                    <a:pt x="324292" y="122709"/>
                    <a:pt x="323370" y="110715"/>
                    <a:pt x="325215" y="103334"/>
                  </a:cubicBezTo>
                  <a:cubicBezTo>
                    <a:pt x="327060" y="95953"/>
                    <a:pt x="327983" y="88572"/>
                    <a:pt x="335364" y="82114"/>
                  </a:cubicBezTo>
                  <a:cubicBezTo>
                    <a:pt x="342745" y="75656"/>
                    <a:pt x="333519" y="71965"/>
                    <a:pt x="329828" y="72888"/>
                  </a:cubicBezTo>
                  <a:close/>
                  <a:moveTo>
                    <a:pt x="371346" y="268485"/>
                  </a:moveTo>
                  <a:cubicBezTo>
                    <a:pt x="366733" y="268485"/>
                    <a:pt x="365811" y="275866"/>
                    <a:pt x="354739" y="282324"/>
                  </a:cubicBezTo>
                  <a:cubicBezTo>
                    <a:pt x="343668" y="288782"/>
                    <a:pt x="354739" y="318306"/>
                    <a:pt x="365811" y="317384"/>
                  </a:cubicBezTo>
                  <a:cubicBezTo>
                    <a:pt x="376882" y="315539"/>
                    <a:pt x="375037" y="268485"/>
                    <a:pt x="371346" y="268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5" name="Google Shape;825;p63"/>
            <p:cNvSpPr/>
            <p:nvPr/>
          </p:nvSpPr>
          <p:spPr>
            <a:xfrm>
              <a:off x="5571915" y="3294524"/>
              <a:ext cx="327741" cy="235293"/>
            </a:xfrm>
            <a:custGeom>
              <a:avLst/>
              <a:gdLst/>
              <a:ahLst/>
              <a:cxnLst/>
              <a:rect l="l" t="t" r="r" b="b"/>
              <a:pathLst>
                <a:path w="327741" h="235293" extrusionOk="0">
                  <a:moveTo>
                    <a:pt x="325719" y="42441"/>
                  </a:moveTo>
                  <a:cubicBezTo>
                    <a:pt x="316493" y="42441"/>
                    <a:pt x="306344" y="43363"/>
                    <a:pt x="298963" y="41518"/>
                  </a:cubicBezTo>
                  <a:cubicBezTo>
                    <a:pt x="290659" y="39673"/>
                    <a:pt x="273129" y="38750"/>
                    <a:pt x="268516" y="34137"/>
                  </a:cubicBezTo>
                  <a:cubicBezTo>
                    <a:pt x="263903" y="29524"/>
                    <a:pt x="256522" y="25834"/>
                    <a:pt x="256522" y="31369"/>
                  </a:cubicBezTo>
                  <a:cubicBezTo>
                    <a:pt x="256522" y="36905"/>
                    <a:pt x="243605" y="37828"/>
                    <a:pt x="236224" y="33215"/>
                  </a:cubicBezTo>
                  <a:cubicBezTo>
                    <a:pt x="228843" y="28601"/>
                    <a:pt x="216849" y="24911"/>
                    <a:pt x="211313" y="21220"/>
                  </a:cubicBezTo>
                  <a:cubicBezTo>
                    <a:pt x="208545" y="19375"/>
                    <a:pt x="202087" y="16607"/>
                    <a:pt x="196551" y="13839"/>
                  </a:cubicBezTo>
                  <a:cubicBezTo>
                    <a:pt x="189170" y="15685"/>
                    <a:pt x="166104" y="7381"/>
                    <a:pt x="151342" y="9226"/>
                  </a:cubicBezTo>
                  <a:cubicBezTo>
                    <a:pt x="135658" y="11071"/>
                    <a:pt x="84913" y="6458"/>
                    <a:pt x="65538" y="8304"/>
                  </a:cubicBezTo>
                  <a:cubicBezTo>
                    <a:pt x="46163" y="10149"/>
                    <a:pt x="44318" y="0"/>
                    <a:pt x="34169" y="0"/>
                  </a:cubicBezTo>
                  <a:cubicBezTo>
                    <a:pt x="23097" y="0"/>
                    <a:pt x="27710" y="12917"/>
                    <a:pt x="12948" y="13839"/>
                  </a:cubicBezTo>
                  <a:cubicBezTo>
                    <a:pt x="-2736" y="13839"/>
                    <a:pt x="-3659" y="23988"/>
                    <a:pt x="7413" y="32292"/>
                  </a:cubicBezTo>
                  <a:cubicBezTo>
                    <a:pt x="13871" y="36905"/>
                    <a:pt x="12948" y="47977"/>
                    <a:pt x="12026" y="58126"/>
                  </a:cubicBezTo>
                  <a:cubicBezTo>
                    <a:pt x="14793" y="58126"/>
                    <a:pt x="17561" y="57203"/>
                    <a:pt x="19407" y="55358"/>
                  </a:cubicBezTo>
                  <a:cubicBezTo>
                    <a:pt x="24020" y="49822"/>
                    <a:pt x="28633" y="50744"/>
                    <a:pt x="28633" y="56280"/>
                  </a:cubicBezTo>
                  <a:cubicBezTo>
                    <a:pt x="28633" y="61816"/>
                    <a:pt x="38782" y="59971"/>
                    <a:pt x="44318" y="59971"/>
                  </a:cubicBezTo>
                  <a:cubicBezTo>
                    <a:pt x="49853" y="59971"/>
                    <a:pt x="48008" y="64584"/>
                    <a:pt x="54467" y="59971"/>
                  </a:cubicBezTo>
                  <a:cubicBezTo>
                    <a:pt x="60925" y="55358"/>
                    <a:pt x="70151" y="57203"/>
                    <a:pt x="70151" y="62739"/>
                  </a:cubicBezTo>
                  <a:cubicBezTo>
                    <a:pt x="70151" y="68274"/>
                    <a:pt x="83990" y="65507"/>
                    <a:pt x="76610" y="72887"/>
                  </a:cubicBezTo>
                  <a:cubicBezTo>
                    <a:pt x="69229" y="80269"/>
                    <a:pt x="60002" y="82114"/>
                    <a:pt x="60002" y="87650"/>
                  </a:cubicBezTo>
                  <a:cubicBezTo>
                    <a:pt x="60002" y="93185"/>
                    <a:pt x="68306" y="105179"/>
                    <a:pt x="61847" y="111638"/>
                  </a:cubicBezTo>
                  <a:cubicBezTo>
                    <a:pt x="55389" y="118096"/>
                    <a:pt x="63693" y="129168"/>
                    <a:pt x="57234" y="129168"/>
                  </a:cubicBezTo>
                  <a:cubicBezTo>
                    <a:pt x="50776" y="129168"/>
                    <a:pt x="43395" y="131936"/>
                    <a:pt x="50776" y="139317"/>
                  </a:cubicBezTo>
                  <a:cubicBezTo>
                    <a:pt x="58157" y="146698"/>
                    <a:pt x="63693" y="153156"/>
                    <a:pt x="58157" y="153156"/>
                  </a:cubicBezTo>
                  <a:cubicBezTo>
                    <a:pt x="52621" y="153156"/>
                    <a:pt x="48931" y="164228"/>
                    <a:pt x="51698" y="166996"/>
                  </a:cubicBezTo>
                  <a:cubicBezTo>
                    <a:pt x="54467" y="169763"/>
                    <a:pt x="67383" y="178067"/>
                    <a:pt x="57234" y="179912"/>
                  </a:cubicBezTo>
                  <a:cubicBezTo>
                    <a:pt x="47085" y="181757"/>
                    <a:pt x="47085" y="190061"/>
                    <a:pt x="47085" y="195597"/>
                  </a:cubicBezTo>
                  <a:cubicBezTo>
                    <a:pt x="47085" y="197442"/>
                    <a:pt x="48931" y="201133"/>
                    <a:pt x="50776" y="203901"/>
                  </a:cubicBezTo>
                  <a:cubicBezTo>
                    <a:pt x="55389" y="202978"/>
                    <a:pt x="60002" y="202978"/>
                    <a:pt x="64615" y="204823"/>
                  </a:cubicBezTo>
                  <a:cubicBezTo>
                    <a:pt x="75687" y="209436"/>
                    <a:pt x="81223" y="236193"/>
                    <a:pt x="95985" y="235270"/>
                  </a:cubicBezTo>
                  <a:cubicBezTo>
                    <a:pt x="102443" y="234347"/>
                    <a:pt x="98753" y="229734"/>
                    <a:pt x="102443" y="226966"/>
                  </a:cubicBezTo>
                  <a:cubicBezTo>
                    <a:pt x="105211" y="224198"/>
                    <a:pt x="111669" y="226044"/>
                    <a:pt x="117205" y="226044"/>
                  </a:cubicBezTo>
                  <a:cubicBezTo>
                    <a:pt x="123664" y="226044"/>
                    <a:pt x="126431" y="216817"/>
                    <a:pt x="141193" y="216817"/>
                  </a:cubicBezTo>
                  <a:cubicBezTo>
                    <a:pt x="155956" y="216817"/>
                    <a:pt x="165182" y="214972"/>
                    <a:pt x="174408" y="215895"/>
                  </a:cubicBezTo>
                  <a:cubicBezTo>
                    <a:pt x="183634" y="215895"/>
                    <a:pt x="191015" y="213127"/>
                    <a:pt x="192861" y="206668"/>
                  </a:cubicBezTo>
                  <a:cubicBezTo>
                    <a:pt x="195628" y="200210"/>
                    <a:pt x="203010" y="194674"/>
                    <a:pt x="213158" y="192829"/>
                  </a:cubicBezTo>
                  <a:cubicBezTo>
                    <a:pt x="223307" y="190984"/>
                    <a:pt x="222384" y="180835"/>
                    <a:pt x="222384" y="174376"/>
                  </a:cubicBezTo>
                  <a:cubicBezTo>
                    <a:pt x="223307" y="167918"/>
                    <a:pt x="240837" y="158692"/>
                    <a:pt x="241760" y="154079"/>
                  </a:cubicBezTo>
                  <a:cubicBezTo>
                    <a:pt x="242682" y="149466"/>
                    <a:pt x="231611" y="131936"/>
                    <a:pt x="241760" y="116251"/>
                  </a:cubicBezTo>
                  <a:cubicBezTo>
                    <a:pt x="251909" y="100566"/>
                    <a:pt x="262980" y="99644"/>
                    <a:pt x="262980" y="90417"/>
                  </a:cubicBezTo>
                  <a:cubicBezTo>
                    <a:pt x="262980" y="82114"/>
                    <a:pt x="274052" y="79346"/>
                    <a:pt x="286968" y="77501"/>
                  </a:cubicBezTo>
                  <a:cubicBezTo>
                    <a:pt x="299885" y="75655"/>
                    <a:pt x="304498" y="67352"/>
                    <a:pt x="315570" y="62739"/>
                  </a:cubicBezTo>
                  <a:cubicBezTo>
                    <a:pt x="323873" y="59971"/>
                    <a:pt x="327564" y="53512"/>
                    <a:pt x="325719" y="42441"/>
                  </a:cubicBezTo>
                  <a:close/>
                  <a:moveTo>
                    <a:pt x="327564" y="126400"/>
                  </a:moveTo>
                  <a:cubicBezTo>
                    <a:pt x="325719" y="113483"/>
                    <a:pt x="298963" y="130090"/>
                    <a:pt x="304498" y="133781"/>
                  </a:cubicBezTo>
                  <a:cubicBezTo>
                    <a:pt x="316493" y="141162"/>
                    <a:pt x="329409" y="139317"/>
                    <a:pt x="327564" y="1264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6" name="Google Shape;826;p63"/>
            <p:cNvSpPr/>
            <p:nvPr/>
          </p:nvSpPr>
          <p:spPr>
            <a:xfrm>
              <a:off x="6327578" y="3356340"/>
              <a:ext cx="165150" cy="205745"/>
            </a:xfrm>
            <a:custGeom>
              <a:avLst/>
              <a:gdLst/>
              <a:ahLst/>
              <a:cxnLst/>
              <a:rect l="l" t="t" r="r" b="b"/>
              <a:pathLst>
                <a:path w="165150" h="205745" extrusionOk="0">
                  <a:moveTo>
                    <a:pt x="163305" y="0"/>
                  </a:moveTo>
                  <a:cubicBezTo>
                    <a:pt x="157770" y="923"/>
                    <a:pt x="149466" y="2768"/>
                    <a:pt x="150389" y="5536"/>
                  </a:cubicBezTo>
                  <a:cubicBezTo>
                    <a:pt x="152233" y="9226"/>
                    <a:pt x="146698" y="11994"/>
                    <a:pt x="140239" y="11994"/>
                  </a:cubicBezTo>
                  <a:cubicBezTo>
                    <a:pt x="140239" y="11994"/>
                    <a:pt x="119019" y="10149"/>
                    <a:pt x="112561" y="7381"/>
                  </a:cubicBezTo>
                  <a:cubicBezTo>
                    <a:pt x="107947" y="4613"/>
                    <a:pt x="87650" y="6458"/>
                    <a:pt x="77501" y="7381"/>
                  </a:cubicBezTo>
                  <a:cubicBezTo>
                    <a:pt x="77501" y="7381"/>
                    <a:pt x="77501" y="8304"/>
                    <a:pt x="76578" y="8304"/>
                  </a:cubicBezTo>
                  <a:cubicBezTo>
                    <a:pt x="73810" y="11994"/>
                    <a:pt x="55358" y="21220"/>
                    <a:pt x="52590" y="19375"/>
                  </a:cubicBezTo>
                  <a:cubicBezTo>
                    <a:pt x="49822" y="17530"/>
                    <a:pt x="47054" y="24911"/>
                    <a:pt x="40596" y="26756"/>
                  </a:cubicBezTo>
                  <a:cubicBezTo>
                    <a:pt x="34137" y="28601"/>
                    <a:pt x="23066" y="25834"/>
                    <a:pt x="23066" y="29524"/>
                  </a:cubicBezTo>
                  <a:cubicBezTo>
                    <a:pt x="23066" y="33215"/>
                    <a:pt x="17530" y="40596"/>
                    <a:pt x="13839" y="44286"/>
                  </a:cubicBezTo>
                  <a:cubicBezTo>
                    <a:pt x="10149" y="47977"/>
                    <a:pt x="12917" y="52590"/>
                    <a:pt x="7381" y="54435"/>
                  </a:cubicBezTo>
                  <a:cubicBezTo>
                    <a:pt x="3691" y="55358"/>
                    <a:pt x="1845" y="61816"/>
                    <a:pt x="0" y="68274"/>
                  </a:cubicBezTo>
                  <a:cubicBezTo>
                    <a:pt x="0" y="68274"/>
                    <a:pt x="923" y="68274"/>
                    <a:pt x="923" y="69197"/>
                  </a:cubicBezTo>
                  <a:cubicBezTo>
                    <a:pt x="9226" y="71965"/>
                    <a:pt x="15685" y="82114"/>
                    <a:pt x="14762" y="91340"/>
                  </a:cubicBezTo>
                  <a:cubicBezTo>
                    <a:pt x="13839" y="100566"/>
                    <a:pt x="26756" y="104257"/>
                    <a:pt x="33215" y="97799"/>
                  </a:cubicBezTo>
                  <a:cubicBezTo>
                    <a:pt x="39673" y="90417"/>
                    <a:pt x="56281" y="101489"/>
                    <a:pt x="56281" y="106102"/>
                  </a:cubicBezTo>
                  <a:cubicBezTo>
                    <a:pt x="56281" y="110715"/>
                    <a:pt x="38750" y="101489"/>
                    <a:pt x="28602" y="108870"/>
                  </a:cubicBezTo>
                  <a:cubicBezTo>
                    <a:pt x="18453" y="116251"/>
                    <a:pt x="35983" y="122709"/>
                    <a:pt x="34137" y="131013"/>
                  </a:cubicBezTo>
                  <a:cubicBezTo>
                    <a:pt x="32292" y="139317"/>
                    <a:pt x="38750" y="149466"/>
                    <a:pt x="47977" y="149466"/>
                  </a:cubicBezTo>
                  <a:cubicBezTo>
                    <a:pt x="57203" y="149466"/>
                    <a:pt x="66429" y="163305"/>
                    <a:pt x="71965" y="161460"/>
                  </a:cubicBezTo>
                  <a:cubicBezTo>
                    <a:pt x="77501" y="158692"/>
                    <a:pt x="65507" y="138394"/>
                    <a:pt x="67352" y="135626"/>
                  </a:cubicBezTo>
                  <a:cubicBezTo>
                    <a:pt x="69197" y="132858"/>
                    <a:pt x="80269" y="141162"/>
                    <a:pt x="85805" y="134704"/>
                  </a:cubicBezTo>
                  <a:cubicBezTo>
                    <a:pt x="91340" y="128245"/>
                    <a:pt x="82114" y="123632"/>
                    <a:pt x="73810" y="124555"/>
                  </a:cubicBezTo>
                  <a:cubicBezTo>
                    <a:pt x="65507" y="124555"/>
                    <a:pt x="73810" y="113483"/>
                    <a:pt x="83036" y="119942"/>
                  </a:cubicBezTo>
                  <a:cubicBezTo>
                    <a:pt x="92263" y="125477"/>
                    <a:pt x="96876" y="118096"/>
                    <a:pt x="101489" y="117174"/>
                  </a:cubicBezTo>
                  <a:cubicBezTo>
                    <a:pt x="106102" y="116251"/>
                    <a:pt x="107025" y="99644"/>
                    <a:pt x="93186" y="95953"/>
                  </a:cubicBezTo>
                  <a:cubicBezTo>
                    <a:pt x="79346" y="92263"/>
                    <a:pt x="81192" y="106102"/>
                    <a:pt x="71965" y="96876"/>
                  </a:cubicBezTo>
                  <a:cubicBezTo>
                    <a:pt x="62739" y="87650"/>
                    <a:pt x="80269" y="91340"/>
                    <a:pt x="80269" y="83036"/>
                  </a:cubicBezTo>
                  <a:cubicBezTo>
                    <a:pt x="80269" y="74733"/>
                    <a:pt x="66429" y="63661"/>
                    <a:pt x="59048" y="53512"/>
                  </a:cubicBezTo>
                  <a:cubicBezTo>
                    <a:pt x="51667" y="43363"/>
                    <a:pt x="68275" y="39673"/>
                    <a:pt x="72888" y="46131"/>
                  </a:cubicBezTo>
                  <a:cubicBezTo>
                    <a:pt x="76578" y="53512"/>
                    <a:pt x="86727" y="51667"/>
                    <a:pt x="94108" y="48899"/>
                  </a:cubicBezTo>
                  <a:cubicBezTo>
                    <a:pt x="100567" y="46131"/>
                    <a:pt x="86727" y="34137"/>
                    <a:pt x="98721" y="29524"/>
                  </a:cubicBezTo>
                  <a:cubicBezTo>
                    <a:pt x="110715" y="24911"/>
                    <a:pt x="110715" y="33215"/>
                    <a:pt x="114406" y="34137"/>
                  </a:cubicBezTo>
                  <a:cubicBezTo>
                    <a:pt x="118097" y="35983"/>
                    <a:pt x="121787" y="24911"/>
                    <a:pt x="133781" y="24911"/>
                  </a:cubicBezTo>
                  <a:cubicBezTo>
                    <a:pt x="140239" y="24911"/>
                    <a:pt x="145776" y="29524"/>
                    <a:pt x="151311" y="33215"/>
                  </a:cubicBezTo>
                  <a:cubicBezTo>
                    <a:pt x="155002" y="29524"/>
                    <a:pt x="157770" y="27679"/>
                    <a:pt x="157770" y="23988"/>
                  </a:cubicBezTo>
                  <a:cubicBezTo>
                    <a:pt x="157770" y="20298"/>
                    <a:pt x="165150" y="18453"/>
                    <a:pt x="165150" y="11994"/>
                  </a:cubicBezTo>
                  <a:cubicBezTo>
                    <a:pt x="165150" y="7381"/>
                    <a:pt x="164228" y="2768"/>
                    <a:pt x="163305" y="0"/>
                  </a:cubicBezTo>
                  <a:close/>
                  <a:moveTo>
                    <a:pt x="141162" y="193752"/>
                  </a:moveTo>
                  <a:cubicBezTo>
                    <a:pt x="134704" y="190061"/>
                    <a:pt x="107025" y="196520"/>
                    <a:pt x="99644" y="189139"/>
                  </a:cubicBezTo>
                  <a:cubicBezTo>
                    <a:pt x="92263" y="181757"/>
                    <a:pt x="77501" y="194674"/>
                    <a:pt x="83959" y="195597"/>
                  </a:cubicBezTo>
                  <a:cubicBezTo>
                    <a:pt x="93186" y="197442"/>
                    <a:pt x="107025" y="204823"/>
                    <a:pt x="121787" y="205746"/>
                  </a:cubicBezTo>
                  <a:cubicBezTo>
                    <a:pt x="136549" y="205746"/>
                    <a:pt x="156847" y="198365"/>
                    <a:pt x="156847" y="194674"/>
                  </a:cubicBezTo>
                  <a:cubicBezTo>
                    <a:pt x="156847" y="190984"/>
                    <a:pt x="147620" y="197442"/>
                    <a:pt x="141162" y="19375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7" name="Google Shape;827;p63"/>
            <p:cNvSpPr/>
            <p:nvPr/>
          </p:nvSpPr>
          <p:spPr>
            <a:xfrm>
              <a:off x="6639242" y="3537789"/>
              <a:ext cx="60238" cy="34032"/>
            </a:xfrm>
            <a:custGeom>
              <a:avLst/>
              <a:gdLst/>
              <a:ahLst/>
              <a:cxnLst/>
              <a:rect l="l" t="t" r="r" b="b"/>
              <a:pathLst>
                <a:path w="60238" h="34032" extrusionOk="0">
                  <a:moveTo>
                    <a:pt x="40779" y="23373"/>
                  </a:moveTo>
                  <a:cubicBezTo>
                    <a:pt x="39857" y="18760"/>
                    <a:pt x="45393" y="10457"/>
                    <a:pt x="54619" y="6766"/>
                  </a:cubicBezTo>
                  <a:cubicBezTo>
                    <a:pt x="63845" y="3076"/>
                    <a:pt x="60155" y="-3383"/>
                    <a:pt x="54619" y="2153"/>
                  </a:cubicBezTo>
                  <a:cubicBezTo>
                    <a:pt x="49083" y="6766"/>
                    <a:pt x="35244" y="12302"/>
                    <a:pt x="17714" y="13225"/>
                  </a:cubicBezTo>
                  <a:cubicBezTo>
                    <a:pt x="184" y="14147"/>
                    <a:pt x="-5352" y="25219"/>
                    <a:pt x="5720" y="31677"/>
                  </a:cubicBezTo>
                  <a:cubicBezTo>
                    <a:pt x="19559" y="39058"/>
                    <a:pt x="41702" y="27064"/>
                    <a:pt x="40779" y="233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28" name="Google Shape;828;p63"/>
            <p:cNvSpPr/>
            <p:nvPr/>
          </p:nvSpPr>
          <p:spPr>
            <a:xfrm>
              <a:off x="5540240" y="2905898"/>
              <a:ext cx="110181" cy="129367"/>
            </a:xfrm>
            <a:custGeom>
              <a:avLst/>
              <a:gdLst/>
              <a:ahLst/>
              <a:cxnLst/>
              <a:rect l="l" t="t" r="r" b="b"/>
              <a:pathLst>
                <a:path w="110181" h="129367" extrusionOk="0">
                  <a:moveTo>
                    <a:pt x="103672" y="39872"/>
                  </a:moveTo>
                  <a:cubicBezTo>
                    <a:pt x="100904" y="37104"/>
                    <a:pt x="97213" y="35259"/>
                    <a:pt x="95368" y="32491"/>
                  </a:cubicBezTo>
                  <a:cubicBezTo>
                    <a:pt x="85219" y="20497"/>
                    <a:pt x="81529" y="29724"/>
                    <a:pt x="80606" y="37104"/>
                  </a:cubicBezTo>
                  <a:cubicBezTo>
                    <a:pt x="79683" y="44486"/>
                    <a:pt x="70457" y="34337"/>
                    <a:pt x="63999" y="33414"/>
                  </a:cubicBezTo>
                  <a:cubicBezTo>
                    <a:pt x="58463" y="32491"/>
                    <a:pt x="65844" y="21420"/>
                    <a:pt x="69534" y="18652"/>
                  </a:cubicBezTo>
                  <a:cubicBezTo>
                    <a:pt x="72303" y="16807"/>
                    <a:pt x="75070" y="11271"/>
                    <a:pt x="76916" y="3890"/>
                  </a:cubicBezTo>
                  <a:cubicBezTo>
                    <a:pt x="75993" y="3890"/>
                    <a:pt x="75070" y="3890"/>
                    <a:pt x="73225" y="2967"/>
                  </a:cubicBezTo>
                  <a:cubicBezTo>
                    <a:pt x="62154" y="-1646"/>
                    <a:pt x="47391" y="-1646"/>
                    <a:pt x="47391" y="8503"/>
                  </a:cubicBezTo>
                  <a:cubicBezTo>
                    <a:pt x="47391" y="17729"/>
                    <a:pt x="59386" y="14961"/>
                    <a:pt x="59386" y="20497"/>
                  </a:cubicBezTo>
                  <a:cubicBezTo>
                    <a:pt x="59386" y="26956"/>
                    <a:pt x="47391" y="25110"/>
                    <a:pt x="38165" y="31569"/>
                  </a:cubicBezTo>
                  <a:cubicBezTo>
                    <a:pt x="28939" y="38027"/>
                    <a:pt x="19713" y="26956"/>
                    <a:pt x="10486" y="31569"/>
                  </a:cubicBezTo>
                  <a:cubicBezTo>
                    <a:pt x="1260" y="36182"/>
                    <a:pt x="20635" y="41718"/>
                    <a:pt x="13254" y="50944"/>
                  </a:cubicBezTo>
                  <a:cubicBezTo>
                    <a:pt x="5873" y="60170"/>
                    <a:pt x="13254" y="60170"/>
                    <a:pt x="25248" y="69396"/>
                  </a:cubicBezTo>
                  <a:cubicBezTo>
                    <a:pt x="37243" y="78623"/>
                    <a:pt x="17868" y="81391"/>
                    <a:pt x="17868" y="91540"/>
                  </a:cubicBezTo>
                  <a:cubicBezTo>
                    <a:pt x="17868" y="101688"/>
                    <a:pt x="4028" y="101688"/>
                    <a:pt x="337" y="108147"/>
                  </a:cubicBezTo>
                  <a:cubicBezTo>
                    <a:pt x="-2430" y="115528"/>
                    <a:pt x="12332" y="129367"/>
                    <a:pt x="26171" y="129367"/>
                  </a:cubicBezTo>
                  <a:cubicBezTo>
                    <a:pt x="35397" y="129367"/>
                    <a:pt x="58463" y="122909"/>
                    <a:pt x="71380" y="110915"/>
                  </a:cubicBezTo>
                  <a:cubicBezTo>
                    <a:pt x="84297" y="98921"/>
                    <a:pt x="91678" y="110915"/>
                    <a:pt x="103672" y="104456"/>
                  </a:cubicBezTo>
                  <a:cubicBezTo>
                    <a:pt x="115666" y="97998"/>
                    <a:pt x="108285" y="53712"/>
                    <a:pt x="103672" y="44486"/>
                  </a:cubicBezTo>
                  <a:cubicBezTo>
                    <a:pt x="103672" y="41718"/>
                    <a:pt x="103672" y="40795"/>
                    <a:pt x="103672" y="3987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829" name="Google Shape;829;p63"/>
            <p:cNvGrpSpPr/>
            <p:nvPr/>
          </p:nvGrpSpPr>
          <p:grpSpPr>
            <a:xfrm>
              <a:off x="5601854" y="2693680"/>
              <a:ext cx="257976" cy="396200"/>
              <a:chOff x="5601854" y="2693680"/>
              <a:chExt cx="257976" cy="396200"/>
            </a:xfrm>
          </p:grpSpPr>
          <p:sp>
            <p:nvSpPr>
              <p:cNvPr id="830" name="Google Shape;830;p63"/>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1" name="Google Shape;831;p63"/>
              <p:cNvSpPr/>
              <p:nvPr/>
            </p:nvSpPr>
            <p:spPr>
              <a:xfrm>
                <a:off x="5601854" y="2693680"/>
                <a:ext cx="257976" cy="396200"/>
              </a:xfrm>
              <a:custGeom>
                <a:avLst/>
                <a:gdLst/>
                <a:ahLst/>
                <a:cxnLst/>
                <a:rect l="l" t="t" r="r" b="b"/>
                <a:pathLst>
                  <a:path w="257976" h="396200" extrusionOk="0">
                    <a:moveTo>
                      <a:pt x="47594" y="209650"/>
                    </a:moveTo>
                    <a:cubicBezTo>
                      <a:pt x="37445" y="200424"/>
                      <a:pt x="25451" y="215186"/>
                      <a:pt x="15302" y="215186"/>
                    </a:cubicBezTo>
                    <a:cubicBezTo>
                      <a:pt x="13456" y="222567"/>
                      <a:pt x="10689" y="228103"/>
                      <a:pt x="7921" y="229948"/>
                    </a:cubicBezTo>
                    <a:cubicBezTo>
                      <a:pt x="4230" y="232716"/>
                      <a:pt x="-4073" y="243787"/>
                      <a:pt x="2385" y="244710"/>
                    </a:cubicBezTo>
                    <a:cubicBezTo>
                      <a:pt x="7921" y="245633"/>
                      <a:pt x="17147" y="254859"/>
                      <a:pt x="18992" y="248400"/>
                    </a:cubicBezTo>
                    <a:cubicBezTo>
                      <a:pt x="19915" y="241019"/>
                      <a:pt x="24528" y="231793"/>
                      <a:pt x="33754" y="243787"/>
                    </a:cubicBezTo>
                    <a:cubicBezTo>
                      <a:pt x="36522" y="246555"/>
                      <a:pt x="39290" y="249323"/>
                      <a:pt x="42058" y="251168"/>
                    </a:cubicBezTo>
                    <a:cubicBezTo>
                      <a:pt x="43903" y="245633"/>
                      <a:pt x="55897" y="244710"/>
                      <a:pt x="62356" y="238251"/>
                    </a:cubicBezTo>
                    <a:cubicBezTo>
                      <a:pt x="69737" y="231793"/>
                      <a:pt x="58665" y="220722"/>
                      <a:pt x="47594" y="209650"/>
                    </a:cubicBezTo>
                    <a:close/>
                    <a:moveTo>
                      <a:pt x="257953" y="305603"/>
                    </a:moveTo>
                    <a:cubicBezTo>
                      <a:pt x="258875" y="293609"/>
                      <a:pt x="233042" y="286228"/>
                      <a:pt x="230274" y="291764"/>
                    </a:cubicBezTo>
                    <a:cubicBezTo>
                      <a:pt x="227506" y="298222"/>
                      <a:pt x="221970" y="297300"/>
                      <a:pt x="217357" y="289919"/>
                    </a:cubicBezTo>
                    <a:cubicBezTo>
                      <a:pt x="212744" y="282538"/>
                      <a:pt x="221047" y="276079"/>
                      <a:pt x="217357" y="276079"/>
                    </a:cubicBezTo>
                    <a:cubicBezTo>
                      <a:pt x="212744" y="275157"/>
                      <a:pt x="208131" y="265930"/>
                      <a:pt x="209053" y="262240"/>
                    </a:cubicBezTo>
                    <a:cubicBezTo>
                      <a:pt x="209976" y="258549"/>
                      <a:pt x="202595" y="233638"/>
                      <a:pt x="189678" y="230870"/>
                    </a:cubicBezTo>
                    <a:cubicBezTo>
                      <a:pt x="176762" y="228103"/>
                      <a:pt x="174916" y="209650"/>
                      <a:pt x="172148" y="199501"/>
                    </a:cubicBezTo>
                    <a:cubicBezTo>
                      <a:pt x="169380" y="189352"/>
                      <a:pt x="161077" y="194888"/>
                      <a:pt x="154619" y="186584"/>
                    </a:cubicBezTo>
                    <a:cubicBezTo>
                      <a:pt x="148160" y="178281"/>
                      <a:pt x="137088" y="181971"/>
                      <a:pt x="131553" y="182894"/>
                    </a:cubicBezTo>
                    <a:cubicBezTo>
                      <a:pt x="126017" y="182894"/>
                      <a:pt x="131553" y="171822"/>
                      <a:pt x="140779" y="166287"/>
                    </a:cubicBezTo>
                    <a:cubicBezTo>
                      <a:pt x="150005" y="160751"/>
                      <a:pt x="161077" y="127536"/>
                      <a:pt x="161077" y="121078"/>
                    </a:cubicBezTo>
                    <a:cubicBezTo>
                      <a:pt x="161077" y="114620"/>
                      <a:pt x="120481" y="114620"/>
                      <a:pt x="113100" y="118310"/>
                    </a:cubicBezTo>
                    <a:cubicBezTo>
                      <a:pt x="105719" y="122001"/>
                      <a:pt x="97416" y="112774"/>
                      <a:pt x="103874" y="110006"/>
                    </a:cubicBezTo>
                    <a:cubicBezTo>
                      <a:pt x="110332" y="107238"/>
                      <a:pt x="124172" y="93399"/>
                      <a:pt x="123249" y="88786"/>
                    </a:cubicBezTo>
                    <a:cubicBezTo>
                      <a:pt x="122327" y="83250"/>
                      <a:pt x="132475" y="78637"/>
                      <a:pt x="126940" y="73101"/>
                    </a:cubicBezTo>
                    <a:cubicBezTo>
                      <a:pt x="121404" y="68488"/>
                      <a:pt x="120481" y="79560"/>
                      <a:pt x="114945" y="83250"/>
                    </a:cubicBezTo>
                    <a:cubicBezTo>
                      <a:pt x="110332" y="86941"/>
                      <a:pt x="98338" y="86018"/>
                      <a:pt x="87267" y="83250"/>
                    </a:cubicBezTo>
                    <a:cubicBezTo>
                      <a:pt x="75273" y="80482"/>
                      <a:pt x="70659" y="98012"/>
                      <a:pt x="70659" y="105393"/>
                    </a:cubicBezTo>
                    <a:cubicBezTo>
                      <a:pt x="70659" y="112774"/>
                      <a:pt x="56820" y="117387"/>
                      <a:pt x="58665" y="122923"/>
                    </a:cubicBezTo>
                    <a:cubicBezTo>
                      <a:pt x="61433" y="129381"/>
                      <a:pt x="55897" y="133995"/>
                      <a:pt x="52207" y="130304"/>
                    </a:cubicBezTo>
                    <a:cubicBezTo>
                      <a:pt x="48516" y="126614"/>
                      <a:pt x="43903" y="118310"/>
                      <a:pt x="36522" y="124768"/>
                    </a:cubicBezTo>
                    <a:cubicBezTo>
                      <a:pt x="29141" y="131227"/>
                      <a:pt x="45748" y="138608"/>
                      <a:pt x="54975" y="140453"/>
                    </a:cubicBezTo>
                    <a:cubicBezTo>
                      <a:pt x="65124" y="141376"/>
                      <a:pt x="47594" y="148757"/>
                      <a:pt x="45748" y="159828"/>
                    </a:cubicBezTo>
                    <a:cubicBezTo>
                      <a:pt x="43903" y="170900"/>
                      <a:pt x="58665" y="166287"/>
                      <a:pt x="59588" y="173668"/>
                    </a:cubicBezTo>
                    <a:cubicBezTo>
                      <a:pt x="60510" y="181049"/>
                      <a:pt x="38367" y="182894"/>
                      <a:pt x="38367" y="190275"/>
                    </a:cubicBezTo>
                    <a:cubicBezTo>
                      <a:pt x="38367" y="197656"/>
                      <a:pt x="51284" y="186584"/>
                      <a:pt x="56820" y="183817"/>
                    </a:cubicBezTo>
                    <a:cubicBezTo>
                      <a:pt x="62356" y="181049"/>
                      <a:pt x="54052" y="202269"/>
                      <a:pt x="67891" y="199501"/>
                    </a:cubicBezTo>
                    <a:cubicBezTo>
                      <a:pt x="81731" y="196733"/>
                      <a:pt x="78040" y="178281"/>
                      <a:pt x="82653" y="179203"/>
                    </a:cubicBezTo>
                    <a:cubicBezTo>
                      <a:pt x="87267" y="180126"/>
                      <a:pt x="79886" y="189352"/>
                      <a:pt x="84499" y="197656"/>
                    </a:cubicBezTo>
                    <a:cubicBezTo>
                      <a:pt x="89112" y="205960"/>
                      <a:pt x="74350" y="217954"/>
                      <a:pt x="75273" y="223490"/>
                    </a:cubicBezTo>
                    <a:cubicBezTo>
                      <a:pt x="76195" y="229025"/>
                      <a:pt x="103874" y="229025"/>
                      <a:pt x="112178" y="219799"/>
                    </a:cubicBezTo>
                    <a:cubicBezTo>
                      <a:pt x="121404" y="210573"/>
                      <a:pt x="125094" y="220722"/>
                      <a:pt x="119559" y="227180"/>
                    </a:cubicBezTo>
                    <a:cubicBezTo>
                      <a:pt x="113100" y="234561"/>
                      <a:pt x="115868" y="241019"/>
                      <a:pt x="124172" y="243787"/>
                    </a:cubicBezTo>
                    <a:cubicBezTo>
                      <a:pt x="131553" y="246555"/>
                      <a:pt x="134321" y="247478"/>
                      <a:pt x="131553" y="253014"/>
                    </a:cubicBezTo>
                    <a:cubicBezTo>
                      <a:pt x="127862" y="259472"/>
                      <a:pt x="131553" y="270543"/>
                      <a:pt x="128785" y="276079"/>
                    </a:cubicBezTo>
                    <a:cubicBezTo>
                      <a:pt x="126940" y="281615"/>
                      <a:pt x="102951" y="280692"/>
                      <a:pt x="102029" y="277002"/>
                    </a:cubicBezTo>
                    <a:cubicBezTo>
                      <a:pt x="101106" y="273311"/>
                      <a:pt x="90957" y="276079"/>
                      <a:pt x="93725" y="281615"/>
                    </a:cubicBezTo>
                    <a:cubicBezTo>
                      <a:pt x="96493" y="287151"/>
                      <a:pt x="85421" y="292687"/>
                      <a:pt x="86344" y="298222"/>
                    </a:cubicBezTo>
                    <a:cubicBezTo>
                      <a:pt x="87267" y="302835"/>
                      <a:pt x="101106" y="301913"/>
                      <a:pt x="102029" y="308371"/>
                    </a:cubicBezTo>
                    <a:cubicBezTo>
                      <a:pt x="102029" y="314830"/>
                      <a:pt x="91880" y="322211"/>
                      <a:pt x="77118" y="325901"/>
                    </a:cubicBezTo>
                    <a:cubicBezTo>
                      <a:pt x="62356" y="330514"/>
                      <a:pt x="79886" y="341586"/>
                      <a:pt x="87267" y="336973"/>
                    </a:cubicBezTo>
                    <a:cubicBezTo>
                      <a:pt x="94648" y="332359"/>
                      <a:pt x="92802" y="340663"/>
                      <a:pt x="102951" y="340663"/>
                    </a:cubicBezTo>
                    <a:cubicBezTo>
                      <a:pt x="113100" y="340663"/>
                      <a:pt x="119559" y="348967"/>
                      <a:pt x="130630" y="344354"/>
                    </a:cubicBezTo>
                    <a:cubicBezTo>
                      <a:pt x="141702" y="339740"/>
                      <a:pt x="141702" y="344354"/>
                      <a:pt x="133398" y="350812"/>
                    </a:cubicBezTo>
                    <a:cubicBezTo>
                      <a:pt x="125094" y="357270"/>
                      <a:pt x="112178" y="350812"/>
                      <a:pt x="104796" y="354503"/>
                    </a:cubicBezTo>
                    <a:cubicBezTo>
                      <a:pt x="97416" y="359116"/>
                      <a:pt x="66046" y="387717"/>
                      <a:pt x="71582" y="395098"/>
                    </a:cubicBezTo>
                    <a:cubicBezTo>
                      <a:pt x="75273" y="399711"/>
                      <a:pt x="79886" y="388640"/>
                      <a:pt x="90957" y="384027"/>
                    </a:cubicBezTo>
                    <a:cubicBezTo>
                      <a:pt x="102029" y="379413"/>
                      <a:pt x="103874" y="386794"/>
                      <a:pt x="110332" y="387717"/>
                    </a:cubicBezTo>
                    <a:cubicBezTo>
                      <a:pt x="116791" y="388640"/>
                      <a:pt x="116791" y="374800"/>
                      <a:pt x="122327" y="375723"/>
                    </a:cubicBezTo>
                    <a:cubicBezTo>
                      <a:pt x="126940" y="376646"/>
                      <a:pt x="131553" y="371110"/>
                      <a:pt x="140779" y="372955"/>
                    </a:cubicBezTo>
                    <a:cubicBezTo>
                      <a:pt x="150005" y="374800"/>
                      <a:pt x="156464" y="371110"/>
                      <a:pt x="161077" y="367419"/>
                    </a:cubicBezTo>
                    <a:cubicBezTo>
                      <a:pt x="165690" y="363729"/>
                      <a:pt x="177684" y="374800"/>
                      <a:pt x="182297" y="372032"/>
                    </a:cubicBezTo>
                    <a:cubicBezTo>
                      <a:pt x="185988" y="369264"/>
                      <a:pt x="203518" y="366497"/>
                      <a:pt x="211821" y="366497"/>
                    </a:cubicBezTo>
                    <a:cubicBezTo>
                      <a:pt x="220125" y="366497"/>
                      <a:pt x="242268" y="357270"/>
                      <a:pt x="247804" y="351735"/>
                    </a:cubicBezTo>
                    <a:cubicBezTo>
                      <a:pt x="253339" y="346199"/>
                      <a:pt x="244113" y="345276"/>
                      <a:pt x="236732" y="346199"/>
                    </a:cubicBezTo>
                    <a:cubicBezTo>
                      <a:pt x="229351" y="347121"/>
                      <a:pt x="230274" y="338818"/>
                      <a:pt x="238577" y="330514"/>
                    </a:cubicBezTo>
                    <a:cubicBezTo>
                      <a:pt x="244113" y="322211"/>
                      <a:pt x="257030" y="316675"/>
                      <a:pt x="257953" y="305603"/>
                    </a:cubicBezTo>
                    <a:close/>
                    <a:moveTo>
                      <a:pt x="26373" y="111852"/>
                    </a:moveTo>
                    <a:cubicBezTo>
                      <a:pt x="36522" y="111852"/>
                      <a:pt x="48516" y="93399"/>
                      <a:pt x="43903" y="88786"/>
                    </a:cubicBezTo>
                    <a:cubicBezTo>
                      <a:pt x="39290" y="84173"/>
                      <a:pt x="18992" y="112774"/>
                      <a:pt x="26373" y="111852"/>
                    </a:cubicBezTo>
                    <a:close/>
                    <a:moveTo>
                      <a:pt x="175839" y="28815"/>
                    </a:moveTo>
                    <a:cubicBezTo>
                      <a:pt x="182297" y="22357"/>
                      <a:pt x="189678" y="-2554"/>
                      <a:pt x="180452" y="214"/>
                    </a:cubicBezTo>
                    <a:cubicBezTo>
                      <a:pt x="169380" y="2982"/>
                      <a:pt x="173071" y="31583"/>
                      <a:pt x="175839" y="288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832" name="Google Shape;832;p63"/>
            <p:cNvSpPr/>
            <p:nvPr/>
          </p:nvSpPr>
          <p:spPr>
            <a:xfrm>
              <a:off x="6023355" y="2808746"/>
              <a:ext cx="119583" cy="116856"/>
            </a:xfrm>
            <a:custGeom>
              <a:avLst/>
              <a:gdLst/>
              <a:ahLst/>
              <a:cxnLst/>
              <a:rect l="l" t="t" r="r" b="b"/>
              <a:pathLst>
                <a:path w="119583" h="116856" extrusionOk="0">
                  <a:moveTo>
                    <a:pt x="61573" y="41994"/>
                  </a:moveTo>
                  <a:cubicBezTo>
                    <a:pt x="57882" y="40149"/>
                    <a:pt x="56037" y="28155"/>
                    <a:pt x="60650" y="23542"/>
                  </a:cubicBezTo>
                  <a:cubicBezTo>
                    <a:pt x="65263" y="19851"/>
                    <a:pt x="67108" y="5089"/>
                    <a:pt x="63418" y="1399"/>
                  </a:cubicBezTo>
                  <a:cubicBezTo>
                    <a:pt x="59727" y="-2292"/>
                    <a:pt x="45888" y="1399"/>
                    <a:pt x="44965" y="11548"/>
                  </a:cubicBezTo>
                  <a:cubicBezTo>
                    <a:pt x="44043" y="21696"/>
                    <a:pt x="32971" y="17083"/>
                    <a:pt x="29281" y="19851"/>
                  </a:cubicBezTo>
                  <a:cubicBezTo>
                    <a:pt x="26513" y="22619"/>
                    <a:pt x="35739" y="27232"/>
                    <a:pt x="30203" y="31845"/>
                  </a:cubicBezTo>
                  <a:cubicBezTo>
                    <a:pt x="25590" y="36459"/>
                    <a:pt x="22822" y="24464"/>
                    <a:pt x="15441" y="24464"/>
                  </a:cubicBezTo>
                  <a:cubicBezTo>
                    <a:pt x="7138" y="23542"/>
                    <a:pt x="6215" y="36459"/>
                    <a:pt x="2525" y="42917"/>
                  </a:cubicBezTo>
                  <a:cubicBezTo>
                    <a:pt x="-2089" y="49375"/>
                    <a:pt x="679" y="63215"/>
                    <a:pt x="2525" y="72441"/>
                  </a:cubicBezTo>
                  <a:cubicBezTo>
                    <a:pt x="4370" y="81667"/>
                    <a:pt x="15441" y="87203"/>
                    <a:pt x="12673" y="95507"/>
                  </a:cubicBezTo>
                  <a:cubicBezTo>
                    <a:pt x="11751" y="99197"/>
                    <a:pt x="13596" y="102888"/>
                    <a:pt x="16364" y="106578"/>
                  </a:cubicBezTo>
                  <a:cubicBezTo>
                    <a:pt x="26513" y="106578"/>
                    <a:pt x="35739" y="107501"/>
                    <a:pt x="40352" y="109346"/>
                  </a:cubicBezTo>
                  <a:cubicBezTo>
                    <a:pt x="42198" y="110269"/>
                    <a:pt x="45888" y="109346"/>
                    <a:pt x="49579" y="109346"/>
                  </a:cubicBezTo>
                  <a:cubicBezTo>
                    <a:pt x="45888" y="103810"/>
                    <a:pt x="38507" y="99197"/>
                    <a:pt x="39430" y="95507"/>
                  </a:cubicBezTo>
                  <a:cubicBezTo>
                    <a:pt x="40352" y="89971"/>
                    <a:pt x="47733" y="93661"/>
                    <a:pt x="53269" y="98275"/>
                  </a:cubicBezTo>
                  <a:cubicBezTo>
                    <a:pt x="58805" y="102888"/>
                    <a:pt x="70799" y="103810"/>
                    <a:pt x="71722" y="98275"/>
                  </a:cubicBezTo>
                  <a:cubicBezTo>
                    <a:pt x="72644" y="94584"/>
                    <a:pt x="69876" y="77977"/>
                    <a:pt x="62495" y="81667"/>
                  </a:cubicBezTo>
                  <a:cubicBezTo>
                    <a:pt x="55114" y="85358"/>
                    <a:pt x="53269" y="84435"/>
                    <a:pt x="50501" y="79822"/>
                  </a:cubicBezTo>
                  <a:cubicBezTo>
                    <a:pt x="47733" y="76132"/>
                    <a:pt x="56037" y="69673"/>
                    <a:pt x="57882" y="63215"/>
                  </a:cubicBezTo>
                  <a:cubicBezTo>
                    <a:pt x="59727" y="56756"/>
                    <a:pt x="72644" y="59524"/>
                    <a:pt x="74490" y="53988"/>
                  </a:cubicBezTo>
                  <a:cubicBezTo>
                    <a:pt x="75412" y="49375"/>
                    <a:pt x="65263" y="43840"/>
                    <a:pt x="61573" y="41994"/>
                  </a:cubicBezTo>
                  <a:close/>
                  <a:moveTo>
                    <a:pt x="118776" y="65983"/>
                  </a:moveTo>
                  <a:cubicBezTo>
                    <a:pt x="116008" y="64137"/>
                    <a:pt x="113240" y="71518"/>
                    <a:pt x="109549" y="72441"/>
                  </a:cubicBezTo>
                  <a:cubicBezTo>
                    <a:pt x="105859" y="73364"/>
                    <a:pt x="102168" y="57679"/>
                    <a:pt x="100323" y="65983"/>
                  </a:cubicBezTo>
                  <a:cubicBezTo>
                    <a:pt x="98478" y="74286"/>
                    <a:pt x="91097" y="62292"/>
                    <a:pt x="83716" y="73364"/>
                  </a:cubicBezTo>
                  <a:cubicBezTo>
                    <a:pt x="76335" y="84435"/>
                    <a:pt x="88329" y="93661"/>
                    <a:pt x="93865" y="97352"/>
                  </a:cubicBezTo>
                  <a:cubicBezTo>
                    <a:pt x="99400" y="101042"/>
                    <a:pt x="93865" y="105656"/>
                    <a:pt x="86484" y="104733"/>
                  </a:cubicBezTo>
                  <a:cubicBezTo>
                    <a:pt x="79103" y="102888"/>
                    <a:pt x="83716" y="114882"/>
                    <a:pt x="93865" y="116727"/>
                  </a:cubicBezTo>
                  <a:cubicBezTo>
                    <a:pt x="103091" y="118572"/>
                    <a:pt x="114162" y="100120"/>
                    <a:pt x="112317" y="95507"/>
                  </a:cubicBezTo>
                  <a:cubicBezTo>
                    <a:pt x="112317" y="89048"/>
                    <a:pt x="122466" y="67828"/>
                    <a:pt x="118776" y="6598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3" name="Google Shape;833;p63"/>
            <p:cNvSpPr/>
            <p:nvPr/>
          </p:nvSpPr>
          <p:spPr>
            <a:xfrm>
              <a:off x="6107071" y="2335383"/>
              <a:ext cx="324764" cy="560258"/>
            </a:xfrm>
            <a:custGeom>
              <a:avLst/>
              <a:gdLst/>
              <a:ahLst/>
              <a:cxnLst/>
              <a:rect l="l" t="t" r="r" b="b"/>
              <a:pathLst>
                <a:path w="324764" h="560258" extrusionOk="0">
                  <a:moveTo>
                    <a:pt x="320152" y="129699"/>
                  </a:moveTo>
                  <a:cubicBezTo>
                    <a:pt x="316461" y="126009"/>
                    <a:pt x="309080" y="115860"/>
                    <a:pt x="315539" y="115860"/>
                  </a:cubicBezTo>
                  <a:cubicBezTo>
                    <a:pt x="321996" y="115860"/>
                    <a:pt x="323842" y="97407"/>
                    <a:pt x="316461" y="93717"/>
                  </a:cubicBezTo>
                  <a:cubicBezTo>
                    <a:pt x="309080" y="90026"/>
                    <a:pt x="316461" y="74342"/>
                    <a:pt x="310002" y="70651"/>
                  </a:cubicBezTo>
                  <a:cubicBezTo>
                    <a:pt x="303544" y="66961"/>
                    <a:pt x="307235" y="54967"/>
                    <a:pt x="309080" y="45740"/>
                  </a:cubicBezTo>
                  <a:cubicBezTo>
                    <a:pt x="310002" y="37437"/>
                    <a:pt x="286014" y="30056"/>
                    <a:pt x="272175" y="23597"/>
                  </a:cubicBezTo>
                  <a:cubicBezTo>
                    <a:pt x="258336" y="17139"/>
                    <a:pt x="252799" y="7913"/>
                    <a:pt x="241728" y="1454"/>
                  </a:cubicBezTo>
                  <a:cubicBezTo>
                    <a:pt x="230657" y="-5004"/>
                    <a:pt x="226966" y="11603"/>
                    <a:pt x="226966" y="20829"/>
                  </a:cubicBezTo>
                  <a:cubicBezTo>
                    <a:pt x="226966" y="30056"/>
                    <a:pt x="216817" y="31901"/>
                    <a:pt x="209436" y="25442"/>
                  </a:cubicBezTo>
                  <a:cubicBezTo>
                    <a:pt x="202055" y="18984"/>
                    <a:pt x="193752" y="25442"/>
                    <a:pt x="182680" y="20829"/>
                  </a:cubicBezTo>
                  <a:cubicBezTo>
                    <a:pt x="171608" y="16216"/>
                    <a:pt x="176222" y="31901"/>
                    <a:pt x="176222" y="39282"/>
                  </a:cubicBezTo>
                  <a:cubicBezTo>
                    <a:pt x="176222" y="46663"/>
                    <a:pt x="164227" y="46663"/>
                    <a:pt x="156847" y="46663"/>
                  </a:cubicBezTo>
                  <a:cubicBezTo>
                    <a:pt x="149466" y="46663"/>
                    <a:pt x="137471" y="53121"/>
                    <a:pt x="137471" y="61425"/>
                  </a:cubicBezTo>
                  <a:cubicBezTo>
                    <a:pt x="137471" y="69729"/>
                    <a:pt x="126400" y="75264"/>
                    <a:pt x="130090" y="79877"/>
                  </a:cubicBezTo>
                  <a:cubicBezTo>
                    <a:pt x="133781" y="84491"/>
                    <a:pt x="129168" y="90026"/>
                    <a:pt x="123632" y="93717"/>
                  </a:cubicBezTo>
                  <a:cubicBezTo>
                    <a:pt x="119019" y="97407"/>
                    <a:pt x="113483" y="109402"/>
                    <a:pt x="109792" y="113092"/>
                  </a:cubicBezTo>
                  <a:cubicBezTo>
                    <a:pt x="106102" y="116782"/>
                    <a:pt x="112561" y="123241"/>
                    <a:pt x="105179" y="127854"/>
                  </a:cubicBezTo>
                  <a:cubicBezTo>
                    <a:pt x="97798" y="132467"/>
                    <a:pt x="89495" y="128777"/>
                    <a:pt x="85804" y="132467"/>
                  </a:cubicBezTo>
                  <a:cubicBezTo>
                    <a:pt x="82113" y="136158"/>
                    <a:pt x="85804" y="144461"/>
                    <a:pt x="84882" y="155533"/>
                  </a:cubicBezTo>
                  <a:cubicBezTo>
                    <a:pt x="83959" y="166604"/>
                    <a:pt x="74733" y="178599"/>
                    <a:pt x="67352" y="188747"/>
                  </a:cubicBezTo>
                  <a:cubicBezTo>
                    <a:pt x="59971" y="198896"/>
                    <a:pt x="70119" y="200742"/>
                    <a:pt x="73810" y="202587"/>
                  </a:cubicBezTo>
                  <a:cubicBezTo>
                    <a:pt x="77500" y="203509"/>
                    <a:pt x="77500" y="209968"/>
                    <a:pt x="73810" y="217349"/>
                  </a:cubicBezTo>
                  <a:cubicBezTo>
                    <a:pt x="70119" y="224730"/>
                    <a:pt x="61816" y="220117"/>
                    <a:pt x="56280" y="218271"/>
                  </a:cubicBezTo>
                  <a:cubicBezTo>
                    <a:pt x="51667" y="217349"/>
                    <a:pt x="37827" y="222885"/>
                    <a:pt x="30447" y="235801"/>
                  </a:cubicBezTo>
                  <a:cubicBezTo>
                    <a:pt x="23066" y="247796"/>
                    <a:pt x="25833" y="255177"/>
                    <a:pt x="27679" y="261635"/>
                  </a:cubicBezTo>
                  <a:cubicBezTo>
                    <a:pt x="30447" y="268093"/>
                    <a:pt x="21220" y="275474"/>
                    <a:pt x="27679" y="287468"/>
                  </a:cubicBezTo>
                  <a:cubicBezTo>
                    <a:pt x="34137" y="299463"/>
                    <a:pt x="24911" y="302231"/>
                    <a:pt x="26756" y="312379"/>
                  </a:cubicBezTo>
                  <a:cubicBezTo>
                    <a:pt x="27679" y="322528"/>
                    <a:pt x="42441" y="320683"/>
                    <a:pt x="44286" y="330832"/>
                  </a:cubicBezTo>
                  <a:cubicBezTo>
                    <a:pt x="45208" y="340981"/>
                    <a:pt x="39673" y="344671"/>
                    <a:pt x="34137" y="344671"/>
                  </a:cubicBezTo>
                  <a:cubicBezTo>
                    <a:pt x="29524" y="344671"/>
                    <a:pt x="30447" y="354820"/>
                    <a:pt x="35060" y="356666"/>
                  </a:cubicBezTo>
                  <a:cubicBezTo>
                    <a:pt x="39673" y="359433"/>
                    <a:pt x="38750" y="376041"/>
                    <a:pt x="35982" y="381576"/>
                  </a:cubicBezTo>
                  <a:cubicBezTo>
                    <a:pt x="33214" y="386190"/>
                    <a:pt x="17530" y="381576"/>
                    <a:pt x="18453" y="388035"/>
                  </a:cubicBezTo>
                  <a:cubicBezTo>
                    <a:pt x="19375" y="394493"/>
                    <a:pt x="14762" y="403720"/>
                    <a:pt x="14762" y="409255"/>
                  </a:cubicBezTo>
                  <a:cubicBezTo>
                    <a:pt x="14762" y="413868"/>
                    <a:pt x="13839" y="430476"/>
                    <a:pt x="8304" y="426785"/>
                  </a:cubicBezTo>
                  <a:cubicBezTo>
                    <a:pt x="6458" y="424940"/>
                    <a:pt x="3690" y="424940"/>
                    <a:pt x="0" y="425863"/>
                  </a:cubicBezTo>
                  <a:cubicBezTo>
                    <a:pt x="0" y="426785"/>
                    <a:pt x="0" y="427708"/>
                    <a:pt x="0" y="428630"/>
                  </a:cubicBezTo>
                  <a:cubicBezTo>
                    <a:pt x="0" y="437857"/>
                    <a:pt x="2768" y="448006"/>
                    <a:pt x="11994" y="454464"/>
                  </a:cubicBezTo>
                  <a:cubicBezTo>
                    <a:pt x="20298" y="461845"/>
                    <a:pt x="13839" y="471994"/>
                    <a:pt x="21220" y="481220"/>
                  </a:cubicBezTo>
                  <a:cubicBezTo>
                    <a:pt x="28601" y="490446"/>
                    <a:pt x="25833" y="497827"/>
                    <a:pt x="34137" y="504286"/>
                  </a:cubicBezTo>
                  <a:cubicBezTo>
                    <a:pt x="42441" y="510744"/>
                    <a:pt x="43364" y="515357"/>
                    <a:pt x="39673" y="523661"/>
                  </a:cubicBezTo>
                  <a:cubicBezTo>
                    <a:pt x="35982" y="532887"/>
                    <a:pt x="47054" y="530119"/>
                    <a:pt x="47054" y="535655"/>
                  </a:cubicBezTo>
                  <a:cubicBezTo>
                    <a:pt x="47054" y="541191"/>
                    <a:pt x="45208" y="552262"/>
                    <a:pt x="47054" y="557798"/>
                  </a:cubicBezTo>
                  <a:cubicBezTo>
                    <a:pt x="49822" y="563334"/>
                    <a:pt x="55358" y="557798"/>
                    <a:pt x="67352" y="557798"/>
                  </a:cubicBezTo>
                  <a:cubicBezTo>
                    <a:pt x="79346" y="557798"/>
                    <a:pt x="76578" y="549495"/>
                    <a:pt x="76578" y="542114"/>
                  </a:cubicBezTo>
                  <a:cubicBezTo>
                    <a:pt x="76578" y="534733"/>
                    <a:pt x="83036" y="538423"/>
                    <a:pt x="84882" y="533810"/>
                  </a:cubicBezTo>
                  <a:cubicBezTo>
                    <a:pt x="86727" y="529197"/>
                    <a:pt x="97798" y="528274"/>
                    <a:pt x="106102" y="531965"/>
                  </a:cubicBezTo>
                  <a:cubicBezTo>
                    <a:pt x="115328" y="535655"/>
                    <a:pt x="119942" y="529197"/>
                    <a:pt x="120864" y="519970"/>
                  </a:cubicBezTo>
                  <a:cubicBezTo>
                    <a:pt x="122709" y="510744"/>
                    <a:pt x="127322" y="521816"/>
                    <a:pt x="130090" y="523661"/>
                  </a:cubicBezTo>
                  <a:cubicBezTo>
                    <a:pt x="132858" y="525506"/>
                    <a:pt x="141162" y="509822"/>
                    <a:pt x="144853" y="498750"/>
                  </a:cubicBezTo>
                  <a:cubicBezTo>
                    <a:pt x="148543" y="488601"/>
                    <a:pt x="144853" y="490446"/>
                    <a:pt x="135626" y="500595"/>
                  </a:cubicBezTo>
                  <a:cubicBezTo>
                    <a:pt x="126400" y="510744"/>
                    <a:pt x="131936" y="490446"/>
                    <a:pt x="135626" y="482143"/>
                  </a:cubicBezTo>
                  <a:cubicBezTo>
                    <a:pt x="139316" y="473839"/>
                    <a:pt x="138394" y="450773"/>
                    <a:pt x="140239" y="445238"/>
                  </a:cubicBezTo>
                  <a:cubicBezTo>
                    <a:pt x="141162" y="439702"/>
                    <a:pt x="143930" y="431398"/>
                    <a:pt x="155001" y="429553"/>
                  </a:cubicBezTo>
                  <a:cubicBezTo>
                    <a:pt x="166073" y="426785"/>
                    <a:pt x="180835" y="412946"/>
                    <a:pt x="178067" y="407410"/>
                  </a:cubicBezTo>
                  <a:cubicBezTo>
                    <a:pt x="175299" y="401874"/>
                    <a:pt x="193752" y="391725"/>
                    <a:pt x="193752" y="386190"/>
                  </a:cubicBezTo>
                  <a:cubicBezTo>
                    <a:pt x="193752" y="380654"/>
                    <a:pt x="175299" y="363124"/>
                    <a:pt x="168841" y="358511"/>
                  </a:cubicBezTo>
                  <a:cubicBezTo>
                    <a:pt x="162382" y="354820"/>
                    <a:pt x="149466" y="357588"/>
                    <a:pt x="150388" y="353898"/>
                  </a:cubicBezTo>
                  <a:cubicBezTo>
                    <a:pt x="151310" y="349285"/>
                    <a:pt x="148543" y="332677"/>
                    <a:pt x="147620" y="324374"/>
                  </a:cubicBezTo>
                  <a:cubicBezTo>
                    <a:pt x="145775" y="316070"/>
                    <a:pt x="156847" y="306844"/>
                    <a:pt x="156847" y="298540"/>
                  </a:cubicBezTo>
                  <a:cubicBezTo>
                    <a:pt x="156847" y="290236"/>
                    <a:pt x="156847" y="281010"/>
                    <a:pt x="164227" y="278242"/>
                  </a:cubicBezTo>
                  <a:cubicBezTo>
                    <a:pt x="171608" y="275474"/>
                    <a:pt x="166995" y="269016"/>
                    <a:pt x="176222" y="266248"/>
                  </a:cubicBezTo>
                  <a:cubicBezTo>
                    <a:pt x="185448" y="263480"/>
                    <a:pt x="183602" y="249641"/>
                    <a:pt x="194674" y="245950"/>
                  </a:cubicBezTo>
                  <a:cubicBezTo>
                    <a:pt x="204823" y="241337"/>
                    <a:pt x="205746" y="238569"/>
                    <a:pt x="219585" y="232111"/>
                  </a:cubicBezTo>
                  <a:cubicBezTo>
                    <a:pt x="233425" y="225653"/>
                    <a:pt x="255568" y="209968"/>
                    <a:pt x="259258" y="201664"/>
                  </a:cubicBezTo>
                  <a:cubicBezTo>
                    <a:pt x="262949" y="193361"/>
                    <a:pt x="245419" y="185057"/>
                    <a:pt x="256490" y="176753"/>
                  </a:cubicBezTo>
                  <a:cubicBezTo>
                    <a:pt x="267562" y="168450"/>
                    <a:pt x="258336" y="158301"/>
                    <a:pt x="266639" y="155533"/>
                  </a:cubicBezTo>
                  <a:cubicBezTo>
                    <a:pt x="274943" y="152765"/>
                    <a:pt x="277710" y="148152"/>
                    <a:pt x="283247" y="141693"/>
                  </a:cubicBezTo>
                  <a:cubicBezTo>
                    <a:pt x="288782" y="135235"/>
                    <a:pt x="297086" y="141693"/>
                    <a:pt x="310925" y="138926"/>
                  </a:cubicBezTo>
                  <a:cubicBezTo>
                    <a:pt x="315539" y="138003"/>
                    <a:pt x="321074" y="138926"/>
                    <a:pt x="324765" y="139848"/>
                  </a:cubicBezTo>
                  <a:cubicBezTo>
                    <a:pt x="322919" y="137080"/>
                    <a:pt x="321996" y="131545"/>
                    <a:pt x="320152" y="129699"/>
                  </a:cubicBezTo>
                  <a:close/>
                  <a:moveTo>
                    <a:pt x="190061" y="468303"/>
                  </a:moveTo>
                  <a:cubicBezTo>
                    <a:pt x="175299" y="468303"/>
                    <a:pt x="168841" y="497827"/>
                    <a:pt x="172531" y="502441"/>
                  </a:cubicBezTo>
                  <a:cubicBezTo>
                    <a:pt x="175299" y="506131"/>
                    <a:pt x="204823" y="468303"/>
                    <a:pt x="190061" y="4683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4" name="Google Shape;834;p63"/>
            <p:cNvSpPr/>
            <p:nvPr/>
          </p:nvSpPr>
          <p:spPr>
            <a:xfrm>
              <a:off x="6376340" y="2734929"/>
              <a:ext cx="156078" cy="77983"/>
            </a:xfrm>
            <a:custGeom>
              <a:avLst/>
              <a:gdLst/>
              <a:ahLst/>
              <a:cxnLst/>
              <a:rect l="l" t="t" r="r" b="b"/>
              <a:pathLst>
                <a:path w="156078" h="77983" extrusionOk="0">
                  <a:moveTo>
                    <a:pt x="148681" y="19858"/>
                  </a:moveTo>
                  <a:cubicBezTo>
                    <a:pt x="151448" y="13400"/>
                    <a:pt x="159752" y="11555"/>
                    <a:pt x="154216" y="2329"/>
                  </a:cubicBezTo>
                  <a:cubicBezTo>
                    <a:pt x="153294" y="3251"/>
                    <a:pt x="151448" y="4174"/>
                    <a:pt x="148681" y="5096"/>
                  </a:cubicBezTo>
                  <a:cubicBezTo>
                    <a:pt x="137609" y="7864"/>
                    <a:pt x="113621" y="-2285"/>
                    <a:pt x="99781" y="483"/>
                  </a:cubicBezTo>
                  <a:cubicBezTo>
                    <a:pt x="85942" y="3251"/>
                    <a:pt x="58263" y="3251"/>
                    <a:pt x="50882" y="9709"/>
                  </a:cubicBezTo>
                  <a:cubicBezTo>
                    <a:pt x="44424" y="17090"/>
                    <a:pt x="27817" y="18936"/>
                    <a:pt x="35198" y="24472"/>
                  </a:cubicBezTo>
                  <a:cubicBezTo>
                    <a:pt x="42579" y="30930"/>
                    <a:pt x="35198" y="33698"/>
                    <a:pt x="40733" y="41079"/>
                  </a:cubicBezTo>
                  <a:cubicBezTo>
                    <a:pt x="46269" y="48460"/>
                    <a:pt x="49037" y="51228"/>
                    <a:pt x="56418" y="50305"/>
                  </a:cubicBezTo>
                  <a:cubicBezTo>
                    <a:pt x="63799" y="48460"/>
                    <a:pt x="69335" y="53073"/>
                    <a:pt x="61953" y="60454"/>
                  </a:cubicBezTo>
                  <a:cubicBezTo>
                    <a:pt x="61953" y="60454"/>
                    <a:pt x="61953" y="60454"/>
                    <a:pt x="61953" y="60454"/>
                  </a:cubicBezTo>
                  <a:cubicBezTo>
                    <a:pt x="73948" y="59531"/>
                    <a:pt x="87787" y="58609"/>
                    <a:pt x="89632" y="60454"/>
                  </a:cubicBezTo>
                  <a:cubicBezTo>
                    <a:pt x="92401" y="63222"/>
                    <a:pt x="110853" y="77061"/>
                    <a:pt x="115466" y="76139"/>
                  </a:cubicBezTo>
                  <a:cubicBezTo>
                    <a:pt x="118234" y="75216"/>
                    <a:pt x="131150" y="76139"/>
                    <a:pt x="140377" y="77984"/>
                  </a:cubicBezTo>
                  <a:cubicBezTo>
                    <a:pt x="139454" y="75216"/>
                    <a:pt x="139454" y="72448"/>
                    <a:pt x="141300" y="70603"/>
                  </a:cubicBezTo>
                  <a:cubicBezTo>
                    <a:pt x="144990" y="67835"/>
                    <a:pt x="152371" y="67835"/>
                    <a:pt x="148681" y="62299"/>
                  </a:cubicBezTo>
                  <a:cubicBezTo>
                    <a:pt x="144990" y="56763"/>
                    <a:pt x="143145" y="54918"/>
                    <a:pt x="143145" y="48460"/>
                  </a:cubicBezTo>
                  <a:cubicBezTo>
                    <a:pt x="143145" y="42001"/>
                    <a:pt x="140377" y="38311"/>
                    <a:pt x="141300" y="33698"/>
                  </a:cubicBezTo>
                  <a:cubicBezTo>
                    <a:pt x="142222" y="29085"/>
                    <a:pt x="144990" y="27239"/>
                    <a:pt x="148681" y="19858"/>
                  </a:cubicBezTo>
                  <a:close/>
                  <a:moveTo>
                    <a:pt x="13054" y="38311"/>
                  </a:moveTo>
                  <a:cubicBezTo>
                    <a:pt x="-785" y="42001"/>
                    <a:pt x="-2630" y="61377"/>
                    <a:pt x="2906" y="61377"/>
                  </a:cubicBezTo>
                  <a:cubicBezTo>
                    <a:pt x="10287" y="61377"/>
                    <a:pt x="25971" y="47537"/>
                    <a:pt x="29662" y="43847"/>
                  </a:cubicBezTo>
                  <a:cubicBezTo>
                    <a:pt x="33352" y="39234"/>
                    <a:pt x="26894" y="34620"/>
                    <a:pt x="13054" y="38311"/>
                  </a:cubicBezTo>
                  <a:close/>
                  <a:moveTo>
                    <a:pt x="24126" y="27239"/>
                  </a:moveTo>
                  <a:cubicBezTo>
                    <a:pt x="26894" y="21704"/>
                    <a:pt x="1983" y="23549"/>
                    <a:pt x="7519" y="29085"/>
                  </a:cubicBezTo>
                  <a:cubicBezTo>
                    <a:pt x="12132" y="32775"/>
                    <a:pt x="21358" y="32775"/>
                    <a:pt x="24126" y="2723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5" name="Google Shape;835;p63"/>
            <p:cNvSpPr/>
            <p:nvPr/>
          </p:nvSpPr>
          <p:spPr>
            <a:xfrm>
              <a:off x="7261277" y="3234553"/>
              <a:ext cx="451078" cy="268484"/>
            </a:xfrm>
            <a:custGeom>
              <a:avLst/>
              <a:gdLst/>
              <a:ahLst/>
              <a:cxnLst/>
              <a:rect l="l" t="t" r="r" b="b"/>
              <a:pathLst>
                <a:path w="451078" h="268484" extrusionOk="0">
                  <a:moveTo>
                    <a:pt x="446552" y="153156"/>
                  </a:moveTo>
                  <a:cubicBezTo>
                    <a:pt x="434558" y="143007"/>
                    <a:pt x="412414" y="131013"/>
                    <a:pt x="410569" y="136549"/>
                  </a:cubicBezTo>
                  <a:cubicBezTo>
                    <a:pt x="408724" y="143007"/>
                    <a:pt x="394884" y="143930"/>
                    <a:pt x="390271" y="137471"/>
                  </a:cubicBezTo>
                  <a:cubicBezTo>
                    <a:pt x="384736" y="131013"/>
                    <a:pt x="381045" y="124555"/>
                    <a:pt x="365361" y="130090"/>
                  </a:cubicBezTo>
                  <a:cubicBezTo>
                    <a:pt x="349676" y="136549"/>
                    <a:pt x="339527" y="144852"/>
                    <a:pt x="338604" y="150388"/>
                  </a:cubicBezTo>
                  <a:cubicBezTo>
                    <a:pt x="337682" y="156847"/>
                    <a:pt x="327533" y="162382"/>
                    <a:pt x="326610" y="154079"/>
                  </a:cubicBezTo>
                  <a:cubicBezTo>
                    <a:pt x="325687" y="145775"/>
                    <a:pt x="313693" y="143007"/>
                    <a:pt x="305390" y="141162"/>
                  </a:cubicBezTo>
                  <a:cubicBezTo>
                    <a:pt x="297086" y="139317"/>
                    <a:pt x="284169" y="143007"/>
                    <a:pt x="283247" y="134704"/>
                  </a:cubicBezTo>
                  <a:cubicBezTo>
                    <a:pt x="282324" y="126400"/>
                    <a:pt x="270330" y="117174"/>
                    <a:pt x="268485" y="107947"/>
                  </a:cubicBezTo>
                  <a:cubicBezTo>
                    <a:pt x="267562" y="98721"/>
                    <a:pt x="270330" y="85804"/>
                    <a:pt x="262026" y="83036"/>
                  </a:cubicBezTo>
                  <a:cubicBezTo>
                    <a:pt x="253722" y="81191"/>
                    <a:pt x="249109" y="67352"/>
                    <a:pt x="241728" y="67352"/>
                  </a:cubicBezTo>
                  <a:cubicBezTo>
                    <a:pt x="234347" y="67352"/>
                    <a:pt x="194675" y="67352"/>
                    <a:pt x="189139" y="65507"/>
                  </a:cubicBezTo>
                  <a:cubicBezTo>
                    <a:pt x="183603" y="63661"/>
                    <a:pt x="157770" y="73810"/>
                    <a:pt x="155001" y="67352"/>
                  </a:cubicBezTo>
                  <a:cubicBezTo>
                    <a:pt x="153156" y="62739"/>
                    <a:pt x="134704" y="42441"/>
                    <a:pt x="124555" y="34137"/>
                  </a:cubicBezTo>
                  <a:cubicBezTo>
                    <a:pt x="123632" y="38750"/>
                    <a:pt x="120864" y="42441"/>
                    <a:pt x="117174" y="45209"/>
                  </a:cubicBezTo>
                  <a:cubicBezTo>
                    <a:pt x="97799" y="59048"/>
                    <a:pt x="79346" y="57203"/>
                    <a:pt x="85804" y="39673"/>
                  </a:cubicBezTo>
                  <a:cubicBezTo>
                    <a:pt x="92263" y="23066"/>
                    <a:pt x="93186" y="2768"/>
                    <a:pt x="83036" y="2768"/>
                  </a:cubicBezTo>
                  <a:cubicBezTo>
                    <a:pt x="72888" y="2768"/>
                    <a:pt x="80269" y="37828"/>
                    <a:pt x="71965" y="40596"/>
                  </a:cubicBezTo>
                  <a:cubicBezTo>
                    <a:pt x="65507" y="42441"/>
                    <a:pt x="62739" y="14762"/>
                    <a:pt x="68275" y="0"/>
                  </a:cubicBezTo>
                  <a:lnTo>
                    <a:pt x="2768" y="17530"/>
                  </a:lnTo>
                  <a:lnTo>
                    <a:pt x="0" y="132858"/>
                  </a:lnTo>
                  <a:cubicBezTo>
                    <a:pt x="0" y="132858"/>
                    <a:pt x="0" y="132858"/>
                    <a:pt x="0" y="132858"/>
                  </a:cubicBezTo>
                  <a:cubicBezTo>
                    <a:pt x="6459" y="135626"/>
                    <a:pt x="12917" y="136549"/>
                    <a:pt x="18453" y="137471"/>
                  </a:cubicBezTo>
                  <a:cubicBezTo>
                    <a:pt x="28602" y="138394"/>
                    <a:pt x="27679" y="130090"/>
                    <a:pt x="27679" y="125477"/>
                  </a:cubicBezTo>
                  <a:cubicBezTo>
                    <a:pt x="27679" y="120864"/>
                    <a:pt x="38750" y="110715"/>
                    <a:pt x="46131" y="111638"/>
                  </a:cubicBezTo>
                  <a:cubicBezTo>
                    <a:pt x="53512" y="112560"/>
                    <a:pt x="53512" y="101489"/>
                    <a:pt x="55358" y="101489"/>
                  </a:cubicBezTo>
                  <a:cubicBezTo>
                    <a:pt x="57203" y="101489"/>
                    <a:pt x="63661" y="99644"/>
                    <a:pt x="66429" y="95953"/>
                  </a:cubicBezTo>
                  <a:cubicBezTo>
                    <a:pt x="69197" y="92263"/>
                    <a:pt x="81191" y="96876"/>
                    <a:pt x="84882" y="100566"/>
                  </a:cubicBezTo>
                  <a:cubicBezTo>
                    <a:pt x="88573" y="104257"/>
                    <a:pt x="97799" y="106102"/>
                    <a:pt x="105180" y="107947"/>
                  </a:cubicBezTo>
                  <a:cubicBezTo>
                    <a:pt x="112561" y="109793"/>
                    <a:pt x="114406" y="131013"/>
                    <a:pt x="114406" y="135626"/>
                  </a:cubicBezTo>
                  <a:cubicBezTo>
                    <a:pt x="114406" y="140239"/>
                    <a:pt x="147620" y="139317"/>
                    <a:pt x="153156" y="140239"/>
                  </a:cubicBezTo>
                  <a:cubicBezTo>
                    <a:pt x="158692" y="141162"/>
                    <a:pt x="158692" y="150388"/>
                    <a:pt x="164227" y="156847"/>
                  </a:cubicBezTo>
                  <a:cubicBezTo>
                    <a:pt x="169764" y="164228"/>
                    <a:pt x="173454" y="173454"/>
                    <a:pt x="176222" y="178067"/>
                  </a:cubicBezTo>
                  <a:cubicBezTo>
                    <a:pt x="178990" y="182680"/>
                    <a:pt x="197442" y="190061"/>
                    <a:pt x="202056" y="197442"/>
                  </a:cubicBezTo>
                  <a:cubicBezTo>
                    <a:pt x="206669" y="204823"/>
                    <a:pt x="221430" y="211282"/>
                    <a:pt x="232502" y="214972"/>
                  </a:cubicBezTo>
                  <a:cubicBezTo>
                    <a:pt x="243574" y="218663"/>
                    <a:pt x="253722" y="233425"/>
                    <a:pt x="259259" y="232502"/>
                  </a:cubicBezTo>
                  <a:cubicBezTo>
                    <a:pt x="265716" y="231579"/>
                    <a:pt x="282324" y="239883"/>
                    <a:pt x="282324" y="239883"/>
                  </a:cubicBezTo>
                  <a:lnTo>
                    <a:pt x="284169" y="257413"/>
                  </a:lnTo>
                  <a:cubicBezTo>
                    <a:pt x="285092" y="257413"/>
                    <a:pt x="286014" y="257413"/>
                    <a:pt x="286014" y="256490"/>
                  </a:cubicBezTo>
                  <a:cubicBezTo>
                    <a:pt x="295241" y="253722"/>
                    <a:pt x="300777" y="263871"/>
                    <a:pt x="307235" y="263871"/>
                  </a:cubicBezTo>
                  <a:cubicBezTo>
                    <a:pt x="310003" y="263871"/>
                    <a:pt x="313693" y="266639"/>
                    <a:pt x="317384" y="268485"/>
                  </a:cubicBezTo>
                  <a:cubicBezTo>
                    <a:pt x="316461" y="253722"/>
                    <a:pt x="321997" y="246341"/>
                    <a:pt x="328456" y="241728"/>
                  </a:cubicBezTo>
                  <a:cubicBezTo>
                    <a:pt x="335836" y="236193"/>
                    <a:pt x="323842" y="226966"/>
                    <a:pt x="325687" y="218663"/>
                  </a:cubicBezTo>
                  <a:cubicBezTo>
                    <a:pt x="327533" y="210359"/>
                    <a:pt x="308158" y="205746"/>
                    <a:pt x="309080" y="198365"/>
                  </a:cubicBezTo>
                  <a:cubicBezTo>
                    <a:pt x="310925" y="190984"/>
                    <a:pt x="326610" y="191906"/>
                    <a:pt x="333991" y="189139"/>
                  </a:cubicBezTo>
                  <a:cubicBezTo>
                    <a:pt x="341372" y="186371"/>
                    <a:pt x="335836" y="174376"/>
                    <a:pt x="342295" y="174376"/>
                  </a:cubicBezTo>
                  <a:cubicBezTo>
                    <a:pt x="348753" y="174376"/>
                    <a:pt x="352444" y="166996"/>
                    <a:pt x="354289" y="160537"/>
                  </a:cubicBezTo>
                  <a:cubicBezTo>
                    <a:pt x="356134" y="154079"/>
                    <a:pt x="368128" y="160537"/>
                    <a:pt x="374587" y="155924"/>
                  </a:cubicBezTo>
                  <a:cubicBezTo>
                    <a:pt x="381045" y="151311"/>
                    <a:pt x="390271" y="148543"/>
                    <a:pt x="392116" y="152233"/>
                  </a:cubicBezTo>
                  <a:cubicBezTo>
                    <a:pt x="393962" y="155001"/>
                    <a:pt x="386581" y="167918"/>
                    <a:pt x="382890" y="173454"/>
                  </a:cubicBezTo>
                  <a:cubicBezTo>
                    <a:pt x="393962" y="173454"/>
                    <a:pt x="409647" y="171609"/>
                    <a:pt x="412414" y="167918"/>
                  </a:cubicBezTo>
                  <a:cubicBezTo>
                    <a:pt x="416105" y="164228"/>
                    <a:pt x="431789" y="174376"/>
                    <a:pt x="437325" y="164228"/>
                  </a:cubicBezTo>
                  <a:cubicBezTo>
                    <a:pt x="441016" y="155924"/>
                    <a:pt x="459468" y="163305"/>
                    <a:pt x="446552" y="1531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6" name="Google Shape;836;p63"/>
            <p:cNvSpPr/>
            <p:nvPr/>
          </p:nvSpPr>
          <p:spPr>
            <a:xfrm>
              <a:off x="5943573" y="1734362"/>
              <a:ext cx="669097" cy="1063132"/>
            </a:xfrm>
            <a:custGeom>
              <a:avLst/>
              <a:gdLst/>
              <a:ahLst/>
              <a:cxnLst/>
              <a:rect l="l" t="t" r="r" b="b"/>
              <a:pathLst>
                <a:path w="669097" h="1063132" extrusionOk="0">
                  <a:moveTo>
                    <a:pt x="648800" y="566493"/>
                  </a:moveTo>
                  <a:cubicBezTo>
                    <a:pt x="646954" y="572029"/>
                    <a:pt x="636806" y="571106"/>
                    <a:pt x="636806" y="565570"/>
                  </a:cubicBezTo>
                  <a:cubicBezTo>
                    <a:pt x="636806" y="560035"/>
                    <a:pt x="620198" y="555421"/>
                    <a:pt x="620198" y="552654"/>
                  </a:cubicBezTo>
                  <a:cubicBezTo>
                    <a:pt x="619275" y="549886"/>
                    <a:pt x="627579" y="549886"/>
                    <a:pt x="633115" y="553576"/>
                  </a:cubicBezTo>
                  <a:cubicBezTo>
                    <a:pt x="639573" y="557267"/>
                    <a:pt x="643264" y="554499"/>
                    <a:pt x="650645" y="548040"/>
                  </a:cubicBezTo>
                  <a:cubicBezTo>
                    <a:pt x="658026" y="541582"/>
                    <a:pt x="667252" y="547118"/>
                    <a:pt x="668175" y="540659"/>
                  </a:cubicBezTo>
                  <a:cubicBezTo>
                    <a:pt x="669098" y="534201"/>
                    <a:pt x="657104" y="531433"/>
                    <a:pt x="654336" y="527743"/>
                  </a:cubicBezTo>
                  <a:cubicBezTo>
                    <a:pt x="651567" y="524052"/>
                    <a:pt x="643264" y="519439"/>
                    <a:pt x="634960" y="521284"/>
                  </a:cubicBezTo>
                  <a:cubicBezTo>
                    <a:pt x="626657" y="523129"/>
                    <a:pt x="625734" y="519439"/>
                    <a:pt x="621121" y="514826"/>
                  </a:cubicBezTo>
                  <a:cubicBezTo>
                    <a:pt x="616508" y="510213"/>
                    <a:pt x="600823" y="517594"/>
                    <a:pt x="600823" y="528665"/>
                  </a:cubicBezTo>
                  <a:cubicBezTo>
                    <a:pt x="600823" y="539737"/>
                    <a:pt x="591597" y="536969"/>
                    <a:pt x="594365" y="531433"/>
                  </a:cubicBezTo>
                  <a:cubicBezTo>
                    <a:pt x="597133" y="525897"/>
                    <a:pt x="589752" y="518516"/>
                    <a:pt x="597133" y="516671"/>
                  </a:cubicBezTo>
                  <a:cubicBezTo>
                    <a:pt x="604514" y="514826"/>
                    <a:pt x="600823" y="502832"/>
                    <a:pt x="586061" y="501909"/>
                  </a:cubicBezTo>
                  <a:cubicBezTo>
                    <a:pt x="572222" y="500986"/>
                    <a:pt x="566686" y="512981"/>
                    <a:pt x="569454" y="516671"/>
                  </a:cubicBezTo>
                  <a:cubicBezTo>
                    <a:pt x="573144" y="520362"/>
                    <a:pt x="560228" y="536969"/>
                    <a:pt x="553769" y="536969"/>
                  </a:cubicBezTo>
                  <a:cubicBezTo>
                    <a:pt x="547311" y="536969"/>
                    <a:pt x="554692" y="523129"/>
                    <a:pt x="553769" y="514826"/>
                  </a:cubicBezTo>
                  <a:cubicBezTo>
                    <a:pt x="553769" y="507445"/>
                    <a:pt x="548234" y="511135"/>
                    <a:pt x="537162" y="524052"/>
                  </a:cubicBezTo>
                  <a:cubicBezTo>
                    <a:pt x="526090" y="536046"/>
                    <a:pt x="518709" y="547118"/>
                    <a:pt x="512251" y="548963"/>
                  </a:cubicBezTo>
                  <a:cubicBezTo>
                    <a:pt x="505792" y="549886"/>
                    <a:pt x="506715" y="537892"/>
                    <a:pt x="516864" y="532356"/>
                  </a:cubicBezTo>
                  <a:cubicBezTo>
                    <a:pt x="527013" y="526820"/>
                    <a:pt x="527013" y="512058"/>
                    <a:pt x="533471" y="512058"/>
                  </a:cubicBezTo>
                  <a:cubicBezTo>
                    <a:pt x="539930" y="512058"/>
                    <a:pt x="539930" y="504677"/>
                    <a:pt x="530704" y="501909"/>
                  </a:cubicBezTo>
                  <a:cubicBezTo>
                    <a:pt x="521477" y="499141"/>
                    <a:pt x="519632" y="510213"/>
                    <a:pt x="516864" y="513903"/>
                  </a:cubicBezTo>
                  <a:cubicBezTo>
                    <a:pt x="514096" y="516671"/>
                    <a:pt x="498412" y="508367"/>
                    <a:pt x="498412" y="511135"/>
                  </a:cubicBezTo>
                  <a:cubicBezTo>
                    <a:pt x="498412" y="513903"/>
                    <a:pt x="490108" y="515749"/>
                    <a:pt x="493798" y="521284"/>
                  </a:cubicBezTo>
                  <a:cubicBezTo>
                    <a:pt x="497489" y="526820"/>
                    <a:pt x="491953" y="532356"/>
                    <a:pt x="488263" y="524975"/>
                  </a:cubicBezTo>
                  <a:cubicBezTo>
                    <a:pt x="484572" y="517594"/>
                    <a:pt x="474423" y="523129"/>
                    <a:pt x="469810" y="531433"/>
                  </a:cubicBezTo>
                  <a:cubicBezTo>
                    <a:pt x="465197" y="538814"/>
                    <a:pt x="458739" y="538814"/>
                    <a:pt x="463352" y="541582"/>
                  </a:cubicBezTo>
                  <a:cubicBezTo>
                    <a:pt x="467965" y="544350"/>
                    <a:pt x="467965" y="554499"/>
                    <a:pt x="460584" y="556344"/>
                  </a:cubicBezTo>
                  <a:cubicBezTo>
                    <a:pt x="453203" y="558189"/>
                    <a:pt x="455971" y="537892"/>
                    <a:pt x="451358" y="539737"/>
                  </a:cubicBezTo>
                  <a:cubicBezTo>
                    <a:pt x="445822" y="541582"/>
                    <a:pt x="449512" y="529588"/>
                    <a:pt x="456893" y="529588"/>
                  </a:cubicBezTo>
                  <a:cubicBezTo>
                    <a:pt x="464274" y="529588"/>
                    <a:pt x="471655" y="518516"/>
                    <a:pt x="470733" y="515749"/>
                  </a:cubicBezTo>
                  <a:cubicBezTo>
                    <a:pt x="469810" y="511135"/>
                    <a:pt x="461506" y="512058"/>
                    <a:pt x="461506" y="518516"/>
                  </a:cubicBezTo>
                  <a:cubicBezTo>
                    <a:pt x="461506" y="524975"/>
                    <a:pt x="452280" y="523129"/>
                    <a:pt x="443054" y="522207"/>
                  </a:cubicBezTo>
                  <a:cubicBezTo>
                    <a:pt x="433828" y="522207"/>
                    <a:pt x="433828" y="533278"/>
                    <a:pt x="444899" y="539737"/>
                  </a:cubicBezTo>
                  <a:cubicBezTo>
                    <a:pt x="455971" y="546195"/>
                    <a:pt x="443054" y="549886"/>
                    <a:pt x="437518" y="545273"/>
                  </a:cubicBezTo>
                  <a:cubicBezTo>
                    <a:pt x="431982" y="540659"/>
                    <a:pt x="423679" y="542505"/>
                    <a:pt x="418143" y="545273"/>
                  </a:cubicBezTo>
                  <a:cubicBezTo>
                    <a:pt x="412607" y="548040"/>
                    <a:pt x="431982" y="554499"/>
                    <a:pt x="432905" y="558189"/>
                  </a:cubicBezTo>
                  <a:cubicBezTo>
                    <a:pt x="433828" y="561880"/>
                    <a:pt x="422756" y="553576"/>
                    <a:pt x="420911" y="556344"/>
                  </a:cubicBezTo>
                  <a:cubicBezTo>
                    <a:pt x="418143" y="559112"/>
                    <a:pt x="407994" y="554499"/>
                    <a:pt x="407071" y="548040"/>
                  </a:cubicBezTo>
                  <a:cubicBezTo>
                    <a:pt x="406149" y="541582"/>
                    <a:pt x="388619" y="550808"/>
                    <a:pt x="398768" y="552654"/>
                  </a:cubicBezTo>
                  <a:cubicBezTo>
                    <a:pt x="407994" y="555421"/>
                    <a:pt x="405226" y="560957"/>
                    <a:pt x="405226" y="569261"/>
                  </a:cubicBezTo>
                  <a:cubicBezTo>
                    <a:pt x="405226" y="577565"/>
                    <a:pt x="394155" y="571106"/>
                    <a:pt x="396000" y="563725"/>
                  </a:cubicBezTo>
                  <a:cubicBezTo>
                    <a:pt x="397845" y="556344"/>
                    <a:pt x="388619" y="558189"/>
                    <a:pt x="381238" y="562802"/>
                  </a:cubicBezTo>
                  <a:cubicBezTo>
                    <a:pt x="373857" y="567416"/>
                    <a:pt x="382161" y="554499"/>
                    <a:pt x="379392" y="548040"/>
                  </a:cubicBezTo>
                  <a:cubicBezTo>
                    <a:pt x="376625" y="541582"/>
                    <a:pt x="369244" y="548040"/>
                    <a:pt x="360940" y="549886"/>
                  </a:cubicBezTo>
                  <a:cubicBezTo>
                    <a:pt x="352637" y="551731"/>
                    <a:pt x="348946" y="551731"/>
                    <a:pt x="353559" y="557267"/>
                  </a:cubicBezTo>
                  <a:cubicBezTo>
                    <a:pt x="358172" y="562802"/>
                    <a:pt x="358172" y="570183"/>
                    <a:pt x="350791" y="569261"/>
                  </a:cubicBezTo>
                  <a:cubicBezTo>
                    <a:pt x="344333" y="568338"/>
                    <a:pt x="341565" y="569261"/>
                    <a:pt x="342487" y="575719"/>
                  </a:cubicBezTo>
                  <a:cubicBezTo>
                    <a:pt x="343410" y="582178"/>
                    <a:pt x="334184" y="582178"/>
                    <a:pt x="333261" y="576642"/>
                  </a:cubicBezTo>
                  <a:cubicBezTo>
                    <a:pt x="332339" y="571106"/>
                    <a:pt x="319422" y="572951"/>
                    <a:pt x="315732" y="579410"/>
                  </a:cubicBezTo>
                  <a:cubicBezTo>
                    <a:pt x="312041" y="585868"/>
                    <a:pt x="300969" y="590481"/>
                    <a:pt x="301892" y="596940"/>
                  </a:cubicBezTo>
                  <a:cubicBezTo>
                    <a:pt x="302815" y="603398"/>
                    <a:pt x="311118" y="593249"/>
                    <a:pt x="318499" y="596017"/>
                  </a:cubicBezTo>
                  <a:cubicBezTo>
                    <a:pt x="325880" y="598785"/>
                    <a:pt x="318499" y="601553"/>
                    <a:pt x="322190" y="605243"/>
                  </a:cubicBezTo>
                  <a:cubicBezTo>
                    <a:pt x="325880" y="608934"/>
                    <a:pt x="324958" y="617237"/>
                    <a:pt x="319422" y="612624"/>
                  </a:cubicBezTo>
                  <a:cubicBezTo>
                    <a:pt x="313886" y="608011"/>
                    <a:pt x="307428" y="606166"/>
                    <a:pt x="305582" y="614470"/>
                  </a:cubicBezTo>
                  <a:cubicBezTo>
                    <a:pt x="303738" y="622773"/>
                    <a:pt x="298201" y="613547"/>
                    <a:pt x="293588" y="607089"/>
                  </a:cubicBezTo>
                  <a:cubicBezTo>
                    <a:pt x="288975" y="600630"/>
                    <a:pt x="284362" y="618160"/>
                    <a:pt x="279749" y="614470"/>
                  </a:cubicBezTo>
                  <a:cubicBezTo>
                    <a:pt x="275136" y="610779"/>
                    <a:pt x="289898" y="598785"/>
                    <a:pt x="286207" y="593249"/>
                  </a:cubicBezTo>
                  <a:cubicBezTo>
                    <a:pt x="282517" y="587713"/>
                    <a:pt x="279749" y="596940"/>
                    <a:pt x="270523" y="605243"/>
                  </a:cubicBezTo>
                  <a:cubicBezTo>
                    <a:pt x="261296" y="614470"/>
                    <a:pt x="250225" y="613547"/>
                    <a:pt x="253915" y="618160"/>
                  </a:cubicBezTo>
                  <a:cubicBezTo>
                    <a:pt x="258529" y="622773"/>
                    <a:pt x="244689" y="624618"/>
                    <a:pt x="242844" y="632000"/>
                  </a:cubicBezTo>
                  <a:cubicBezTo>
                    <a:pt x="240076" y="639380"/>
                    <a:pt x="222546" y="642148"/>
                    <a:pt x="210552" y="649529"/>
                  </a:cubicBezTo>
                  <a:cubicBezTo>
                    <a:pt x="198558" y="656910"/>
                    <a:pt x="213320" y="657833"/>
                    <a:pt x="219778" y="650452"/>
                  </a:cubicBezTo>
                  <a:cubicBezTo>
                    <a:pt x="226237" y="643071"/>
                    <a:pt x="229004" y="647684"/>
                    <a:pt x="239154" y="641226"/>
                  </a:cubicBezTo>
                  <a:cubicBezTo>
                    <a:pt x="249302" y="634767"/>
                    <a:pt x="260374" y="629232"/>
                    <a:pt x="264064" y="632000"/>
                  </a:cubicBezTo>
                  <a:cubicBezTo>
                    <a:pt x="267755" y="634767"/>
                    <a:pt x="274213" y="636613"/>
                    <a:pt x="279749" y="629232"/>
                  </a:cubicBezTo>
                  <a:cubicBezTo>
                    <a:pt x="284362" y="621851"/>
                    <a:pt x="290821" y="623696"/>
                    <a:pt x="296356" y="628309"/>
                  </a:cubicBezTo>
                  <a:cubicBezTo>
                    <a:pt x="300969" y="632922"/>
                    <a:pt x="288053" y="635690"/>
                    <a:pt x="293588" y="642148"/>
                  </a:cubicBezTo>
                  <a:cubicBezTo>
                    <a:pt x="300047" y="648607"/>
                    <a:pt x="286207" y="651375"/>
                    <a:pt x="286207" y="646762"/>
                  </a:cubicBezTo>
                  <a:cubicBezTo>
                    <a:pt x="286207" y="641226"/>
                    <a:pt x="278826" y="636613"/>
                    <a:pt x="276059" y="642148"/>
                  </a:cubicBezTo>
                  <a:cubicBezTo>
                    <a:pt x="273290" y="646762"/>
                    <a:pt x="268677" y="652297"/>
                    <a:pt x="264064" y="653220"/>
                  </a:cubicBezTo>
                  <a:cubicBezTo>
                    <a:pt x="259451" y="653220"/>
                    <a:pt x="253915" y="662446"/>
                    <a:pt x="253915" y="671672"/>
                  </a:cubicBezTo>
                  <a:cubicBezTo>
                    <a:pt x="253915" y="680899"/>
                    <a:pt x="244689" y="671672"/>
                    <a:pt x="244689" y="679976"/>
                  </a:cubicBezTo>
                  <a:cubicBezTo>
                    <a:pt x="243767" y="688280"/>
                    <a:pt x="231772" y="702119"/>
                    <a:pt x="220701" y="712268"/>
                  </a:cubicBezTo>
                  <a:cubicBezTo>
                    <a:pt x="209629" y="722417"/>
                    <a:pt x="219778" y="725185"/>
                    <a:pt x="216088" y="731643"/>
                  </a:cubicBezTo>
                  <a:cubicBezTo>
                    <a:pt x="212397" y="738102"/>
                    <a:pt x="199480" y="732566"/>
                    <a:pt x="195790" y="735334"/>
                  </a:cubicBezTo>
                  <a:cubicBezTo>
                    <a:pt x="191177" y="738102"/>
                    <a:pt x="198558" y="753786"/>
                    <a:pt x="192099" y="759322"/>
                  </a:cubicBezTo>
                  <a:cubicBezTo>
                    <a:pt x="186564" y="763935"/>
                    <a:pt x="192099" y="771316"/>
                    <a:pt x="192099" y="776852"/>
                  </a:cubicBezTo>
                  <a:cubicBezTo>
                    <a:pt x="192099" y="782388"/>
                    <a:pt x="177338" y="773161"/>
                    <a:pt x="175492" y="779620"/>
                  </a:cubicBezTo>
                  <a:cubicBezTo>
                    <a:pt x="173647" y="786078"/>
                    <a:pt x="161653" y="784233"/>
                    <a:pt x="157040" y="785156"/>
                  </a:cubicBezTo>
                  <a:cubicBezTo>
                    <a:pt x="153349" y="787001"/>
                    <a:pt x="164421" y="796227"/>
                    <a:pt x="171802" y="801763"/>
                  </a:cubicBezTo>
                  <a:cubicBezTo>
                    <a:pt x="179183" y="807299"/>
                    <a:pt x="165343" y="810989"/>
                    <a:pt x="163498" y="805453"/>
                  </a:cubicBezTo>
                  <a:cubicBezTo>
                    <a:pt x="161653" y="798995"/>
                    <a:pt x="152426" y="809144"/>
                    <a:pt x="140432" y="814680"/>
                  </a:cubicBezTo>
                  <a:cubicBezTo>
                    <a:pt x="128438" y="820215"/>
                    <a:pt x="133051" y="831287"/>
                    <a:pt x="123825" y="831287"/>
                  </a:cubicBezTo>
                  <a:cubicBezTo>
                    <a:pt x="114599" y="831287"/>
                    <a:pt x="117367" y="846049"/>
                    <a:pt x="110908" y="850662"/>
                  </a:cubicBezTo>
                  <a:cubicBezTo>
                    <a:pt x="104450" y="855275"/>
                    <a:pt x="106295" y="839591"/>
                    <a:pt x="97069" y="839591"/>
                  </a:cubicBezTo>
                  <a:cubicBezTo>
                    <a:pt x="87843" y="839591"/>
                    <a:pt x="87843" y="846049"/>
                    <a:pt x="94301" y="854353"/>
                  </a:cubicBezTo>
                  <a:cubicBezTo>
                    <a:pt x="100759" y="862656"/>
                    <a:pt x="85075" y="856198"/>
                    <a:pt x="80462" y="863579"/>
                  </a:cubicBezTo>
                  <a:cubicBezTo>
                    <a:pt x="74926" y="870960"/>
                    <a:pt x="59241" y="867269"/>
                    <a:pt x="55551" y="872805"/>
                  </a:cubicBezTo>
                  <a:cubicBezTo>
                    <a:pt x="50937" y="878341"/>
                    <a:pt x="67545" y="878341"/>
                    <a:pt x="69390" y="882954"/>
                  </a:cubicBezTo>
                  <a:cubicBezTo>
                    <a:pt x="71235" y="887567"/>
                    <a:pt x="55551" y="885722"/>
                    <a:pt x="47247" y="882954"/>
                  </a:cubicBezTo>
                  <a:cubicBezTo>
                    <a:pt x="38943" y="881109"/>
                    <a:pt x="40789" y="894026"/>
                    <a:pt x="33408" y="892180"/>
                  </a:cubicBezTo>
                  <a:cubicBezTo>
                    <a:pt x="26026" y="890335"/>
                    <a:pt x="15878" y="898639"/>
                    <a:pt x="21413" y="904174"/>
                  </a:cubicBezTo>
                  <a:cubicBezTo>
                    <a:pt x="26949" y="909710"/>
                    <a:pt x="16800" y="910633"/>
                    <a:pt x="12187" y="906942"/>
                  </a:cubicBezTo>
                  <a:cubicBezTo>
                    <a:pt x="6652" y="903252"/>
                    <a:pt x="2038" y="911555"/>
                    <a:pt x="193" y="918936"/>
                  </a:cubicBezTo>
                  <a:cubicBezTo>
                    <a:pt x="-1652" y="925395"/>
                    <a:pt x="10342" y="929085"/>
                    <a:pt x="10342" y="931853"/>
                  </a:cubicBezTo>
                  <a:cubicBezTo>
                    <a:pt x="10342" y="934621"/>
                    <a:pt x="193" y="940157"/>
                    <a:pt x="7574" y="941080"/>
                  </a:cubicBezTo>
                  <a:cubicBezTo>
                    <a:pt x="14955" y="942925"/>
                    <a:pt x="9419" y="948461"/>
                    <a:pt x="4806" y="950306"/>
                  </a:cubicBezTo>
                  <a:cubicBezTo>
                    <a:pt x="193" y="952151"/>
                    <a:pt x="193" y="956764"/>
                    <a:pt x="4806" y="962300"/>
                  </a:cubicBezTo>
                  <a:cubicBezTo>
                    <a:pt x="9419" y="967836"/>
                    <a:pt x="-3497" y="969681"/>
                    <a:pt x="2961" y="977985"/>
                  </a:cubicBezTo>
                  <a:cubicBezTo>
                    <a:pt x="9419" y="987211"/>
                    <a:pt x="14032" y="975217"/>
                    <a:pt x="16800" y="982598"/>
                  </a:cubicBezTo>
                  <a:cubicBezTo>
                    <a:pt x="19568" y="989056"/>
                    <a:pt x="26949" y="983520"/>
                    <a:pt x="35253" y="975217"/>
                  </a:cubicBezTo>
                  <a:cubicBezTo>
                    <a:pt x="43557" y="967836"/>
                    <a:pt x="47247" y="983520"/>
                    <a:pt x="39866" y="983520"/>
                  </a:cubicBezTo>
                  <a:cubicBezTo>
                    <a:pt x="32485" y="983520"/>
                    <a:pt x="25104" y="987211"/>
                    <a:pt x="26026" y="994592"/>
                  </a:cubicBezTo>
                  <a:cubicBezTo>
                    <a:pt x="27872" y="1001973"/>
                    <a:pt x="14955" y="1000128"/>
                    <a:pt x="15878" y="991824"/>
                  </a:cubicBezTo>
                  <a:cubicBezTo>
                    <a:pt x="15878" y="983520"/>
                    <a:pt x="2038" y="993669"/>
                    <a:pt x="6652" y="999205"/>
                  </a:cubicBezTo>
                  <a:cubicBezTo>
                    <a:pt x="12187" y="1005663"/>
                    <a:pt x="4806" y="1008431"/>
                    <a:pt x="4806" y="1014890"/>
                  </a:cubicBezTo>
                  <a:cubicBezTo>
                    <a:pt x="4806" y="1021348"/>
                    <a:pt x="14955" y="1019503"/>
                    <a:pt x="19568" y="1013044"/>
                  </a:cubicBezTo>
                  <a:cubicBezTo>
                    <a:pt x="24181" y="1006586"/>
                    <a:pt x="30640" y="1008431"/>
                    <a:pt x="33408" y="1014890"/>
                  </a:cubicBezTo>
                  <a:cubicBezTo>
                    <a:pt x="36175" y="1021348"/>
                    <a:pt x="26949" y="1016735"/>
                    <a:pt x="26949" y="1025039"/>
                  </a:cubicBezTo>
                  <a:cubicBezTo>
                    <a:pt x="26949" y="1034265"/>
                    <a:pt x="21413" y="1025961"/>
                    <a:pt x="15878" y="1033342"/>
                  </a:cubicBezTo>
                  <a:cubicBezTo>
                    <a:pt x="11265" y="1040723"/>
                    <a:pt x="35253" y="1052717"/>
                    <a:pt x="43557" y="1054563"/>
                  </a:cubicBezTo>
                  <a:cubicBezTo>
                    <a:pt x="50937" y="1056408"/>
                    <a:pt x="58318" y="1064712"/>
                    <a:pt x="74003" y="1062866"/>
                  </a:cubicBezTo>
                  <a:cubicBezTo>
                    <a:pt x="89688" y="1060098"/>
                    <a:pt x="118289" y="1032420"/>
                    <a:pt x="122902" y="1026884"/>
                  </a:cubicBezTo>
                  <a:cubicBezTo>
                    <a:pt x="126593" y="1022271"/>
                    <a:pt x="134897" y="1027806"/>
                    <a:pt x="141355" y="1023193"/>
                  </a:cubicBezTo>
                  <a:cubicBezTo>
                    <a:pt x="147813" y="1018580"/>
                    <a:pt x="144123" y="1006586"/>
                    <a:pt x="147813" y="1004741"/>
                  </a:cubicBezTo>
                  <a:cubicBezTo>
                    <a:pt x="152426" y="1001973"/>
                    <a:pt x="154272" y="1017658"/>
                    <a:pt x="157962" y="1018580"/>
                  </a:cubicBezTo>
                  <a:cubicBezTo>
                    <a:pt x="161653" y="1020425"/>
                    <a:pt x="164421" y="1022271"/>
                    <a:pt x="164421" y="1030574"/>
                  </a:cubicBezTo>
                  <a:cubicBezTo>
                    <a:pt x="167189" y="1030574"/>
                    <a:pt x="170879" y="1030574"/>
                    <a:pt x="172724" y="1031497"/>
                  </a:cubicBezTo>
                  <a:cubicBezTo>
                    <a:pt x="177338" y="1035188"/>
                    <a:pt x="179183" y="1019503"/>
                    <a:pt x="179183" y="1013967"/>
                  </a:cubicBezTo>
                  <a:cubicBezTo>
                    <a:pt x="179183" y="1009354"/>
                    <a:pt x="183796" y="999205"/>
                    <a:pt x="182873" y="992747"/>
                  </a:cubicBezTo>
                  <a:cubicBezTo>
                    <a:pt x="181951" y="986288"/>
                    <a:pt x="197635" y="991824"/>
                    <a:pt x="200403" y="986288"/>
                  </a:cubicBezTo>
                  <a:cubicBezTo>
                    <a:pt x="203171" y="981675"/>
                    <a:pt x="204093" y="964145"/>
                    <a:pt x="199480" y="961377"/>
                  </a:cubicBezTo>
                  <a:cubicBezTo>
                    <a:pt x="194867" y="958609"/>
                    <a:pt x="193022" y="949383"/>
                    <a:pt x="198558" y="949383"/>
                  </a:cubicBezTo>
                  <a:cubicBezTo>
                    <a:pt x="203171" y="949383"/>
                    <a:pt x="209629" y="945693"/>
                    <a:pt x="208706" y="935544"/>
                  </a:cubicBezTo>
                  <a:cubicBezTo>
                    <a:pt x="207784" y="925395"/>
                    <a:pt x="193022" y="927240"/>
                    <a:pt x="191177" y="917091"/>
                  </a:cubicBezTo>
                  <a:cubicBezTo>
                    <a:pt x="190254" y="906942"/>
                    <a:pt x="198558" y="905097"/>
                    <a:pt x="192099" y="892180"/>
                  </a:cubicBezTo>
                  <a:cubicBezTo>
                    <a:pt x="185641" y="880186"/>
                    <a:pt x="194867" y="872805"/>
                    <a:pt x="192099" y="866347"/>
                  </a:cubicBezTo>
                  <a:cubicBezTo>
                    <a:pt x="189332" y="859888"/>
                    <a:pt x="187486" y="852507"/>
                    <a:pt x="194867" y="840513"/>
                  </a:cubicBezTo>
                  <a:cubicBezTo>
                    <a:pt x="202249" y="828519"/>
                    <a:pt x="216088" y="822061"/>
                    <a:pt x="220701" y="822983"/>
                  </a:cubicBezTo>
                  <a:cubicBezTo>
                    <a:pt x="225314" y="823906"/>
                    <a:pt x="234540" y="829442"/>
                    <a:pt x="238231" y="822061"/>
                  </a:cubicBezTo>
                  <a:cubicBezTo>
                    <a:pt x="241921" y="814680"/>
                    <a:pt x="241921" y="808221"/>
                    <a:pt x="238231" y="807299"/>
                  </a:cubicBezTo>
                  <a:cubicBezTo>
                    <a:pt x="234540" y="806376"/>
                    <a:pt x="224391" y="803608"/>
                    <a:pt x="231772" y="793459"/>
                  </a:cubicBezTo>
                  <a:cubicBezTo>
                    <a:pt x="239154" y="783310"/>
                    <a:pt x="247457" y="771316"/>
                    <a:pt x="249302" y="760245"/>
                  </a:cubicBezTo>
                  <a:cubicBezTo>
                    <a:pt x="250225" y="749173"/>
                    <a:pt x="246535" y="740869"/>
                    <a:pt x="250225" y="737179"/>
                  </a:cubicBezTo>
                  <a:cubicBezTo>
                    <a:pt x="253915" y="733488"/>
                    <a:pt x="262219" y="737179"/>
                    <a:pt x="269600" y="732566"/>
                  </a:cubicBezTo>
                  <a:cubicBezTo>
                    <a:pt x="276981" y="727953"/>
                    <a:pt x="270523" y="721494"/>
                    <a:pt x="274213" y="717804"/>
                  </a:cubicBezTo>
                  <a:cubicBezTo>
                    <a:pt x="277904" y="714113"/>
                    <a:pt x="282517" y="702119"/>
                    <a:pt x="288053" y="698429"/>
                  </a:cubicBezTo>
                  <a:cubicBezTo>
                    <a:pt x="292666" y="694738"/>
                    <a:pt x="298201" y="690125"/>
                    <a:pt x="294511" y="684589"/>
                  </a:cubicBezTo>
                  <a:cubicBezTo>
                    <a:pt x="290821" y="679976"/>
                    <a:pt x="301892" y="674440"/>
                    <a:pt x="301892" y="666137"/>
                  </a:cubicBezTo>
                  <a:cubicBezTo>
                    <a:pt x="301892" y="657833"/>
                    <a:pt x="313886" y="651375"/>
                    <a:pt x="321267" y="651375"/>
                  </a:cubicBezTo>
                  <a:cubicBezTo>
                    <a:pt x="328648" y="651375"/>
                    <a:pt x="340643" y="651375"/>
                    <a:pt x="340643" y="643994"/>
                  </a:cubicBezTo>
                  <a:cubicBezTo>
                    <a:pt x="340643" y="636613"/>
                    <a:pt x="336029" y="620928"/>
                    <a:pt x="347101" y="625541"/>
                  </a:cubicBezTo>
                  <a:cubicBezTo>
                    <a:pt x="358172" y="630154"/>
                    <a:pt x="366476" y="624618"/>
                    <a:pt x="373857" y="630154"/>
                  </a:cubicBezTo>
                  <a:cubicBezTo>
                    <a:pt x="381238" y="636613"/>
                    <a:pt x="391387" y="634767"/>
                    <a:pt x="391387" y="625541"/>
                  </a:cubicBezTo>
                  <a:cubicBezTo>
                    <a:pt x="391387" y="616315"/>
                    <a:pt x="395077" y="599708"/>
                    <a:pt x="406149" y="606166"/>
                  </a:cubicBezTo>
                  <a:cubicBezTo>
                    <a:pt x="407071" y="607089"/>
                    <a:pt x="407994" y="607089"/>
                    <a:pt x="408917" y="608011"/>
                  </a:cubicBezTo>
                  <a:cubicBezTo>
                    <a:pt x="412607" y="599708"/>
                    <a:pt x="419988" y="594172"/>
                    <a:pt x="426447" y="595094"/>
                  </a:cubicBezTo>
                  <a:cubicBezTo>
                    <a:pt x="436595" y="596017"/>
                    <a:pt x="442132" y="613547"/>
                    <a:pt x="455048" y="616315"/>
                  </a:cubicBezTo>
                  <a:cubicBezTo>
                    <a:pt x="467042" y="619083"/>
                    <a:pt x="479959" y="623696"/>
                    <a:pt x="483650" y="617237"/>
                  </a:cubicBezTo>
                  <a:cubicBezTo>
                    <a:pt x="487340" y="610779"/>
                    <a:pt x="495644" y="620928"/>
                    <a:pt x="503025" y="618160"/>
                  </a:cubicBezTo>
                  <a:cubicBezTo>
                    <a:pt x="510406" y="615392"/>
                    <a:pt x="510406" y="632000"/>
                    <a:pt x="517786" y="621851"/>
                  </a:cubicBezTo>
                  <a:cubicBezTo>
                    <a:pt x="525168" y="611702"/>
                    <a:pt x="516864" y="606166"/>
                    <a:pt x="528858" y="607089"/>
                  </a:cubicBezTo>
                  <a:cubicBezTo>
                    <a:pt x="540852" y="608011"/>
                    <a:pt x="533471" y="593249"/>
                    <a:pt x="533471" y="584946"/>
                  </a:cubicBezTo>
                  <a:cubicBezTo>
                    <a:pt x="533471" y="576642"/>
                    <a:pt x="549156" y="574797"/>
                    <a:pt x="549156" y="567416"/>
                  </a:cubicBezTo>
                  <a:cubicBezTo>
                    <a:pt x="549156" y="560035"/>
                    <a:pt x="571299" y="566493"/>
                    <a:pt x="574989" y="560957"/>
                  </a:cubicBezTo>
                  <a:cubicBezTo>
                    <a:pt x="578680" y="556344"/>
                    <a:pt x="590674" y="552654"/>
                    <a:pt x="596210" y="560957"/>
                  </a:cubicBezTo>
                  <a:cubicBezTo>
                    <a:pt x="600823" y="569261"/>
                    <a:pt x="622044" y="572029"/>
                    <a:pt x="622966" y="579410"/>
                  </a:cubicBezTo>
                  <a:cubicBezTo>
                    <a:pt x="623889" y="583100"/>
                    <a:pt x="622966" y="588636"/>
                    <a:pt x="622966" y="594172"/>
                  </a:cubicBezTo>
                  <a:cubicBezTo>
                    <a:pt x="626657" y="590481"/>
                    <a:pt x="630347" y="588636"/>
                    <a:pt x="634960" y="588636"/>
                  </a:cubicBezTo>
                  <a:cubicBezTo>
                    <a:pt x="642341" y="588636"/>
                    <a:pt x="649723" y="576642"/>
                    <a:pt x="656181" y="578487"/>
                  </a:cubicBezTo>
                  <a:cubicBezTo>
                    <a:pt x="661717" y="579410"/>
                    <a:pt x="667252" y="578487"/>
                    <a:pt x="669098" y="569261"/>
                  </a:cubicBezTo>
                  <a:cubicBezTo>
                    <a:pt x="662639" y="561880"/>
                    <a:pt x="650645" y="561880"/>
                    <a:pt x="648800" y="566493"/>
                  </a:cubicBezTo>
                  <a:close/>
                  <a:moveTo>
                    <a:pt x="183796" y="73810"/>
                  </a:moveTo>
                  <a:cubicBezTo>
                    <a:pt x="194867" y="76578"/>
                    <a:pt x="171802" y="88572"/>
                    <a:pt x="169034" y="99644"/>
                  </a:cubicBezTo>
                  <a:cubicBezTo>
                    <a:pt x="165343" y="110715"/>
                    <a:pt x="186564" y="120864"/>
                    <a:pt x="194867" y="128245"/>
                  </a:cubicBezTo>
                  <a:cubicBezTo>
                    <a:pt x="203171" y="136549"/>
                    <a:pt x="224391" y="135626"/>
                    <a:pt x="231772" y="131013"/>
                  </a:cubicBezTo>
                  <a:cubicBezTo>
                    <a:pt x="239154" y="126400"/>
                    <a:pt x="237308" y="109793"/>
                    <a:pt x="246535" y="110715"/>
                  </a:cubicBezTo>
                  <a:cubicBezTo>
                    <a:pt x="255761" y="111638"/>
                    <a:pt x="251148" y="102412"/>
                    <a:pt x="259451" y="98721"/>
                  </a:cubicBezTo>
                  <a:cubicBezTo>
                    <a:pt x="267755" y="95953"/>
                    <a:pt x="268677" y="106102"/>
                    <a:pt x="261296" y="114406"/>
                  </a:cubicBezTo>
                  <a:cubicBezTo>
                    <a:pt x="254838" y="122709"/>
                    <a:pt x="273290" y="121787"/>
                    <a:pt x="283440" y="111638"/>
                  </a:cubicBezTo>
                  <a:cubicBezTo>
                    <a:pt x="293588" y="101489"/>
                    <a:pt x="296356" y="110715"/>
                    <a:pt x="293588" y="119942"/>
                  </a:cubicBezTo>
                  <a:cubicBezTo>
                    <a:pt x="290821" y="129168"/>
                    <a:pt x="269600" y="123632"/>
                    <a:pt x="262219" y="134704"/>
                  </a:cubicBezTo>
                  <a:cubicBezTo>
                    <a:pt x="254838" y="144852"/>
                    <a:pt x="231772" y="137471"/>
                    <a:pt x="221623" y="148543"/>
                  </a:cubicBezTo>
                  <a:cubicBezTo>
                    <a:pt x="211475" y="159614"/>
                    <a:pt x="230850" y="160537"/>
                    <a:pt x="245612" y="157769"/>
                  </a:cubicBezTo>
                  <a:cubicBezTo>
                    <a:pt x="260374" y="155001"/>
                    <a:pt x="287130" y="153156"/>
                    <a:pt x="297279" y="155001"/>
                  </a:cubicBezTo>
                  <a:cubicBezTo>
                    <a:pt x="307428" y="156847"/>
                    <a:pt x="290821" y="160537"/>
                    <a:pt x="273290" y="160537"/>
                  </a:cubicBezTo>
                  <a:cubicBezTo>
                    <a:pt x="255761" y="160537"/>
                    <a:pt x="250225" y="166073"/>
                    <a:pt x="251148" y="170686"/>
                  </a:cubicBezTo>
                  <a:cubicBezTo>
                    <a:pt x="252070" y="175299"/>
                    <a:pt x="227159" y="165150"/>
                    <a:pt x="225314" y="176222"/>
                  </a:cubicBezTo>
                  <a:cubicBezTo>
                    <a:pt x="223469" y="187293"/>
                    <a:pt x="248380" y="190984"/>
                    <a:pt x="251148" y="197442"/>
                  </a:cubicBezTo>
                  <a:cubicBezTo>
                    <a:pt x="253915" y="203901"/>
                    <a:pt x="270523" y="198365"/>
                    <a:pt x="276059" y="200210"/>
                  </a:cubicBezTo>
                  <a:cubicBezTo>
                    <a:pt x="281594" y="202055"/>
                    <a:pt x="265909" y="207591"/>
                    <a:pt x="263142" y="210359"/>
                  </a:cubicBezTo>
                  <a:cubicBezTo>
                    <a:pt x="260374" y="213127"/>
                    <a:pt x="280672" y="217740"/>
                    <a:pt x="284362" y="223276"/>
                  </a:cubicBezTo>
                  <a:cubicBezTo>
                    <a:pt x="288053" y="228812"/>
                    <a:pt x="301892" y="226044"/>
                    <a:pt x="301892" y="217740"/>
                  </a:cubicBezTo>
                  <a:cubicBezTo>
                    <a:pt x="300969" y="207591"/>
                    <a:pt x="314809" y="177144"/>
                    <a:pt x="332339" y="170686"/>
                  </a:cubicBezTo>
                  <a:cubicBezTo>
                    <a:pt x="349869" y="164228"/>
                    <a:pt x="339720" y="158692"/>
                    <a:pt x="342487" y="148543"/>
                  </a:cubicBezTo>
                  <a:cubicBezTo>
                    <a:pt x="345256" y="138394"/>
                    <a:pt x="359095" y="146698"/>
                    <a:pt x="354482" y="138394"/>
                  </a:cubicBezTo>
                  <a:cubicBezTo>
                    <a:pt x="349869" y="130090"/>
                    <a:pt x="352637" y="126400"/>
                    <a:pt x="363708" y="116251"/>
                  </a:cubicBezTo>
                  <a:cubicBezTo>
                    <a:pt x="374779" y="106102"/>
                    <a:pt x="381238" y="113483"/>
                    <a:pt x="395077" y="107025"/>
                  </a:cubicBezTo>
                  <a:cubicBezTo>
                    <a:pt x="408917" y="100566"/>
                    <a:pt x="414453" y="111638"/>
                    <a:pt x="400613" y="112560"/>
                  </a:cubicBezTo>
                  <a:cubicBezTo>
                    <a:pt x="387696" y="113483"/>
                    <a:pt x="394155" y="128245"/>
                    <a:pt x="404304" y="131936"/>
                  </a:cubicBezTo>
                  <a:cubicBezTo>
                    <a:pt x="414453" y="135626"/>
                    <a:pt x="405226" y="139317"/>
                    <a:pt x="413530" y="141162"/>
                  </a:cubicBezTo>
                  <a:cubicBezTo>
                    <a:pt x="421834" y="143007"/>
                    <a:pt x="419066" y="155001"/>
                    <a:pt x="408917" y="166073"/>
                  </a:cubicBezTo>
                  <a:cubicBezTo>
                    <a:pt x="398768" y="177144"/>
                    <a:pt x="411684" y="178990"/>
                    <a:pt x="433828" y="171609"/>
                  </a:cubicBezTo>
                  <a:cubicBezTo>
                    <a:pt x="455971" y="164228"/>
                    <a:pt x="442132" y="178990"/>
                    <a:pt x="448589" y="184525"/>
                  </a:cubicBezTo>
                  <a:cubicBezTo>
                    <a:pt x="455048" y="190061"/>
                    <a:pt x="472578" y="179912"/>
                    <a:pt x="481804" y="168841"/>
                  </a:cubicBezTo>
                  <a:cubicBezTo>
                    <a:pt x="491031" y="157769"/>
                    <a:pt x="504870" y="159614"/>
                    <a:pt x="503947" y="154079"/>
                  </a:cubicBezTo>
                  <a:cubicBezTo>
                    <a:pt x="503025" y="147620"/>
                    <a:pt x="493798" y="145775"/>
                    <a:pt x="485495" y="149466"/>
                  </a:cubicBezTo>
                  <a:cubicBezTo>
                    <a:pt x="477191" y="153156"/>
                    <a:pt x="456893" y="150388"/>
                    <a:pt x="464274" y="143930"/>
                  </a:cubicBezTo>
                  <a:cubicBezTo>
                    <a:pt x="471655" y="137471"/>
                    <a:pt x="469810" y="131936"/>
                    <a:pt x="459661" y="133781"/>
                  </a:cubicBezTo>
                  <a:cubicBezTo>
                    <a:pt x="449512" y="135626"/>
                    <a:pt x="431060" y="130090"/>
                    <a:pt x="439363" y="126400"/>
                  </a:cubicBezTo>
                  <a:cubicBezTo>
                    <a:pt x="447667" y="122709"/>
                    <a:pt x="432905" y="111638"/>
                    <a:pt x="424601" y="111638"/>
                  </a:cubicBezTo>
                  <a:cubicBezTo>
                    <a:pt x="416298" y="111638"/>
                    <a:pt x="419066" y="103334"/>
                    <a:pt x="419066" y="96876"/>
                  </a:cubicBezTo>
                  <a:cubicBezTo>
                    <a:pt x="419066" y="90417"/>
                    <a:pt x="396000" y="87650"/>
                    <a:pt x="400613" y="84882"/>
                  </a:cubicBezTo>
                  <a:cubicBezTo>
                    <a:pt x="405226" y="82114"/>
                    <a:pt x="390464" y="77501"/>
                    <a:pt x="387696" y="82114"/>
                  </a:cubicBezTo>
                  <a:cubicBezTo>
                    <a:pt x="384929" y="86727"/>
                    <a:pt x="377548" y="85804"/>
                    <a:pt x="377548" y="78423"/>
                  </a:cubicBezTo>
                  <a:cubicBezTo>
                    <a:pt x="377548" y="71042"/>
                    <a:pt x="360018" y="72888"/>
                    <a:pt x="353559" y="73810"/>
                  </a:cubicBezTo>
                  <a:cubicBezTo>
                    <a:pt x="347101" y="74733"/>
                    <a:pt x="349869" y="59048"/>
                    <a:pt x="343410" y="53512"/>
                  </a:cubicBezTo>
                  <a:cubicBezTo>
                    <a:pt x="336952" y="47977"/>
                    <a:pt x="326803" y="63661"/>
                    <a:pt x="322190" y="62739"/>
                  </a:cubicBezTo>
                  <a:cubicBezTo>
                    <a:pt x="317577" y="61816"/>
                    <a:pt x="325880" y="50744"/>
                    <a:pt x="329571" y="44286"/>
                  </a:cubicBezTo>
                  <a:cubicBezTo>
                    <a:pt x="333261" y="37828"/>
                    <a:pt x="305582" y="27679"/>
                    <a:pt x="302815" y="35060"/>
                  </a:cubicBezTo>
                  <a:cubicBezTo>
                    <a:pt x="300047" y="42441"/>
                    <a:pt x="294511" y="24911"/>
                    <a:pt x="288975" y="23066"/>
                  </a:cubicBezTo>
                  <a:cubicBezTo>
                    <a:pt x="283440" y="21220"/>
                    <a:pt x="288053" y="35060"/>
                    <a:pt x="282517" y="35982"/>
                  </a:cubicBezTo>
                  <a:cubicBezTo>
                    <a:pt x="276981" y="36905"/>
                    <a:pt x="270523" y="42441"/>
                    <a:pt x="278826" y="47977"/>
                  </a:cubicBezTo>
                  <a:cubicBezTo>
                    <a:pt x="287130" y="53512"/>
                    <a:pt x="296356" y="83036"/>
                    <a:pt x="295434" y="87650"/>
                  </a:cubicBezTo>
                  <a:cubicBezTo>
                    <a:pt x="294511" y="92263"/>
                    <a:pt x="267755" y="66429"/>
                    <a:pt x="266832" y="54435"/>
                  </a:cubicBezTo>
                  <a:cubicBezTo>
                    <a:pt x="265909" y="42441"/>
                    <a:pt x="252070" y="32292"/>
                    <a:pt x="249302" y="41518"/>
                  </a:cubicBezTo>
                  <a:cubicBezTo>
                    <a:pt x="246535" y="50744"/>
                    <a:pt x="236385" y="53512"/>
                    <a:pt x="239154" y="62739"/>
                  </a:cubicBezTo>
                  <a:cubicBezTo>
                    <a:pt x="241921" y="71965"/>
                    <a:pt x="231772" y="74733"/>
                    <a:pt x="231772" y="67352"/>
                  </a:cubicBezTo>
                  <a:cubicBezTo>
                    <a:pt x="231772" y="59971"/>
                    <a:pt x="217010" y="52590"/>
                    <a:pt x="212397" y="51667"/>
                  </a:cubicBezTo>
                  <a:cubicBezTo>
                    <a:pt x="207784" y="50744"/>
                    <a:pt x="225314" y="47977"/>
                    <a:pt x="234540" y="43363"/>
                  </a:cubicBezTo>
                  <a:cubicBezTo>
                    <a:pt x="243767" y="38750"/>
                    <a:pt x="227159" y="33215"/>
                    <a:pt x="219778" y="37828"/>
                  </a:cubicBezTo>
                  <a:cubicBezTo>
                    <a:pt x="212397" y="42441"/>
                    <a:pt x="202249" y="35060"/>
                    <a:pt x="197635" y="41518"/>
                  </a:cubicBezTo>
                  <a:cubicBezTo>
                    <a:pt x="193022" y="47977"/>
                    <a:pt x="187486" y="41518"/>
                    <a:pt x="179183" y="39673"/>
                  </a:cubicBezTo>
                  <a:cubicBezTo>
                    <a:pt x="170879" y="37828"/>
                    <a:pt x="164421" y="51667"/>
                    <a:pt x="157962" y="48899"/>
                  </a:cubicBezTo>
                  <a:cubicBezTo>
                    <a:pt x="151504" y="46131"/>
                    <a:pt x="148736" y="60893"/>
                    <a:pt x="157962" y="74733"/>
                  </a:cubicBezTo>
                  <a:cubicBezTo>
                    <a:pt x="167189" y="88572"/>
                    <a:pt x="173647" y="71965"/>
                    <a:pt x="183796" y="73810"/>
                  </a:cubicBezTo>
                  <a:close/>
                  <a:moveTo>
                    <a:pt x="160730" y="120864"/>
                  </a:moveTo>
                  <a:cubicBezTo>
                    <a:pt x="168111" y="122709"/>
                    <a:pt x="172724" y="133781"/>
                    <a:pt x="179183" y="133781"/>
                  </a:cubicBezTo>
                  <a:cubicBezTo>
                    <a:pt x="181951" y="133781"/>
                    <a:pt x="169034" y="119019"/>
                    <a:pt x="161653" y="111638"/>
                  </a:cubicBezTo>
                  <a:cubicBezTo>
                    <a:pt x="154272" y="104257"/>
                    <a:pt x="154272" y="95031"/>
                    <a:pt x="144123" y="98721"/>
                  </a:cubicBezTo>
                  <a:cubicBezTo>
                    <a:pt x="133974" y="102412"/>
                    <a:pt x="153349" y="119019"/>
                    <a:pt x="160730" y="120864"/>
                  </a:cubicBezTo>
                  <a:close/>
                  <a:moveTo>
                    <a:pt x="344333" y="27679"/>
                  </a:moveTo>
                  <a:cubicBezTo>
                    <a:pt x="349869" y="31369"/>
                    <a:pt x="336029" y="31369"/>
                    <a:pt x="341565" y="37828"/>
                  </a:cubicBezTo>
                  <a:cubicBezTo>
                    <a:pt x="359095" y="55358"/>
                    <a:pt x="427369" y="35060"/>
                    <a:pt x="436595" y="40596"/>
                  </a:cubicBezTo>
                  <a:cubicBezTo>
                    <a:pt x="445822" y="46131"/>
                    <a:pt x="379392" y="52590"/>
                    <a:pt x="382161" y="59048"/>
                  </a:cubicBezTo>
                  <a:cubicBezTo>
                    <a:pt x="384929" y="65507"/>
                    <a:pt x="439363" y="71965"/>
                    <a:pt x="443054" y="67352"/>
                  </a:cubicBezTo>
                  <a:cubicBezTo>
                    <a:pt x="446745" y="62739"/>
                    <a:pt x="455971" y="76578"/>
                    <a:pt x="474423" y="77501"/>
                  </a:cubicBezTo>
                  <a:cubicBezTo>
                    <a:pt x="492876" y="78423"/>
                    <a:pt x="491031" y="70120"/>
                    <a:pt x="503947" y="70120"/>
                  </a:cubicBezTo>
                  <a:cubicBezTo>
                    <a:pt x="516864" y="70120"/>
                    <a:pt x="537162" y="62739"/>
                    <a:pt x="537162" y="55358"/>
                  </a:cubicBezTo>
                  <a:cubicBezTo>
                    <a:pt x="537162" y="47977"/>
                    <a:pt x="576835" y="38750"/>
                    <a:pt x="573144" y="25834"/>
                  </a:cubicBezTo>
                  <a:cubicBezTo>
                    <a:pt x="569454" y="12917"/>
                    <a:pt x="532549" y="22143"/>
                    <a:pt x="521477" y="16607"/>
                  </a:cubicBezTo>
                  <a:cubicBezTo>
                    <a:pt x="510406" y="11072"/>
                    <a:pt x="486418" y="4613"/>
                    <a:pt x="482727" y="12917"/>
                  </a:cubicBezTo>
                  <a:cubicBezTo>
                    <a:pt x="479037" y="21220"/>
                    <a:pt x="471655" y="23066"/>
                    <a:pt x="467965" y="20298"/>
                  </a:cubicBezTo>
                  <a:cubicBezTo>
                    <a:pt x="464274" y="17530"/>
                    <a:pt x="469810" y="-1845"/>
                    <a:pt x="453203" y="3691"/>
                  </a:cubicBezTo>
                  <a:cubicBezTo>
                    <a:pt x="436595" y="9226"/>
                    <a:pt x="452280" y="26756"/>
                    <a:pt x="448589" y="29524"/>
                  </a:cubicBezTo>
                  <a:cubicBezTo>
                    <a:pt x="444899" y="32292"/>
                    <a:pt x="429215" y="25834"/>
                    <a:pt x="427369" y="17530"/>
                  </a:cubicBezTo>
                  <a:cubicBezTo>
                    <a:pt x="425524" y="9226"/>
                    <a:pt x="407994" y="25834"/>
                    <a:pt x="406149" y="16607"/>
                  </a:cubicBezTo>
                  <a:cubicBezTo>
                    <a:pt x="404304" y="7381"/>
                    <a:pt x="382161" y="0"/>
                    <a:pt x="377548" y="0"/>
                  </a:cubicBezTo>
                  <a:cubicBezTo>
                    <a:pt x="372935" y="0"/>
                    <a:pt x="382161" y="7381"/>
                    <a:pt x="379392" y="11994"/>
                  </a:cubicBezTo>
                  <a:cubicBezTo>
                    <a:pt x="376625" y="16607"/>
                    <a:pt x="364631" y="7381"/>
                    <a:pt x="360018" y="6458"/>
                  </a:cubicBezTo>
                  <a:cubicBezTo>
                    <a:pt x="355404" y="5536"/>
                    <a:pt x="362785" y="16607"/>
                    <a:pt x="360940" y="21220"/>
                  </a:cubicBezTo>
                  <a:cubicBezTo>
                    <a:pt x="359095" y="25834"/>
                    <a:pt x="349869" y="5536"/>
                    <a:pt x="341565" y="5536"/>
                  </a:cubicBezTo>
                  <a:cubicBezTo>
                    <a:pt x="333261" y="5536"/>
                    <a:pt x="336029" y="14762"/>
                    <a:pt x="330493" y="15685"/>
                  </a:cubicBezTo>
                  <a:cubicBezTo>
                    <a:pt x="324958" y="16607"/>
                    <a:pt x="338797" y="23066"/>
                    <a:pt x="344333" y="2767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7" name="Google Shape;837;p63"/>
            <p:cNvSpPr/>
            <p:nvPr/>
          </p:nvSpPr>
          <p:spPr>
            <a:xfrm>
              <a:off x="7173276" y="3331917"/>
              <a:ext cx="368479" cy="230065"/>
            </a:xfrm>
            <a:custGeom>
              <a:avLst/>
              <a:gdLst/>
              <a:ahLst/>
              <a:cxnLst/>
              <a:rect l="l" t="t" r="r" b="b"/>
              <a:pathLst>
                <a:path w="368479" h="230065" extrusionOk="0">
                  <a:moveTo>
                    <a:pt x="367557" y="145287"/>
                  </a:moveTo>
                  <a:cubicBezTo>
                    <a:pt x="367557" y="145287"/>
                    <a:pt x="350949" y="136983"/>
                    <a:pt x="344491" y="137906"/>
                  </a:cubicBezTo>
                  <a:cubicBezTo>
                    <a:pt x="338033" y="138828"/>
                    <a:pt x="327884" y="124066"/>
                    <a:pt x="317735" y="120376"/>
                  </a:cubicBezTo>
                  <a:cubicBezTo>
                    <a:pt x="306663" y="116685"/>
                    <a:pt x="291902" y="109304"/>
                    <a:pt x="287288" y="102846"/>
                  </a:cubicBezTo>
                  <a:cubicBezTo>
                    <a:pt x="282675" y="96387"/>
                    <a:pt x="263300" y="89006"/>
                    <a:pt x="261454" y="83471"/>
                  </a:cubicBezTo>
                  <a:cubicBezTo>
                    <a:pt x="259610" y="77935"/>
                    <a:pt x="254996" y="68709"/>
                    <a:pt x="249460" y="62250"/>
                  </a:cubicBezTo>
                  <a:cubicBezTo>
                    <a:pt x="243925" y="54869"/>
                    <a:pt x="243925" y="45643"/>
                    <a:pt x="238389" y="45643"/>
                  </a:cubicBezTo>
                  <a:cubicBezTo>
                    <a:pt x="232853" y="44720"/>
                    <a:pt x="199639" y="45643"/>
                    <a:pt x="199639" y="41030"/>
                  </a:cubicBezTo>
                  <a:cubicBezTo>
                    <a:pt x="199639" y="36417"/>
                    <a:pt x="196871" y="15196"/>
                    <a:pt x="190413" y="13351"/>
                  </a:cubicBezTo>
                  <a:cubicBezTo>
                    <a:pt x="183031" y="11506"/>
                    <a:pt x="173805" y="10583"/>
                    <a:pt x="170115" y="5970"/>
                  </a:cubicBezTo>
                  <a:cubicBezTo>
                    <a:pt x="166424" y="2279"/>
                    <a:pt x="153508" y="-2334"/>
                    <a:pt x="151662" y="1357"/>
                  </a:cubicBezTo>
                  <a:cubicBezTo>
                    <a:pt x="148894" y="5047"/>
                    <a:pt x="143358" y="6893"/>
                    <a:pt x="140591" y="6893"/>
                  </a:cubicBezTo>
                  <a:cubicBezTo>
                    <a:pt x="137823" y="6893"/>
                    <a:pt x="138745" y="17964"/>
                    <a:pt x="131364" y="17041"/>
                  </a:cubicBezTo>
                  <a:cubicBezTo>
                    <a:pt x="123983" y="16119"/>
                    <a:pt x="112912" y="25345"/>
                    <a:pt x="112912" y="30881"/>
                  </a:cubicBezTo>
                  <a:cubicBezTo>
                    <a:pt x="112912" y="36417"/>
                    <a:pt x="113834" y="43798"/>
                    <a:pt x="103685" y="42875"/>
                  </a:cubicBezTo>
                  <a:cubicBezTo>
                    <a:pt x="99072" y="42875"/>
                    <a:pt x="91691" y="41952"/>
                    <a:pt x="85233" y="38262"/>
                  </a:cubicBezTo>
                  <a:cubicBezTo>
                    <a:pt x="83388" y="39185"/>
                    <a:pt x="75084" y="44720"/>
                    <a:pt x="66780" y="33649"/>
                  </a:cubicBezTo>
                  <a:cubicBezTo>
                    <a:pt x="57554" y="21655"/>
                    <a:pt x="42792" y="8738"/>
                    <a:pt x="35411" y="8738"/>
                  </a:cubicBezTo>
                  <a:cubicBezTo>
                    <a:pt x="28030" y="8738"/>
                    <a:pt x="2196" y="8738"/>
                    <a:pt x="8655" y="22577"/>
                  </a:cubicBezTo>
                  <a:cubicBezTo>
                    <a:pt x="10500" y="19809"/>
                    <a:pt x="14191" y="17041"/>
                    <a:pt x="20649" y="17964"/>
                  </a:cubicBezTo>
                  <a:cubicBezTo>
                    <a:pt x="39102" y="19809"/>
                    <a:pt x="30798" y="41030"/>
                    <a:pt x="40947" y="41952"/>
                  </a:cubicBezTo>
                  <a:cubicBezTo>
                    <a:pt x="51096" y="42875"/>
                    <a:pt x="62167" y="58560"/>
                    <a:pt x="52941" y="57637"/>
                  </a:cubicBezTo>
                  <a:cubicBezTo>
                    <a:pt x="43715" y="56714"/>
                    <a:pt x="36334" y="65941"/>
                    <a:pt x="27108" y="63173"/>
                  </a:cubicBezTo>
                  <a:cubicBezTo>
                    <a:pt x="17881" y="60405"/>
                    <a:pt x="5887" y="52101"/>
                    <a:pt x="3119" y="63173"/>
                  </a:cubicBezTo>
                  <a:cubicBezTo>
                    <a:pt x="351" y="74244"/>
                    <a:pt x="-4262" y="85316"/>
                    <a:pt x="8655" y="84393"/>
                  </a:cubicBezTo>
                  <a:cubicBezTo>
                    <a:pt x="20649" y="83471"/>
                    <a:pt x="18804" y="91774"/>
                    <a:pt x="10500" y="101000"/>
                  </a:cubicBezTo>
                  <a:cubicBezTo>
                    <a:pt x="2196" y="109304"/>
                    <a:pt x="23417" y="99155"/>
                    <a:pt x="25262" y="107459"/>
                  </a:cubicBezTo>
                  <a:cubicBezTo>
                    <a:pt x="27108" y="114840"/>
                    <a:pt x="33566" y="115763"/>
                    <a:pt x="30798" y="128679"/>
                  </a:cubicBezTo>
                  <a:cubicBezTo>
                    <a:pt x="28953" y="136060"/>
                    <a:pt x="29875" y="151745"/>
                    <a:pt x="30798" y="163739"/>
                  </a:cubicBezTo>
                  <a:cubicBezTo>
                    <a:pt x="39102" y="163739"/>
                    <a:pt x="50173" y="162816"/>
                    <a:pt x="52019" y="160049"/>
                  </a:cubicBezTo>
                  <a:cubicBezTo>
                    <a:pt x="55709" y="154513"/>
                    <a:pt x="68626" y="143441"/>
                    <a:pt x="75084" y="143441"/>
                  </a:cubicBezTo>
                  <a:cubicBezTo>
                    <a:pt x="81542" y="143441"/>
                    <a:pt x="89846" y="146209"/>
                    <a:pt x="93537" y="140673"/>
                  </a:cubicBezTo>
                  <a:cubicBezTo>
                    <a:pt x="97227" y="135138"/>
                    <a:pt x="119370" y="136983"/>
                    <a:pt x="123983" y="141596"/>
                  </a:cubicBezTo>
                  <a:cubicBezTo>
                    <a:pt x="127674" y="146209"/>
                    <a:pt x="140591" y="149900"/>
                    <a:pt x="143358" y="149900"/>
                  </a:cubicBezTo>
                  <a:cubicBezTo>
                    <a:pt x="146126" y="149900"/>
                    <a:pt x="147971" y="156358"/>
                    <a:pt x="155352" y="156358"/>
                  </a:cubicBezTo>
                  <a:cubicBezTo>
                    <a:pt x="162734" y="155435"/>
                    <a:pt x="177496" y="159126"/>
                    <a:pt x="177496" y="163739"/>
                  </a:cubicBezTo>
                  <a:cubicBezTo>
                    <a:pt x="177496" y="168352"/>
                    <a:pt x="183031" y="172965"/>
                    <a:pt x="189490" y="172965"/>
                  </a:cubicBezTo>
                  <a:cubicBezTo>
                    <a:pt x="195948" y="172965"/>
                    <a:pt x="201484" y="188650"/>
                    <a:pt x="207020" y="187727"/>
                  </a:cubicBezTo>
                  <a:cubicBezTo>
                    <a:pt x="213478" y="186805"/>
                    <a:pt x="225472" y="186805"/>
                    <a:pt x="225472" y="190495"/>
                  </a:cubicBezTo>
                  <a:cubicBezTo>
                    <a:pt x="225472" y="193263"/>
                    <a:pt x="226395" y="211716"/>
                    <a:pt x="230085" y="221865"/>
                  </a:cubicBezTo>
                  <a:cubicBezTo>
                    <a:pt x="231931" y="220942"/>
                    <a:pt x="234699" y="220942"/>
                    <a:pt x="235621" y="220942"/>
                  </a:cubicBezTo>
                  <a:cubicBezTo>
                    <a:pt x="238389" y="222787"/>
                    <a:pt x="252228" y="219097"/>
                    <a:pt x="254074" y="226478"/>
                  </a:cubicBezTo>
                  <a:cubicBezTo>
                    <a:pt x="255919" y="233859"/>
                    <a:pt x="278062" y="229246"/>
                    <a:pt x="276217" y="218174"/>
                  </a:cubicBezTo>
                  <a:cubicBezTo>
                    <a:pt x="275294" y="207103"/>
                    <a:pt x="310354" y="207103"/>
                    <a:pt x="313122" y="196954"/>
                  </a:cubicBezTo>
                  <a:cubicBezTo>
                    <a:pt x="315890" y="186805"/>
                    <a:pt x="320503" y="168352"/>
                    <a:pt x="328807" y="171120"/>
                  </a:cubicBezTo>
                  <a:cubicBezTo>
                    <a:pt x="337110" y="173888"/>
                    <a:pt x="341723" y="158203"/>
                    <a:pt x="349104" y="159126"/>
                  </a:cubicBezTo>
                  <a:cubicBezTo>
                    <a:pt x="355562" y="160049"/>
                    <a:pt x="360176" y="165584"/>
                    <a:pt x="368479" y="163739"/>
                  </a:cubicBezTo>
                  <a:lnTo>
                    <a:pt x="367557" y="145287"/>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8" name="Google Shape;838;p63"/>
            <p:cNvSpPr/>
            <p:nvPr/>
          </p:nvSpPr>
          <p:spPr>
            <a:xfrm>
              <a:off x="6945460" y="3417996"/>
              <a:ext cx="507860" cy="432871"/>
            </a:xfrm>
            <a:custGeom>
              <a:avLst/>
              <a:gdLst/>
              <a:ahLst/>
              <a:cxnLst/>
              <a:rect l="l" t="t" r="r" b="b"/>
              <a:pathLst>
                <a:path w="507860" h="432871" extrusionOk="0">
                  <a:moveTo>
                    <a:pt x="498496" y="371056"/>
                  </a:moveTo>
                  <a:cubicBezTo>
                    <a:pt x="492038" y="369210"/>
                    <a:pt x="498496" y="347067"/>
                    <a:pt x="486502" y="342454"/>
                  </a:cubicBezTo>
                  <a:cubicBezTo>
                    <a:pt x="474508" y="336918"/>
                    <a:pt x="463437" y="328615"/>
                    <a:pt x="459746" y="320311"/>
                  </a:cubicBezTo>
                  <a:cubicBezTo>
                    <a:pt x="456978" y="312008"/>
                    <a:pt x="441294" y="303704"/>
                    <a:pt x="442216" y="298168"/>
                  </a:cubicBezTo>
                  <a:cubicBezTo>
                    <a:pt x="443139" y="291710"/>
                    <a:pt x="472663" y="272335"/>
                    <a:pt x="468973" y="261263"/>
                  </a:cubicBezTo>
                  <a:cubicBezTo>
                    <a:pt x="465282" y="250192"/>
                    <a:pt x="444984" y="252037"/>
                    <a:pt x="443139" y="248346"/>
                  </a:cubicBezTo>
                  <a:cubicBezTo>
                    <a:pt x="441294" y="244656"/>
                    <a:pt x="444062" y="229894"/>
                    <a:pt x="439449" y="218822"/>
                  </a:cubicBezTo>
                  <a:cubicBezTo>
                    <a:pt x="433912" y="207751"/>
                    <a:pt x="443139" y="197602"/>
                    <a:pt x="439449" y="191144"/>
                  </a:cubicBezTo>
                  <a:cubicBezTo>
                    <a:pt x="435758" y="184685"/>
                    <a:pt x="441294" y="172691"/>
                    <a:pt x="442216" y="169000"/>
                  </a:cubicBezTo>
                  <a:cubicBezTo>
                    <a:pt x="443139" y="165310"/>
                    <a:pt x="453288" y="158852"/>
                    <a:pt x="452365" y="148703"/>
                  </a:cubicBezTo>
                  <a:cubicBezTo>
                    <a:pt x="451443" y="142244"/>
                    <a:pt x="455133" y="138554"/>
                    <a:pt x="457901" y="136708"/>
                  </a:cubicBezTo>
                  <a:cubicBezTo>
                    <a:pt x="454210" y="126560"/>
                    <a:pt x="453288" y="108107"/>
                    <a:pt x="453288" y="105339"/>
                  </a:cubicBezTo>
                  <a:cubicBezTo>
                    <a:pt x="453288" y="101649"/>
                    <a:pt x="441294" y="101649"/>
                    <a:pt x="434835" y="102571"/>
                  </a:cubicBezTo>
                  <a:cubicBezTo>
                    <a:pt x="428377" y="103494"/>
                    <a:pt x="422841" y="87809"/>
                    <a:pt x="417305" y="87809"/>
                  </a:cubicBezTo>
                  <a:cubicBezTo>
                    <a:pt x="410847" y="87809"/>
                    <a:pt x="405311" y="83196"/>
                    <a:pt x="405311" y="78583"/>
                  </a:cubicBezTo>
                  <a:cubicBezTo>
                    <a:pt x="405311" y="73970"/>
                    <a:pt x="390549" y="71202"/>
                    <a:pt x="383168" y="71202"/>
                  </a:cubicBezTo>
                  <a:cubicBezTo>
                    <a:pt x="375787" y="72125"/>
                    <a:pt x="373942" y="64744"/>
                    <a:pt x="371174" y="64744"/>
                  </a:cubicBezTo>
                  <a:cubicBezTo>
                    <a:pt x="368406" y="64744"/>
                    <a:pt x="355489" y="61053"/>
                    <a:pt x="351799" y="56440"/>
                  </a:cubicBezTo>
                  <a:cubicBezTo>
                    <a:pt x="348108" y="51827"/>
                    <a:pt x="325966" y="49982"/>
                    <a:pt x="321352" y="55517"/>
                  </a:cubicBezTo>
                  <a:cubicBezTo>
                    <a:pt x="317662" y="61053"/>
                    <a:pt x="309358" y="58285"/>
                    <a:pt x="302900" y="58285"/>
                  </a:cubicBezTo>
                  <a:cubicBezTo>
                    <a:pt x="296441" y="58285"/>
                    <a:pt x="283524" y="69357"/>
                    <a:pt x="279834" y="74892"/>
                  </a:cubicBezTo>
                  <a:cubicBezTo>
                    <a:pt x="277066" y="78583"/>
                    <a:pt x="266917" y="78583"/>
                    <a:pt x="258613" y="78583"/>
                  </a:cubicBezTo>
                  <a:cubicBezTo>
                    <a:pt x="258613" y="85041"/>
                    <a:pt x="258613" y="90577"/>
                    <a:pt x="257691" y="92422"/>
                  </a:cubicBezTo>
                  <a:cubicBezTo>
                    <a:pt x="254000" y="98881"/>
                    <a:pt x="223554" y="104416"/>
                    <a:pt x="201411" y="104416"/>
                  </a:cubicBezTo>
                  <a:cubicBezTo>
                    <a:pt x="179268" y="105339"/>
                    <a:pt x="177422" y="75815"/>
                    <a:pt x="153434" y="75815"/>
                  </a:cubicBezTo>
                  <a:cubicBezTo>
                    <a:pt x="135904" y="75815"/>
                    <a:pt x="122988" y="60130"/>
                    <a:pt x="122065" y="45368"/>
                  </a:cubicBezTo>
                  <a:cubicBezTo>
                    <a:pt x="111916" y="41678"/>
                    <a:pt x="101767" y="34297"/>
                    <a:pt x="103612" y="31529"/>
                  </a:cubicBezTo>
                  <a:cubicBezTo>
                    <a:pt x="105457" y="27838"/>
                    <a:pt x="110993" y="2005"/>
                    <a:pt x="98077" y="7541"/>
                  </a:cubicBezTo>
                  <a:cubicBezTo>
                    <a:pt x="86083" y="13999"/>
                    <a:pt x="68552" y="33374"/>
                    <a:pt x="45487" y="29684"/>
                  </a:cubicBezTo>
                  <a:cubicBezTo>
                    <a:pt x="23343" y="26916"/>
                    <a:pt x="39028" y="24148"/>
                    <a:pt x="27957" y="19535"/>
                  </a:cubicBezTo>
                  <a:cubicBezTo>
                    <a:pt x="16886" y="13999"/>
                    <a:pt x="24266" y="2005"/>
                    <a:pt x="12272" y="160"/>
                  </a:cubicBezTo>
                  <a:cubicBezTo>
                    <a:pt x="1201" y="-1686"/>
                    <a:pt x="9504" y="13076"/>
                    <a:pt x="3046" y="13076"/>
                  </a:cubicBezTo>
                  <a:cubicBezTo>
                    <a:pt x="-3412" y="13076"/>
                    <a:pt x="2123" y="30606"/>
                    <a:pt x="3969" y="34297"/>
                  </a:cubicBezTo>
                  <a:cubicBezTo>
                    <a:pt x="5814" y="37987"/>
                    <a:pt x="278" y="61053"/>
                    <a:pt x="3969" y="61976"/>
                  </a:cubicBezTo>
                  <a:cubicBezTo>
                    <a:pt x="7659" y="62898"/>
                    <a:pt x="16886" y="79506"/>
                    <a:pt x="15963" y="82274"/>
                  </a:cubicBezTo>
                  <a:cubicBezTo>
                    <a:pt x="15040" y="85041"/>
                    <a:pt x="25189" y="95190"/>
                    <a:pt x="25189" y="102571"/>
                  </a:cubicBezTo>
                  <a:cubicBezTo>
                    <a:pt x="25189" y="109952"/>
                    <a:pt x="34415" y="118256"/>
                    <a:pt x="39951" y="118256"/>
                  </a:cubicBezTo>
                  <a:cubicBezTo>
                    <a:pt x="45487" y="118256"/>
                    <a:pt x="51945" y="121024"/>
                    <a:pt x="50100" y="127482"/>
                  </a:cubicBezTo>
                  <a:cubicBezTo>
                    <a:pt x="48254" y="133941"/>
                    <a:pt x="52868" y="143167"/>
                    <a:pt x="47332" y="143167"/>
                  </a:cubicBezTo>
                  <a:cubicBezTo>
                    <a:pt x="40874" y="143167"/>
                    <a:pt x="41796" y="160697"/>
                    <a:pt x="37183" y="163465"/>
                  </a:cubicBezTo>
                  <a:cubicBezTo>
                    <a:pt x="31647" y="166232"/>
                    <a:pt x="36260" y="184685"/>
                    <a:pt x="39951" y="187453"/>
                  </a:cubicBezTo>
                  <a:cubicBezTo>
                    <a:pt x="43641" y="189298"/>
                    <a:pt x="52868" y="194834"/>
                    <a:pt x="51945" y="202215"/>
                  </a:cubicBezTo>
                  <a:cubicBezTo>
                    <a:pt x="51022" y="209596"/>
                    <a:pt x="73166" y="220668"/>
                    <a:pt x="80546" y="221590"/>
                  </a:cubicBezTo>
                  <a:cubicBezTo>
                    <a:pt x="87927" y="222513"/>
                    <a:pt x="88850" y="232662"/>
                    <a:pt x="92540" y="237275"/>
                  </a:cubicBezTo>
                  <a:cubicBezTo>
                    <a:pt x="96231" y="240965"/>
                    <a:pt x="89773" y="249269"/>
                    <a:pt x="90696" y="254805"/>
                  </a:cubicBezTo>
                  <a:cubicBezTo>
                    <a:pt x="91618" y="260341"/>
                    <a:pt x="100844" y="264031"/>
                    <a:pt x="99922" y="272335"/>
                  </a:cubicBezTo>
                  <a:cubicBezTo>
                    <a:pt x="98999" y="276948"/>
                    <a:pt x="107303" y="285251"/>
                    <a:pt x="114684" y="292632"/>
                  </a:cubicBezTo>
                  <a:cubicBezTo>
                    <a:pt x="117452" y="291710"/>
                    <a:pt x="119297" y="291710"/>
                    <a:pt x="121142" y="291710"/>
                  </a:cubicBezTo>
                  <a:cubicBezTo>
                    <a:pt x="128523" y="291710"/>
                    <a:pt x="127601" y="284329"/>
                    <a:pt x="133136" y="288942"/>
                  </a:cubicBezTo>
                  <a:cubicBezTo>
                    <a:pt x="138672" y="293555"/>
                    <a:pt x="146053" y="288942"/>
                    <a:pt x="151589" y="288019"/>
                  </a:cubicBezTo>
                  <a:cubicBezTo>
                    <a:pt x="157124" y="288019"/>
                    <a:pt x="171887" y="315698"/>
                    <a:pt x="178345" y="328615"/>
                  </a:cubicBezTo>
                  <a:cubicBezTo>
                    <a:pt x="184803" y="342454"/>
                    <a:pt x="184803" y="347067"/>
                    <a:pt x="193107" y="352603"/>
                  </a:cubicBezTo>
                  <a:cubicBezTo>
                    <a:pt x="202333" y="358139"/>
                    <a:pt x="211560" y="355371"/>
                    <a:pt x="224477" y="368288"/>
                  </a:cubicBezTo>
                  <a:cubicBezTo>
                    <a:pt x="237393" y="381205"/>
                    <a:pt x="269685" y="390431"/>
                    <a:pt x="283524" y="391354"/>
                  </a:cubicBezTo>
                  <a:cubicBezTo>
                    <a:pt x="297364" y="392276"/>
                    <a:pt x="307513" y="376591"/>
                    <a:pt x="325043" y="379359"/>
                  </a:cubicBezTo>
                  <a:cubicBezTo>
                    <a:pt x="342573" y="383050"/>
                    <a:pt x="338882" y="405193"/>
                    <a:pt x="345340" y="413497"/>
                  </a:cubicBezTo>
                  <a:cubicBezTo>
                    <a:pt x="351799" y="421800"/>
                    <a:pt x="423764" y="427336"/>
                    <a:pt x="435758" y="430104"/>
                  </a:cubicBezTo>
                  <a:cubicBezTo>
                    <a:pt x="440371" y="431027"/>
                    <a:pt x="451443" y="431949"/>
                    <a:pt x="463437" y="432872"/>
                  </a:cubicBezTo>
                  <a:cubicBezTo>
                    <a:pt x="463437" y="430104"/>
                    <a:pt x="462514" y="428259"/>
                    <a:pt x="462514" y="426413"/>
                  </a:cubicBezTo>
                  <a:cubicBezTo>
                    <a:pt x="461591" y="414419"/>
                    <a:pt x="470818" y="404270"/>
                    <a:pt x="479121" y="399657"/>
                  </a:cubicBezTo>
                  <a:cubicBezTo>
                    <a:pt x="487425" y="395967"/>
                    <a:pt x="494806" y="393199"/>
                    <a:pt x="503109" y="392276"/>
                  </a:cubicBezTo>
                  <a:cubicBezTo>
                    <a:pt x="513259" y="389508"/>
                    <a:pt x="504955" y="372901"/>
                    <a:pt x="498496" y="3710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39" name="Google Shape;839;p63"/>
            <p:cNvSpPr/>
            <p:nvPr/>
          </p:nvSpPr>
          <p:spPr>
            <a:xfrm>
              <a:off x="7006875" y="2900657"/>
              <a:ext cx="1058799" cy="498399"/>
            </a:xfrm>
            <a:custGeom>
              <a:avLst/>
              <a:gdLst/>
              <a:ahLst/>
              <a:cxnLst/>
              <a:rect l="l" t="t" r="r" b="b"/>
              <a:pathLst>
                <a:path w="1058799" h="498399" extrusionOk="0">
                  <a:moveTo>
                    <a:pt x="1057088" y="202883"/>
                  </a:moveTo>
                  <a:cubicBezTo>
                    <a:pt x="1056165" y="197347"/>
                    <a:pt x="1051552" y="200115"/>
                    <a:pt x="1047861" y="201960"/>
                  </a:cubicBezTo>
                  <a:cubicBezTo>
                    <a:pt x="1044171" y="204728"/>
                    <a:pt x="1031254" y="205651"/>
                    <a:pt x="1026641" y="205651"/>
                  </a:cubicBezTo>
                  <a:cubicBezTo>
                    <a:pt x="1022028" y="205651"/>
                    <a:pt x="1013724" y="199192"/>
                    <a:pt x="1013724" y="194579"/>
                  </a:cubicBezTo>
                  <a:cubicBezTo>
                    <a:pt x="1013724" y="189966"/>
                    <a:pt x="1012802" y="184430"/>
                    <a:pt x="1008188" y="184430"/>
                  </a:cubicBezTo>
                  <a:cubicBezTo>
                    <a:pt x="1003575" y="184430"/>
                    <a:pt x="996194" y="181662"/>
                    <a:pt x="991581" y="171513"/>
                  </a:cubicBezTo>
                  <a:cubicBezTo>
                    <a:pt x="986968" y="161364"/>
                    <a:pt x="979587" y="160442"/>
                    <a:pt x="974974" y="157674"/>
                  </a:cubicBezTo>
                  <a:cubicBezTo>
                    <a:pt x="970361" y="154906"/>
                    <a:pt x="955599" y="163210"/>
                    <a:pt x="949140" y="165055"/>
                  </a:cubicBezTo>
                  <a:cubicBezTo>
                    <a:pt x="942682" y="166900"/>
                    <a:pt x="931611" y="162287"/>
                    <a:pt x="923307" y="161364"/>
                  </a:cubicBezTo>
                  <a:cubicBezTo>
                    <a:pt x="915003" y="160442"/>
                    <a:pt x="910390" y="144757"/>
                    <a:pt x="903009" y="146602"/>
                  </a:cubicBezTo>
                  <a:cubicBezTo>
                    <a:pt x="895628" y="148448"/>
                    <a:pt x="893782" y="163210"/>
                    <a:pt x="888247" y="163210"/>
                  </a:cubicBezTo>
                  <a:cubicBezTo>
                    <a:pt x="882711" y="163210"/>
                    <a:pt x="871640" y="132763"/>
                    <a:pt x="861491" y="116156"/>
                  </a:cubicBezTo>
                  <a:cubicBezTo>
                    <a:pt x="851342" y="99548"/>
                    <a:pt x="831044" y="66334"/>
                    <a:pt x="813514" y="59876"/>
                  </a:cubicBezTo>
                  <a:cubicBezTo>
                    <a:pt x="795984" y="53417"/>
                    <a:pt x="801520" y="45113"/>
                    <a:pt x="806133" y="40500"/>
                  </a:cubicBezTo>
                  <a:cubicBezTo>
                    <a:pt x="810746" y="35887"/>
                    <a:pt x="795984" y="34965"/>
                    <a:pt x="788603" y="38655"/>
                  </a:cubicBezTo>
                  <a:cubicBezTo>
                    <a:pt x="781222" y="42346"/>
                    <a:pt x="772919" y="50649"/>
                    <a:pt x="764615" y="51572"/>
                  </a:cubicBezTo>
                  <a:cubicBezTo>
                    <a:pt x="756311" y="52494"/>
                    <a:pt x="745240" y="66334"/>
                    <a:pt x="736014" y="63566"/>
                  </a:cubicBezTo>
                  <a:cubicBezTo>
                    <a:pt x="726787" y="60798"/>
                    <a:pt x="723097" y="74637"/>
                    <a:pt x="716639" y="68179"/>
                  </a:cubicBezTo>
                  <a:cubicBezTo>
                    <a:pt x="710180" y="61721"/>
                    <a:pt x="725865" y="57108"/>
                    <a:pt x="725865" y="51572"/>
                  </a:cubicBezTo>
                  <a:cubicBezTo>
                    <a:pt x="725865" y="46036"/>
                    <a:pt x="714793" y="53417"/>
                    <a:pt x="712025" y="49727"/>
                  </a:cubicBezTo>
                  <a:cubicBezTo>
                    <a:pt x="709257" y="46036"/>
                    <a:pt x="700031" y="42346"/>
                    <a:pt x="700031" y="47881"/>
                  </a:cubicBezTo>
                  <a:cubicBezTo>
                    <a:pt x="700031" y="53417"/>
                    <a:pt x="692650" y="50649"/>
                    <a:pt x="692650" y="46036"/>
                  </a:cubicBezTo>
                  <a:cubicBezTo>
                    <a:pt x="692650" y="41423"/>
                    <a:pt x="687114" y="34042"/>
                    <a:pt x="682501" y="39578"/>
                  </a:cubicBezTo>
                  <a:cubicBezTo>
                    <a:pt x="677888" y="45113"/>
                    <a:pt x="662203" y="47881"/>
                    <a:pt x="658513" y="43268"/>
                  </a:cubicBezTo>
                  <a:cubicBezTo>
                    <a:pt x="654822" y="38655"/>
                    <a:pt x="661281" y="37732"/>
                    <a:pt x="661281" y="32197"/>
                  </a:cubicBezTo>
                  <a:cubicBezTo>
                    <a:pt x="661281" y="26661"/>
                    <a:pt x="655745" y="20203"/>
                    <a:pt x="656668" y="13744"/>
                  </a:cubicBezTo>
                  <a:cubicBezTo>
                    <a:pt x="657590" y="7286"/>
                    <a:pt x="645596" y="827"/>
                    <a:pt x="640060" y="3595"/>
                  </a:cubicBezTo>
                  <a:cubicBezTo>
                    <a:pt x="634525" y="6363"/>
                    <a:pt x="626221" y="3595"/>
                    <a:pt x="619763" y="827"/>
                  </a:cubicBezTo>
                  <a:cubicBezTo>
                    <a:pt x="613304" y="-1940"/>
                    <a:pt x="588393" y="2673"/>
                    <a:pt x="587471" y="8208"/>
                  </a:cubicBezTo>
                  <a:cubicBezTo>
                    <a:pt x="586548" y="13744"/>
                    <a:pt x="555179" y="18357"/>
                    <a:pt x="549643" y="21125"/>
                  </a:cubicBezTo>
                  <a:cubicBezTo>
                    <a:pt x="544107" y="23893"/>
                    <a:pt x="521042" y="26661"/>
                    <a:pt x="512738" y="28506"/>
                  </a:cubicBezTo>
                  <a:cubicBezTo>
                    <a:pt x="504434" y="30351"/>
                    <a:pt x="496131" y="36810"/>
                    <a:pt x="485982" y="36810"/>
                  </a:cubicBezTo>
                  <a:cubicBezTo>
                    <a:pt x="475833" y="36810"/>
                    <a:pt x="455535" y="37732"/>
                    <a:pt x="446308" y="45113"/>
                  </a:cubicBezTo>
                  <a:cubicBezTo>
                    <a:pt x="437082" y="52494"/>
                    <a:pt x="422320" y="46036"/>
                    <a:pt x="414939" y="48804"/>
                  </a:cubicBezTo>
                  <a:cubicBezTo>
                    <a:pt x="407559" y="51572"/>
                    <a:pt x="396487" y="47881"/>
                    <a:pt x="392796" y="49727"/>
                  </a:cubicBezTo>
                  <a:cubicBezTo>
                    <a:pt x="389106" y="51572"/>
                    <a:pt x="390028" y="66334"/>
                    <a:pt x="393719" y="71870"/>
                  </a:cubicBezTo>
                  <a:cubicBezTo>
                    <a:pt x="397409" y="77405"/>
                    <a:pt x="415862" y="80173"/>
                    <a:pt x="416785" y="83864"/>
                  </a:cubicBezTo>
                  <a:cubicBezTo>
                    <a:pt x="417707" y="87554"/>
                    <a:pt x="398332" y="87554"/>
                    <a:pt x="389106" y="88477"/>
                  </a:cubicBezTo>
                  <a:cubicBezTo>
                    <a:pt x="379880" y="89400"/>
                    <a:pt x="381725" y="101394"/>
                    <a:pt x="384493" y="106929"/>
                  </a:cubicBezTo>
                  <a:cubicBezTo>
                    <a:pt x="387261" y="112465"/>
                    <a:pt x="375267" y="118924"/>
                    <a:pt x="367885" y="120769"/>
                  </a:cubicBezTo>
                  <a:cubicBezTo>
                    <a:pt x="360504" y="122614"/>
                    <a:pt x="367885" y="134608"/>
                    <a:pt x="375267" y="134608"/>
                  </a:cubicBezTo>
                  <a:cubicBezTo>
                    <a:pt x="382648" y="134608"/>
                    <a:pt x="388183" y="140144"/>
                    <a:pt x="393719" y="140144"/>
                  </a:cubicBezTo>
                  <a:cubicBezTo>
                    <a:pt x="399255" y="140144"/>
                    <a:pt x="401100" y="152138"/>
                    <a:pt x="401100" y="158597"/>
                  </a:cubicBezTo>
                  <a:cubicBezTo>
                    <a:pt x="401100" y="165055"/>
                    <a:pt x="393719" y="167823"/>
                    <a:pt x="384493" y="167823"/>
                  </a:cubicBezTo>
                  <a:cubicBezTo>
                    <a:pt x="375267" y="167823"/>
                    <a:pt x="370653" y="160442"/>
                    <a:pt x="365117" y="159519"/>
                  </a:cubicBezTo>
                  <a:cubicBezTo>
                    <a:pt x="359582" y="158597"/>
                    <a:pt x="360504" y="169668"/>
                    <a:pt x="355891" y="172436"/>
                  </a:cubicBezTo>
                  <a:cubicBezTo>
                    <a:pt x="351278" y="175204"/>
                    <a:pt x="350356" y="164132"/>
                    <a:pt x="342975" y="164132"/>
                  </a:cubicBezTo>
                  <a:cubicBezTo>
                    <a:pt x="335593" y="164132"/>
                    <a:pt x="328212" y="163210"/>
                    <a:pt x="325445" y="155829"/>
                  </a:cubicBezTo>
                  <a:cubicBezTo>
                    <a:pt x="322677" y="148448"/>
                    <a:pt x="306992" y="147525"/>
                    <a:pt x="299611" y="154906"/>
                  </a:cubicBezTo>
                  <a:cubicBezTo>
                    <a:pt x="292230" y="162287"/>
                    <a:pt x="290385" y="158597"/>
                    <a:pt x="284849" y="153983"/>
                  </a:cubicBezTo>
                  <a:cubicBezTo>
                    <a:pt x="279313" y="149370"/>
                    <a:pt x="261783" y="156751"/>
                    <a:pt x="259015" y="162287"/>
                  </a:cubicBezTo>
                  <a:cubicBezTo>
                    <a:pt x="256248" y="167823"/>
                    <a:pt x="244253" y="170591"/>
                    <a:pt x="235027" y="165055"/>
                  </a:cubicBezTo>
                  <a:cubicBezTo>
                    <a:pt x="225801" y="159519"/>
                    <a:pt x="220265" y="156751"/>
                    <a:pt x="220265" y="165055"/>
                  </a:cubicBezTo>
                  <a:cubicBezTo>
                    <a:pt x="220265" y="173359"/>
                    <a:pt x="212884" y="165978"/>
                    <a:pt x="212884" y="161364"/>
                  </a:cubicBezTo>
                  <a:cubicBezTo>
                    <a:pt x="212884" y="156751"/>
                    <a:pt x="198122" y="147525"/>
                    <a:pt x="190741" y="142912"/>
                  </a:cubicBezTo>
                  <a:cubicBezTo>
                    <a:pt x="183360" y="138299"/>
                    <a:pt x="162139" y="138299"/>
                    <a:pt x="160294" y="133686"/>
                  </a:cubicBezTo>
                  <a:cubicBezTo>
                    <a:pt x="158449" y="129073"/>
                    <a:pt x="145532" y="125382"/>
                    <a:pt x="141842" y="133686"/>
                  </a:cubicBezTo>
                  <a:cubicBezTo>
                    <a:pt x="138151" y="141989"/>
                    <a:pt x="132615" y="136454"/>
                    <a:pt x="128002" y="133686"/>
                  </a:cubicBezTo>
                  <a:cubicBezTo>
                    <a:pt x="123389" y="130918"/>
                    <a:pt x="113240" y="137376"/>
                    <a:pt x="108627" y="139221"/>
                  </a:cubicBezTo>
                  <a:cubicBezTo>
                    <a:pt x="104014" y="141067"/>
                    <a:pt x="89252" y="152138"/>
                    <a:pt x="80948" y="152138"/>
                  </a:cubicBezTo>
                  <a:cubicBezTo>
                    <a:pt x="72645" y="152138"/>
                    <a:pt x="77258" y="162287"/>
                    <a:pt x="67109" y="165055"/>
                  </a:cubicBezTo>
                  <a:cubicBezTo>
                    <a:pt x="56960" y="167823"/>
                    <a:pt x="58805" y="174281"/>
                    <a:pt x="59728" y="178894"/>
                  </a:cubicBezTo>
                  <a:cubicBezTo>
                    <a:pt x="60650" y="183507"/>
                    <a:pt x="67109" y="191811"/>
                    <a:pt x="56960" y="195502"/>
                  </a:cubicBezTo>
                  <a:cubicBezTo>
                    <a:pt x="46811" y="199192"/>
                    <a:pt x="44043" y="183507"/>
                    <a:pt x="35739" y="177972"/>
                  </a:cubicBezTo>
                  <a:cubicBezTo>
                    <a:pt x="27436" y="172436"/>
                    <a:pt x="20978" y="178894"/>
                    <a:pt x="20978" y="187198"/>
                  </a:cubicBezTo>
                  <a:cubicBezTo>
                    <a:pt x="20978" y="195502"/>
                    <a:pt x="11751" y="195502"/>
                    <a:pt x="7138" y="203805"/>
                  </a:cubicBezTo>
                  <a:cubicBezTo>
                    <a:pt x="2525" y="212109"/>
                    <a:pt x="15442" y="213031"/>
                    <a:pt x="15442" y="216722"/>
                  </a:cubicBezTo>
                  <a:cubicBezTo>
                    <a:pt x="15442" y="220413"/>
                    <a:pt x="8061" y="224103"/>
                    <a:pt x="6216" y="225026"/>
                  </a:cubicBezTo>
                  <a:cubicBezTo>
                    <a:pt x="4370" y="225948"/>
                    <a:pt x="-2088" y="237943"/>
                    <a:pt x="680" y="241633"/>
                  </a:cubicBezTo>
                  <a:cubicBezTo>
                    <a:pt x="3448" y="245323"/>
                    <a:pt x="17287" y="244401"/>
                    <a:pt x="15442" y="251782"/>
                  </a:cubicBezTo>
                  <a:cubicBezTo>
                    <a:pt x="13597" y="259163"/>
                    <a:pt x="12674" y="268389"/>
                    <a:pt x="20055" y="265621"/>
                  </a:cubicBezTo>
                  <a:cubicBezTo>
                    <a:pt x="27436" y="262853"/>
                    <a:pt x="33895" y="264699"/>
                    <a:pt x="38508" y="264699"/>
                  </a:cubicBezTo>
                  <a:cubicBezTo>
                    <a:pt x="43121" y="264699"/>
                    <a:pt x="46811" y="273925"/>
                    <a:pt x="55115" y="283151"/>
                  </a:cubicBezTo>
                  <a:cubicBezTo>
                    <a:pt x="63418" y="292377"/>
                    <a:pt x="67109" y="296991"/>
                    <a:pt x="58805" y="299759"/>
                  </a:cubicBezTo>
                  <a:cubicBezTo>
                    <a:pt x="50502" y="302526"/>
                    <a:pt x="54192" y="307140"/>
                    <a:pt x="64341" y="311753"/>
                  </a:cubicBezTo>
                  <a:cubicBezTo>
                    <a:pt x="67109" y="312675"/>
                    <a:pt x="69877" y="314520"/>
                    <a:pt x="72645" y="316366"/>
                  </a:cubicBezTo>
                  <a:cubicBezTo>
                    <a:pt x="74490" y="315443"/>
                    <a:pt x="76335" y="314520"/>
                    <a:pt x="77258" y="312675"/>
                  </a:cubicBezTo>
                  <a:cubicBezTo>
                    <a:pt x="90175" y="300681"/>
                    <a:pt x="114163" y="290532"/>
                    <a:pt x="131693" y="295145"/>
                  </a:cubicBezTo>
                  <a:cubicBezTo>
                    <a:pt x="149223" y="299759"/>
                    <a:pt x="163985" y="292377"/>
                    <a:pt x="171366" y="302526"/>
                  </a:cubicBezTo>
                  <a:cubicBezTo>
                    <a:pt x="178747" y="313598"/>
                    <a:pt x="171366" y="332973"/>
                    <a:pt x="174133" y="341277"/>
                  </a:cubicBezTo>
                  <a:cubicBezTo>
                    <a:pt x="176902" y="348658"/>
                    <a:pt x="160294" y="349580"/>
                    <a:pt x="148300" y="348658"/>
                  </a:cubicBezTo>
                  <a:cubicBezTo>
                    <a:pt x="136306" y="346812"/>
                    <a:pt x="113240" y="353271"/>
                    <a:pt x="116008" y="360652"/>
                  </a:cubicBezTo>
                  <a:cubicBezTo>
                    <a:pt x="118776" y="368033"/>
                    <a:pt x="128002" y="383717"/>
                    <a:pt x="112318" y="375414"/>
                  </a:cubicBezTo>
                  <a:cubicBezTo>
                    <a:pt x="96633" y="367110"/>
                    <a:pt x="91097" y="383717"/>
                    <a:pt x="99401" y="383717"/>
                  </a:cubicBezTo>
                  <a:cubicBezTo>
                    <a:pt x="107705" y="383717"/>
                    <a:pt x="119699" y="393866"/>
                    <a:pt x="119699" y="400325"/>
                  </a:cubicBezTo>
                  <a:cubicBezTo>
                    <a:pt x="119699" y="406783"/>
                    <a:pt x="120621" y="422468"/>
                    <a:pt x="128002" y="420623"/>
                  </a:cubicBezTo>
                  <a:cubicBezTo>
                    <a:pt x="135384" y="417855"/>
                    <a:pt x="135384" y="432617"/>
                    <a:pt x="146455" y="431694"/>
                  </a:cubicBezTo>
                  <a:cubicBezTo>
                    <a:pt x="157526" y="430772"/>
                    <a:pt x="167676" y="434462"/>
                    <a:pt x="158449" y="444611"/>
                  </a:cubicBezTo>
                  <a:cubicBezTo>
                    <a:pt x="150145" y="454760"/>
                    <a:pt x="163985" y="482439"/>
                    <a:pt x="166753" y="475980"/>
                  </a:cubicBezTo>
                  <a:cubicBezTo>
                    <a:pt x="168598" y="472290"/>
                    <a:pt x="166753" y="463986"/>
                    <a:pt x="170443" y="458450"/>
                  </a:cubicBezTo>
                  <a:cubicBezTo>
                    <a:pt x="163985" y="444611"/>
                    <a:pt x="189818" y="444611"/>
                    <a:pt x="197199" y="444611"/>
                  </a:cubicBezTo>
                  <a:cubicBezTo>
                    <a:pt x="205503" y="444611"/>
                    <a:pt x="219342" y="456605"/>
                    <a:pt x="228569" y="469522"/>
                  </a:cubicBezTo>
                  <a:cubicBezTo>
                    <a:pt x="237795" y="481516"/>
                    <a:pt x="247021" y="473212"/>
                    <a:pt x="247021" y="473212"/>
                  </a:cubicBezTo>
                  <a:lnTo>
                    <a:pt x="249789" y="357884"/>
                  </a:lnTo>
                  <a:lnTo>
                    <a:pt x="315296" y="340354"/>
                  </a:lnTo>
                  <a:cubicBezTo>
                    <a:pt x="316218" y="338509"/>
                    <a:pt x="316218" y="337586"/>
                    <a:pt x="317141" y="335741"/>
                  </a:cubicBezTo>
                  <a:cubicBezTo>
                    <a:pt x="325445" y="323747"/>
                    <a:pt x="337439" y="333896"/>
                    <a:pt x="341129" y="336664"/>
                  </a:cubicBezTo>
                  <a:cubicBezTo>
                    <a:pt x="344819" y="339432"/>
                    <a:pt x="342975" y="323747"/>
                    <a:pt x="352201" y="324669"/>
                  </a:cubicBezTo>
                  <a:cubicBezTo>
                    <a:pt x="361427" y="325592"/>
                    <a:pt x="351278" y="340354"/>
                    <a:pt x="358659" y="340354"/>
                  </a:cubicBezTo>
                  <a:cubicBezTo>
                    <a:pt x="364195" y="340354"/>
                    <a:pt x="376189" y="359729"/>
                    <a:pt x="372498" y="374491"/>
                  </a:cubicBezTo>
                  <a:cubicBezTo>
                    <a:pt x="382648" y="382795"/>
                    <a:pt x="401100" y="403093"/>
                    <a:pt x="402945" y="407706"/>
                  </a:cubicBezTo>
                  <a:cubicBezTo>
                    <a:pt x="404790" y="414164"/>
                    <a:pt x="431547" y="404015"/>
                    <a:pt x="437082" y="405861"/>
                  </a:cubicBezTo>
                  <a:cubicBezTo>
                    <a:pt x="442618" y="407706"/>
                    <a:pt x="482291" y="407706"/>
                    <a:pt x="489672" y="407706"/>
                  </a:cubicBezTo>
                  <a:cubicBezTo>
                    <a:pt x="497053" y="407706"/>
                    <a:pt x="501666" y="420623"/>
                    <a:pt x="509970" y="423390"/>
                  </a:cubicBezTo>
                  <a:cubicBezTo>
                    <a:pt x="518274" y="425236"/>
                    <a:pt x="515505" y="439075"/>
                    <a:pt x="516428" y="448301"/>
                  </a:cubicBezTo>
                  <a:cubicBezTo>
                    <a:pt x="517351" y="457528"/>
                    <a:pt x="529345" y="466754"/>
                    <a:pt x="531190" y="475058"/>
                  </a:cubicBezTo>
                  <a:cubicBezTo>
                    <a:pt x="532113" y="483361"/>
                    <a:pt x="545953" y="478748"/>
                    <a:pt x="553334" y="481516"/>
                  </a:cubicBezTo>
                  <a:cubicBezTo>
                    <a:pt x="561637" y="483361"/>
                    <a:pt x="573631" y="487052"/>
                    <a:pt x="574554" y="494433"/>
                  </a:cubicBezTo>
                  <a:cubicBezTo>
                    <a:pt x="575476" y="502736"/>
                    <a:pt x="585625" y="496278"/>
                    <a:pt x="586548" y="490742"/>
                  </a:cubicBezTo>
                  <a:cubicBezTo>
                    <a:pt x="587471" y="484284"/>
                    <a:pt x="597619" y="475980"/>
                    <a:pt x="613304" y="470445"/>
                  </a:cubicBezTo>
                  <a:cubicBezTo>
                    <a:pt x="620685" y="467677"/>
                    <a:pt x="624376" y="467677"/>
                    <a:pt x="628066" y="468599"/>
                  </a:cubicBezTo>
                  <a:cubicBezTo>
                    <a:pt x="630834" y="461218"/>
                    <a:pt x="633602" y="454760"/>
                    <a:pt x="636370" y="453837"/>
                  </a:cubicBezTo>
                  <a:cubicBezTo>
                    <a:pt x="641905" y="451069"/>
                    <a:pt x="652055" y="443688"/>
                    <a:pt x="652977" y="436307"/>
                  </a:cubicBezTo>
                  <a:cubicBezTo>
                    <a:pt x="653900" y="428926"/>
                    <a:pt x="674197" y="428926"/>
                    <a:pt x="688037" y="435385"/>
                  </a:cubicBezTo>
                  <a:cubicBezTo>
                    <a:pt x="701876" y="441843"/>
                    <a:pt x="710180" y="442766"/>
                    <a:pt x="711102" y="431694"/>
                  </a:cubicBezTo>
                  <a:cubicBezTo>
                    <a:pt x="712025" y="420623"/>
                    <a:pt x="732323" y="417855"/>
                    <a:pt x="737859" y="420623"/>
                  </a:cubicBezTo>
                  <a:cubicBezTo>
                    <a:pt x="744317" y="423390"/>
                    <a:pt x="763692" y="434462"/>
                    <a:pt x="772919" y="430772"/>
                  </a:cubicBezTo>
                  <a:cubicBezTo>
                    <a:pt x="782145" y="427081"/>
                    <a:pt x="828276" y="431694"/>
                    <a:pt x="840270" y="434462"/>
                  </a:cubicBezTo>
                  <a:cubicBezTo>
                    <a:pt x="852264" y="437230"/>
                    <a:pt x="855033" y="429849"/>
                    <a:pt x="865181" y="441843"/>
                  </a:cubicBezTo>
                  <a:cubicBezTo>
                    <a:pt x="873485" y="451992"/>
                    <a:pt x="878098" y="442766"/>
                    <a:pt x="887325" y="450147"/>
                  </a:cubicBezTo>
                  <a:cubicBezTo>
                    <a:pt x="887325" y="447379"/>
                    <a:pt x="886402" y="443688"/>
                    <a:pt x="886402" y="439998"/>
                  </a:cubicBezTo>
                  <a:cubicBezTo>
                    <a:pt x="886402" y="432617"/>
                    <a:pt x="898396" y="426158"/>
                    <a:pt x="900241" y="420623"/>
                  </a:cubicBezTo>
                  <a:cubicBezTo>
                    <a:pt x="902086" y="415087"/>
                    <a:pt x="890092" y="397557"/>
                    <a:pt x="890092" y="392021"/>
                  </a:cubicBezTo>
                  <a:cubicBezTo>
                    <a:pt x="890092" y="386485"/>
                    <a:pt x="890092" y="372646"/>
                    <a:pt x="884556" y="369878"/>
                  </a:cubicBezTo>
                  <a:cubicBezTo>
                    <a:pt x="879021" y="367110"/>
                    <a:pt x="895628" y="359729"/>
                    <a:pt x="899319" y="359729"/>
                  </a:cubicBezTo>
                  <a:cubicBezTo>
                    <a:pt x="907622" y="359729"/>
                    <a:pt x="919616" y="351426"/>
                    <a:pt x="924230" y="355116"/>
                  </a:cubicBezTo>
                  <a:cubicBezTo>
                    <a:pt x="927920" y="358807"/>
                    <a:pt x="935301" y="359729"/>
                    <a:pt x="942682" y="359729"/>
                  </a:cubicBezTo>
                  <a:cubicBezTo>
                    <a:pt x="950063" y="359729"/>
                    <a:pt x="947295" y="351426"/>
                    <a:pt x="942682" y="347735"/>
                  </a:cubicBezTo>
                  <a:cubicBezTo>
                    <a:pt x="938069" y="344045"/>
                    <a:pt x="955599" y="308985"/>
                    <a:pt x="958366" y="297913"/>
                  </a:cubicBezTo>
                  <a:cubicBezTo>
                    <a:pt x="961135" y="285919"/>
                    <a:pt x="967593" y="296991"/>
                    <a:pt x="975897" y="297913"/>
                  </a:cubicBezTo>
                  <a:cubicBezTo>
                    <a:pt x="984200" y="298836"/>
                    <a:pt x="994349" y="296991"/>
                    <a:pt x="999885" y="299759"/>
                  </a:cubicBezTo>
                  <a:cubicBezTo>
                    <a:pt x="1005421" y="302526"/>
                    <a:pt x="1021105" y="296991"/>
                    <a:pt x="1024796" y="290532"/>
                  </a:cubicBezTo>
                  <a:cubicBezTo>
                    <a:pt x="1028486" y="284996"/>
                    <a:pt x="1020182" y="283151"/>
                    <a:pt x="1021105" y="269312"/>
                  </a:cubicBezTo>
                  <a:cubicBezTo>
                    <a:pt x="1022028" y="256395"/>
                    <a:pt x="1029409" y="249937"/>
                    <a:pt x="1037713" y="249937"/>
                  </a:cubicBezTo>
                  <a:cubicBezTo>
                    <a:pt x="1046016" y="249937"/>
                    <a:pt x="1048784" y="241633"/>
                    <a:pt x="1048784" y="235175"/>
                  </a:cubicBezTo>
                  <a:cubicBezTo>
                    <a:pt x="1048784" y="229639"/>
                    <a:pt x="1056165" y="225948"/>
                    <a:pt x="1058011" y="218567"/>
                  </a:cubicBezTo>
                  <a:cubicBezTo>
                    <a:pt x="1059855" y="209341"/>
                    <a:pt x="1058011" y="205651"/>
                    <a:pt x="1057088" y="202883"/>
                  </a:cubicBezTo>
                  <a:close/>
                  <a:moveTo>
                    <a:pt x="399255" y="315443"/>
                  </a:moveTo>
                  <a:cubicBezTo>
                    <a:pt x="396487" y="320056"/>
                    <a:pt x="366040" y="311753"/>
                    <a:pt x="363272" y="305294"/>
                  </a:cubicBezTo>
                  <a:cubicBezTo>
                    <a:pt x="360504" y="298836"/>
                    <a:pt x="405713" y="306217"/>
                    <a:pt x="399255" y="315443"/>
                  </a:cubicBezTo>
                  <a:close/>
                  <a:moveTo>
                    <a:pt x="835657" y="312675"/>
                  </a:moveTo>
                  <a:cubicBezTo>
                    <a:pt x="814437" y="312675"/>
                    <a:pt x="766460" y="301604"/>
                    <a:pt x="747085" y="322824"/>
                  </a:cubicBezTo>
                  <a:cubicBezTo>
                    <a:pt x="727710" y="344045"/>
                    <a:pt x="741549" y="354193"/>
                    <a:pt x="733246" y="356039"/>
                  </a:cubicBezTo>
                  <a:cubicBezTo>
                    <a:pt x="724019" y="357884"/>
                    <a:pt x="719406" y="324669"/>
                    <a:pt x="730478" y="313598"/>
                  </a:cubicBezTo>
                  <a:cubicBezTo>
                    <a:pt x="741549" y="302526"/>
                    <a:pt x="775686" y="297913"/>
                    <a:pt x="797830" y="303449"/>
                  </a:cubicBezTo>
                  <a:cubicBezTo>
                    <a:pt x="819050" y="308985"/>
                    <a:pt x="857800" y="298836"/>
                    <a:pt x="863336" y="300681"/>
                  </a:cubicBezTo>
                  <a:cubicBezTo>
                    <a:pt x="867949" y="301604"/>
                    <a:pt x="857800" y="312675"/>
                    <a:pt x="835657" y="3126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0" name="Google Shape;840;p63"/>
            <p:cNvSpPr/>
            <p:nvPr/>
          </p:nvSpPr>
          <p:spPr>
            <a:xfrm>
              <a:off x="6314662" y="1676442"/>
              <a:ext cx="4440603" cy="1701541"/>
            </a:xfrm>
            <a:custGeom>
              <a:avLst/>
              <a:gdLst/>
              <a:ahLst/>
              <a:cxnLst/>
              <a:rect l="l" t="t" r="r" b="b"/>
              <a:pathLst>
                <a:path w="4440603" h="1701541" extrusionOk="0">
                  <a:moveTo>
                    <a:pt x="67352" y="1229656"/>
                  </a:moveTo>
                  <a:cubicBezTo>
                    <a:pt x="63661" y="1231502"/>
                    <a:pt x="54435" y="1227811"/>
                    <a:pt x="51667" y="1224121"/>
                  </a:cubicBezTo>
                  <a:cubicBezTo>
                    <a:pt x="48899" y="1220430"/>
                    <a:pt x="42441" y="1222275"/>
                    <a:pt x="35982" y="1222275"/>
                  </a:cubicBezTo>
                  <a:cubicBezTo>
                    <a:pt x="37827" y="1223198"/>
                    <a:pt x="38750" y="1224121"/>
                    <a:pt x="39673" y="1225966"/>
                  </a:cubicBezTo>
                  <a:cubicBezTo>
                    <a:pt x="43364" y="1232424"/>
                    <a:pt x="25833" y="1233347"/>
                    <a:pt x="31369" y="1239805"/>
                  </a:cubicBezTo>
                  <a:cubicBezTo>
                    <a:pt x="36905" y="1247186"/>
                    <a:pt x="19375" y="1247186"/>
                    <a:pt x="19375" y="1239805"/>
                  </a:cubicBezTo>
                  <a:cubicBezTo>
                    <a:pt x="19375" y="1232424"/>
                    <a:pt x="922" y="1236115"/>
                    <a:pt x="1845" y="1240728"/>
                  </a:cubicBezTo>
                  <a:cubicBezTo>
                    <a:pt x="1845" y="1242573"/>
                    <a:pt x="1845" y="1244418"/>
                    <a:pt x="0" y="1247186"/>
                  </a:cubicBezTo>
                  <a:cubicBezTo>
                    <a:pt x="4613" y="1249032"/>
                    <a:pt x="11072" y="1250877"/>
                    <a:pt x="12916" y="1251799"/>
                  </a:cubicBezTo>
                  <a:cubicBezTo>
                    <a:pt x="16607" y="1253645"/>
                    <a:pt x="62739" y="1258258"/>
                    <a:pt x="80269" y="1254567"/>
                  </a:cubicBezTo>
                  <a:cubicBezTo>
                    <a:pt x="79346" y="1250877"/>
                    <a:pt x="81191" y="1240728"/>
                    <a:pt x="81191" y="1237037"/>
                  </a:cubicBezTo>
                  <a:cubicBezTo>
                    <a:pt x="82113" y="1233347"/>
                    <a:pt x="71042" y="1227811"/>
                    <a:pt x="67352" y="1229656"/>
                  </a:cubicBezTo>
                  <a:close/>
                  <a:moveTo>
                    <a:pt x="1876623" y="24706"/>
                  </a:moveTo>
                  <a:cubicBezTo>
                    <a:pt x="1879391" y="12711"/>
                    <a:pt x="1828647" y="18247"/>
                    <a:pt x="1841563" y="29319"/>
                  </a:cubicBezTo>
                  <a:cubicBezTo>
                    <a:pt x="1846176" y="33932"/>
                    <a:pt x="1873855" y="36700"/>
                    <a:pt x="1876623" y="24706"/>
                  </a:cubicBezTo>
                  <a:close/>
                  <a:moveTo>
                    <a:pt x="1180040" y="45003"/>
                  </a:moveTo>
                  <a:cubicBezTo>
                    <a:pt x="1209564" y="42235"/>
                    <a:pt x="1208641" y="25628"/>
                    <a:pt x="1192957" y="22860"/>
                  </a:cubicBezTo>
                  <a:cubicBezTo>
                    <a:pt x="1177272" y="20092"/>
                    <a:pt x="1175426" y="32087"/>
                    <a:pt x="1167123" y="31164"/>
                  </a:cubicBezTo>
                  <a:cubicBezTo>
                    <a:pt x="1159742" y="30241"/>
                    <a:pt x="1130218" y="35777"/>
                    <a:pt x="1136677" y="43158"/>
                  </a:cubicBezTo>
                  <a:cubicBezTo>
                    <a:pt x="1144057" y="50539"/>
                    <a:pt x="1165278" y="46849"/>
                    <a:pt x="1180040" y="45003"/>
                  </a:cubicBezTo>
                  <a:close/>
                  <a:moveTo>
                    <a:pt x="1937517" y="101284"/>
                  </a:moveTo>
                  <a:cubicBezTo>
                    <a:pt x="1937517" y="109587"/>
                    <a:pt x="1912606" y="117891"/>
                    <a:pt x="1919986" y="124349"/>
                  </a:cubicBezTo>
                  <a:cubicBezTo>
                    <a:pt x="1926445" y="129885"/>
                    <a:pt x="1931980" y="128040"/>
                    <a:pt x="1939362" y="129885"/>
                  </a:cubicBezTo>
                  <a:cubicBezTo>
                    <a:pt x="1946743" y="131730"/>
                    <a:pt x="1951356" y="151105"/>
                    <a:pt x="1965195" y="147415"/>
                  </a:cubicBezTo>
                  <a:cubicBezTo>
                    <a:pt x="1979035" y="143724"/>
                    <a:pt x="2016862" y="163100"/>
                    <a:pt x="2039006" y="163100"/>
                  </a:cubicBezTo>
                  <a:cubicBezTo>
                    <a:pt x="2061148" y="163100"/>
                    <a:pt x="2063917" y="144647"/>
                    <a:pt x="2056535" y="143724"/>
                  </a:cubicBezTo>
                  <a:cubicBezTo>
                    <a:pt x="2049154" y="142802"/>
                    <a:pt x="2055613" y="131730"/>
                    <a:pt x="2068530" y="114200"/>
                  </a:cubicBezTo>
                  <a:cubicBezTo>
                    <a:pt x="2080524" y="96670"/>
                    <a:pt x="2029779" y="83754"/>
                    <a:pt x="2029779" y="97593"/>
                  </a:cubicBezTo>
                  <a:cubicBezTo>
                    <a:pt x="2029779" y="111433"/>
                    <a:pt x="2015017" y="94825"/>
                    <a:pt x="2010404" y="85599"/>
                  </a:cubicBezTo>
                  <a:cubicBezTo>
                    <a:pt x="2005791" y="76373"/>
                    <a:pt x="1937517" y="92980"/>
                    <a:pt x="1937517" y="101284"/>
                  </a:cubicBezTo>
                  <a:close/>
                  <a:moveTo>
                    <a:pt x="1328583" y="472180"/>
                  </a:moveTo>
                  <a:cubicBezTo>
                    <a:pt x="1338731" y="474025"/>
                    <a:pt x="1365488" y="468489"/>
                    <a:pt x="1368256" y="462953"/>
                  </a:cubicBezTo>
                  <a:cubicBezTo>
                    <a:pt x="1371023" y="457418"/>
                    <a:pt x="1357184" y="450959"/>
                    <a:pt x="1339654" y="450959"/>
                  </a:cubicBezTo>
                  <a:cubicBezTo>
                    <a:pt x="1322124" y="451882"/>
                    <a:pt x="1319357" y="471257"/>
                    <a:pt x="1328583" y="472180"/>
                  </a:cubicBezTo>
                  <a:close/>
                  <a:moveTo>
                    <a:pt x="1552781" y="484174"/>
                  </a:moveTo>
                  <a:cubicBezTo>
                    <a:pt x="1564775" y="490632"/>
                    <a:pt x="1574001" y="487864"/>
                    <a:pt x="1573079" y="475870"/>
                  </a:cubicBezTo>
                  <a:cubicBezTo>
                    <a:pt x="1571234" y="462953"/>
                    <a:pt x="1542632" y="479561"/>
                    <a:pt x="1552781" y="484174"/>
                  </a:cubicBezTo>
                  <a:close/>
                  <a:moveTo>
                    <a:pt x="1896921" y="80063"/>
                  </a:moveTo>
                  <a:cubicBezTo>
                    <a:pt x="1911683" y="86522"/>
                    <a:pt x="1906147" y="90212"/>
                    <a:pt x="1890462" y="90212"/>
                  </a:cubicBezTo>
                  <a:cubicBezTo>
                    <a:pt x="1874778" y="90212"/>
                    <a:pt x="1861861" y="95748"/>
                    <a:pt x="1872010" y="99438"/>
                  </a:cubicBezTo>
                  <a:cubicBezTo>
                    <a:pt x="1879391" y="102206"/>
                    <a:pt x="1879391" y="111433"/>
                    <a:pt x="1895075" y="115123"/>
                  </a:cubicBezTo>
                  <a:cubicBezTo>
                    <a:pt x="1910760" y="118814"/>
                    <a:pt x="1927367" y="105897"/>
                    <a:pt x="1925523" y="96670"/>
                  </a:cubicBezTo>
                  <a:cubicBezTo>
                    <a:pt x="1923677" y="87444"/>
                    <a:pt x="1981803" y="79141"/>
                    <a:pt x="1997487" y="75450"/>
                  </a:cubicBezTo>
                  <a:cubicBezTo>
                    <a:pt x="2013172" y="71760"/>
                    <a:pt x="1987338" y="55152"/>
                    <a:pt x="2004868" y="54230"/>
                  </a:cubicBezTo>
                  <a:cubicBezTo>
                    <a:pt x="2021475" y="52384"/>
                    <a:pt x="2015017" y="45003"/>
                    <a:pt x="1993797" y="42235"/>
                  </a:cubicBezTo>
                  <a:cubicBezTo>
                    <a:pt x="1972576" y="39468"/>
                    <a:pt x="1981803" y="21015"/>
                    <a:pt x="1974422" y="15479"/>
                  </a:cubicBezTo>
                  <a:cubicBezTo>
                    <a:pt x="1967041" y="9944"/>
                    <a:pt x="1963350" y="22860"/>
                    <a:pt x="1936594" y="28396"/>
                  </a:cubicBezTo>
                  <a:cubicBezTo>
                    <a:pt x="1909838" y="33932"/>
                    <a:pt x="1896921" y="40390"/>
                    <a:pt x="1907070" y="45926"/>
                  </a:cubicBezTo>
                  <a:cubicBezTo>
                    <a:pt x="1918141" y="51462"/>
                    <a:pt x="1907070" y="64379"/>
                    <a:pt x="1895075" y="63456"/>
                  </a:cubicBezTo>
                  <a:cubicBezTo>
                    <a:pt x="1883081" y="62533"/>
                    <a:pt x="1882159" y="73605"/>
                    <a:pt x="1896921" y="80063"/>
                  </a:cubicBezTo>
                  <a:close/>
                  <a:moveTo>
                    <a:pt x="3048359" y="367923"/>
                  </a:moveTo>
                  <a:cubicBezTo>
                    <a:pt x="3059431" y="373459"/>
                    <a:pt x="3063121" y="378994"/>
                    <a:pt x="3069580" y="384530"/>
                  </a:cubicBezTo>
                  <a:cubicBezTo>
                    <a:pt x="3076038" y="390988"/>
                    <a:pt x="3099104" y="381762"/>
                    <a:pt x="3108330" y="378072"/>
                  </a:cubicBezTo>
                  <a:cubicBezTo>
                    <a:pt x="3117556" y="375304"/>
                    <a:pt x="3118479" y="391911"/>
                    <a:pt x="3133241" y="382685"/>
                  </a:cubicBezTo>
                  <a:cubicBezTo>
                    <a:pt x="3148003" y="373459"/>
                    <a:pt x="3162765" y="378072"/>
                    <a:pt x="3179372" y="378072"/>
                  </a:cubicBezTo>
                  <a:cubicBezTo>
                    <a:pt x="3195979" y="378072"/>
                    <a:pt x="3176604" y="356851"/>
                    <a:pt x="3176604" y="347625"/>
                  </a:cubicBezTo>
                  <a:cubicBezTo>
                    <a:pt x="3177527" y="338399"/>
                    <a:pt x="3196902" y="344857"/>
                    <a:pt x="3190444" y="352238"/>
                  </a:cubicBezTo>
                  <a:cubicBezTo>
                    <a:pt x="3183985" y="359619"/>
                    <a:pt x="3199670" y="378072"/>
                    <a:pt x="3224581" y="376226"/>
                  </a:cubicBezTo>
                  <a:cubicBezTo>
                    <a:pt x="3249492" y="374381"/>
                    <a:pt x="3231040" y="359619"/>
                    <a:pt x="3243034" y="354083"/>
                  </a:cubicBezTo>
                  <a:cubicBezTo>
                    <a:pt x="3255028" y="348548"/>
                    <a:pt x="3254105" y="342089"/>
                    <a:pt x="3235653" y="331940"/>
                  </a:cubicBezTo>
                  <a:cubicBezTo>
                    <a:pt x="3218123" y="320869"/>
                    <a:pt x="3195057" y="328250"/>
                    <a:pt x="3179372" y="320869"/>
                  </a:cubicBezTo>
                  <a:cubicBezTo>
                    <a:pt x="3162765" y="313488"/>
                    <a:pt x="3143390" y="313488"/>
                    <a:pt x="3142467" y="330095"/>
                  </a:cubicBezTo>
                  <a:cubicBezTo>
                    <a:pt x="3141545" y="346702"/>
                    <a:pt x="3109253" y="311643"/>
                    <a:pt x="3092646" y="306107"/>
                  </a:cubicBezTo>
                  <a:cubicBezTo>
                    <a:pt x="3075115" y="301494"/>
                    <a:pt x="3022526" y="355006"/>
                    <a:pt x="3048359" y="367923"/>
                  </a:cubicBezTo>
                  <a:close/>
                  <a:moveTo>
                    <a:pt x="3280861" y="367000"/>
                  </a:moveTo>
                  <a:cubicBezTo>
                    <a:pt x="3299314" y="368845"/>
                    <a:pt x="3308540" y="386375"/>
                    <a:pt x="3343600" y="388221"/>
                  </a:cubicBezTo>
                  <a:cubicBezTo>
                    <a:pt x="3378660" y="390988"/>
                    <a:pt x="3405416" y="383607"/>
                    <a:pt x="3406339" y="376226"/>
                  </a:cubicBezTo>
                  <a:cubicBezTo>
                    <a:pt x="3407261" y="368845"/>
                    <a:pt x="3374047" y="356851"/>
                    <a:pt x="3363898" y="363310"/>
                  </a:cubicBezTo>
                  <a:cubicBezTo>
                    <a:pt x="3353749" y="369768"/>
                    <a:pt x="3346368" y="353161"/>
                    <a:pt x="3333451" y="356851"/>
                  </a:cubicBezTo>
                  <a:cubicBezTo>
                    <a:pt x="3321457" y="360542"/>
                    <a:pt x="3303927" y="359619"/>
                    <a:pt x="3298391" y="349470"/>
                  </a:cubicBezTo>
                  <a:cubicBezTo>
                    <a:pt x="3292855" y="338399"/>
                    <a:pt x="3271635" y="366078"/>
                    <a:pt x="3280861" y="367000"/>
                  </a:cubicBezTo>
                  <a:close/>
                  <a:moveTo>
                    <a:pt x="3208896" y="466644"/>
                  </a:moveTo>
                  <a:cubicBezTo>
                    <a:pt x="3222736" y="463876"/>
                    <a:pt x="3198748" y="438042"/>
                    <a:pt x="3174759" y="434352"/>
                  </a:cubicBezTo>
                  <a:cubicBezTo>
                    <a:pt x="3150771" y="430661"/>
                    <a:pt x="3128628" y="450037"/>
                    <a:pt x="3131395" y="454650"/>
                  </a:cubicBezTo>
                  <a:cubicBezTo>
                    <a:pt x="3138777" y="463876"/>
                    <a:pt x="3195057" y="469412"/>
                    <a:pt x="3208896" y="466644"/>
                  </a:cubicBezTo>
                  <a:close/>
                  <a:moveTo>
                    <a:pt x="3147080" y="415899"/>
                  </a:moveTo>
                  <a:cubicBezTo>
                    <a:pt x="3147080" y="403905"/>
                    <a:pt x="3105562" y="420513"/>
                    <a:pt x="3122169" y="426048"/>
                  </a:cubicBezTo>
                  <a:cubicBezTo>
                    <a:pt x="3132318" y="428816"/>
                    <a:pt x="3147080" y="426971"/>
                    <a:pt x="3147080" y="415899"/>
                  </a:cubicBezTo>
                  <a:close/>
                  <a:moveTo>
                    <a:pt x="2056535" y="209231"/>
                  </a:moveTo>
                  <a:cubicBezTo>
                    <a:pt x="2067607" y="215689"/>
                    <a:pt x="2101744" y="201850"/>
                    <a:pt x="2124810" y="201850"/>
                  </a:cubicBezTo>
                  <a:cubicBezTo>
                    <a:pt x="2147875" y="201850"/>
                    <a:pt x="2212459" y="184320"/>
                    <a:pt x="2215227" y="171403"/>
                  </a:cubicBezTo>
                  <a:cubicBezTo>
                    <a:pt x="2217995" y="158486"/>
                    <a:pt x="2191239" y="159409"/>
                    <a:pt x="2181090" y="149260"/>
                  </a:cubicBezTo>
                  <a:cubicBezTo>
                    <a:pt x="2170941" y="138189"/>
                    <a:pt x="2148798" y="147415"/>
                    <a:pt x="2143262" y="156641"/>
                  </a:cubicBezTo>
                  <a:cubicBezTo>
                    <a:pt x="2137727" y="165867"/>
                    <a:pt x="2131268" y="157564"/>
                    <a:pt x="2146030" y="142802"/>
                  </a:cubicBezTo>
                  <a:cubicBezTo>
                    <a:pt x="2160792" y="128040"/>
                    <a:pt x="2131268" y="116968"/>
                    <a:pt x="2130345" y="126195"/>
                  </a:cubicBezTo>
                  <a:cubicBezTo>
                    <a:pt x="2129423" y="135421"/>
                    <a:pt x="2102666" y="128040"/>
                    <a:pt x="2102666" y="136343"/>
                  </a:cubicBezTo>
                  <a:cubicBezTo>
                    <a:pt x="2102666" y="144647"/>
                    <a:pt x="2092518" y="148338"/>
                    <a:pt x="2093440" y="157564"/>
                  </a:cubicBezTo>
                  <a:cubicBezTo>
                    <a:pt x="2094363" y="165867"/>
                    <a:pt x="2074988" y="152951"/>
                    <a:pt x="2074065" y="172326"/>
                  </a:cubicBezTo>
                  <a:cubicBezTo>
                    <a:pt x="2074065" y="191701"/>
                    <a:pt x="2045464" y="202773"/>
                    <a:pt x="2056535" y="209231"/>
                  </a:cubicBezTo>
                  <a:close/>
                  <a:moveTo>
                    <a:pt x="4138904" y="582895"/>
                  </a:moveTo>
                  <a:cubicBezTo>
                    <a:pt x="4154589" y="590276"/>
                    <a:pt x="4163815" y="573669"/>
                    <a:pt x="4175809" y="581972"/>
                  </a:cubicBezTo>
                  <a:cubicBezTo>
                    <a:pt x="4187803" y="590276"/>
                    <a:pt x="4218251" y="578282"/>
                    <a:pt x="4230245" y="575514"/>
                  </a:cubicBezTo>
                  <a:cubicBezTo>
                    <a:pt x="4242239" y="572746"/>
                    <a:pt x="4236703" y="557984"/>
                    <a:pt x="4201643" y="553371"/>
                  </a:cubicBezTo>
                  <a:cubicBezTo>
                    <a:pt x="4166583" y="548758"/>
                    <a:pt x="4122297" y="574591"/>
                    <a:pt x="4138904" y="582895"/>
                  </a:cubicBezTo>
                  <a:close/>
                  <a:moveTo>
                    <a:pt x="712268" y="55152"/>
                  </a:moveTo>
                  <a:cubicBezTo>
                    <a:pt x="729798" y="38545"/>
                    <a:pt x="752863" y="54230"/>
                    <a:pt x="756554" y="46849"/>
                  </a:cubicBezTo>
                  <a:cubicBezTo>
                    <a:pt x="759322" y="39468"/>
                    <a:pt x="723339" y="36700"/>
                    <a:pt x="710423" y="44081"/>
                  </a:cubicBezTo>
                  <a:cubicBezTo>
                    <a:pt x="697506" y="51462"/>
                    <a:pt x="667059" y="45003"/>
                    <a:pt x="670750" y="54230"/>
                  </a:cubicBezTo>
                  <a:cubicBezTo>
                    <a:pt x="672595" y="58843"/>
                    <a:pt x="694738" y="70837"/>
                    <a:pt x="712268" y="55152"/>
                  </a:cubicBezTo>
                  <a:close/>
                  <a:moveTo>
                    <a:pt x="751941" y="669622"/>
                  </a:moveTo>
                  <a:cubicBezTo>
                    <a:pt x="773161" y="688997"/>
                    <a:pt x="790691" y="661318"/>
                    <a:pt x="800840" y="659473"/>
                  </a:cubicBezTo>
                  <a:cubicBezTo>
                    <a:pt x="810989" y="657628"/>
                    <a:pt x="794382" y="647479"/>
                    <a:pt x="777774" y="642866"/>
                  </a:cubicBezTo>
                  <a:cubicBezTo>
                    <a:pt x="760244" y="638253"/>
                    <a:pt x="736256" y="654860"/>
                    <a:pt x="751941" y="669622"/>
                  </a:cubicBezTo>
                  <a:close/>
                  <a:moveTo>
                    <a:pt x="3202438" y="1354211"/>
                  </a:moveTo>
                  <a:cubicBezTo>
                    <a:pt x="3194135" y="1332068"/>
                    <a:pt x="3214432" y="1309925"/>
                    <a:pt x="3199670" y="1298853"/>
                  </a:cubicBezTo>
                  <a:cubicBezTo>
                    <a:pt x="3183985" y="1286859"/>
                    <a:pt x="3190444" y="1263794"/>
                    <a:pt x="3183063" y="1268407"/>
                  </a:cubicBezTo>
                  <a:cubicBezTo>
                    <a:pt x="3175682" y="1273020"/>
                    <a:pt x="3183063" y="1294240"/>
                    <a:pt x="3171069" y="1295163"/>
                  </a:cubicBezTo>
                  <a:cubicBezTo>
                    <a:pt x="3159074" y="1297008"/>
                    <a:pt x="3170146" y="1308080"/>
                    <a:pt x="3165533" y="1323764"/>
                  </a:cubicBezTo>
                  <a:cubicBezTo>
                    <a:pt x="3160920" y="1339449"/>
                    <a:pt x="3168301" y="1361592"/>
                    <a:pt x="3173837" y="1375431"/>
                  </a:cubicBezTo>
                  <a:cubicBezTo>
                    <a:pt x="3180295" y="1389271"/>
                    <a:pt x="3165533" y="1463081"/>
                    <a:pt x="3171069" y="1475075"/>
                  </a:cubicBezTo>
                  <a:cubicBezTo>
                    <a:pt x="3177527" y="1487069"/>
                    <a:pt x="3160920" y="1541504"/>
                    <a:pt x="3166456" y="1547963"/>
                  </a:cubicBezTo>
                  <a:cubicBezTo>
                    <a:pt x="3175682" y="1559034"/>
                    <a:pt x="3169224" y="1533201"/>
                    <a:pt x="3183063" y="1531355"/>
                  </a:cubicBezTo>
                  <a:cubicBezTo>
                    <a:pt x="3196902" y="1529510"/>
                    <a:pt x="3196902" y="1547040"/>
                    <a:pt x="3205206" y="1550731"/>
                  </a:cubicBezTo>
                  <a:cubicBezTo>
                    <a:pt x="3213509" y="1554421"/>
                    <a:pt x="3207974" y="1525820"/>
                    <a:pt x="3200592" y="1527665"/>
                  </a:cubicBezTo>
                  <a:cubicBezTo>
                    <a:pt x="3193212" y="1529510"/>
                    <a:pt x="3186753" y="1509212"/>
                    <a:pt x="3183063" y="1497218"/>
                  </a:cubicBezTo>
                  <a:cubicBezTo>
                    <a:pt x="3179372" y="1485224"/>
                    <a:pt x="3190444" y="1470462"/>
                    <a:pt x="3190444" y="1454777"/>
                  </a:cubicBezTo>
                  <a:cubicBezTo>
                    <a:pt x="3190444" y="1439093"/>
                    <a:pt x="3209819" y="1440015"/>
                    <a:pt x="3220890" y="1452010"/>
                  </a:cubicBezTo>
                  <a:cubicBezTo>
                    <a:pt x="3231962" y="1464004"/>
                    <a:pt x="3233807" y="1455700"/>
                    <a:pt x="3229194" y="1447396"/>
                  </a:cubicBezTo>
                  <a:cubicBezTo>
                    <a:pt x="3225504" y="1438170"/>
                    <a:pt x="3211664" y="1376354"/>
                    <a:pt x="3202438" y="1354211"/>
                  </a:cubicBezTo>
                  <a:close/>
                  <a:moveTo>
                    <a:pt x="4435068" y="800635"/>
                  </a:moveTo>
                  <a:cubicBezTo>
                    <a:pt x="4427686" y="797867"/>
                    <a:pt x="4402776" y="782182"/>
                    <a:pt x="4396317" y="772956"/>
                  </a:cubicBezTo>
                  <a:cubicBezTo>
                    <a:pt x="4389859" y="763730"/>
                    <a:pt x="4360335" y="760039"/>
                    <a:pt x="4360335" y="764652"/>
                  </a:cubicBezTo>
                  <a:cubicBezTo>
                    <a:pt x="4360335" y="769266"/>
                    <a:pt x="4351108" y="763730"/>
                    <a:pt x="4348341" y="758194"/>
                  </a:cubicBezTo>
                  <a:cubicBezTo>
                    <a:pt x="4345573" y="753581"/>
                    <a:pt x="4315126" y="752658"/>
                    <a:pt x="4314203" y="758194"/>
                  </a:cubicBezTo>
                  <a:cubicBezTo>
                    <a:pt x="4314203" y="763730"/>
                    <a:pt x="4321584" y="763730"/>
                    <a:pt x="4326197" y="770188"/>
                  </a:cubicBezTo>
                  <a:cubicBezTo>
                    <a:pt x="4330811" y="776647"/>
                    <a:pt x="4319739" y="779414"/>
                    <a:pt x="4322507" y="786795"/>
                  </a:cubicBezTo>
                  <a:cubicBezTo>
                    <a:pt x="4325275" y="794176"/>
                    <a:pt x="4310513" y="783105"/>
                    <a:pt x="4305900" y="779414"/>
                  </a:cubicBezTo>
                  <a:cubicBezTo>
                    <a:pt x="4301287" y="775724"/>
                    <a:pt x="4303132" y="760962"/>
                    <a:pt x="4304977" y="752658"/>
                  </a:cubicBezTo>
                  <a:cubicBezTo>
                    <a:pt x="4306822" y="745277"/>
                    <a:pt x="4295751" y="746200"/>
                    <a:pt x="4294828" y="738819"/>
                  </a:cubicBezTo>
                  <a:cubicBezTo>
                    <a:pt x="4293905" y="731438"/>
                    <a:pt x="4258846" y="715753"/>
                    <a:pt x="4244084" y="709295"/>
                  </a:cubicBezTo>
                  <a:cubicBezTo>
                    <a:pt x="4229322" y="702836"/>
                    <a:pt x="4210869" y="697301"/>
                    <a:pt x="4205334" y="689920"/>
                  </a:cubicBezTo>
                  <a:cubicBezTo>
                    <a:pt x="4200720" y="682539"/>
                    <a:pt x="4173964" y="681616"/>
                    <a:pt x="4163815" y="671467"/>
                  </a:cubicBezTo>
                  <a:cubicBezTo>
                    <a:pt x="4153667" y="661318"/>
                    <a:pt x="4110303" y="642866"/>
                    <a:pt x="4090927" y="641020"/>
                  </a:cubicBezTo>
                  <a:cubicBezTo>
                    <a:pt x="4072475" y="640098"/>
                    <a:pt x="4076166" y="629026"/>
                    <a:pt x="4066939" y="630872"/>
                  </a:cubicBezTo>
                  <a:cubicBezTo>
                    <a:pt x="4057713" y="632717"/>
                    <a:pt x="4018040" y="630872"/>
                    <a:pt x="4006046" y="628104"/>
                  </a:cubicBezTo>
                  <a:cubicBezTo>
                    <a:pt x="3994052" y="626258"/>
                    <a:pt x="3991284" y="635485"/>
                    <a:pt x="3982058" y="631794"/>
                  </a:cubicBezTo>
                  <a:cubicBezTo>
                    <a:pt x="3972831" y="628104"/>
                    <a:pt x="3927623" y="611496"/>
                    <a:pt x="3922087" y="617955"/>
                  </a:cubicBezTo>
                  <a:cubicBezTo>
                    <a:pt x="3916551" y="624413"/>
                    <a:pt x="3919319" y="632717"/>
                    <a:pt x="3913784" y="634562"/>
                  </a:cubicBezTo>
                  <a:cubicBezTo>
                    <a:pt x="3908247" y="636407"/>
                    <a:pt x="3913784" y="643788"/>
                    <a:pt x="3926700" y="655782"/>
                  </a:cubicBezTo>
                  <a:cubicBezTo>
                    <a:pt x="3939617" y="667777"/>
                    <a:pt x="3931313" y="676080"/>
                    <a:pt x="3920241" y="681616"/>
                  </a:cubicBezTo>
                  <a:cubicBezTo>
                    <a:pt x="3908247" y="686229"/>
                    <a:pt x="3889795" y="677003"/>
                    <a:pt x="3884259" y="667777"/>
                  </a:cubicBezTo>
                  <a:cubicBezTo>
                    <a:pt x="3878723" y="658550"/>
                    <a:pt x="3863039" y="663163"/>
                    <a:pt x="3858426" y="651169"/>
                  </a:cubicBezTo>
                  <a:cubicBezTo>
                    <a:pt x="3854735" y="639175"/>
                    <a:pt x="3863039" y="637330"/>
                    <a:pt x="3870420" y="643788"/>
                  </a:cubicBezTo>
                  <a:cubicBezTo>
                    <a:pt x="3877801" y="650247"/>
                    <a:pt x="3888872" y="644711"/>
                    <a:pt x="3889795" y="636407"/>
                  </a:cubicBezTo>
                  <a:cubicBezTo>
                    <a:pt x="3890718" y="628104"/>
                    <a:pt x="3868575" y="622568"/>
                    <a:pt x="3857503" y="622568"/>
                  </a:cubicBezTo>
                  <a:cubicBezTo>
                    <a:pt x="3845509" y="623490"/>
                    <a:pt x="3839050" y="640098"/>
                    <a:pt x="3827056" y="646556"/>
                  </a:cubicBezTo>
                  <a:cubicBezTo>
                    <a:pt x="3815062" y="653937"/>
                    <a:pt x="3767086" y="643788"/>
                    <a:pt x="3762472" y="639175"/>
                  </a:cubicBezTo>
                  <a:cubicBezTo>
                    <a:pt x="3757859" y="634562"/>
                    <a:pt x="3690508" y="639175"/>
                    <a:pt x="3684049" y="643788"/>
                  </a:cubicBezTo>
                  <a:cubicBezTo>
                    <a:pt x="3677591" y="648401"/>
                    <a:pt x="3682204" y="666854"/>
                    <a:pt x="3678514" y="667777"/>
                  </a:cubicBezTo>
                  <a:cubicBezTo>
                    <a:pt x="3674823" y="669622"/>
                    <a:pt x="3671132" y="646556"/>
                    <a:pt x="3671132" y="642866"/>
                  </a:cubicBezTo>
                  <a:cubicBezTo>
                    <a:pt x="3671132" y="638253"/>
                    <a:pt x="3662829" y="635485"/>
                    <a:pt x="3650835" y="635485"/>
                  </a:cubicBezTo>
                  <a:cubicBezTo>
                    <a:pt x="3638840" y="635485"/>
                    <a:pt x="3632382" y="635485"/>
                    <a:pt x="3636995" y="629949"/>
                  </a:cubicBezTo>
                  <a:cubicBezTo>
                    <a:pt x="3641609" y="625336"/>
                    <a:pt x="3632382" y="619800"/>
                    <a:pt x="3641609" y="613342"/>
                  </a:cubicBezTo>
                  <a:cubicBezTo>
                    <a:pt x="3650835" y="606883"/>
                    <a:pt x="3625001" y="586585"/>
                    <a:pt x="3599167" y="576436"/>
                  </a:cubicBezTo>
                  <a:cubicBezTo>
                    <a:pt x="3573334" y="566288"/>
                    <a:pt x="3516131" y="571823"/>
                    <a:pt x="3500446" y="576436"/>
                  </a:cubicBezTo>
                  <a:cubicBezTo>
                    <a:pt x="3484762" y="581050"/>
                    <a:pt x="3454315" y="579204"/>
                    <a:pt x="3439553" y="580127"/>
                  </a:cubicBezTo>
                  <a:cubicBezTo>
                    <a:pt x="3424791" y="580127"/>
                    <a:pt x="3436785" y="574591"/>
                    <a:pt x="3432172" y="567210"/>
                  </a:cubicBezTo>
                  <a:cubicBezTo>
                    <a:pt x="3427559" y="559829"/>
                    <a:pt x="3402648" y="551526"/>
                    <a:pt x="3399880" y="557984"/>
                  </a:cubicBezTo>
                  <a:cubicBezTo>
                    <a:pt x="3397112" y="564442"/>
                    <a:pt x="3389731" y="557984"/>
                    <a:pt x="3389731" y="553371"/>
                  </a:cubicBezTo>
                  <a:cubicBezTo>
                    <a:pt x="3389731" y="548758"/>
                    <a:pt x="3366665" y="540454"/>
                    <a:pt x="3357439" y="542299"/>
                  </a:cubicBezTo>
                  <a:cubicBezTo>
                    <a:pt x="3348213" y="544145"/>
                    <a:pt x="3343600" y="533996"/>
                    <a:pt x="3354671" y="533996"/>
                  </a:cubicBezTo>
                  <a:cubicBezTo>
                    <a:pt x="3365743" y="533996"/>
                    <a:pt x="3384195" y="536764"/>
                    <a:pt x="3375892" y="523847"/>
                  </a:cubicBezTo>
                  <a:cubicBezTo>
                    <a:pt x="3367588" y="511853"/>
                    <a:pt x="3298391" y="507239"/>
                    <a:pt x="3291933" y="510007"/>
                  </a:cubicBezTo>
                  <a:cubicBezTo>
                    <a:pt x="3285474" y="512775"/>
                    <a:pt x="3291933" y="521079"/>
                    <a:pt x="3276248" y="535841"/>
                  </a:cubicBezTo>
                  <a:cubicBezTo>
                    <a:pt x="3261486" y="549680"/>
                    <a:pt x="3246724" y="540454"/>
                    <a:pt x="3248569" y="533073"/>
                  </a:cubicBezTo>
                  <a:cubicBezTo>
                    <a:pt x="3250415" y="525692"/>
                    <a:pt x="3268867" y="527537"/>
                    <a:pt x="3268867" y="520156"/>
                  </a:cubicBezTo>
                  <a:cubicBezTo>
                    <a:pt x="3268867" y="512775"/>
                    <a:pt x="3243034" y="517388"/>
                    <a:pt x="3239343" y="510930"/>
                  </a:cubicBezTo>
                  <a:cubicBezTo>
                    <a:pt x="3235653" y="505394"/>
                    <a:pt x="3244879" y="501704"/>
                    <a:pt x="3254105" y="503549"/>
                  </a:cubicBezTo>
                  <a:cubicBezTo>
                    <a:pt x="3263332" y="506317"/>
                    <a:pt x="3279939" y="508162"/>
                    <a:pt x="3279939" y="503549"/>
                  </a:cubicBezTo>
                  <a:cubicBezTo>
                    <a:pt x="3280861" y="498936"/>
                    <a:pt x="3270712" y="498936"/>
                    <a:pt x="3255028" y="496168"/>
                  </a:cubicBezTo>
                  <a:cubicBezTo>
                    <a:pt x="3239343" y="493400"/>
                    <a:pt x="3202438" y="484174"/>
                    <a:pt x="3183063" y="486942"/>
                  </a:cubicBezTo>
                  <a:cubicBezTo>
                    <a:pt x="3163687" y="488787"/>
                    <a:pt x="3154461" y="479561"/>
                    <a:pt x="3143390" y="478638"/>
                  </a:cubicBezTo>
                  <a:cubicBezTo>
                    <a:pt x="3132318" y="477715"/>
                    <a:pt x="3132318" y="484174"/>
                    <a:pt x="3137854" y="490632"/>
                  </a:cubicBezTo>
                  <a:cubicBezTo>
                    <a:pt x="3142467" y="497091"/>
                    <a:pt x="3127705" y="500781"/>
                    <a:pt x="3114788" y="498936"/>
                  </a:cubicBezTo>
                  <a:cubicBezTo>
                    <a:pt x="3101872" y="497091"/>
                    <a:pt x="3083419" y="506317"/>
                    <a:pt x="3090800" y="515543"/>
                  </a:cubicBezTo>
                  <a:cubicBezTo>
                    <a:pt x="3098181" y="524769"/>
                    <a:pt x="3105562" y="512775"/>
                    <a:pt x="3112021" y="515543"/>
                  </a:cubicBezTo>
                  <a:cubicBezTo>
                    <a:pt x="3118479" y="518311"/>
                    <a:pt x="3095413" y="524769"/>
                    <a:pt x="3104640" y="529383"/>
                  </a:cubicBezTo>
                  <a:cubicBezTo>
                    <a:pt x="3113866" y="533996"/>
                    <a:pt x="3112021" y="542299"/>
                    <a:pt x="3112943" y="546912"/>
                  </a:cubicBezTo>
                  <a:cubicBezTo>
                    <a:pt x="3112943" y="551526"/>
                    <a:pt x="3097259" y="554293"/>
                    <a:pt x="3091723" y="546912"/>
                  </a:cubicBezTo>
                  <a:cubicBezTo>
                    <a:pt x="3086187" y="539531"/>
                    <a:pt x="3077883" y="545990"/>
                    <a:pt x="3066812" y="545067"/>
                  </a:cubicBezTo>
                  <a:cubicBezTo>
                    <a:pt x="3055741" y="544145"/>
                    <a:pt x="3048359" y="549680"/>
                    <a:pt x="3059431" y="550603"/>
                  </a:cubicBezTo>
                  <a:cubicBezTo>
                    <a:pt x="3071425" y="552448"/>
                    <a:pt x="3075115" y="559829"/>
                    <a:pt x="3059431" y="560752"/>
                  </a:cubicBezTo>
                  <a:cubicBezTo>
                    <a:pt x="3043746" y="562597"/>
                    <a:pt x="3047437" y="546912"/>
                    <a:pt x="3038210" y="548758"/>
                  </a:cubicBezTo>
                  <a:cubicBezTo>
                    <a:pt x="3028984" y="550603"/>
                    <a:pt x="3008686" y="541377"/>
                    <a:pt x="2998538" y="541377"/>
                  </a:cubicBezTo>
                  <a:cubicBezTo>
                    <a:pt x="2987466" y="541377"/>
                    <a:pt x="2982853" y="550603"/>
                    <a:pt x="2968091" y="551526"/>
                  </a:cubicBezTo>
                  <a:cubicBezTo>
                    <a:pt x="2954252" y="552448"/>
                    <a:pt x="2934876" y="544145"/>
                    <a:pt x="2928418" y="536764"/>
                  </a:cubicBezTo>
                  <a:cubicBezTo>
                    <a:pt x="2922882" y="529383"/>
                    <a:pt x="2921037" y="526615"/>
                    <a:pt x="2913656" y="535841"/>
                  </a:cubicBezTo>
                  <a:cubicBezTo>
                    <a:pt x="2906275" y="545067"/>
                    <a:pt x="2906275" y="561674"/>
                    <a:pt x="2899816" y="562597"/>
                  </a:cubicBezTo>
                  <a:cubicBezTo>
                    <a:pt x="2893358" y="563520"/>
                    <a:pt x="2890590" y="579204"/>
                    <a:pt x="2883209" y="582895"/>
                  </a:cubicBezTo>
                  <a:cubicBezTo>
                    <a:pt x="2875828" y="586585"/>
                    <a:pt x="2875828" y="577359"/>
                    <a:pt x="2866602" y="578282"/>
                  </a:cubicBezTo>
                  <a:cubicBezTo>
                    <a:pt x="2857376" y="579204"/>
                    <a:pt x="2829697" y="551526"/>
                    <a:pt x="2827852" y="543222"/>
                  </a:cubicBezTo>
                  <a:cubicBezTo>
                    <a:pt x="2826006" y="534918"/>
                    <a:pt x="2808476" y="520156"/>
                    <a:pt x="2803863" y="516466"/>
                  </a:cubicBezTo>
                  <a:cubicBezTo>
                    <a:pt x="2799250" y="513698"/>
                    <a:pt x="2808476" y="511853"/>
                    <a:pt x="2814012" y="516466"/>
                  </a:cubicBezTo>
                  <a:cubicBezTo>
                    <a:pt x="2819548" y="521079"/>
                    <a:pt x="2826929" y="521079"/>
                    <a:pt x="2832465" y="518311"/>
                  </a:cubicBezTo>
                  <a:cubicBezTo>
                    <a:pt x="2838000" y="515543"/>
                    <a:pt x="2837078" y="500781"/>
                    <a:pt x="2827852" y="500781"/>
                  </a:cubicBezTo>
                  <a:cubicBezTo>
                    <a:pt x="2817702" y="500781"/>
                    <a:pt x="2821393" y="491555"/>
                    <a:pt x="2826929" y="490632"/>
                  </a:cubicBezTo>
                  <a:cubicBezTo>
                    <a:pt x="2831542" y="488787"/>
                    <a:pt x="2814935" y="474025"/>
                    <a:pt x="2821393" y="472180"/>
                  </a:cubicBezTo>
                  <a:cubicBezTo>
                    <a:pt x="2827852" y="470334"/>
                    <a:pt x="2825084" y="463876"/>
                    <a:pt x="2816780" y="462953"/>
                  </a:cubicBezTo>
                  <a:cubicBezTo>
                    <a:pt x="2808476" y="462031"/>
                    <a:pt x="2799250" y="454650"/>
                    <a:pt x="2799250" y="450959"/>
                  </a:cubicBezTo>
                  <a:cubicBezTo>
                    <a:pt x="2799250" y="446346"/>
                    <a:pt x="2763268" y="445423"/>
                    <a:pt x="2764190" y="450959"/>
                  </a:cubicBezTo>
                  <a:cubicBezTo>
                    <a:pt x="2766035" y="457418"/>
                    <a:pt x="2752196" y="455572"/>
                    <a:pt x="2754964" y="450037"/>
                  </a:cubicBezTo>
                  <a:cubicBezTo>
                    <a:pt x="2756809" y="445423"/>
                    <a:pt x="2742047" y="446346"/>
                    <a:pt x="2725440" y="441733"/>
                  </a:cubicBezTo>
                  <a:cubicBezTo>
                    <a:pt x="2708832" y="437120"/>
                    <a:pt x="2707910" y="425126"/>
                    <a:pt x="2702374" y="424203"/>
                  </a:cubicBezTo>
                  <a:cubicBezTo>
                    <a:pt x="2696838" y="423280"/>
                    <a:pt x="2698684" y="440810"/>
                    <a:pt x="2690380" y="437120"/>
                  </a:cubicBezTo>
                  <a:cubicBezTo>
                    <a:pt x="2682077" y="433429"/>
                    <a:pt x="2672850" y="440810"/>
                    <a:pt x="2677463" y="450959"/>
                  </a:cubicBezTo>
                  <a:cubicBezTo>
                    <a:pt x="2682077" y="461108"/>
                    <a:pt x="2677463" y="462953"/>
                    <a:pt x="2677463" y="470334"/>
                  </a:cubicBezTo>
                  <a:cubicBezTo>
                    <a:pt x="2676541" y="478638"/>
                    <a:pt x="2671927" y="474948"/>
                    <a:pt x="2661779" y="471257"/>
                  </a:cubicBezTo>
                  <a:cubicBezTo>
                    <a:pt x="2651629" y="467567"/>
                    <a:pt x="2651629" y="479561"/>
                    <a:pt x="2630409" y="474025"/>
                  </a:cubicBezTo>
                  <a:cubicBezTo>
                    <a:pt x="2609189" y="468489"/>
                    <a:pt x="2599040" y="474025"/>
                    <a:pt x="2595349" y="467567"/>
                  </a:cubicBezTo>
                  <a:cubicBezTo>
                    <a:pt x="2591659" y="460185"/>
                    <a:pt x="2585201" y="460185"/>
                    <a:pt x="2584278" y="465721"/>
                  </a:cubicBezTo>
                  <a:cubicBezTo>
                    <a:pt x="2583355" y="471257"/>
                    <a:pt x="2550141" y="469412"/>
                    <a:pt x="2547373" y="461108"/>
                  </a:cubicBezTo>
                  <a:cubicBezTo>
                    <a:pt x="2544605" y="452804"/>
                    <a:pt x="2552909" y="450959"/>
                    <a:pt x="2558444" y="449114"/>
                  </a:cubicBezTo>
                  <a:cubicBezTo>
                    <a:pt x="2563058" y="447269"/>
                    <a:pt x="2552909" y="443578"/>
                    <a:pt x="2535379" y="444501"/>
                  </a:cubicBezTo>
                  <a:cubicBezTo>
                    <a:pt x="2516926" y="445423"/>
                    <a:pt x="2505855" y="435275"/>
                    <a:pt x="2487402" y="437120"/>
                  </a:cubicBezTo>
                  <a:cubicBezTo>
                    <a:pt x="2468949" y="438965"/>
                    <a:pt x="2427431" y="442656"/>
                    <a:pt x="2421896" y="445423"/>
                  </a:cubicBezTo>
                  <a:cubicBezTo>
                    <a:pt x="2416360" y="448191"/>
                    <a:pt x="2427431" y="458340"/>
                    <a:pt x="2418205" y="459263"/>
                  </a:cubicBezTo>
                  <a:cubicBezTo>
                    <a:pt x="2408979" y="460185"/>
                    <a:pt x="2415437" y="442656"/>
                    <a:pt x="2413592" y="434352"/>
                  </a:cubicBezTo>
                  <a:cubicBezTo>
                    <a:pt x="2411746" y="426048"/>
                    <a:pt x="2398830" y="425126"/>
                    <a:pt x="2400675" y="431584"/>
                  </a:cubicBezTo>
                  <a:cubicBezTo>
                    <a:pt x="2402520" y="438042"/>
                    <a:pt x="2379455" y="440810"/>
                    <a:pt x="2373919" y="435275"/>
                  </a:cubicBezTo>
                  <a:cubicBezTo>
                    <a:pt x="2368383" y="430661"/>
                    <a:pt x="2359157" y="423280"/>
                    <a:pt x="2343472" y="419590"/>
                  </a:cubicBezTo>
                  <a:cubicBezTo>
                    <a:pt x="2327788" y="415899"/>
                    <a:pt x="2310258" y="431584"/>
                    <a:pt x="2313948" y="436197"/>
                  </a:cubicBezTo>
                  <a:cubicBezTo>
                    <a:pt x="2318561" y="440810"/>
                    <a:pt x="2329633" y="437120"/>
                    <a:pt x="2329633" y="440810"/>
                  </a:cubicBezTo>
                  <a:cubicBezTo>
                    <a:pt x="2330555" y="447269"/>
                    <a:pt x="2297341" y="444501"/>
                    <a:pt x="2297341" y="450037"/>
                  </a:cubicBezTo>
                  <a:cubicBezTo>
                    <a:pt x="2297341" y="455572"/>
                    <a:pt x="2266895" y="462953"/>
                    <a:pt x="2257668" y="463876"/>
                  </a:cubicBezTo>
                  <a:cubicBezTo>
                    <a:pt x="2232757" y="466644"/>
                    <a:pt x="2227221" y="466644"/>
                    <a:pt x="2215227" y="476793"/>
                  </a:cubicBezTo>
                  <a:cubicBezTo>
                    <a:pt x="2203233" y="486942"/>
                    <a:pt x="2212459" y="467567"/>
                    <a:pt x="2221686" y="458340"/>
                  </a:cubicBezTo>
                  <a:cubicBezTo>
                    <a:pt x="2230912" y="449114"/>
                    <a:pt x="2240138" y="452804"/>
                    <a:pt x="2245674" y="445423"/>
                  </a:cubicBezTo>
                  <a:cubicBezTo>
                    <a:pt x="2251210" y="438042"/>
                    <a:pt x="2259513" y="438965"/>
                    <a:pt x="2274275" y="436197"/>
                  </a:cubicBezTo>
                  <a:cubicBezTo>
                    <a:pt x="2289037" y="433429"/>
                    <a:pt x="2288115" y="425126"/>
                    <a:pt x="2295496" y="422358"/>
                  </a:cubicBezTo>
                  <a:cubicBezTo>
                    <a:pt x="2302877" y="419590"/>
                    <a:pt x="2319484" y="413132"/>
                    <a:pt x="2322252" y="405750"/>
                  </a:cubicBezTo>
                  <a:cubicBezTo>
                    <a:pt x="2325020" y="398369"/>
                    <a:pt x="2360080" y="387298"/>
                    <a:pt x="2366538" y="387298"/>
                  </a:cubicBezTo>
                  <a:cubicBezTo>
                    <a:pt x="2373919" y="387298"/>
                    <a:pt x="2374841" y="373459"/>
                    <a:pt x="2378532" y="373459"/>
                  </a:cubicBezTo>
                  <a:cubicBezTo>
                    <a:pt x="2382223" y="373459"/>
                    <a:pt x="2402520" y="364232"/>
                    <a:pt x="2409902" y="361464"/>
                  </a:cubicBezTo>
                  <a:cubicBezTo>
                    <a:pt x="2417283" y="357774"/>
                    <a:pt x="2421896" y="350393"/>
                    <a:pt x="2421896" y="345780"/>
                  </a:cubicBezTo>
                  <a:cubicBezTo>
                    <a:pt x="2421896" y="341167"/>
                    <a:pt x="2411746" y="341167"/>
                    <a:pt x="2409902" y="336553"/>
                  </a:cubicBezTo>
                  <a:cubicBezTo>
                    <a:pt x="2408056" y="331940"/>
                    <a:pt x="2414515" y="334708"/>
                    <a:pt x="2422818" y="331940"/>
                  </a:cubicBezTo>
                  <a:cubicBezTo>
                    <a:pt x="2431122" y="329172"/>
                    <a:pt x="2422818" y="318101"/>
                    <a:pt x="2416360" y="319946"/>
                  </a:cubicBezTo>
                  <a:cubicBezTo>
                    <a:pt x="2409902" y="321791"/>
                    <a:pt x="2420050" y="314410"/>
                    <a:pt x="2413592" y="307029"/>
                  </a:cubicBezTo>
                  <a:cubicBezTo>
                    <a:pt x="2407133" y="299648"/>
                    <a:pt x="2396062" y="311643"/>
                    <a:pt x="2396985" y="304262"/>
                  </a:cubicBezTo>
                  <a:cubicBezTo>
                    <a:pt x="2396985" y="296881"/>
                    <a:pt x="2396062" y="287654"/>
                    <a:pt x="2391449" y="283041"/>
                  </a:cubicBezTo>
                  <a:cubicBezTo>
                    <a:pt x="2386836" y="278428"/>
                    <a:pt x="2378532" y="291345"/>
                    <a:pt x="2368383" y="283964"/>
                  </a:cubicBezTo>
                  <a:cubicBezTo>
                    <a:pt x="2359157" y="276583"/>
                    <a:pt x="2330555" y="271970"/>
                    <a:pt x="2330555" y="274737"/>
                  </a:cubicBezTo>
                  <a:cubicBezTo>
                    <a:pt x="2330555" y="277505"/>
                    <a:pt x="2316716" y="270124"/>
                    <a:pt x="2313948" y="272892"/>
                  </a:cubicBezTo>
                  <a:cubicBezTo>
                    <a:pt x="2311181" y="275660"/>
                    <a:pt x="2289037" y="275660"/>
                    <a:pt x="2281656" y="273815"/>
                  </a:cubicBezTo>
                  <a:cubicBezTo>
                    <a:pt x="2274275" y="271970"/>
                    <a:pt x="2265049" y="276583"/>
                    <a:pt x="2265049" y="283041"/>
                  </a:cubicBezTo>
                  <a:cubicBezTo>
                    <a:pt x="2265049" y="290422"/>
                    <a:pt x="2237370" y="287654"/>
                    <a:pt x="2232757" y="285809"/>
                  </a:cubicBezTo>
                  <a:cubicBezTo>
                    <a:pt x="2228144" y="284886"/>
                    <a:pt x="2251210" y="264589"/>
                    <a:pt x="2251210" y="261821"/>
                  </a:cubicBezTo>
                  <a:cubicBezTo>
                    <a:pt x="2251210" y="259053"/>
                    <a:pt x="2210614" y="262743"/>
                    <a:pt x="2208769" y="259053"/>
                  </a:cubicBezTo>
                  <a:cubicBezTo>
                    <a:pt x="2206924" y="255362"/>
                    <a:pt x="2186626" y="254440"/>
                    <a:pt x="2178322" y="254440"/>
                  </a:cubicBezTo>
                  <a:cubicBezTo>
                    <a:pt x="2169096" y="254440"/>
                    <a:pt x="2178322" y="251672"/>
                    <a:pt x="2185703" y="251672"/>
                  </a:cubicBezTo>
                  <a:cubicBezTo>
                    <a:pt x="2193084" y="251672"/>
                    <a:pt x="2201388" y="244291"/>
                    <a:pt x="2209692" y="242446"/>
                  </a:cubicBezTo>
                  <a:cubicBezTo>
                    <a:pt x="2218918" y="240600"/>
                    <a:pt x="2217072" y="237832"/>
                    <a:pt x="2212459" y="232297"/>
                  </a:cubicBezTo>
                  <a:cubicBezTo>
                    <a:pt x="2208769" y="226761"/>
                    <a:pt x="2199542" y="229529"/>
                    <a:pt x="2190316" y="226761"/>
                  </a:cubicBezTo>
                  <a:cubicBezTo>
                    <a:pt x="2181090" y="223993"/>
                    <a:pt x="2170941" y="220302"/>
                    <a:pt x="2162637" y="219380"/>
                  </a:cubicBezTo>
                  <a:cubicBezTo>
                    <a:pt x="2155256" y="219380"/>
                    <a:pt x="2146030" y="223070"/>
                    <a:pt x="2128500" y="226761"/>
                  </a:cubicBezTo>
                  <a:cubicBezTo>
                    <a:pt x="2110048" y="230451"/>
                    <a:pt x="2109125" y="244291"/>
                    <a:pt x="2099899" y="247981"/>
                  </a:cubicBezTo>
                  <a:cubicBezTo>
                    <a:pt x="2090672" y="251672"/>
                    <a:pt x="2074065" y="269202"/>
                    <a:pt x="2082369" y="271047"/>
                  </a:cubicBezTo>
                  <a:cubicBezTo>
                    <a:pt x="2089750" y="272892"/>
                    <a:pt x="2086059" y="277505"/>
                    <a:pt x="2086982" y="282119"/>
                  </a:cubicBezTo>
                  <a:cubicBezTo>
                    <a:pt x="2087905" y="286732"/>
                    <a:pt x="2081446" y="288577"/>
                    <a:pt x="2072220" y="286732"/>
                  </a:cubicBezTo>
                  <a:cubicBezTo>
                    <a:pt x="2062994" y="284886"/>
                    <a:pt x="2032547" y="285809"/>
                    <a:pt x="2032547" y="292267"/>
                  </a:cubicBezTo>
                  <a:cubicBezTo>
                    <a:pt x="2032547" y="298726"/>
                    <a:pt x="2051000" y="301494"/>
                    <a:pt x="2049154" y="305184"/>
                  </a:cubicBezTo>
                  <a:cubicBezTo>
                    <a:pt x="2047309" y="308875"/>
                    <a:pt x="2035315" y="305184"/>
                    <a:pt x="2029779" y="301494"/>
                  </a:cubicBezTo>
                  <a:cubicBezTo>
                    <a:pt x="2023321" y="297803"/>
                    <a:pt x="2009481" y="299648"/>
                    <a:pt x="2006714" y="306107"/>
                  </a:cubicBezTo>
                  <a:cubicBezTo>
                    <a:pt x="2003946" y="312565"/>
                    <a:pt x="1992874" y="310720"/>
                    <a:pt x="1990106" y="309797"/>
                  </a:cubicBezTo>
                  <a:cubicBezTo>
                    <a:pt x="1987338" y="308875"/>
                    <a:pt x="1979035" y="312565"/>
                    <a:pt x="1973499" y="310720"/>
                  </a:cubicBezTo>
                  <a:cubicBezTo>
                    <a:pt x="1967963" y="308875"/>
                    <a:pt x="1985493" y="300571"/>
                    <a:pt x="1980880" y="295958"/>
                  </a:cubicBezTo>
                  <a:cubicBezTo>
                    <a:pt x="1976267" y="291345"/>
                    <a:pt x="1957814" y="295958"/>
                    <a:pt x="1955969" y="302416"/>
                  </a:cubicBezTo>
                  <a:cubicBezTo>
                    <a:pt x="1954124" y="309797"/>
                    <a:pt x="1943052" y="297803"/>
                    <a:pt x="1938439" y="299648"/>
                  </a:cubicBezTo>
                  <a:cubicBezTo>
                    <a:pt x="1933826" y="302416"/>
                    <a:pt x="1929213" y="304262"/>
                    <a:pt x="1921832" y="307952"/>
                  </a:cubicBezTo>
                  <a:cubicBezTo>
                    <a:pt x="1914451" y="311643"/>
                    <a:pt x="1899689" y="304262"/>
                    <a:pt x="1896921" y="310720"/>
                  </a:cubicBezTo>
                  <a:cubicBezTo>
                    <a:pt x="1894153" y="317178"/>
                    <a:pt x="1912606" y="319024"/>
                    <a:pt x="1912606" y="321791"/>
                  </a:cubicBezTo>
                  <a:cubicBezTo>
                    <a:pt x="1912606" y="324559"/>
                    <a:pt x="1871087" y="324559"/>
                    <a:pt x="1869242" y="328250"/>
                  </a:cubicBezTo>
                  <a:cubicBezTo>
                    <a:pt x="1867397" y="331940"/>
                    <a:pt x="1853557" y="332863"/>
                    <a:pt x="1836950" y="332863"/>
                  </a:cubicBezTo>
                  <a:cubicBezTo>
                    <a:pt x="1819420" y="332863"/>
                    <a:pt x="1826801" y="342089"/>
                    <a:pt x="1812962" y="344857"/>
                  </a:cubicBezTo>
                  <a:cubicBezTo>
                    <a:pt x="1799123" y="347625"/>
                    <a:pt x="1792664" y="347625"/>
                    <a:pt x="1788051" y="355006"/>
                  </a:cubicBezTo>
                  <a:cubicBezTo>
                    <a:pt x="1783438" y="362387"/>
                    <a:pt x="1772366" y="363310"/>
                    <a:pt x="1767753" y="357774"/>
                  </a:cubicBezTo>
                  <a:cubicBezTo>
                    <a:pt x="1763140" y="352238"/>
                    <a:pt x="1750223" y="360542"/>
                    <a:pt x="1757604" y="361464"/>
                  </a:cubicBezTo>
                  <a:cubicBezTo>
                    <a:pt x="1764985" y="362387"/>
                    <a:pt x="1757604" y="368845"/>
                    <a:pt x="1753914" y="367923"/>
                  </a:cubicBezTo>
                  <a:cubicBezTo>
                    <a:pt x="1749300" y="366078"/>
                    <a:pt x="1737306" y="375304"/>
                    <a:pt x="1744687" y="374381"/>
                  </a:cubicBezTo>
                  <a:cubicBezTo>
                    <a:pt x="1752068" y="373459"/>
                    <a:pt x="1754837" y="378994"/>
                    <a:pt x="1752068" y="383607"/>
                  </a:cubicBezTo>
                  <a:cubicBezTo>
                    <a:pt x="1749300" y="388221"/>
                    <a:pt x="1733616" y="378994"/>
                    <a:pt x="1729925" y="382685"/>
                  </a:cubicBezTo>
                  <a:cubicBezTo>
                    <a:pt x="1726235" y="386375"/>
                    <a:pt x="1737306" y="391911"/>
                    <a:pt x="1743765" y="390988"/>
                  </a:cubicBezTo>
                  <a:cubicBezTo>
                    <a:pt x="1751146" y="390066"/>
                    <a:pt x="1754837" y="394679"/>
                    <a:pt x="1755759" y="400215"/>
                  </a:cubicBezTo>
                  <a:cubicBezTo>
                    <a:pt x="1756681" y="404828"/>
                    <a:pt x="1739152" y="397447"/>
                    <a:pt x="1736384" y="401137"/>
                  </a:cubicBezTo>
                  <a:cubicBezTo>
                    <a:pt x="1732693" y="405750"/>
                    <a:pt x="1739152" y="407596"/>
                    <a:pt x="1746533" y="408518"/>
                  </a:cubicBezTo>
                  <a:cubicBezTo>
                    <a:pt x="1753914" y="409441"/>
                    <a:pt x="1748378" y="412209"/>
                    <a:pt x="1754837" y="417745"/>
                  </a:cubicBezTo>
                  <a:cubicBezTo>
                    <a:pt x="1755759" y="417745"/>
                    <a:pt x="1755759" y="418667"/>
                    <a:pt x="1755759" y="418667"/>
                  </a:cubicBezTo>
                  <a:cubicBezTo>
                    <a:pt x="1759450" y="423280"/>
                    <a:pt x="1752068" y="425126"/>
                    <a:pt x="1752991" y="429739"/>
                  </a:cubicBezTo>
                  <a:cubicBezTo>
                    <a:pt x="1753914" y="434352"/>
                    <a:pt x="1745610" y="437120"/>
                    <a:pt x="1745610" y="432507"/>
                  </a:cubicBezTo>
                  <a:cubicBezTo>
                    <a:pt x="1745610" y="427894"/>
                    <a:pt x="1725312" y="426048"/>
                    <a:pt x="1720699" y="431584"/>
                  </a:cubicBezTo>
                  <a:cubicBezTo>
                    <a:pt x="1716086" y="436197"/>
                    <a:pt x="1713318" y="440810"/>
                    <a:pt x="1708705" y="436197"/>
                  </a:cubicBezTo>
                  <a:cubicBezTo>
                    <a:pt x="1704092" y="431584"/>
                    <a:pt x="1689330" y="437120"/>
                    <a:pt x="1669955" y="438042"/>
                  </a:cubicBezTo>
                  <a:cubicBezTo>
                    <a:pt x="1651502" y="438965"/>
                    <a:pt x="1611829" y="440810"/>
                    <a:pt x="1602603" y="443578"/>
                  </a:cubicBezTo>
                  <a:cubicBezTo>
                    <a:pt x="1593377" y="447269"/>
                    <a:pt x="1585073" y="460185"/>
                    <a:pt x="1593377" y="469412"/>
                  </a:cubicBezTo>
                  <a:cubicBezTo>
                    <a:pt x="1602603" y="478638"/>
                    <a:pt x="1593377" y="482329"/>
                    <a:pt x="1593377" y="487864"/>
                  </a:cubicBezTo>
                  <a:cubicBezTo>
                    <a:pt x="1593377" y="493400"/>
                    <a:pt x="1616442" y="505394"/>
                    <a:pt x="1628437" y="506317"/>
                  </a:cubicBezTo>
                  <a:cubicBezTo>
                    <a:pt x="1640431" y="507239"/>
                    <a:pt x="1650579" y="522924"/>
                    <a:pt x="1643198" y="532150"/>
                  </a:cubicBezTo>
                  <a:cubicBezTo>
                    <a:pt x="1635817" y="541377"/>
                    <a:pt x="1613674" y="529383"/>
                    <a:pt x="1598912" y="518311"/>
                  </a:cubicBezTo>
                  <a:cubicBezTo>
                    <a:pt x="1584151" y="506317"/>
                    <a:pt x="1550013" y="501704"/>
                    <a:pt x="1538942" y="502626"/>
                  </a:cubicBezTo>
                  <a:cubicBezTo>
                    <a:pt x="1527870" y="503549"/>
                    <a:pt x="1534328" y="492477"/>
                    <a:pt x="1520489" y="493400"/>
                  </a:cubicBezTo>
                  <a:cubicBezTo>
                    <a:pt x="1506650" y="493400"/>
                    <a:pt x="1494656" y="506317"/>
                    <a:pt x="1503882" y="506317"/>
                  </a:cubicBezTo>
                  <a:cubicBezTo>
                    <a:pt x="1513108" y="506317"/>
                    <a:pt x="1519567" y="505394"/>
                    <a:pt x="1514954" y="510007"/>
                  </a:cubicBezTo>
                  <a:cubicBezTo>
                    <a:pt x="1510340" y="514621"/>
                    <a:pt x="1517721" y="513698"/>
                    <a:pt x="1528793" y="518311"/>
                  </a:cubicBezTo>
                  <a:cubicBezTo>
                    <a:pt x="1540787" y="522924"/>
                    <a:pt x="1519567" y="530305"/>
                    <a:pt x="1507572" y="522001"/>
                  </a:cubicBezTo>
                  <a:cubicBezTo>
                    <a:pt x="1495578" y="513698"/>
                    <a:pt x="1482662" y="522001"/>
                    <a:pt x="1479893" y="527537"/>
                  </a:cubicBezTo>
                  <a:cubicBezTo>
                    <a:pt x="1476203" y="533996"/>
                    <a:pt x="1493733" y="551526"/>
                    <a:pt x="1514954" y="554293"/>
                  </a:cubicBezTo>
                  <a:cubicBezTo>
                    <a:pt x="1536174" y="557061"/>
                    <a:pt x="1528793" y="563520"/>
                    <a:pt x="1538019" y="567210"/>
                  </a:cubicBezTo>
                  <a:cubicBezTo>
                    <a:pt x="1547245" y="570901"/>
                    <a:pt x="1540787" y="574591"/>
                    <a:pt x="1534328" y="574591"/>
                  </a:cubicBezTo>
                  <a:cubicBezTo>
                    <a:pt x="1527870" y="574591"/>
                    <a:pt x="1514954" y="564442"/>
                    <a:pt x="1503882" y="558907"/>
                  </a:cubicBezTo>
                  <a:cubicBezTo>
                    <a:pt x="1493733" y="553371"/>
                    <a:pt x="1465131" y="561674"/>
                    <a:pt x="1459596" y="555216"/>
                  </a:cubicBezTo>
                  <a:cubicBezTo>
                    <a:pt x="1454060" y="548758"/>
                    <a:pt x="1463286" y="543222"/>
                    <a:pt x="1457751" y="538609"/>
                  </a:cubicBezTo>
                  <a:cubicBezTo>
                    <a:pt x="1452214" y="533996"/>
                    <a:pt x="1456828" y="523847"/>
                    <a:pt x="1464209" y="512775"/>
                  </a:cubicBezTo>
                  <a:cubicBezTo>
                    <a:pt x="1471590" y="501704"/>
                    <a:pt x="1463286" y="483251"/>
                    <a:pt x="1453137" y="480483"/>
                  </a:cubicBezTo>
                  <a:cubicBezTo>
                    <a:pt x="1442988" y="477715"/>
                    <a:pt x="1443911" y="487864"/>
                    <a:pt x="1445757" y="490632"/>
                  </a:cubicBezTo>
                  <a:cubicBezTo>
                    <a:pt x="1447601" y="493400"/>
                    <a:pt x="1446679" y="508162"/>
                    <a:pt x="1439298" y="518311"/>
                  </a:cubicBezTo>
                  <a:cubicBezTo>
                    <a:pt x="1431917" y="527537"/>
                    <a:pt x="1407928" y="527537"/>
                    <a:pt x="1407928" y="534918"/>
                  </a:cubicBezTo>
                  <a:cubicBezTo>
                    <a:pt x="1407928" y="541377"/>
                    <a:pt x="1392244" y="546912"/>
                    <a:pt x="1397780" y="551526"/>
                  </a:cubicBezTo>
                  <a:cubicBezTo>
                    <a:pt x="1403315" y="556139"/>
                    <a:pt x="1424536" y="580127"/>
                    <a:pt x="1427304" y="587508"/>
                  </a:cubicBezTo>
                  <a:cubicBezTo>
                    <a:pt x="1430072" y="594889"/>
                    <a:pt x="1408851" y="617955"/>
                    <a:pt x="1411619" y="631794"/>
                  </a:cubicBezTo>
                  <a:cubicBezTo>
                    <a:pt x="1415309" y="645634"/>
                    <a:pt x="1408851" y="651169"/>
                    <a:pt x="1412542" y="657628"/>
                  </a:cubicBezTo>
                  <a:cubicBezTo>
                    <a:pt x="1417155" y="664086"/>
                    <a:pt x="1426381" y="658550"/>
                    <a:pt x="1432840" y="661318"/>
                  </a:cubicBezTo>
                  <a:cubicBezTo>
                    <a:pt x="1439298" y="664086"/>
                    <a:pt x="1449447" y="657628"/>
                    <a:pt x="1463286" y="654860"/>
                  </a:cubicBezTo>
                  <a:cubicBezTo>
                    <a:pt x="1477125" y="652092"/>
                    <a:pt x="1503882" y="666854"/>
                    <a:pt x="1513108" y="671467"/>
                  </a:cubicBezTo>
                  <a:cubicBezTo>
                    <a:pt x="1522334" y="676080"/>
                    <a:pt x="1517721" y="683461"/>
                    <a:pt x="1522334" y="691765"/>
                  </a:cubicBezTo>
                  <a:cubicBezTo>
                    <a:pt x="1526948" y="699146"/>
                    <a:pt x="1510340" y="699146"/>
                    <a:pt x="1510340" y="711140"/>
                  </a:cubicBezTo>
                  <a:cubicBezTo>
                    <a:pt x="1510340" y="723134"/>
                    <a:pt x="1538942" y="727747"/>
                    <a:pt x="1540787" y="731438"/>
                  </a:cubicBezTo>
                  <a:cubicBezTo>
                    <a:pt x="1542632" y="735128"/>
                    <a:pt x="1519567" y="732360"/>
                    <a:pt x="1511263" y="728670"/>
                  </a:cubicBezTo>
                  <a:cubicBezTo>
                    <a:pt x="1502959" y="725902"/>
                    <a:pt x="1502037" y="714831"/>
                    <a:pt x="1499269" y="712063"/>
                  </a:cubicBezTo>
                  <a:cubicBezTo>
                    <a:pt x="1496501" y="709295"/>
                    <a:pt x="1504804" y="700069"/>
                    <a:pt x="1505727" y="693610"/>
                  </a:cubicBezTo>
                  <a:cubicBezTo>
                    <a:pt x="1506650" y="686229"/>
                    <a:pt x="1496501" y="681616"/>
                    <a:pt x="1492810" y="677003"/>
                  </a:cubicBezTo>
                  <a:cubicBezTo>
                    <a:pt x="1489120" y="672390"/>
                    <a:pt x="1483584" y="665009"/>
                    <a:pt x="1476203" y="665931"/>
                  </a:cubicBezTo>
                  <a:cubicBezTo>
                    <a:pt x="1468822" y="667777"/>
                    <a:pt x="1443911" y="669622"/>
                    <a:pt x="1436530" y="677003"/>
                  </a:cubicBezTo>
                  <a:cubicBezTo>
                    <a:pt x="1429149" y="684384"/>
                    <a:pt x="1437453" y="703759"/>
                    <a:pt x="1442066" y="712985"/>
                  </a:cubicBezTo>
                  <a:cubicBezTo>
                    <a:pt x="1446679" y="722212"/>
                    <a:pt x="1419923" y="736051"/>
                    <a:pt x="1420845" y="743432"/>
                  </a:cubicBezTo>
                  <a:cubicBezTo>
                    <a:pt x="1421768" y="750813"/>
                    <a:pt x="1412542" y="754504"/>
                    <a:pt x="1401470" y="760962"/>
                  </a:cubicBezTo>
                  <a:cubicBezTo>
                    <a:pt x="1389476" y="767420"/>
                    <a:pt x="1377482" y="772033"/>
                    <a:pt x="1377482" y="782182"/>
                  </a:cubicBezTo>
                  <a:cubicBezTo>
                    <a:pt x="1377482" y="792331"/>
                    <a:pt x="1361797" y="786795"/>
                    <a:pt x="1354416" y="782182"/>
                  </a:cubicBezTo>
                  <a:cubicBezTo>
                    <a:pt x="1347035" y="777569"/>
                    <a:pt x="1335964" y="784950"/>
                    <a:pt x="1323970" y="784950"/>
                  </a:cubicBezTo>
                  <a:cubicBezTo>
                    <a:pt x="1311976" y="784950"/>
                    <a:pt x="1311976" y="774801"/>
                    <a:pt x="1302749" y="778492"/>
                  </a:cubicBezTo>
                  <a:cubicBezTo>
                    <a:pt x="1293523" y="782182"/>
                    <a:pt x="1287065" y="773879"/>
                    <a:pt x="1289832" y="767420"/>
                  </a:cubicBezTo>
                  <a:cubicBezTo>
                    <a:pt x="1292600" y="760039"/>
                    <a:pt x="1302749" y="765575"/>
                    <a:pt x="1303672" y="771111"/>
                  </a:cubicBezTo>
                  <a:cubicBezTo>
                    <a:pt x="1304594" y="775724"/>
                    <a:pt x="1311053" y="773879"/>
                    <a:pt x="1318434" y="769266"/>
                  </a:cubicBezTo>
                  <a:cubicBezTo>
                    <a:pt x="1325815" y="764652"/>
                    <a:pt x="1322124" y="774801"/>
                    <a:pt x="1333196" y="775724"/>
                  </a:cubicBezTo>
                  <a:cubicBezTo>
                    <a:pt x="1344268" y="776647"/>
                    <a:pt x="1337809" y="770188"/>
                    <a:pt x="1347035" y="771111"/>
                  </a:cubicBezTo>
                  <a:cubicBezTo>
                    <a:pt x="1355339" y="772033"/>
                    <a:pt x="1356262" y="769266"/>
                    <a:pt x="1353494" y="764652"/>
                  </a:cubicBezTo>
                  <a:cubicBezTo>
                    <a:pt x="1350726" y="760039"/>
                    <a:pt x="1359952" y="757271"/>
                    <a:pt x="1365488" y="755426"/>
                  </a:cubicBezTo>
                  <a:cubicBezTo>
                    <a:pt x="1371946" y="752658"/>
                    <a:pt x="1368256" y="744355"/>
                    <a:pt x="1373791" y="741587"/>
                  </a:cubicBezTo>
                  <a:cubicBezTo>
                    <a:pt x="1378404" y="738819"/>
                    <a:pt x="1375637" y="733283"/>
                    <a:pt x="1381173" y="733283"/>
                  </a:cubicBezTo>
                  <a:cubicBezTo>
                    <a:pt x="1386708" y="733283"/>
                    <a:pt x="1388554" y="724979"/>
                    <a:pt x="1394089" y="724979"/>
                  </a:cubicBezTo>
                  <a:cubicBezTo>
                    <a:pt x="1398702" y="724979"/>
                    <a:pt x="1401470" y="716676"/>
                    <a:pt x="1398702" y="712985"/>
                  </a:cubicBezTo>
                  <a:cubicBezTo>
                    <a:pt x="1395934" y="708372"/>
                    <a:pt x="1400548" y="697301"/>
                    <a:pt x="1406083" y="695455"/>
                  </a:cubicBezTo>
                  <a:cubicBezTo>
                    <a:pt x="1410696" y="693610"/>
                    <a:pt x="1411619" y="688997"/>
                    <a:pt x="1407006" y="686229"/>
                  </a:cubicBezTo>
                  <a:cubicBezTo>
                    <a:pt x="1402393" y="683461"/>
                    <a:pt x="1385786" y="671467"/>
                    <a:pt x="1386708" y="664086"/>
                  </a:cubicBezTo>
                  <a:cubicBezTo>
                    <a:pt x="1387631" y="656705"/>
                    <a:pt x="1383940" y="642866"/>
                    <a:pt x="1385786" y="637330"/>
                  </a:cubicBezTo>
                  <a:cubicBezTo>
                    <a:pt x="1387631" y="631794"/>
                    <a:pt x="1385786" y="619800"/>
                    <a:pt x="1385786" y="612419"/>
                  </a:cubicBezTo>
                  <a:cubicBezTo>
                    <a:pt x="1384863" y="605038"/>
                    <a:pt x="1390399" y="597657"/>
                    <a:pt x="1392244" y="584740"/>
                  </a:cubicBezTo>
                  <a:cubicBezTo>
                    <a:pt x="1394089" y="571823"/>
                    <a:pt x="1378404" y="558907"/>
                    <a:pt x="1371023" y="555216"/>
                  </a:cubicBezTo>
                  <a:cubicBezTo>
                    <a:pt x="1363643" y="551526"/>
                    <a:pt x="1368256" y="545067"/>
                    <a:pt x="1379327" y="535841"/>
                  </a:cubicBezTo>
                  <a:cubicBezTo>
                    <a:pt x="1390399" y="526615"/>
                    <a:pt x="1391321" y="498013"/>
                    <a:pt x="1390399" y="491555"/>
                  </a:cubicBezTo>
                  <a:cubicBezTo>
                    <a:pt x="1389476" y="485096"/>
                    <a:pt x="1367333" y="479561"/>
                    <a:pt x="1358107" y="480483"/>
                  </a:cubicBezTo>
                  <a:cubicBezTo>
                    <a:pt x="1348881" y="481406"/>
                    <a:pt x="1316589" y="479561"/>
                    <a:pt x="1308285" y="477715"/>
                  </a:cubicBezTo>
                  <a:cubicBezTo>
                    <a:pt x="1299981" y="475870"/>
                    <a:pt x="1297213" y="485096"/>
                    <a:pt x="1293523" y="492477"/>
                  </a:cubicBezTo>
                  <a:cubicBezTo>
                    <a:pt x="1289832" y="499858"/>
                    <a:pt x="1281528" y="511853"/>
                    <a:pt x="1275993" y="529383"/>
                  </a:cubicBezTo>
                  <a:cubicBezTo>
                    <a:pt x="1271380" y="546912"/>
                    <a:pt x="1250160" y="552448"/>
                    <a:pt x="1240933" y="556139"/>
                  </a:cubicBezTo>
                  <a:cubicBezTo>
                    <a:pt x="1231707" y="559829"/>
                    <a:pt x="1226171" y="572746"/>
                    <a:pt x="1229862" y="579204"/>
                  </a:cubicBezTo>
                  <a:cubicBezTo>
                    <a:pt x="1234475" y="585663"/>
                    <a:pt x="1240010" y="580127"/>
                    <a:pt x="1244623" y="582895"/>
                  </a:cubicBezTo>
                  <a:cubicBezTo>
                    <a:pt x="1249237" y="585663"/>
                    <a:pt x="1244623" y="601347"/>
                    <a:pt x="1241856" y="604115"/>
                  </a:cubicBezTo>
                  <a:cubicBezTo>
                    <a:pt x="1239088" y="606883"/>
                    <a:pt x="1246469" y="612419"/>
                    <a:pt x="1240010" y="616109"/>
                  </a:cubicBezTo>
                  <a:cubicBezTo>
                    <a:pt x="1233552" y="620723"/>
                    <a:pt x="1227094" y="629026"/>
                    <a:pt x="1230784" y="633639"/>
                  </a:cubicBezTo>
                  <a:cubicBezTo>
                    <a:pt x="1234475" y="638253"/>
                    <a:pt x="1253850" y="641020"/>
                    <a:pt x="1261231" y="645634"/>
                  </a:cubicBezTo>
                  <a:cubicBezTo>
                    <a:pt x="1268612" y="650247"/>
                    <a:pt x="1265844" y="658550"/>
                    <a:pt x="1272302" y="666854"/>
                  </a:cubicBezTo>
                  <a:cubicBezTo>
                    <a:pt x="1278761" y="675158"/>
                    <a:pt x="1285219" y="669622"/>
                    <a:pt x="1287987" y="675158"/>
                  </a:cubicBezTo>
                  <a:cubicBezTo>
                    <a:pt x="1290755" y="679771"/>
                    <a:pt x="1276915" y="700069"/>
                    <a:pt x="1271380" y="700991"/>
                  </a:cubicBezTo>
                  <a:cubicBezTo>
                    <a:pt x="1266767" y="701914"/>
                    <a:pt x="1245546" y="680693"/>
                    <a:pt x="1240010" y="676080"/>
                  </a:cubicBezTo>
                  <a:cubicBezTo>
                    <a:pt x="1233552" y="671467"/>
                    <a:pt x="1209564" y="664086"/>
                    <a:pt x="1198492" y="657628"/>
                  </a:cubicBezTo>
                  <a:cubicBezTo>
                    <a:pt x="1186498" y="651169"/>
                    <a:pt x="1177272" y="652092"/>
                    <a:pt x="1163432" y="643788"/>
                  </a:cubicBezTo>
                  <a:cubicBezTo>
                    <a:pt x="1150516" y="634562"/>
                    <a:pt x="1139444" y="630872"/>
                    <a:pt x="1115456" y="630872"/>
                  </a:cubicBezTo>
                  <a:cubicBezTo>
                    <a:pt x="1091468" y="630872"/>
                    <a:pt x="1075783" y="625336"/>
                    <a:pt x="1068402" y="626258"/>
                  </a:cubicBezTo>
                  <a:cubicBezTo>
                    <a:pt x="1061021" y="627181"/>
                    <a:pt x="1063789" y="617955"/>
                    <a:pt x="1049027" y="612419"/>
                  </a:cubicBezTo>
                  <a:cubicBezTo>
                    <a:pt x="1035188" y="605961"/>
                    <a:pt x="1025961" y="597657"/>
                    <a:pt x="1017657" y="602270"/>
                  </a:cubicBezTo>
                  <a:cubicBezTo>
                    <a:pt x="1009354" y="606883"/>
                    <a:pt x="1013044" y="621645"/>
                    <a:pt x="1025038" y="623490"/>
                  </a:cubicBezTo>
                  <a:cubicBezTo>
                    <a:pt x="1037032" y="625336"/>
                    <a:pt x="1031497" y="631794"/>
                    <a:pt x="1044414" y="630872"/>
                  </a:cubicBezTo>
                  <a:cubicBezTo>
                    <a:pt x="1057330" y="629949"/>
                    <a:pt x="1061021" y="634562"/>
                    <a:pt x="1061021" y="642866"/>
                  </a:cubicBezTo>
                  <a:cubicBezTo>
                    <a:pt x="1061021" y="651169"/>
                    <a:pt x="1067479" y="659473"/>
                    <a:pt x="1073015" y="664086"/>
                  </a:cubicBezTo>
                  <a:cubicBezTo>
                    <a:pt x="1078551" y="669622"/>
                    <a:pt x="1075783" y="677925"/>
                    <a:pt x="1064711" y="677925"/>
                  </a:cubicBezTo>
                  <a:cubicBezTo>
                    <a:pt x="1053640" y="677925"/>
                    <a:pt x="1042568" y="679771"/>
                    <a:pt x="1047182" y="687152"/>
                  </a:cubicBezTo>
                  <a:cubicBezTo>
                    <a:pt x="1051795" y="694533"/>
                    <a:pt x="1044414" y="696378"/>
                    <a:pt x="1033342" y="692687"/>
                  </a:cubicBezTo>
                  <a:cubicBezTo>
                    <a:pt x="1023193" y="688997"/>
                    <a:pt x="1028729" y="681616"/>
                    <a:pt x="1033342" y="677003"/>
                  </a:cubicBezTo>
                  <a:cubicBezTo>
                    <a:pt x="1037955" y="672390"/>
                    <a:pt x="1024116" y="667777"/>
                    <a:pt x="1017657" y="665009"/>
                  </a:cubicBezTo>
                  <a:cubicBezTo>
                    <a:pt x="1011199" y="662241"/>
                    <a:pt x="985365" y="681616"/>
                    <a:pt x="977985" y="685307"/>
                  </a:cubicBezTo>
                  <a:cubicBezTo>
                    <a:pt x="970604" y="688074"/>
                    <a:pt x="952151" y="680693"/>
                    <a:pt x="933699" y="685307"/>
                  </a:cubicBezTo>
                  <a:cubicBezTo>
                    <a:pt x="915246" y="689920"/>
                    <a:pt x="916168" y="704682"/>
                    <a:pt x="909710" y="702836"/>
                  </a:cubicBezTo>
                  <a:cubicBezTo>
                    <a:pt x="902329" y="700991"/>
                    <a:pt x="882031" y="704682"/>
                    <a:pt x="874650" y="700069"/>
                  </a:cubicBezTo>
                  <a:cubicBezTo>
                    <a:pt x="867269" y="695455"/>
                    <a:pt x="872805" y="692687"/>
                    <a:pt x="881109" y="692687"/>
                  </a:cubicBezTo>
                  <a:cubicBezTo>
                    <a:pt x="889412" y="692687"/>
                    <a:pt x="892180" y="689920"/>
                    <a:pt x="887567" y="685307"/>
                  </a:cubicBezTo>
                  <a:cubicBezTo>
                    <a:pt x="882954" y="679771"/>
                    <a:pt x="894025" y="671467"/>
                    <a:pt x="893103" y="667777"/>
                  </a:cubicBezTo>
                  <a:cubicBezTo>
                    <a:pt x="893103" y="664086"/>
                    <a:pt x="862656" y="674235"/>
                    <a:pt x="858043" y="677925"/>
                  </a:cubicBezTo>
                  <a:cubicBezTo>
                    <a:pt x="853430" y="682539"/>
                    <a:pt x="858043" y="689920"/>
                    <a:pt x="853430" y="692687"/>
                  </a:cubicBezTo>
                  <a:cubicBezTo>
                    <a:pt x="847894" y="695455"/>
                    <a:pt x="847894" y="688074"/>
                    <a:pt x="841436" y="685307"/>
                  </a:cubicBezTo>
                  <a:cubicBezTo>
                    <a:pt x="834977" y="682539"/>
                    <a:pt x="790691" y="693610"/>
                    <a:pt x="781465" y="702836"/>
                  </a:cubicBezTo>
                  <a:cubicBezTo>
                    <a:pt x="773161" y="712063"/>
                    <a:pt x="756554" y="712985"/>
                    <a:pt x="756554" y="718521"/>
                  </a:cubicBezTo>
                  <a:cubicBezTo>
                    <a:pt x="756554" y="724057"/>
                    <a:pt x="736256" y="723134"/>
                    <a:pt x="727952" y="727747"/>
                  </a:cubicBezTo>
                  <a:cubicBezTo>
                    <a:pt x="719649" y="731438"/>
                    <a:pt x="725185" y="747122"/>
                    <a:pt x="722417" y="755426"/>
                  </a:cubicBezTo>
                  <a:cubicBezTo>
                    <a:pt x="719649" y="762807"/>
                    <a:pt x="687357" y="760962"/>
                    <a:pt x="678131" y="760962"/>
                  </a:cubicBezTo>
                  <a:cubicBezTo>
                    <a:pt x="668905" y="760962"/>
                    <a:pt x="665214" y="742509"/>
                    <a:pt x="656910" y="741587"/>
                  </a:cubicBezTo>
                  <a:cubicBezTo>
                    <a:pt x="649529" y="740664"/>
                    <a:pt x="654142" y="729593"/>
                    <a:pt x="655988" y="724979"/>
                  </a:cubicBezTo>
                  <a:cubicBezTo>
                    <a:pt x="657833" y="720366"/>
                    <a:pt x="664291" y="724057"/>
                    <a:pt x="674440" y="717598"/>
                  </a:cubicBezTo>
                  <a:cubicBezTo>
                    <a:pt x="683666" y="711140"/>
                    <a:pt x="693816" y="720366"/>
                    <a:pt x="697506" y="716676"/>
                  </a:cubicBezTo>
                  <a:cubicBezTo>
                    <a:pt x="701196" y="712063"/>
                    <a:pt x="682744" y="700991"/>
                    <a:pt x="681821" y="691765"/>
                  </a:cubicBezTo>
                  <a:cubicBezTo>
                    <a:pt x="680899" y="682539"/>
                    <a:pt x="660601" y="679771"/>
                    <a:pt x="648607" y="682539"/>
                  </a:cubicBezTo>
                  <a:cubicBezTo>
                    <a:pt x="636613" y="685307"/>
                    <a:pt x="624619" y="682539"/>
                    <a:pt x="616315" y="678848"/>
                  </a:cubicBezTo>
                  <a:cubicBezTo>
                    <a:pt x="608011" y="675158"/>
                    <a:pt x="608934" y="686229"/>
                    <a:pt x="620928" y="688997"/>
                  </a:cubicBezTo>
                  <a:cubicBezTo>
                    <a:pt x="632922" y="691765"/>
                    <a:pt x="626463" y="700991"/>
                    <a:pt x="628309" y="707450"/>
                  </a:cubicBezTo>
                  <a:cubicBezTo>
                    <a:pt x="630154" y="712985"/>
                    <a:pt x="625541" y="725902"/>
                    <a:pt x="618160" y="736051"/>
                  </a:cubicBezTo>
                  <a:cubicBezTo>
                    <a:pt x="610779" y="746200"/>
                    <a:pt x="616315" y="745277"/>
                    <a:pt x="626463" y="745277"/>
                  </a:cubicBezTo>
                  <a:cubicBezTo>
                    <a:pt x="636613" y="745277"/>
                    <a:pt x="635690" y="758194"/>
                    <a:pt x="635690" y="768343"/>
                  </a:cubicBezTo>
                  <a:cubicBezTo>
                    <a:pt x="635690" y="778492"/>
                    <a:pt x="627386" y="781260"/>
                    <a:pt x="627386" y="788641"/>
                  </a:cubicBezTo>
                  <a:cubicBezTo>
                    <a:pt x="627386" y="796022"/>
                    <a:pt x="619082" y="784950"/>
                    <a:pt x="616315" y="788641"/>
                  </a:cubicBezTo>
                  <a:cubicBezTo>
                    <a:pt x="613547" y="791409"/>
                    <a:pt x="609856" y="786795"/>
                    <a:pt x="608934" y="781260"/>
                  </a:cubicBezTo>
                  <a:cubicBezTo>
                    <a:pt x="607088" y="774801"/>
                    <a:pt x="591404" y="778492"/>
                    <a:pt x="583100" y="776647"/>
                  </a:cubicBezTo>
                  <a:cubicBezTo>
                    <a:pt x="573874" y="773879"/>
                    <a:pt x="571106" y="778492"/>
                    <a:pt x="566493" y="784950"/>
                  </a:cubicBezTo>
                  <a:cubicBezTo>
                    <a:pt x="561879" y="791409"/>
                    <a:pt x="549885" y="794176"/>
                    <a:pt x="543427" y="795099"/>
                  </a:cubicBezTo>
                  <a:cubicBezTo>
                    <a:pt x="536046" y="796022"/>
                    <a:pt x="524974" y="808939"/>
                    <a:pt x="518516" y="813552"/>
                  </a:cubicBezTo>
                  <a:cubicBezTo>
                    <a:pt x="512058" y="818165"/>
                    <a:pt x="510213" y="827391"/>
                    <a:pt x="520361" y="836617"/>
                  </a:cubicBezTo>
                  <a:cubicBezTo>
                    <a:pt x="529588" y="845844"/>
                    <a:pt x="532356" y="852302"/>
                    <a:pt x="531433" y="856915"/>
                  </a:cubicBezTo>
                  <a:cubicBezTo>
                    <a:pt x="530510" y="861528"/>
                    <a:pt x="504677" y="860606"/>
                    <a:pt x="500064" y="855070"/>
                  </a:cubicBezTo>
                  <a:cubicBezTo>
                    <a:pt x="495451" y="849534"/>
                    <a:pt x="478843" y="847689"/>
                    <a:pt x="473308" y="848611"/>
                  </a:cubicBezTo>
                  <a:cubicBezTo>
                    <a:pt x="467772" y="849534"/>
                    <a:pt x="452087" y="831082"/>
                    <a:pt x="443783" y="831082"/>
                  </a:cubicBezTo>
                  <a:cubicBezTo>
                    <a:pt x="435480" y="831082"/>
                    <a:pt x="430867" y="840308"/>
                    <a:pt x="428099" y="845844"/>
                  </a:cubicBezTo>
                  <a:cubicBezTo>
                    <a:pt x="425331" y="850457"/>
                    <a:pt x="431789" y="852302"/>
                    <a:pt x="435480" y="860606"/>
                  </a:cubicBezTo>
                  <a:cubicBezTo>
                    <a:pt x="439170" y="868909"/>
                    <a:pt x="453933" y="869832"/>
                    <a:pt x="461313" y="869832"/>
                  </a:cubicBezTo>
                  <a:cubicBezTo>
                    <a:pt x="468694" y="869832"/>
                    <a:pt x="465927" y="880903"/>
                    <a:pt x="464081" y="885517"/>
                  </a:cubicBezTo>
                  <a:cubicBezTo>
                    <a:pt x="462236" y="890130"/>
                    <a:pt x="448396" y="893820"/>
                    <a:pt x="444706" y="888284"/>
                  </a:cubicBezTo>
                  <a:cubicBezTo>
                    <a:pt x="441016" y="883671"/>
                    <a:pt x="424408" y="888284"/>
                    <a:pt x="424408" y="881826"/>
                  </a:cubicBezTo>
                  <a:cubicBezTo>
                    <a:pt x="424408" y="875368"/>
                    <a:pt x="412414" y="866141"/>
                    <a:pt x="400420" y="867987"/>
                  </a:cubicBezTo>
                  <a:cubicBezTo>
                    <a:pt x="388426" y="869832"/>
                    <a:pt x="386580" y="862451"/>
                    <a:pt x="386580" y="853225"/>
                  </a:cubicBezTo>
                  <a:cubicBezTo>
                    <a:pt x="387503" y="843998"/>
                    <a:pt x="380122" y="838463"/>
                    <a:pt x="380122" y="834772"/>
                  </a:cubicBezTo>
                  <a:cubicBezTo>
                    <a:pt x="380122" y="830159"/>
                    <a:pt x="374586" y="821855"/>
                    <a:pt x="381045" y="818165"/>
                  </a:cubicBezTo>
                  <a:cubicBezTo>
                    <a:pt x="387503" y="813552"/>
                    <a:pt x="382890" y="807093"/>
                    <a:pt x="382890" y="801557"/>
                  </a:cubicBezTo>
                  <a:cubicBezTo>
                    <a:pt x="382890" y="796022"/>
                    <a:pt x="372741" y="786795"/>
                    <a:pt x="362592" y="786795"/>
                  </a:cubicBezTo>
                  <a:cubicBezTo>
                    <a:pt x="353366" y="786795"/>
                    <a:pt x="355211" y="777569"/>
                    <a:pt x="346908" y="774801"/>
                  </a:cubicBezTo>
                  <a:cubicBezTo>
                    <a:pt x="338604" y="772956"/>
                    <a:pt x="322919" y="759117"/>
                    <a:pt x="321074" y="753581"/>
                  </a:cubicBezTo>
                  <a:cubicBezTo>
                    <a:pt x="319229" y="748045"/>
                    <a:pt x="307235" y="747122"/>
                    <a:pt x="311848" y="745277"/>
                  </a:cubicBezTo>
                  <a:cubicBezTo>
                    <a:pt x="316461" y="743432"/>
                    <a:pt x="325687" y="746200"/>
                    <a:pt x="333068" y="752658"/>
                  </a:cubicBezTo>
                  <a:cubicBezTo>
                    <a:pt x="340449" y="759117"/>
                    <a:pt x="351521" y="765575"/>
                    <a:pt x="369051" y="768343"/>
                  </a:cubicBezTo>
                  <a:cubicBezTo>
                    <a:pt x="387503" y="771111"/>
                    <a:pt x="394884" y="779414"/>
                    <a:pt x="414259" y="782182"/>
                  </a:cubicBezTo>
                  <a:cubicBezTo>
                    <a:pt x="434557" y="785873"/>
                    <a:pt x="446551" y="787718"/>
                    <a:pt x="475153" y="792331"/>
                  </a:cubicBezTo>
                  <a:cubicBezTo>
                    <a:pt x="503754" y="796944"/>
                    <a:pt x="542505" y="767420"/>
                    <a:pt x="550808" y="759117"/>
                  </a:cubicBezTo>
                  <a:cubicBezTo>
                    <a:pt x="559112" y="750813"/>
                    <a:pt x="548040" y="734206"/>
                    <a:pt x="548040" y="728670"/>
                  </a:cubicBezTo>
                  <a:cubicBezTo>
                    <a:pt x="548040" y="723134"/>
                    <a:pt x="535124" y="721289"/>
                    <a:pt x="533278" y="716676"/>
                  </a:cubicBezTo>
                  <a:cubicBezTo>
                    <a:pt x="531433" y="712063"/>
                    <a:pt x="523130" y="703759"/>
                    <a:pt x="512058" y="703759"/>
                  </a:cubicBezTo>
                  <a:cubicBezTo>
                    <a:pt x="500986" y="703759"/>
                    <a:pt x="499141" y="690842"/>
                    <a:pt x="490838" y="691765"/>
                  </a:cubicBezTo>
                  <a:cubicBezTo>
                    <a:pt x="481611" y="692687"/>
                    <a:pt x="476075" y="688074"/>
                    <a:pt x="453010" y="672390"/>
                  </a:cubicBezTo>
                  <a:cubicBezTo>
                    <a:pt x="429944" y="656705"/>
                    <a:pt x="397652" y="645634"/>
                    <a:pt x="392116" y="648401"/>
                  </a:cubicBezTo>
                  <a:cubicBezTo>
                    <a:pt x="386580" y="651169"/>
                    <a:pt x="382890" y="653015"/>
                    <a:pt x="378277" y="646556"/>
                  </a:cubicBezTo>
                  <a:cubicBezTo>
                    <a:pt x="374586" y="641020"/>
                    <a:pt x="365360" y="641943"/>
                    <a:pt x="359825" y="646556"/>
                  </a:cubicBezTo>
                  <a:cubicBezTo>
                    <a:pt x="353366" y="651169"/>
                    <a:pt x="347830" y="641943"/>
                    <a:pt x="335836" y="644711"/>
                  </a:cubicBezTo>
                  <a:cubicBezTo>
                    <a:pt x="323842" y="647479"/>
                    <a:pt x="318306" y="640098"/>
                    <a:pt x="321074" y="636407"/>
                  </a:cubicBezTo>
                  <a:cubicBezTo>
                    <a:pt x="323842" y="632717"/>
                    <a:pt x="341372" y="636407"/>
                    <a:pt x="340449" y="629949"/>
                  </a:cubicBezTo>
                  <a:cubicBezTo>
                    <a:pt x="339527" y="624413"/>
                    <a:pt x="333068" y="629949"/>
                    <a:pt x="322919" y="622568"/>
                  </a:cubicBezTo>
                  <a:cubicBezTo>
                    <a:pt x="312770" y="615187"/>
                    <a:pt x="306312" y="619800"/>
                    <a:pt x="304467" y="626258"/>
                  </a:cubicBezTo>
                  <a:cubicBezTo>
                    <a:pt x="302622" y="632717"/>
                    <a:pt x="294318" y="630872"/>
                    <a:pt x="288782" y="625336"/>
                  </a:cubicBezTo>
                  <a:cubicBezTo>
                    <a:pt x="287860" y="624413"/>
                    <a:pt x="287860" y="624413"/>
                    <a:pt x="286937" y="624413"/>
                  </a:cubicBezTo>
                  <a:cubicBezTo>
                    <a:pt x="285091" y="633639"/>
                    <a:pt x="279556" y="634562"/>
                    <a:pt x="274020" y="633639"/>
                  </a:cubicBezTo>
                  <a:cubicBezTo>
                    <a:pt x="266639" y="631794"/>
                    <a:pt x="260181" y="643788"/>
                    <a:pt x="252799" y="643788"/>
                  </a:cubicBezTo>
                  <a:cubicBezTo>
                    <a:pt x="245419" y="643788"/>
                    <a:pt x="236192" y="652092"/>
                    <a:pt x="235270" y="659473"/>
                  </a:cubicBezTo>
                  <a:cubicBezTo>
                    <a:pt x="233425" y="666854"/>
                    <a:pt x="225121" y="662241"/>
                    <a:pt x="225121" y="666854"/>
                  </a:cubicBezTo>
                  <a:cubicBezTo>
                    <a:pt x="225121" y="671467"/>
                    <a:pt x="225121" y="676080"/>
                    <a:pt x="221430" y="680693"/>
                  </a:cubicBezTo>
                  <a:cubicBezTo>
                    <a:pt x="217740" y="685307"/>
                    <a:pt x="221430" y="688074"/>
                    <a:pt x="225121" y="695455"/>
                  </a:cubicBezTo>
                  <a:cubicBezTo>
                    <a:pt x="228811" y="702836"/>
                    <a:pt x="237115" y="702836"/>
                    <a:pt x="241728" y="704682"/>
                  </a:cubicBezTo>
                  <a:cubicBezTo>
                    <a:pt x="245419" y="707450"/>
                    <a:pt x="260181" y="719444"/>
                    <a:pt x="260181" y="724057"/>
                  </a:cubicBezTo>
                  <a:cubicBezTo>
                    <a:pt x="260181" y="728670"/>
                    <a:pt x="248186" y="740664"/>
                    <a:pt x="243573" y="743432"/>
                  </a:cubicBezTo>
                  <a:cubicBezTo>
                    <a:pt x="238960" y="746200"/>
                    <a:pt x="232502" y="754504"/>
                    <a:pt x="236192" y="759117"/>
                  </a:cubicBezTo>
                  <a:cubicBezTo>
                    <a:pt x="238960" y="763730"/>
                    <a:pt x="252799" y="783105"/>
                    <a:pt x="261103" y="798790"/>
                  </a:cubicBezTo>
                  <a:cubicBezTo>
                    <a:pt x="269407" y="814474"/>
                    <a:pt x="258336" y="807093"/>
                    <a:pt x="252799" y="814474"/>
                  </a:cubicBezTo>
                  <a:cubicBezTo>
                    <a:pt x="247264" y="821855"/>
                    <a:pt x="255568" y="830159"/>
                    <a:pt x="256490" y="834772"/>
                  </a:cubicBezTo>
                  <a:cubicBezTo>
                    <a:pt x="258336" y="839385"/>
                    <a:pt x="249109" y="838463"/>
                    <a:pt x="250032" y="842153"/>
                  </a:cubicBezTo>
                  <a:cubicBezTo>
                    <a:pt x="250955" y="845844"/>
                    <a:pt x="262026" y="847689"/>
                    <a:pt x="262949" y="850457"/>
                  </a:cubicBezTo>
                  <a:cubicBezTo>
                    <a:pt x="263871" y="853225"/>
                    <a:pt x="255568" y="857838"/>
                    <a:pt x="259258" y="863373"/>
                  </a:cubicBezTo>
                  <a:cubicBezTo>
                    <a:pt x="262949" y="869832"/>
                    <a:pt x="272175" y="869832"/>
                    <a:pt x="273097" y="877213"/>
                  </a:cubicBezTo>
                  <a:cubicBezTo>
                    <a:pt x="274020" y="884594"/>
                    <a:pt x="256490" y="885517"/>
                    <a:pt x="256490" y="891975"/>
                  </a:cubicBezTo>
                  <a:cubicBezTo>
                    <a:pt x="257413" y="898433"/>
                    <a:pt x="279556" y="905814"/>
                    <a:pt x="289705" y="917808"/>
                  </a:cubicBezTo>
                  <a:cubicBezTo>
                    <a:pt x="299854" y="929803"/>
                    <a:pt x="298931" y="932570"/>
                    <a:pt x="297086" y="939029"/>
                  </a:cubicBezTo>
                  <a:cubicBezTo>
                    <a:pt x="292473" y="951023"/>
                    <a:pt x="264794" y="962095"/>
                    <a:pt x="258336" y="975934"/>
                  </a:cubicBezTo>
                  <a:cubicBezTo>
                    <a:pt x="251877" y="989773"/>
                    <a:pt x="228811" y="997154"/>
                    <a:pt x="218663" y="1008226"/>
                  </a:cubicBezTo>
                  <a:cubicBezTo>
                    <a:pt x="214050" y="1012839"/>
                    <a:pt x="210359" y="1018375"/>
                    <a:pt x="206668" y="1023911"/>
                  </a:cubicBezTo>
                  <a:cubicBezTo>
                    <a:pt x="211281" y="1022988"/>
                    <a:pt x="214972" y="1021143"/>
                    <a:pt x="217740" y="1020220"/>
                  </a:cubicBezTo>
                  <a:cubicBezTo>
                    <a:pt x="224198" y="1017452"/>
                    <a:pt x="227889" y="1032214"/>
                    <a:pt x="234347" y="1036827"/>
                  </a:cubicBezTo>
                  <a:cubicBezTo>
                    <a:pt x="240805" y="1041440"/>
                    <a:pt x="252799" y="1036827"/>
                    <a:pt x="257413" y="1041440"/>
                  </a:cubicBezTo>
                  <a:cubicBezTo>
                    <a:pt x="262026" y="1046054"/>
                    <a:pt x="253722" y="1046054"/>
                    <a:pt x="245419" y="1045131"/>
                  </a:cubicBezTo>
                  <a:cubicBezTo>
                    <a:pt x="236192" y="1043286"/>
                    <a:pt x="234347" y="1048822"/>
                    <a:pt x="220507" y="1053435"/>
                  </a:cubicBezTo>
                  <a:cubicBezTo>
                    <a:pt x="210359" y="1057125"/>
                    <a:pt x="211281" y="1060816"/>
                    <a:pt x="207591" y="1063584"/>
                  </a:cubicBezTo>
                  <a:cubicBezTo>
                    <a:pt x="214050" y="1072810"/>
                    <a:pt x="205746" y="1073732"/>
                    <a:pt x="202055" y="1081114"/>
                  </a:cubicBezTo>
                  <a:cubicBezTo>
                    <a:pt x="198365" y="1088495"/>
                    <a:pt x="193752" y="1089417"/>
                    <a:pt x="193752" y="1094030"/>
                  </a:cubicBezTo>
                  <a:cubicBezTo>
                    <a:pt x="193752" y="1098643"/>
                    <a:pt x="194674" y="1102334"/>
                    <a:pt x="195597" y="1108792"/>
                  </a:cubicBezTo>
                  <a:cubicBezTo>
                    <a:pt x="196519" y="1115251"/>
                    <a:pt x="197442" y="1117096"/>
                    <a:pt x="201133" y="1122632"/>
                  </a:cubicBezTo>
                  <a:cubicBezTo>
                    <a:pt x="204823" y="1128167"/>
                    <a:pt x="197442" y="1128167"/>
                    <a:pt x="193752" y="1130935"/>
                  </a:cubicBezTo>
                  <a:cubicBezTo>
                    <a:pt x="190061" y="1133703"/>
                    <a:pt x="192829" y="1140162"/>
                    <a:pt x="197442" y="1144775"/>
                  </a:cubicBezTo>
                  <a:cubicBezTo>
                    <a:pt x="202055" y="1149388"/>
                    <a:pt x="202055" y="1154924"/>
                    <a:pt x="200210" y="1159537"/>
                  </a:cubicBezTo>
                  <a:cubicBezTo>
                    <a:pt x="198365" y="1164150"/>
                    <a:pt x="203900" y="1170608"/>
                    <a:pt x="208513" y="1174299"/>
                  </a:cubicBezTo>
                  <a:cubicBezTo>
                    <a:pt x="213127" y="1177989"/>
                    <a:pt x="212204" y="1189061"/>
                    <a:pt x="215894" y="1191829"/>
                  </a:cubicBezTo>
                  <a:cubicBezTo>
                    <a:pt x="219585" y="1194597"/>
                    <a:pt x="223276" y="1197364"/>
                    <a:pt x="229734" y="1195519"/>
                  </a:cubicBezTo>
                  <a:cubicBezTo>
                    <a:pt x="236192" y="1193674"/>
                    <a:pt x="239883" y="1196442"/>
                    <a:pt x="242651" y="1201978"/>
                  </a:cubicBezTo>
                  <a:cubicBezTo>
                    <a:pt x="245419" y="1207513"/>
                    <a:pt x="250032" y="1204745"/>
                    <a:pt x="256490" y="1201978"/>
                  </a:cubicBezTo>
                  <a:cubicBezTo>
                    <a:pt x="262949" y="1199210"/>
                    <a:pt x="277710" y="1207513"/>
                    <a:pt x="280478" y="1209359"/>
                  </a:cubicBezTo>
                  <a:cubicBezTo>
                    <a:pt x="283247" y="1211204"/>
                    <a:pt x="282324" y="1221353"/>
                    <a:pt x="283247" y="1226889"/>
                  </a:cubicBezTo>
                  <a:cubicBezTo>
                    <a:pt x="284169" y="1232424"/>
                    <a:pt x="279556" y="1241651"/>
                    <a:pt x="286014" y="1245341"/>
                  </a:cubicBezTo>
                  <a:cubicBezTo>
                    <a:pt x="292473" y="1249032"/>
                    <a:pt x="290627" y="1258258"/>
                    <a:pt x="298008" y="1261948"/>
                  </a:cubicBezTo>
                  <a:cubicBezTo>
                    <a:pt x="305389" y="1265639"/>
                    <a:pt x="308157" y="1274865"/>
                    <a:pt x="312770" y="1276710"/>
                  </a:cubicBezTo>
                  <a:cubicBezTo>
                    <a:pt x="317383" y="1278556"/>
                    <a:pt x="325687" y="1285014"/>
                    <a:pt x="327533" y="1289627"/>
                  </a:cubicBezTo>
                  <a:cubicBezTo>
                    <a:pt x="329378" y="1294240"/>
                    <a:pt x="319229" y="1299776"/>
                    <a:pt x="314616" y="1301621"/>
                  </a:cubicBezTo>
                  <a:cubicBezTo>
                    <a:pt x="310002" y="1303467"/>
                    <a:pt x="299854" y="1294240"/>
                    <a:pt x="296163" y="1298853"/>
                  </a:cubicBezTo>
                  <a:cubicBezTo>
                    <a:pt x="292473" y="1303467"/>
                    <a:pt x="297086" y="1310848"/>
                    <a:pt x="299854" y="1322842"/>
                  </a:cubicBezTo>
                  <a:cubicBezTo>
                    <a:pt x="302622" y="1334836"/>
                    <a:pt x="305389" y="1336681"/>
                    <a:pt x="310925" y="1336681"/>
                  </a:cubicBezTo>
                  <a:cubicBezTo>
                    <a:pt x="316461" y="1336681"/>
                    <a:pt x="319229" y="1332991"/>
                    <a:pt x="322919" y="1330223"/>
                  </a:cubicBezTo>
                  <a:cubicBezTo>
                    <a:pt x="326610" y="1327455"/>
                    <a:pt x="335836" y="1331145"/>
                    <a:pt x="340449" y="1329300"/>
                  </a:cubicBezTo>
                  <a:cubicBezTo>
                    <a:pt x="345062" y="1327455"/>
                    <a:pt x="358902" y="1326532"/>
                    <a:pt x="361670" y="1332068"/>
                  </a:cubicBezTo>
                  <a:cubicBezTo>
                    <a:pt x="364438" y="1337604"/>
                    <a:pt x="367205" y="1347753"/>
                    <a:pt x="365360" y="1351443"/>
                  </a:cubicBezTo>
                  <a:cubicBezTo>
                    <a:pt x="363515" y="1355134"/>
                    <a:pt x="368128" y="1359747"/>
                    <a:pt x="370896" y="1366205"/>
                  </a:cubicBezTo>
                  <a:cubicBezTo>
                    <a:pt x="373664" y="1372664"/>
                    <a:pt x="385658" y="1368973"/>
                    <a:pt x="390271" y="1370818"/>
                  </a:cubicBezTo>
                  <a:cubicBezTo>
                    <a:pt x="394884" y="1372664"/>
                    <a:pt x="403188" y="1385580"/>
                    <a:pt x="402265" y="1391116"/>
                  </a:cubicBezTo>
                  <a:cubicBezTo>
                    <a:pt x="401343" y="1396652"/>
                    <a:pt x="407801" y="1398497"/>
                    <a:pt x="412414" y="1396652"/>
                  </a:cubicBezTo>
                  <a:cubicBezTo>
                    <a:pt x="417027" y="1394807"/>
                    <a:pt x="420718" y="1399420"/>
                    <a:pt x="425331" y="1402188"/>
                  </a:cubicBezTo>
                  <a:cubicBezTo>
                    <a:pt x="429944" y="1404955"/>
                    <a:pt x="433635" y="1404033"/>
                    <a:pt x="438248" y="1401265"/>
                  </a:cubicBezTo>
                  <a:cubicBezTo>
                    <a:pt x="442861" y="1398497"/>
                    <a:pt x="450242" y="1395729"/>
                    <a:pt x="453010" y="1400342"/>
                  </a:cubicBezTo>
                  <a:cubicBezTo>
                    <a:pt x="455777" y="1404955"/>
                    <a:pt x="465004" y="1412337"/>
                    <a:pt x="465004" y="1414182"/>
                  </a:cubicBezTo>
                  <a:cubicBezTo>
                    <a:pt x="465004" y="1416027"/>
                    <a:pt x="479766" y="1414182"/>
                    <a:pt x="486225" y="1417872"/>
                  </a:cubicBezTo>
                  <a:cubicBezTo>
                    <a:pt x="492682" y="1421563"/>
                    <a:pt x="500986" y="1419718"/>
                    <a:pt x="508367" y="1423408"/>
                  </a:cubicBezTo>
                  <a:cubicBezTo>
                    <a:pt x="515748" y="1427099"/>
                    <a:pt x="523130" y="1428021"/>
                    <a:pt x="523130" y="1432634"/>
                  </a:cubicBezTo>
                  <a:cubicBezTo>
                    <a:pt x="523130" y="1437247"/>
                    <a:pt x="515748" y="1440938"/>
                    <a:pt x="515748" y="1443706"/>
                  </a:cubicBezTo>
                  <a:cubicBezTo>
                    <a:pt x="515748" y="1446474"/>
                    <a:pt x="522207" y="1447396"/>
                    <a:pt x="522207" y="1451087"/>
                  </a:cubicBezTo>
                  <a:cubicBezTo>
                    <a:pt x="522207" y="1454777"/>
                    <a:pt x="513903" y="1454777"/>
                    <a:pt x="512980" y="1457545"/>
                  </a:cubicBezTo>
                  <a:cubicBezTo>
                    <a:pt x="512058" y="1460313"/>
                    <a:pt x="517593" y="1464926"/>
                    <a:pt x="518516" y="1467694"/>
                  </a:cubicBezTo>
                  <a:cubicBezTo>
                    <a:pt x="519439" y="1470462"/>
                    <a:pt x="513903" y="1480611"/>
                    <a:pt x="513903" y="1483379"/>
                  </a:cubicBezTo>
                  <a:cubicBezTo>
                    <a:pt x="513903" y="1486147"/>
                    <a:pt x="496373" y="1482456"/>
                    <a:pt x="492682" y="1482456"/>
                  </a:cubicBezTo>
                  <a:cubicBezTo>
                    <a:pt x="488992" y="1482456"/>
                    <a:pt x="476075" y="1495373"/>
                    <a:pt x="472385" y="1496296"/>
                  </a:cubicBezTo>
                  <a:cubicBezTo>
                    <a:pt x="468694" y="1497218"/>
                    <a:pt x="470540" y="1502754"/>
                    <a:pt x="471462" y="1508290"/>
                  </a:cubicBezTo>
                  <a:cubicBezTo>
                    <a:pt x="483456" y="1505522"/>
                    <a:pt x="496373" y="1504599"/>
                    <a:pt x="498219" y="1507367"/>
                  </a:cubicBezTo>
                  <a:cubicBezTo>
                    <a:pt x="500986" y="1511980"/>
                    <a:pt x="471462" y="1523974"/>
                    <a:pt x="465927" y="1525820"/>
                  </a:cubicBezTo>
                  <a:cubicBezTo>
                    <a:pt x="460390" y="1527665"/>
                    <a:pt x="476075" y="1535969"/>
                    <a:pt x="476075" y="1540582"/>
                  </a:cubicBezTo>
                  <a:cubicBezTo>
                    <a:pt x="476075" y="1545195"/>
                    <a:pt x="459468" y="1546117"/>
                    <a:pt x="460390" y="1555344"/>
                  </a:cubicBezTo>
                  <a:cubicBezTo>
                    <a:pt x="462236" y="1564570"/>
                    <a:pt x="454855" y="1566415"/>
                    <a:pt x="446551" y="1566415"/>
                  </a:cubicBezTo>
                  <a:cubicBezTo>
                    <a:pt x="437325" y="1566415"/>
                    <a:pt x="435480" y="1571951"/>
                    <a:pt x="439170" y="1572874"/>
                  </a:cubicBezTo>
                  <a:cubicBezTo>
                    <a:pt x="443783" y="1573796"/>
                    <a:pt x="442861" y="1584868"/>
                    <a:pt x="459468" y="1589481"/>
                  </a:cubicBezTo>
                  <a:cubicBezTo>
                    <a:pt x="476075" y="1594094"/>
                    <a:pt x="493605" y="1608856"/>
                    <a:pt x="508367" y="1624541"/>
                  </a:cubicBezTo>
                  <a:cubicBezTo>
                    <a:pt x="510213" y="1626386"/>
                    <a:pt x="512980" y="1628231"/>
                    <a:pt x="514826" y="1630077"/>
                  </a:cubicBezTo>
                  <a:cubicBezTo>
                    <a:pt x="518516" y="1627309"/>
                    <a:pt x="522207" y="1625463"/>
                    <a:pt x="524974" y="1625463"/>
                  </a:cubicBezTo>
                  <a:cubicBezTo>
                    <a:pt x="533278" y="1624541"/>
                    <a:pt x="548040" y="1629154"/>
                    <a:pt x="556344" y="1634690"/>
                  </a:cubicBezTo>
                  <a:cubicBezTo>
                    <a:pt x="564648" y="1640225"/>
                    <a:pt x="593249" y="1633767"/>
                    <a:pt x="596940" y="1638380"/>
                  </a:cubicBezTo>
                  <a:cubicBezTo>
                    <a:pt x="600630" y="1642993"/>
                    <a:pt x="607088" y="1648529"/>
                    <a:pt x="613547" y="1648529"/>
                  </a:cubicBezTo>
                  <a:cubicBezTo>
                    <a:pt x="620005" y="1648529"/>
                    <a:pt x="625541" y="1660523"/>
                    <a:pt x="630154" y="1656833"/>
                  </a:cubicBezTo>
                  <a:cubicBezTo>
                    <a:pt x="634767" y="1653142"/>
                    <a:pt x="652297" y="1653142"/>
                    <a:pt x="656910" y="1653142"/>
                  </a:cubicBezTo>
                  <a:cubicBezTo>
                    <a:pt x="661524" y="1653142"/>
                    <a:pt x="661524" y="1656833"/>
                    <a:pt x="666137" y="1656833"/>
                  </a:cubicBezTo>
                  <a:cubicBezTo>
                    <a:pt x="670750" y="1656833"/>
                    <a:pt x="670750" y="1674363"/>
                    <a:pt x="674440" y="1673440"/>
                  </a:cubicBezTo>
                  <a:cubicBezTo>
                    <a:pt x="678131" y="1672517"/>
                    <a:pt x="691047" y="1683589"/>
                    <a:pt x="698429" y="1685434"/>
                  </a:cubicBezTo>
                  <a:cubicBezTo>
                    <a:pt x="705810" y="1687279"/>
                    <a:pt x="715036" y="1700196"/>
                    <a:pt x="717804" y="1699274"/>
                  </a:cubicBezTo>
                  <a:cubicBezTo>
                    <a:pt x="720571" y="1698351"/>
                    <a:pt x="727030" y="1704809"/>
                    <a:pt x="729798" y="1699274"/>
                  </a:cubicBezTo>
                  <a:cubicBezTo>
                    <a:pt x="731643" y="1693738"/>
                    <a:pt x="743637" y="1696506"/>
                    <a:pt x="746405" y="1687279"/>
                  </a:cubicBezTo>
                  <a:cubicBezTo>
                    <a:pt x="731643" y="1669750"/>
                    <a:pt x="715958" y="1649452"/>
                    <a:pt x="716881" y="1642071"/>
                  </a:cubicBezTo>
                  <a:cubicBezTo>
                    <a:pt x="717804" y="1629154"/>
                    <a:pt x="723339" y="1620850"/>
                    <a:pt x="706732" y="1607011"/>
                  </a:cubicBezTo>
                  <a:cubicBezTo>
                    <a:pt x="690125" y="1593171"/>
                    <a:pt x="708577" y="1583945"/>
                    <a:pt x="719649" y="1569183"/>
                  </a:cubicBezTo>
                  <a:cubicBezTo>
                    <a:pt x="729798" y="1556266"/>
                    <a:pt x="751941" y="1550731"/>
                    <a:pt x="765780" y="1541504"/>
                  </a:cubicBezTo>
                  <a:cubicBezTo>
                    <a:pt x="763013" y="1539659"/>
                    <a:pt x="760244" y="1537814"/>
                    <a:pt x="757476" y="1536891"/>
                  </a:cubicBezTo>
                  <a:cubicBezTo>
                    <a:pt x="747328" y="1532278"/>
                    <a:pt x="743637" y="1527665"/>
                    <a:pt x="751941" y="1524897"/>
                  </a:cubicBezTo>
                  <a:cubicBezTo>
                    <a:pt x="760244" y="1522129"/>
                    <a:pt x="756554" y="1517516"/>
                    <a:pt x="748250" y="1508290"/>
                  </a:cubicBezTo>
                  <a:cubicBezTo>
                    <a:pt x="739947" y="1499064"/>
                    <a:pt x="736256" y="1489837"/>
                    <a:pt x="731643" y="1489837"/>
                  </a:cubicBezTo>
                  <a:cubicBezTo>
                    <a:pt x="727030" y="1489837"/>
                    <a:pt x="719649" y="1488915"/>
                    <a:pt x="713191" y="1490760"/>
                  </a:cubicBezTo>
                  <a:cubicBezTo>
                    <a:pt x="706732" y="1492605"/>
                    <a:pt x="707655" y="1485224"/>
                    <a:pt x="708577" y="1476920"/>
                  </a:cubicBezTo>
                  <a:cubicBezTo>
                    <a:pt x="709500" y="1468617"/>
                    <a:pt x="695660" y="1469539"/>
                    <a:pt x="693816" y="1466772"/>
                  </a:cubicBezTo>
                  <a:cubicBezTo>
                    <a:pt x="691970" y="1464004"/>
                    <a:pt x="697506" y="1452010"/>
                    <a:pt x="699351" y="1450164"/>
                  </a:cubicBezTo>
                  <a:cubicBezTo>
                    <a:pt x="701196" y="1448319"/>
                    <a:pt x="708577" y="1445551"/>
                    <a:pt x="708577" y="1441861"/>
                  </a:cubicBezTo>
                  <a:cubicBezTo>
                    <a:pt x="708577" y="1438170"/>
                    <a:pt x="695660" y="1437247"/>
                    <a:pt x="700274" y="1428944"/>
                  </a:cubicBezTo>
                  <a:cubicBezTo>
                    <a:pt x="704887" y="1420640"/>
                    <a:pt x="714113" y="1420640"/>
                    <a:pt x="714113" y="1412337"/>
                  </a:cubicBezTo>
                  <a:cubicBezTo>
                    <a:pt x="714113" y="1404033"/>
                    <a:pt x="721494" y="1397575"/>
                    <a:pt x="728875" y="1403110"/>
                  </a:cubicBezTo>
                  <a:cubicBezTo>
                    <a:pt x="736256" y="1408646"/>
                    <a:pt x="740869" y="1424331"/>
                    <a:pt x="750096" y="1420640"/>
                  </a:cubicBezTo>
                  <a:cubicBezTo>
                    <a:pt x="759322" y="1416950"/>
                    <a:pt x="753786" y="1408646"/>
                    <a:pt x="752863" y="1404033"/>
                  </a:cubicBezTo>
                  <a:cubicBezTo>
                    <a:pt x="751941" y="1399420"/>
                    <a:pt x="749173" y="1392039"/>
                    <a:pt x="760244" y="1390194"/>
                  </a:cubicBezTo>
                  <a:cubicBezTo>
                    <a:pt x="771316" y="1388348"/>
                    <a:pt x="765780" y="1377277"/>
                    <a:pt x="774084" y="1377277"/>
                  </a:cubicBezTo>
                  <a:cubicBezTo>
                    <a:pt x="782388" y="1377277"/>
                    <a:pt x="797149" y="1367128"/>
                    <a:pt x="801762" y="1364360"/>
                  </a:cubicBezTo>
                  <a:cubicBezTo>
                    <a:pt x="806376" y="1361592"/>
                    <a:pt x="816525" y="1356056"/>
                    <a:pt x="821138" y="1358824"/>
                  </a:cubicBezTo>
                  <a:cubicBezTo>
                    <a:pt x="825751" y="1361592"/>
                    <a:pt x="831287" y="1367128"/>
                    <a:pt x="834977" y="1358824"/>
                  </a:cubicBezTo>
                  <a:cubicBezTo>
                    <a:pt x="838668" y="1350521"/>
                    <a:pt x="852507" y="1354211"/>
                    <a:pt x="853430" y="1358824"/>
                  </a:cubicBezTo>
                  <a:cubicBezTo>
                    <a:pt x="854352" y="1363437"/>
                    <a:pt x="876496" y="1363437"/>
                    <a:pt x="883876" y="1368050"/>
                  </a:cubicBezTo>
                  <a:cubicBezTo>
                    <a:pt x="891257" y="1372664"/>
                    <a:pt x="906020" y="1381890"/>
                    <a:pt x="906020" y="1386503"/>
                  </a:cubicBezTo>
                  <a:cubicBezTo>
                    <a:pt x="906020" y="1391116"/>
                    <a:pt x="913401" y="1398497"/>
                    <a:pt x="913401" y="1390194"/>
                  </a:cubicBezTo>
                  <a:cubicBezTo>
                    <a:pt x="913401" y="1381890"/>
                    <a:pt x="918936" y="1384658"/>
                    <a:pt x="928162" y="1390194"/>
                  </a:cubicBezTo>
                  <a:cubicBezTo>
                    <a:pt x="937389" y="1395729"/>
                    <a:pt x="950306" y="1393884"/>
                    <a:pt x="952151" y="1387426"/>
                  </a:cubicBezTo>
                  <a:cubicBezTo>
                    <a:pt x="953996" y="1380967"/>
                    <a:pt x="971526" y="1374509"/>
                    <a:pt x="977985" y="1379122"/>
                  </a:cubicBezTo>
                  <a:cubicBezTo>
                    <a:pt x="984443" y="1383735"/>
                    <a:pt x="986288" y="1387426"/>
                    <a:pt x="992746" y="1380045"/>
                  </a:cubicBezTo>
                  <a:cubicBezTo>
                    <a:pt x="999205" y="1372664"/>
                    <a:pt x="1015812" y="1374509"/>
                    <a:pt x="1018580" y="1380967"/>
                  </a:cubicBezTo>
                  <a:cubicBezTo>
                    <a:pt x="1021348" y="1387426"/>
                    <a:pt x="1028729" y="1389271"/>
                    <a:pt x="1036110" y="1389271"/>
                  </a:cubicBezTo>
                  <a:cubicBezTo>
                    <a:pt x="1043491" y="1389271"/>
                    <a:pt x="1044414" y="1399420"/>
                    <a:pt x="1049027" y="1397575"/>
                  </a:cubicBezTo>
                  <a:cubicBezTo>
                    <a:pt x="1053640" y="1395729"/>
                    <a:pt x="1052717" y="1383735"/>
                    <a:pt x="1058253" y="1384658"/>
                  </a:cubicBezTo>
                  <a:cubicBezTo>
                    <a:pt x="1063789" y="1385580"/>
                    <a:pt x="1068402" y="1392961"/>
                    <a:pt x="1077628" y="1392961"/>
                  </a:cubicBezTo>
                  <a:cubicBezTo>
                    <a:pt x="1086854" y="1392961"/>
                    <a:pt x="1094235" y="1390194"/>
                    <a:pt x="1094235" y="1383735"/>
                  </a:cubicBezTo>
                  <a:cubicBezTo>
                    <a:pt x="1094235" y="1377277"/>
                    <a:pt x="1093313" y="1365283"/>
                    <a:pt x="1086854" y="1365283"/>
                  </a:cubicBezTo>
                  <a:cubicBezTo>
                    <a:pt x="1080396" y="1365283"/>
                    <a:pt x="1074860" y="1359747"/>
                    <a:pt x="1068402" y="1359747"/>
                  </a:cubicBezTo>
                  <a:cubicBezTo>
                    <a:pt x="1061943" y="1359747"/>
                    <a:pt x="1054562" y="1347753"/>
                    <a:pt x="1061021" y="1345907"/>
                  </a:cubicBezTo>
                  <a:cubicBezTo>
                    <a:pt x="1067479" y="1344062"/>
                    <a:pt x="1079474" y="1337604"/>
                    <a:pt x="1077628" y="1332068"/>
                  </a:cubicBezTo>
                  <a:cubicBezTo>
                    <a:pt x="1075783" y="1326532"/>
                    <a:pt x="1073015" y="1314538"/>
                    <a:pt x="1082241" y="1313615"/>
                  </a:cubicBezTo>
                  <a:cubicBezTo>
                    <a:pt x="1091468" y="1312693"/>
                    <a:pt x="1110843" y="1312693"/>
                    <a:pt x="1109920" y="1309002"/>
                  </a:cubicBezTo>
                  <a:cubicBezTo>
                    <a:pt x="1108998" y="1305312"/>
                    <a:pt x="1090545" y="1303467"/>
                    <a:pt x="1086854" y="1297008"/>
                  </a:cubicBezTo>
                  <a:cubicBezTo>
                    <a:pt x="1083164" y="1290550"/>
                    <a:pt x="1082241" y="1277633"/>
                    <a:pt x="1085932" y="1274865"/>
                  </a:cubicBezTo>
                  <a:cubicBezTo>
                    <a:pt x="1089622" y="1272097"/>
                    <a:pt x="1100694" y="1275788"/>
                    <a:pt x="1108075" y="1273942"/>
                  </a:cubicBezTo>
                  <a:cubicBezTo>
                    <a:pt x="1115456" y="1272097"/>
                    <a:pt x="1130218" y="1277633"/>
                    <a:pt x="1139444" y="1270252"/>
                  </a:cubicBezTo>
                  <a:cubicBezTo>
                    <a:pt x="1148671" y="1262871"/>
                    <a:pt x="1168045" y="1261948"/>
                    <a:pt x="1179117" y="1261948"/>
                  </a:cubicBezTo>
                  <a:cubicBezTo>
                    <a:pt x="1190189" y="1261948"/>
                    <a:pt x="1197570" y="1254567"/>
                    <a:pt x="1205874" y="1253645"/>
                  </a:cubicBezTo>
                  <a:cubicBezTo>
                    <a:pt x="1214177" y="1252722"/>
                    <a:pt x="1237243" y="1249032"/>
                    <a:pt x="1242779" y="1246264"/>
                  </a:cubicBezTo>
                  <a:cubicBezTo>
                    <a:pt x="1248314" y="1243496"/>
                    <a:pt x="1279684" y="1238883"/>
                    <a:pt x="1280606" y="1233347"/>
                  </a:cubicBezTo>
                  <a:cubicBezTo>
                    <a:pt x="1281528" y="1227811"/>
                    <a:pt x="1306440" y="1223198"/>
                    <a:pt x="1312898" y="1225966"/>
                  </a:cubicBezTo>
                  <a:cubicBezTo>
                    <a:pt x="1319357" y="1228734"/>
                    <a:pt x="1327660" y="1231502"/>
                    <a:pt x="1333196" y="1228734"/>
                  </a:cubicBezTo>
                  <a:cubicBezTo>
                    <a:pt x="1338731" y="1225966"/>
                    <a:pt x="1350726" y="1232424"/>
                    <a:pt x="1349803" y="1238883"/>
                  </a:cubicBezTo>
                  <a:cubicBezTo>
                    <a:pt x="1348881" y="1245341"/>
                    <a:pt x="1355339" y="1251799"/>
                    <a:pt x="1354416" y="1257335"/>
                  </a:cubicBezTo>
                  <a:cubicBezTo>
                    <a:pt x="1353494" y="1262871"/>
                    <a:pt x="1347958" y="1264716"/>
                    <a:pt x="1351648" y="1268407"/>
                  </a:cubicBezTo>
                  <a:cubicBezTo>
                    <a:pt x="1355339" y="1272097"/>
                    <a:pt x="1371023" y="1269329"/>
                    <a:pt x="1375637" y="1264716"/>
                  </a:cubicBezTo>
                  <a:cubicBezTo>
                    <a:pt x="1380250" y="1260103"/>
                    <a:pt x="1385786" y="1267484"/>
                    <a:pt x="1385786" y="1271175"/>
                  </a:cubicBezTo>
                  <a:cubicBezTo>
                    <a:pt x="1385786" y="1274865"/>
                    <a:pt x="1393167" y="1278556"/>
                    <a:pt x="1393167" y="1273020"/>
                  </a:cubicBezTo>
                  <a:cubicBezTo>
                    <a:pt x="1393167" y="1267484"/>
                    <a:pt x="1402393" y="1271175"/>
                    <a:pt x="1405161" y="1274865"/>
                  </a:cubicBezTo>
                  <a:cubicBezTo>
                    <a:pt x="1407928" y="1278556"/>
                    <a:pt x="1419000" y="1271175"/>
                    <a:pt x="1419000" y="1276710"/>
                  </a:cubicBezTo>
                  <a:cubicBezTo>
                    <a:pt x="1419000" y="1282246"/>
                    <a:pt x="1402393" y="1286859"/>
                    <a:pt x="1409774" y="1293318"/>
                  </a:cubicBezTo>
                  <a:cubicBezTo>
                    <a:pt x="1417155" y="1299776"/>
                    <a:pt x="1420845" y="1285937"/>
                    <a:pt x="1429149" y="1288705"/>
                  </a:cubicBezTo>
                  <a:cubicBezTo>
                    <a:pt x="1437453" y="1291472"/>
                    <a:pt x="1449447" y="1278556"/>
                    <a:pt x="1457751" y="1276710"/>
                  </a:cubicBezTo>
                  <a:cubicBezTo>
                    <a:pt x="1466054" y="1274865"/>
                    <a:pt x="1474358" y="1267484"/>
                    <a:pt x="1481739" y="1263794"/>
                  </a:cubicBezTo>
                  <a:cubicBezTo>
                    <a:pt x="1489120" y="1260103"/>
                    <a:pt x="1503882" y="1261026"/>
                    <a:pt x="1499269" y="1265639"/>
                  </a:cubicBezTo>
                  <a:cubicBezTo>
                    <a:pt x="1494656" y="1270252"/>
                    <a:pt x="1489120" y="1278556"/>
                    <a:pt x="1506650" y="1285014"/>
                  </a:cubicBezTo>
                  <a:cubicBezTo>
                    <a:pt x="1524180" y="1291472"/>
                    <a:pt x="1543555" y="1324687"/>
                    <a:pt x="1554626" y="1341294"/>
                  </a:cubicBezTo>
                  <a:cubicBezTo>
                    <a:pt x="1565698" y="1357902"/>
                    <a:pt x="1575847" y="1388348"/>
                    <a:pt x="1581382" y="1388348"/>
                  </a:cubicBezTo>
                  <a:cubicBezTo>
                    <a:pt x="1586918" y="1388348"/>
                    <a:pt x="1588764" y="1373586"/>
                    <a:pt x="1596145" y="1371741"/>
                  </a:cubicBezTo>
                  <a:cubicBezTo>
                    <a:pt x="1603525" y="1369896"/>
                    <a:pt x="1608139" y="1384658"/>
                    <a:pt x="1616442" y="1386503"/>
                  </a:cubicBezTo>
                  <a:cubicBezTo>
                    <a:pt x="1624746" y="1388348"/>
                    <a:pt x="1635817" y="1392961"/>
                    <a:pt x="1642276" y="1390194"/>
                  </a:cubicBezTo>
                  <a:cubicBezTo>
                    <a:pt x="1648734" y="1387426"/>
                    <a:pt x="1663496" y="1380045"/>
                    <a:pt x="1668109" y="1382812"/>
                  </a:cubicBezTo>
                  <a:cubicBezTo>
                    <a:pt x="1672723" y="1385580"/>
                    <a:pt x="1680103" y="1385580"/>
                    <a:pt x="1684717" y="1396652"/>
                  </a:cubicBezTo>
                  <a:cubicBezTo>
                    <a:pt x="1689330" y="1407723"/>
                    <a:pt x="1696711" y="1409569"/>
                    <a:pt x="1701324" y="1409569"/>
                  </a:cubicBezTo>
                  <a:cubicBezTo>
                    <a:pt x="1705937" y="1409569"/>
                    <a:pt x="1706860" y="1415104"/>
                    <a:pt x="1706860" y="1419718"/>
                  </a:cubicBezTo>
                  <a:cubicBezTo>
                    <a:pt x="1706860" y="1424331"/>
                    <a:pt x="1715163" y="1430789"/>
                    <a:pt x="1719776" y="1430789"/>
                  </a:cubicBezTo>
                  <a:cubicBezTo>
                    <a:pt x="1724389" y="1430789"/>
                    <a:pt x="1736384" y="1428944"/>
                    <a:pt x="1740997" y="1427099"/>
                  </a:cubicBezTo>
                  <a:cubicBezTo>
                    <a:pt x="1744687" y="1424331"/>
                    <a:pt x="1749300" y="1422485"/>
                    <a:pt x="1750223" y="1428021"/>
                  </a:cubicBezTo>
                  <a:cubicBezTo>
                    <a:pt x="1751146" y="1433557"/>
                    <a:pt x="1757604" y="1441861"/>
                    <a:pt x="1762217" y="1441861"/>
                  </a:cubicBezTo>
                  <a:cubicBezTo>
                    <a:pt x="1766831" y="1441861"/>
                    <a:pt x="1776057" y="1445551"/>
                    <a:pt x="1776979" y="1441861"/>
                  </a:cubicBezTo>
                  <a:cubicBezTo>
                    <a:pt x="1777902" y="1438170"/>
                    <a:pt x="1789896" y="1435402"/>
                    <a:pt x="1794509" y="1434480"/>
                  </a:cubicBezTo>
                  <a:cubicBezTo>
                    <a:pt x="1799123" y="1433557"/>
                    <a:pt x="1815730" y="1430789"/>
                    <a:pt x="1818497" y="1423408"/>
                  </a:cubicBezTo>
                  <a:cubicBezTo>
                    <a:pt x="1821265" y="1416027"/>
                    <a:pt x="1835105" y="1416027"/>
                    <a:pt x="1838795" y="1411414"/>
                  </a:cubicBezTo>
                  <a:cubicBezTo>
                    <a:pt x="1842486" y="1406801"/>
                    <a:pt x="1853557" y="1404033"/>
                    <a:pt x="1855403" y="1399420"/>
                  </a:cubicBezTo>
                  <a:cubicBezTo>
                    <a:pt x="1857248" y="1394807"/>
                    <a:pt x="1872010" y="1395729"/>
                    <a:pt x="1872933" y="1392039"/>
                  </a:cubicBezTo>
                  <a:cubicBezTo>
                    <a:pt x="1874778" y="1388348"/>
                    <a:pt x="1885849" y="1387426"/>
                    <a:pt x="1891385" y="1389271"/>
                  </a:cubicBezTo>
                  <a:cubicBezTo>
                    <a:pt x="1896921" y="1391116"/>
                    <a:pt x="1923677" y="1395729"/>
                    <a:pt x="1927367" y="1395729"/>
                  </a:cubicBezTo>
                  <a:cubicBezTo>
                    <a:pt x="1931058" y="1394807"/>
                    <a:pt x="1931980" y="1409569"/>
                    <a:pt x="1935671" y="1410491"/>
                  </a:cubicBezTo>
                  <a:cubicBezTo>
                    <a:pt x="1939362" y="1411414"/>
                    <a:pt x="1953201" y="1421563"/>
                    <a:pt x="1956891" y="1418795"/>
                  </a:cubicBezTo>
                  <a:cubicBezTo>
                    <a:pt x="1960582" y="1416027"/>
                    <a:pt x="1969808" y="1412337"/>
                    <a:pt x="1978112" y="1416950"/>
                  </a:cubicBezTo>
                  <a:cubicBezTo>
                    <a:pt x="1985493" y="1421563"/>
                    <a:pt x="1993797" y="1428021"/>
                    <a:pt x="1996564" y="1422485"/>
                  </a:cubicBezTo>
                  <a:cubicBezTo>
                    <a:pt x="1999333" y="1416950"/>
                    <a:pt x="2015940" y="1415104"/>
                    <a:pt x="2017785" y="1411414"/>
                  </a:cubicBezTo>
                  <a:cubicBezTo>
                    <a:pt x="2020553" y="1408646"/>
                    <a:pt x="2022398" y="1399420"/>
                    <a:pt x="2018708" y="1395729"/>
                  </a:cubicBezTo>
                  <a:cubicBezTo>
                    <a:pt x="2015017" y="1392961"/>
                    <a:pt x="2011327" y="1380045"/>
                    <a:pt x="2009481" y="1374509"/>
                  </a:cubicBezTo>
                  <a:cubicBezTo>
                    <a:pt x="2007636" y="1368050"/>
                    <a:pt x="2018708" y="1367128"/>
                    <a:pt x="2020553" y="1361592"/>
                  </a:cubicBezTo>
                  <a:cubicBezTo>
                    <a:pt x="2022398" y="1356056"/>
                    <a:pt x="2031625" y="1355134"/>
                    <a:pt x="2034392" y="1352366"/>
                  </a:cubicBezTo>
                  <a:cubicBezTo>
                    <a:pt x="2037160" y="1349598"/>
                    <a:pt x="2038083" y="1342217"/>
                    <a:pt x="2043619" y="1344062"/>
                  </a:cubicBezTo>
                  <a:cubicBezTo>
                    <a:pt x="2049154" y="1345907"/>
                    <a:pt x="2060226" y="1349598"/>
                    <a:pt x="2062994" y="1351443"/>
                  </a:cubicBezTo>
                  <a:cubicBezTo>
                    <a:pt x="2065761" y="1353288"/>
                    <a:pt x="2074065" y="1355134"/>
                    <a:pt x="2079601" y="1355134"/>
                  </a:cubicBezTo>
                  <a:cubicBezTo>
                    <a:pt x="2085137" y="1355134"/>
                    <a:pt x="2093440" y="1359747"/>
                    <a:pt x="2098976" y="1362515"/>
                  </a:cubicBezTo>
                  <a:cubicBezTo>
                    <a:pt x="2104512" y="1365283"/>
                    <a:pt x="2121119" y="1365283"/>
                    <a:pt x="2124810" y="1369896"/>
                  </a:cubicBezTo>
                  <a:cubicBezTo>
                    <a:pt x="2127578" y="1374509"/>
                    <a:pt x="2123887" y="1387426"/>
                    <a:pt x="2127578" y="1392039"/>
                  </a:cubicBezTo>
                  <a:cubicBezTo>
                    <a:pt x="2131268" y="1396652"/>
                    <a:pt x="2140495" y="1406801"/>
                    <a:pt x="2144185" y="1404033"/>
                  </a:cubicBezTo>
                  <a:cubicBezTo>
                    <a:pt x="2146953" y="1401265"/>
                    <a:pt x="2161715" y="1411414"/>
                    <a:pt x="2167250" y="1411414"/>
                  </a:cubicBezTo>
                  <a:cubicBezTo>
                    <a:pt x="2172786" y="1410491"/>
                    <a:pt x="2181090" y="1402188"/>
                    <a:pt x="2185703" y="1402188"/>
                  </a:cubicBezTo>
                  <a:cubicBezTo>
                    <a:pt x="2190316" y="1402188"/>
                    <a:pt x="2205078" y="1398497"/>
                    <a:pt x="2209692" y="1399420"/>
                  </a:cubicBezTo>
                  <a:cubicBezTo>
                    <a:pt x="2214305" y="1400342"/>
                    <a:pt x="2230912" y="1406801"/>
                    <a:pt x="2233680" y="1404955"/>
                  </a:cubicBezTo>
                  <a:cubicBezTo>
                    <a:pt x="2236447" y="1403110"/>
                    <a:pt x="2251210" y="1405878"/>
                    <a:pt x="2253978" y="1410491"/>
                  </a:cubicBezTo>
                  <a:cubicBezTo>
                    <a:pt x="2256745" y="1415104"/>
                    <a:pt x="2275198" y="1415104"/>
                    <a:pt x="2275198" y="1420640"/>
                  </a:cubicBezTo>
                  <a:cubicBezTo>
                    <a:pt x="2275198" y="1426176"/>
                    <a:pt x="2286269" y="1428944"/>
                    <a:pt x="2289037" y="1435402"/>
                  </a:cubicBezTo>
                  <a:cubicBezTo>
                    <a:pt x="2291805" y="1441861"/>
                    <a:pt x="2317639" y="1438170"/>
                    <a:pt x="2322252" y="1441861"/>
                  </a:cubicBezTo>
                  <a:cubicBezTo>
                    <a:pt x="2326865" y="1445551"/>
                    <a:pt x="2356389" y="1444628"/>
                    <a:pt x="2357312" y="1441861"/>
                  </a:cubicBezTo>
                  <a:cubicBezTo>
                    <a:pt x="2358234" y="1439093"/>
                    <a:pt x="2385913" y="1437247"/>
                    <a:pt x="2391449" y="1433557"/>
                  </a:cubicBezTo>
                  <a:cubicBezTo>
                    <a:pt x="2396985" y="1429867"/>
                    <a:pt x="2411746" y="1431712"/>
                    <a:pt x="2412669" y="1426176"/>
                  </a:cubicBezTo>
                  <a:cubicBezTo>
                    <a:pt x="2413592" y="1420640"/>
                    <a:pt x="2427431" y="1416950"/>
                    <a:pt x="2433890" y="1412337"/>
                  </a:cubicBezTo>
                  <a:cubicBezTo>
                    <a:pt x="2440348" y="1407723"/>
                    <a:pt x="2464336" y="1408646"/>
                    <a:pt x="2466182" y="1414182"/>
                  </a:cubicBezTo>
                  <a:cubicBezTo>
                    <a:pt x="2468027" y="1419718"/>
                    <a:pt x="2482789" y="1421563"/>
                    <a:pt x="2488325" y="1418795"/>
                  </a:cubicBezTo>
                  <a:cubicBezTo>
                    <a:pt x="2494783" y="1416027"/>
                    <a:pt x="2510468" y="1419718"/>
                    <a:pt x="2513235" y="1425253"/>
                  </a:cubicBezTo>
                  <a:cubicBezTo>
                    <a:pt x="2516004" y="1430789"/>
                    <a:pt x="2534456" y="1433557"/>
                    <a:pt x="2539069" y="1432634"/>
                  </a:cubicBezTo>
                  <a:cubicBezTo>
                    <a:pt x="2543683" y="1430789"/>
                    <a:pt x="2558444" y="1420640"/>
                    <a:pt x="2563980" y="1419718"/>
                  </a:cubicBezTo>
                  <a:cubicBezTo>
                    <a:pt x="2569516" y="1418795"/>
                    <a:pt x="2576897" y="1413259"/>
                    <a:pt x="2575975" y="1407723"/>
                  </a:cubicBezTo>
                  <a:cubicBezTo>
                    <a:pt x="2574129" y="1402188"/>
                    <a:pt x="2587046" y="1387426"/>
                    <a:pt x="2587969" y="1380967"/>
                  </a:cubicBezTo>
                  <a:cubicBezTo>
                    <a:pt x="2589814" y="1374509"/>
                    <a:pt x="2599963" y="1357902"/>
                    <a:pt x="2604576" y="1356056"/>
                  </a:cubicBezTo>
                  <a:cubicBezTo>
                    <a:pt x="2608266" y="1354211"/>
                    <a:pt x="2616570" y="1347753"/>
                    <a:pt x="2616570" y="1343140"/>
                  </a:cubicBezTo>
                  <a:cubicBezTo>
                    <a:pt x="2615647" y="1338526"/>
                    <a:pt x="2613802" y="1324687"/>
                    <a:pt x="2609189" y="1324687"/>
                  </a:cubicBezTo>
                  <a:cubicBezTo>
                    <a:pt x="2604576" y="1324687"/>
                    <a:pt x="2596272" y="1325610"/>
                    <a:pt x="2606421" y="1310848"/>
                  </a:cubicBezTo>
                  <a:cubicBezTo>
                    <a:pt x="2617493" y="1296086"/>
                    <a:pt x="2636868" y="1299776"/>
                    <a:pt x="2639635" y="1299776"/>
                  </a:cubicBezTo>
                  <a:cubicBezTo>
                    <a:pt x="2642403" y="1299776"/>
                    <a:pt x="2667314" y="1293318"/>
                    <a:pt x="2678386" y="1297008"/>
                  </a:cubicBezTo>
                  <a:cubicBezTo>
                    <a:pt x="2689458" y="1299776"/>
                    <a:pt x="2695916" y="1295163"/>
                    <a:pt x="2707910" y="1301621"/>
                  </a:cubicBezTo>
                  <a:cubicBezTo>
                    <a:pt x="2719904" y="1308080"/>
                    <a:pt x="2735589" y="1305312"/>
                    <a:pt x="2739279" y="1310848"/>
                  </a:cubicBezTo>
                  <a:cubicBezTo>
                    <a:pt x="2742970" y="1316383"/>
                    <a:pt x="2758655" y="1320997"/>
                    <a:pt x="2755887" y="1330223"/>
                  </a:cubicBezTo>
                  <a:cubicBezTo>
                    <a:pt x="2753118" y="1339449"/>
                    <a:pt x="2764190" y="1333913"/>
                    <a:pt x="2767881" y="1354211"/>
                  </a:cubicBezTo>
                  <a:cubicBezTo>
                    <a:pt x="2771571" y="1374509"/>
                    <a:pt x="2780797" y="1375431"/>
                    <a:pt x="2783566" y="1384658"/>
                  </a:cubicBezTo>
                  <a:cubicBezTo>
                    <a:pt x="2786333" y="1393884"/>
                    <a:pt x="2798327" y="1410491"/>
                    <a:pt x="2796482" y="1416027"/>
                  </a:cubicBezTo>
                  <a:cubicBezTo>
                    <a:pt x="2794637" y="1421563"/>
                    <a:pt x="2793714" y="1429867"/>
                    <a:pt x="2806631" y="1430789"/>
                  </a:cubicBezTo>
                  <a:cubicBezTo>
                    <a:pt x="2819548" y="1431712"/>
                    <a:pt x="2828774" y="1441861"/>
                    <a:pt x="2832465" y="1440015"/>
                  </a:cubicBezTo>
                  <a:cubicBezTo>
                    <a:pt x="2835232" y="1438170"/>
                    <a:pt x="2850917" y="1443706"/>
                    <a:pt x="2858298" y="1452010"/>
                  </a:cubicBezTo>
                  <a:cubicBezTo>
                    <a:pt x="2865679" y="1459391"/>
                    <a:pt x="2877673" y="1455700"/>
                    <a:pt x="2876751" y="1464004"/>
                  </a:cubicBezTo>
                  <a:cubicBezTo>
                    <a:pt x="2875828" y="1472307"/>
                    <a:pt x="2883209" y="1479688"/>
                    <a:pt x="2882286" y="1486147"/>
                  </a:cubicBezTo>
                  <a:cubicBezTo>
                    <a:pt x="2881364" y="1493528"/>
                    <a:pt x="2897049" y="1498141"/>
                    <a:pt x="2908120" y="1496296"/>
                  </a:cubicBezTo>
                  <a:cubicBezTo>
                    <a:pt x="2919191" y="1494450"/>
                    <a:pt x="2926573" y="1499986"/>
                    <a:pt x="2931186" y="1490760"/>
                  </a:cubicBezTo>
                  <a:cubicBezTo>
                    <a:pt x="2935799" y="1481534"/>
                    <a:pt x="2951483" y="1485224"/>
                    <a:pt x="2957019" y="1481534"/>
                  </a:cubicBezTo>
                  <a:cubicBezTo>
                    <a:pt x="2962555" y="1477843"/>
                    <a:pt x="2978240" y="1473230"/>
                    <a:pt x="2978240" y="1487069"/>
                  </a:cubicBezTo>
                  <a:cubicBezTo>
                    <a:pt x="2977317" y="1500909"/>
                    <a:pt x="2986544" y="1503677"/>
                    <a:pt x="2979162" y="1508290"/>
                  </a:cubicBezTo>
                  <a:cubicBezTo>
                    <a:pt x="2971781" y="1512903"/>
                    <a:pt x="2967168" y="1533201"/>
                    <a:pt x="2965323" y="1541504"/>
                  </a:cubicBezTo>
                  <a:cubicBezTo>
                    <a:pt x="2963478" y="1549808"/>
                    <a:pt x="2951483" y="1552576"/>
                    <a:pt x="2949638" y="1561802"/>
                  </a:cubicBezTo>
                  <a:cubicBezTo>
                    <a:pt x="2947793" y="1571028"/>
                    <a:pt x="2937644" y="1571951"/>
                    <a:pt x="2937644" y="1578409"/>
                  </a:cubicBezTo>
                  <a:cubicBezTo>
                    <a:pt x="2937644" y="1584868"/>
                    <a:pt x="2921960" y="1583945"/>
                    <a:pt x="2914578" y="1578409"/>
                  </a:cubicBezTo>
                  <a:cubicBezTo>
                    <a:pt x="2907197" y="1572874"/>
                    <a:pt x="2898894" y="1588558"/>
                    <a:pt x="2893358" y="1588558"/>
                  </a:cubicBezTo>
                  <a:cubicBezTo>
                    <a:pt x="2886899" y="1588558"/>
                    <a:pt x="2887822" y="1601475"/>
                    <a:pt x="2889668" y="1607011"/>
                  </a:cubicBezTo>
                  <a:cubicBezTo>
                    <a:pt x="2891512" y="1612547"/>
                    <a:pt x="2887822" y="1619005"/>
                    <a:pt x="2891512" y="1628231"/>
                  </a:cubicBezTo>
                  <a:cubicBezTo>
                    <a:pt x="2893358" y="1632844"/>
                    <a:pt x="2892435" y="1642993"/>
                    <a:pt x="2893358" y="1653142"/>
                  </a:cubicBezTo>
                  <a:cubicBezTo>
                    <a:pt x="2902584" y="1646684"/>
                    <a:pt x="2910888" y="1641148"/>
                    <a:pt x="2914578" y="1641148"/>
                  </a:cubicBezTo>
                  <a:cubicBezTo>
                    <a:pt x="2923804" y="1641148"/>
                    <a:pt x="2933954" y="1657755"/>
                    <a:pt x="2945025" y="1657755"/>
                  </a:cubicBezTo>
                  <a:cubicBezTo>
                    <a:pt x="2956096" y="1657755"/>
                    <a:pt x="3004996" y="1625463"/>
                    <a:pt x="3004996" y="1619928"/>
                  </a:cubicBezTo>
                  <a:cubicBezTo>
                    <a:pt x="3004996" y="1614392"/>
                    <a:pt x="3033597" y="1587636"/>
                    <a:pt x="3047437" y="1572874"/>
                  </a:cubicBezTo>
                  <a:cubicBezTo>
                    <a:pt x="3061276" y="1559034"/>
                    <a:pt x="3078806" y="1537814"/>
                    <a:pt x="3085264" y="1522129"/>
                  </a:cubicBezTo>
                  <a:cubicBezTo>
                    <a:pt x="3089877" y="1511980"/>
                    <a:pt x="3108330" y="1492605"/>
                    <a:pt x="3112943" y="1485224"/>
                  </a:cubicBezTo>
                  <a:cubicBezTo>
                    <a:pt x="3117556" y="1477843"/>
                    <a:pt x="3120324" y="1476920"/>
                    <a:pt x="3129551" y="1458468"/>
                  </a:cubicBezTo>
                  <a:cubicBezTo>
                    <a:pt x="3137854" y="1440015"/>
                    <a:pt x="3137854" y="1392961"/>
                    <a:pt x="3140622" y="1390194"/>
                  </a:cubicBezTo>
                  <a:cubicBezTo>
                    <a:pt x="3143390" y="1387426"/>
                    <a:pt x="3141545" y="1379122"/>
                    <a:pt x="3145235" y="1373586"/>
                  </a:cubicBezTo>
                  <a:cubicBezTo>
                    <a:pt x="3148926" y="1368973"/>
                    <a:pt x="3147080" y="1361592"/>
                    <a:pt x="3154461" y="1355134"/>
                  </a:cubicBezTo>
                  <a:cubicBezTo>
                    <a:pt x="3161843" y="1348675"/>
                    <a:pt x="3160920" y="1343140"/>
                    <a:pt x="3159074" y="1337604"/>
                  </a:cubicBezTo>
                  <a:cubicBezTo>
                    <a:pt x="3157229" y="1332991"/>
                    <a:pt x="3159074" y="1320997"/>
                    <a:pt x="3157229" y="1318229"/>
                  </a:cubicBezTo>
                  <a:cubicBezTo>
                    <a:pt x="3155384" y="1314538"/>
                    <a:pt x="3155384" y="1313615"/>
                    <a:pt x="3159997" y="1310848"/>
                  </a:cubicBezTo>
                  <a:cubicBezTo>
                    <a:pt x="3164610" y="1308080"/>
                    <a:pt x="3157229" y="1301621"/>
                    <a:pt x="3150771" y="1297931"/>
                  </a:cubicBezTo>
                  <a:cubicBezTo>
                    <a:pt x="3144312" y="1295163"/>
                    <a:pt x="3136009" y="1292395"/>
                    <a:pt x="3135086" y="1285014"/>
                  </a:cubicBezTo>
                  <a:cubicBezTo>
                    <a:pt x="3134164" y="1277633"/>
                    <a:pt x="3123092" y="1268407"/>
                    <a:pt x="3114788" y="1269329"/>
                  </a:cubicBezTo>
                  <a:cubicBezTo>
                    <a:pt x="3106485" y="1270252"/>
                    <a:pt x="3090800" y="1264716"/>
                    <a:pt x="3092646" y="1270252"/>
                  </a:cubicBezTo>
                  <a:cubicBezTo>
                    <a:pt x="3094490" y="1275788"/>
                    <a:pt x="3091723" y="1280401"/>
                    <a:pt x="3088032" y="1279478"/>
                  </a:cubicBezTo>
                  <a:cubicBezTo>
                    <a:pt x="3083419" y="1278556"/>
                    <a:pt x="3081574" y="1282246"/>
                    <a:pt x="3076961" y="1289627"/>
                  </a:cubicBezTo>
                  <a:cubicBezTo>
                    <a:pt x="3072348" y="1297008"/>
                    <a:pt x="3053895" y="1297931"/>
                    <a:pt x="3062198" y="1290550"/>
                  </a:cubicBezTo>
                  <a:cubicBezTo>
                    <a:pt x="3070502" y="1283169"/>
                    <a:pt x="3059431" y="1283169"/>
                    <a:pt x="3061276" y="1274865"/>
                  </a:cubicBezTo>
                  <a:cubicBezTo>
                    <a:pt x="3063121" y="1267484"/>
                    <a:pt x="3069580" y="1259181"/>
                    <a:pt x="3060354" y="1264716"/>
                  </a:cubicBezTo>
                  <a:cubicBezTo>
                    <a:pt x="3051127" y="1269329"/>
                    <a:pt x="3051127" y="1281324"/>
                    <a:pt x="3043746" y="1283169"/>
                  </a:cubicBezTo>
                  <a:cubicBezTo>
                    <a:pt x="3036365" y="1285014"/>
                    <a:pt x="3039133" y="1261948"/>
                    <a:pt x="3040978" y="1256413"/>
                  </a:cubicBezTo>
                  <a:cubicBezTo>
                    <a:pt x="3042824" y="1250877"/>
                    <a:pt x="3027139" y="1256413"/>
                    <a:pt x="3011454" y="1255490"/>
                  </a:cubicBezTo>
                  <a:cubicBezTo>
                    <a:pt x="2995770" y="1254567"/>
                    <a:pt x="2999460" y="1243496"/>
                    <a:pt x="3012377" y="1236115"/>
                  </a:cubicBezTo>
                  <a:cubicBezTo>
                    <a:pt x="3025293" y="1228734"/>
                    <a:pt x="3023449" y="1222275"/>
                    <a:pt x="3029907" y="1219508"/>
                  </a:cubicBezTo>
                  <a:cubicBezTo>
                    <a:pt x="3036365" y="1216740"/>
                    <a:pt x="3052972" y="1205668"/>
                    <a:pt x="3063121" y="1200132"/>
                  </a:cubicBezTo>
                  <a:cubicBezTo>
                    <a:pt x="3073270" y="1194597"/>
                    <a:pt x="3075115" y="1188138"/>
                    <a:pt x="3076961" y="1181680"/>
                  </a:cubicBezTo>
                  <a:cubicBezTo>
                    <a:pt x="3078806" y="1175221"/>
                    <a:pt x="3098181" y="1166918"/>
                    <a:pt x="3113866" y="1154001"/>
                  </a:cubicBezTo>
                  <a:cubicBezTo>
                    <a:pt x="3130473" y="1140162"/>
                    <a:pt x="3138777" y="1132781"/>
                    <a:pt x="3142467" y="1124477"/>
                  </a:cubicBezTo>
                  <a:cubicBezTo>
                    <a:pt x="3146158" y="1116173"/>
                    <a:pt x="3171069" y="1106024"/>
                    <a:pt x="3171069" y="1100489"/>
                  </a:cubicBezTo>
                  <a:cubicBezTo>
                    <a:pt x="3171069" y="1094030"/>
                    <a:pt x="3200592" y="1079268"/>
                    <a:pt x="3219968" y="1074655"/>
                  </a:cubicBezTo>
                  <a:cubicBezTo>
                    <a:pt x="3239343" y="1070965"/>
                    <a:pt x="3270712" y="1075578"/>
                    <a:pt x="3276248" y="1082036"/>
                  </a:cubicBezTo>
                  <a:cubicBezTo>
                    <a:pt x="3281784" y="1088495"/>
                    <a:pt x="3286397" y="1085727"/>
                    <a:pt x="3290087" y="1082036"/>
                  </a:cubicBezTo>
                  <a:cubicBezTo>
                    <a:pt x="3293778" y="1078346"/>
                    <a:pt x="3301159" y="1080191"/>
                    <a:pt x="3314076" y="1082036"/>
                  </a:cubicBezTo>
                  <a:cubicBezTo>
                    <a:pt x="3326992" y="1083881"/>
                    <a:pt x="3330683" y="1075578"/>
                    <a:pt x="3338987" y="1078346"/>
                  </a:cubicBezTo>
                  <a:cubicBezTo>
                    <a:pt x="3348213" y="1081114"/>
                    <a:pt x="3355594" y="1082959"/>
                    <a:pt x="3360207" y="1071887"/>
                  </a:cubicBezTo>
                  <a:cubicBezTo>
                    <a:pt x="3365743" y="1061738"/>
                    <a:pt x="3390654" y="1063584"/>
                    <a:pt x="3397112" y="1067274"/>
                  </a:cubicBezTo>
                  <a:cubicBezTo>
                    <a:pt x="3402648" y="1071887"/>
                    <a:pt x="3407261" y="1077423"/>
                    <a:pt x="3416487" y="1070965"/>
                  </a:cubicBezTo>
                  <a:cubicBezTo>
                    <a:pt x="3425714" y="1064506"/>
                    <a:pt x="3425714" y="1079268"/>
                    <a:pt x="3434940" y="1080191"/>
                  </a:cubicBezTo>
                  <a:cubicBezTo>
                    <a:pt x="3444166" y="1081114"/>
                    <a:pt x="3437708" y="1089417"/>
                    <a:pt x="3430327" y="1088495"/>
                  </a:cubicBezTo>
                  <a:cubicBezTo>
                    <a:pt x="3422946" y="1087572"/>
                    <a:pt x="3412797" y="1092185"/>
                    <a:pt x="3422023" y="1097721"/>
                  </a:cubicBezTo>
                  <a:cubicBezTo>
                    <a:pt x="3431249" y="1102334"/>
                    <a:pt x="3441398" y="1093108"/>
                    <a:pt x="3447857" y="1094030"/>
                  </a:cubicBezTo>
                  <a:cubicBezTo>
                    <a:pt x="3455238" y="1094953"/>
                    <a:pt x="3465387" y="1095875"/>
                    <a:pt x="3475536" y="1089417"/>
                  </a:cubicBezTo>
                  <a:cubicBezTo>
                    <a:pt x="3484762" y="1082959"/>
                    <a:pt x="3487530" y="1094030"/>
                    <a:pt x="3493988" y="1089417"/>
                  </a:cubicBezTo>
                  <a:cubicBezTo>
                    <a:pt x="3500446" y="1083881"/>
                    <a:pt x="3514286" y="1082036"/>
                    <a:pt x="3520744" y="1082959"/>
                  </a:cubicBezTo>
                  <a:cubicBezTo>
                    <a:pt x="3528125" y="1082959"/>
                    <a:pt x="3521667" y="1074655"/>
                    <a:pt x="3510595" y="1074655"/>
                  </a:cubicBezTo>
                  <a:cubicBezTo>
                    <a:pt x="3499524" y="1074655"/>
                    <a:pt x="3499524" y="1068197"/>
                    <a:pt x="3508750" y="1052512"/>
                  </a:cubicBezTo>
                  <a:cubicBezTo>
                    <a:pt x="3517976" y="1036827"/>
                    <a:pt x="3535507" y="1028524"/>
                    <a:pt x="3546578" y="1018375"/>
                  </a:cubicBezTo>
                  <a:cubicBezTo>
                    <a:pt x="3557649" y="1009149"/>
                    <a:pt x="3565953" y="1013762"/>
                    <a:pt x="3565953" y="1007303"/>
                  </a:cubicBezTo>
                  <a:cubicBezTo>
                    <a:pt x="3565953" y="1000845"/>
                    <a:pt x="3571489" y="984238"/>
                    <a:pt x="3579792" y="983315"/>
                  </a:cubicBezTo>
                  <a:cubicBezTo>
                    <a:pt x="3588096" y="983315"/>
                    <a:pt x="3609317" y="987005"/>
                    <a:pt x="3622233" y="979625"/>
                  </a:cubicBezTo>
                  <a:cubicBezTo>
                    <a:pt x="3635150" y="972243"/>
                    <a:pt x="3634227" y="985160"/>
                    <a:pt x="3639763" y="987005"/>
                  </a:cubicBezTo>
                  <a:cubicBezTo>
                    <a:pt x="3645299" y="988851"/>
                    <a:pt x="3652680" y="975934"/>
                    <a:pt x="3658216" y="979625"/>
                  </a:cubicBezTo>
                  <a:cubicBezTo>
                    <a:pt x="3664674" y="983315"/>
                    <a:pt x="3648990" y="992541"/>
                    <a:pt x="3645299" y="1003613"/>
                  </a:cubicBezTo>
                  <a:cubicBezTo>
                    <a:pt x="3641609" y="1014684"/>
                    <a:pt x="3653603" y="1010994"/>
                    <a:pt x="3660061" y="1013762"/>
                  </a:cubicBezTo>
                  <a:cubicBezTo>
                    <a:pt x="3666519" y="1016530"/>
                    <a:pt x="3651757" y="1021143"/>
                    <a:pt x="3652680" y="1024833"/>
                  </a:cubicBezTo>
                  <a:cubicBezTo>
                    <a:pt x="3654525" y="1027601"/>
                    <a:pt x="3667442" y="1027601"/>
                    <a:pt x="3684049" y="1010994"/>
                  </a:cubicBezTo>
                  <a:cubicBezTo>
                    <a:pt x="3700656" y="994387"/>
                    <a:pt x="3716341" y="989773"/>
                    <a:pt x="3727413" y="990696"/>
                  </a:cubicBezTo>
                  <a:cubicBezTo>
                    <a:pt x="3738484" y="991619"/>
                    <a:pt x="3732026" y="981470"/>
                    <a:pt x="3732948" y="964862"/>
                  </a:cubicBezTo>
                  <a:cubicBezTo>
                    <a:pt x="3733871" y="949178"/>
                    <a:pt x="3767086" y="944565"/>
                    <a:pt x="3777234" y="949178"/>
                  </a:cubicBezTo>
                  <a:cubicBezTo>
                    <a:pt x="3788306" y="953791"/>
                    <a:pt x="3787384" y="958404"/>
                    <a:pt x="3777234" y="955636"/>
                  </a:cubicBezTo>
                  <a:cubicBezTo>
                    <a:pt x="3767086" y="952868"/>
                    <a:pt x="3756937" y="962095"/>
                    <a:pt x="3757859" y="975011"/>
                  </a:cubicBezTo>
                  <a:cubicBezTo>
                    <a:pt x="3757859" y="987928"/>
                    <a:pt x="3748633" y="992541"/>
                    <a:pt x="3753246" y="997154"/>
                  </a:cubicBezTo>
                  <a:cubicBezTo>
                    <a:pt x="3757859" y="1001768"/>
                    <a:pt x="3745865" y="1003613"/>
                    <a:pt x="3745865" y="1009149"/>
                  </a:cubicBezTo>
                  <a:cubicBezTo>
                    <a:pt x="3745865" y="1014684"/>
                    <a:pt x="3745865" y="1018375"/>
                    <a:pt x="3738484" y="1021143"/>
                  </a:cubicBezTo>
                  <a:cubicBezTo>
                    <a:pt x="3731103" y="1023911"/>
                    <a:pt x="3705270" y="1025756"/>
                    <a:pt x="3704347" y="1035905"/>
                  </a:cubicBezTo>
                  <a:cubicBezTo>
                    <a:pt x="3703424" y="1046054"/>
                    <a:pt x="3689585" y="1046976"/>
                    <a:pt x="3683127" y="1058970"/>
                  </a:cubicBezTo>
                  <a:cubicBezTo>
                    <a:pt x="3676668" y="1070965"/>
                    <a:pt x="3651757" y="1078346"/>
                    <a:pt x="3635150" y="1103256"/>
                  </a:cubicBezTo>
                  <a:cubicBezTo>
                    <a:pt x="3618543" y="1128167"/>
                    <a:pt x="3592709" y="1128167"/>
                    <a:pt x="3592709" y="1132781"/>
                  </a:cubicBezTo>
                  <a:cubicBezTo>
                    <a:pt x="3592709" y="1137394"/>
                    <a:pt x="3574256" y="1137394"/>
                    <a:pt x="3568721" y="1137394"/>
                  </a:cubicBezTo>
                  <a:cubicBezTo>
                    <a:pt x="3562262" y="1138316"/>
                    <a:pt x="3574256" y="1153078"/>
                    <a:pt x="3559495" y="1168763"/>
                  </a:cubicBezTo>
                  <a:cubicBezTo>
                    <a:pt x="3544733" y="1184448"/>
                    <a:pt x="3535507" y="1206591"/>
                    <a:pt x="3535507" y="1228734"/>
                  </a:cubicBezTo>
                  <a:cubicBezTo>
                    <a:pt x="3535507" y="1250877"/>
                    <a:pt x="3542887" y="1313615"/>
                    <a:pt x="3549346" y="1324687"/>
                  </a:cubicBezTo>
                  <a:cubicBezTo>
                    <a:pt x="3555804" y="1335758"/>
                    <a:pt x="3552114" y="1363437"/>
                    <a:pt x="3557649" y="1368973"/>
                  </a:cubicBezTo>
                  <a:cubicBezTo>
                    <a:pt x="3563185" y="1374509"/>
                    <a:pt x="3561340" y="1384658"/>
                    <a:pt x="3565030" y="1387426"/>
                  </a:cubicBezTo>
                  <a:cubicBezTo>
                    <a:pt x="3568721" y="1390194"/>
                    <a:pt x="3582560" y="1371741"/>
                    <a:pt x="3592709" y="1364360"/>
                  </a:cubicBezTo>
                  <a:cubicBezTo>
                    <a:pt x="3601935" y="1356056"/>
                    <a:pt x="3599167" y="1353288"/>
                    <a:pt x="3605626" y="1349598"/>
                  </a:cubicBezTo>
                  <a:cubicBezTo>
                    <a:pt x="3612084" y="1344985"/>
                    <a:pt x="3609317" y="1327455"/>
                    <a:pt x="3611161" y="1322842"/>
                  </a:cubicBezTo>
                  <a:cubicBezTo>
                    <a:pt x="3613007" y="1318229"/>
                    <a:pt x="3625001" y="1315461"/>
                    <a:pt x="3628692" y="1310848"/>
                  </a:cubicBezTo>
                  <a:cubicBezTo>
                    <a:pt x="3632382" y="1306234"/>
                    <a:pt x="3642531" y="1309002"/>
                    <a:pt x="3648067" y="1307157"/>
                  </a:cubicBezTo>
                  <a:cubicBezTo>
                    <a:pt x="3653603" y="1305312"/>
                    <a:pt x="3648067" y="1292395"/>
                    <a:pt x="3645299" y="1285014"/>
                  </a:cubicBezTo>
                  <a:cubicBezTo>
                    <a:pt x="3643453" y="1277633"/>
                    <a:pt x="3660984" y="1267484"/>
                    <a:pt x="3670210" y="1261026"/>
                  </a:cubicBezTo>
                  <a:cubicBezTo>
                    <a:pt x="3679436" y="1254567"/>
                    <a:pt x="3691430" y="1265639"/>
                    <a:pt x="3701579" y="1255490"/>
                  </a:cubicBezTo>
                  <a:cubicBezTo>
                    <a:pt x="3711728" y="1245341"/>
                    <a:pt x="3700656" y="1234269"/>
                    <a:pt x="3696966" y="1229656"/>
                  </a:cubicBezTo>
                  <a:cubicBezTo>
                    <a:pt x="3693275" y="1225043"/>
                    <a:pt x="3707115" y="1200132"/>
                    <a:pt x="3715419" y="1198287"/>
                  </a:cubicBezTo>
                  <a:cubicBezTo>
                    <a:pt x="3723722" y="1196442"/>
                    <a:pt x="3727413" y="1203823"/>
                    <a:pt x="3735716" y="1197364"/>
                  </a:cubicBezTo>
                  <a:cubicBezTo>
                    <a:pt x="3743098" y="1189984"/>
                    <a:pt x="3728335" y="1178912"/>
                    <a:pt x="3723722" y="1179835"/>
                  </a:cubicBezTo>
                  <a:cubicBezTo>
                    <a:pt x="3718187" y="1180757"/>
                    <a:pt x="3716341" y="1160459"/>
                    <a:pt x="3729258" y="1150311"/>
                  </a:cubicBezTo>
                  <a:cubicBezTo>
                    <a:pt x="3742175" y="1140162"/>
                    <a:pt x="3736639" y="1138316"/>
                    <a:pt x="3728335" y="1136471"/>
                  </a:cubicBezTo>
                  <a:cubicBezTo>
                    <a:pt x="3720032" y="1133703"/>
                    <a:pt x="3718187" y="1137394"/>
                    <a:pt x="3711728" y="1137394"/>
                  </a:cubicBezTo>
                  <a:cubicBezTo>
                    <a:pt x="3705270" y="1137394"/>
                    <a:pt x="3698811" y="1123554"/>
                    <a:pt x="3708960" y="1110638"/>
                  </a:cubicBezTo>
                  <a:cubicBezTo>
                    <a:pt x="3719109" y="1096798"/>
                    <a:pt x="3728335" y="1098643"/>
                    <a:pt x="3731103" y="1087572"/>
                  </a:cubicBezTo>
                  <a:cubicBezTo>
                    <a:pt x="3733871" y="1076500"/>
                    <a:pt x="3747711" y="1060816"/>
                    <a:pt x="3750478" y="1055280"/>
                  </a:cubicBezTo>
                  <a:cubicBezTo>
                    <a:pt x="3753246" y="1049744"/>
                    <a:pt x="3768008" y="1055280"/>
                    <a:pt x="3773544" y="1054357"/>
                  </a:cubicBezTo>
                  <a:cubicBezTo>
                    <a:pt x="3779080" y="1053435"/>
                    <a:pt x="3777234" y="1064506"/>
                    <a:pt x="3783693" y="1058970"/>
                  </a:cubicBezTo>
                  <a:cubicBezTo>
                    <a:pt x="3790151" y="1053435"/>
                    <a:pt x="3801223" y="1034059"/>
                    <a:pt x="3809526" y="1034059"/>
                  </a:cubicBezTo>
                  <a:cubicBezTo>
                    <a:pt x="3818753" y="1034059"/>
                    <a:pt x="3812295" y="1047899"/>
                    <a:pt x="3815062" y="1057125"/>
                  </a:cubicBezTo>
                  <a:cubicBezTo>
                    <a:pt x="3817830" y="1065429"/>
                    <a:pt x="3822443" y="1054357"/>
                    <a:pt x="3839050" y="1043286"/>
                  </a:cubicBezTo>
                  <a:cubicBezTo>
                    <a:pt x="3855658" y="1031292"/>
                    <a:pt x="3892563" y="1033137"/>
                    <a:pt x="3903634" y="1038673"/>
                  </a:cubicBezTo>
                  <a:cubicBezTo>
                    <a:pt x="3914706" y="1044208"/>
                    <a:pt x="3916551" y="1057125"/>
                    <a:pt x="3923010" y="1055280"/>
                  </a:cubicBezTo>
                  <a:cubicBezTo>
                    <a:pt x="3932236" y="1052512"/>
                    <a:pt x="3924855" y="1042363"/>
                    <a:pt x="3934081" y="1039595"/>
                  </a:cubicBezTo>
                  <a:cubicBezTo>
                    <a:pt x="3943307" y="1036827"/>
                    <a:pt x="3959915" y="1027601"/>
                    <a:pt x="3971909" y="1018375"/>
                  </a:cubicBezTo>
                  <a:cubicBezTo>
                    <a:pt x="3983903" y="1009149"/>
                    <a:pt x="3981135" y="1015607"/>
                    <a:pt x="3987594" y="1008226"/>
                  </a:cubicBezTo>
                  <a:cubicBezTo>
                    <a:pt x="3994052" y="999922"/>
                    <a:pt x="4000510" y="1003613"/>
                    <a:pt x="4002355" y="998077"/>
                  </a:cubicBezTo>
                  <a:cubicBezTo>
                    <a:pt x="4004201" y="992541"/>
                    <a:pt x="4021730" y="984238"/>
                    <a:pt x="4046641" y="978702"/>
                  </a:cubicBezTo>
                  <a:cubicBezTo>
                    <a:pt x="4070630" y="973166"/>
                    <a:pt x="4101999" y="957481"/>
                    <a:pt x="4101077" y="951946"/>
                  </a:cubicBezTo>
                  <a:cubicBezTo>
                    <a:pt x="4099231" y="947333"/>
                    <a:pt x="4110303" y="944565"/>
                    <a:pt x="4111225" y="949178"/>
                  </a:cubicBezTo>
                  <a:cubicBezTo>
                    <a:pt x="4112148" y="953791"/>
                    <a:pt x="4121375" y="951946"/>
                    <a:pt x="4134291" y="954714"/>
                  </a:cubicBezTo>
                  <a:cubicBezTo>
                    <a:pt x="4147208" y="957481"/>
                    <a:pt x="4152744" y="962095"/>
                    <a:pt x="4162893" y="951946"/>
                  </a:cubicBezTo>
                  <a:cubicBezTo>
                    <a:pt x="4173041" y="941797"/>
                    <a:pt x="4161970" y="938106"/>
                    <a:pt x="4161970" y="930725"/>
                  </a:cubicBezTo>
                  <a:cubicBezTo>
                    <a:pt x="4161970" y="923344"/>
                    <a:pt x="4144440" y="915041"/>
                    <a:pt x="4147208" y="906737"/>
                  </a:cubicBezTo>
                  <a:cubicBezTo>
                    <a:pt x="4149976" y="898433"/>
                    <a:pt x="4134291" y="877213"/>
                    <a:pt x="4129678" y="880903"/>
                  </a:cubicBezTo>
                  <a:cubicBezTo>
                    <a:pt x="4125065" y="885517"/>
                    <a:pt x="4113993" y="877213"/>
                    <a:pt x="4113993" y="871677"/>
                  </a:cubicBezTo>
                  <a:cubicBezTo>
                    <a:pt x="4113993" y="865219"/>
                    <a:pt x="4113071" y="857838"/>
                    <a:pt x="4105690" y="862451"/>
                  </a:cubicBezTo>
                  <a:cubicBezTo>
                    <a:pt x="4098309" y="867064"/>
                    <a:pt x="4086314" y="865219"/>
                    <a:pt x="4083547" y="857838"/>
                  </a:cubicBezTo>
                  <a:cubicBezTo>
                    <a:pt x="4080779" y="850457"/>
                    <a:pt x="4097386" y="845844"/>
                    <a:pt x="4109380" y="850457"/>
                  </a:cubicBezTo>
                  <a:cubicBezTo>
                    <a:pt x="4121375" y="855070"/>
                    <a:pt x="4117684" y="859683"/>
                    <a:pt x="4123219" y="863373"/>
                  </a:cubicBezTo>
                  <a:cubicBezTo>
                    <a:pt x="4128755" y="867064"/>
                    <a:pt x="4144440" y="865219"/>
                    <a:pt x="4152744" y="861528"/>
                  </a:cubicBezTo>
                  <a:cubicBezTo>
                    <a:pt x="4161047" y="857838"/>
                    <a:pt x="4183190" y="850457"/>
                    <a:pt x="4187803" y="843998"/>
                  </a:cubicBezTo>
                  <a:cubicBezTo>
                    <a:pt x="4191494" y="837540"/>
                    <a:pt x="4187803" y="834772"/>
                    <a:pt x="4195185" y="830159"/>
                  </a:cubicBezTo>
                  <a:cubicBezTo>
                    <a:pt x="4202566" y="826468"/>
                    <a:pt x="4197030" y="818165"/>
                    <a:pt x="4190572" y="814474"/>
                  </a:cubicBezTo>
                  <a:cubicBezTo>
                    <a:pt x="4184113" y="810784"/>
                    <a:pt x="4185958" y="801557"/>
                    <a:pt x="4192416" y="801557"/>
                  </a:cubicBezTo>
                  <a:cubicBezTo>
                    <a:pt x="4198875" y="801557"/>
                    <a:pt x="4197030" y="793254"/>
                    <a:pt x="4201643" y="793254"/>
                  </a:cubicBezTo>
                  <a:cubicBezTo>
                    <a:pt x="4206256" y="793254"/>
                    <a:pt x="4207179" y="796944"/>
                    <a:pt x="4215482" y="792331"/>
                  </a:cubicBezTo>
                  <a:cubicBezTo>
                    <a:pt x="4223786" y="787718"/>
                    <a:pt x="4215482" y="798790"/>
                    <a:pt x="4211792" y="806171"/>
                  </a:cubicBezTo>
                  <a:cubicBezTo>
                    <a:pt x="4208101" y="813552"/>
                    <a:pt x="4220095" y="820010"/>
                    <a:pt x="4221018" y="823701"/>
                  </a:cubicBezTo>
                  <a:cubicBezTo>
                    <a:pt x="4221941" y="828314"/>
                    <a:pt x="4238548" y="829236"/>
                    <a:pt x="4247774" y="824623"/>
                  </a:cubicBezTo>
                  <a:cubicBezTo>
                    <a:pt x="4257000" y="820010"/>
                    <a:pt x="4286525" y="831082"/>
                    <a:pt x="4288370" y="838463"/>
                  </a:cubicBezTo>
                  <a:cubicBezTo>
                    <a:pt x="4290215" y="845844"/>
                    <a:pt x="4294828" y="855070"/>
                    <a:pt x="4306822" y="860606"/>
                  </a:cubicBezTo>
                  <a:cubicBezTo>
                    <a:pt x="4318817" y="867064"/>
                    <a:pt x="4329888" y="864296"/>
                    <a:pt x="4332656" y="869832"/>
                  </a:cubicBezTo>
                  <a:cubicBezTo>
                    <a:pt x="4335424" y="875368"/>
                    <a:pt x="4340037" y="879058"/>
                    <a:pt x="4346495" y="877213"/>
                  </a:cubicBezTo>
                  <a:cubicBezTo>
                    <a:pt x="4353876" y="875368"/>
                    <a:pt x="4357567" y="883671"/>
                    <a:pt x="4362180" y="879058"/>
                  </a:cubicBezTo>
                  <a:cubicBezTo>
                    <a:pt x="4366793" y="874445"/>
                    <a:pt x="4369561" y="881826"/>
                    <a:pt x="4376020" y="876290"/>
                  </a:cubicBezTo>
                  <a:cubicBezTo>
                    <a:pt x="4382478" y="870755"/>
                    <a:pt x="4362180" y="867064"/>
                    <a:pt x="4364025" y="862451"/>
                  </a:cubicBezTo>
                  <a:cubicBezTo>
                    <a:pt x="4366793" y="857838"/>
                    <a:pt x="4371406" y="866141"/>
                    <a:pt x="4376942" y="865219"/>
                  </a:cubicBezTo>
                  <a:cubicBezTo>
                    <a:pt x="4382478" y="865219"/>
                    <a:pt x="4375097" y="853225"/>
                    <a:pt x="4379710" y="852302"/>
                  </a:cubicBezTo>
                  <a:cubicBezTo>
                    <a:pt x="4384323" y="851379"/>
                    <a:pt x="4380633" y="828314"/>
                    <a:pt x="4376020" y="826468"/>
                  </a:cubicBezTo>
                  <a:cubicBezTo>
                    <a:pt x="4371406" y="824623"/>
                    <a:pt x="4375097" y="817242"/>
                    <a:pt x="4384323" y="823701"/>
                  </a:cubicBezTo>
                  <a:cubicBezTo>
                    <a:pt x="4393550" y="830159"/>
                    <a:pt x="4407389" y="830159"/>
                    <a:pt x="4413847" y="830159"/>
                  </a:cubicBezTo>
                  <a:cubicBezTo>
                    <a:pt x="4420305" y="830159"/>
                    <a:pt x="4413847" y="823701"/>
                    <a:pt x="4407389" y="822778"/>
                  </a:cubicBezTo>
                  <a:cubicBezTo>
                    <a:pt x="4400931" y="821855"/>
                    <a:pt x="4408311" y="816320"/>
                    <a:pt x="4412925" y="820010"/>
                  </a:cubicBezTo>
                  <a:cubicBezTo>
                    <a:pt x="4417538" y="824623"/>
                    <a:pt x="4426764" y="826468"/>
                    <a:pt x="4426764" y="821855"/>
                  </a:cubicBezTo>
                  <a:cubicBezTo>
                    <a:pt x="4427686" y="817242"/>
                    <a:pt x="4432300" y="807093"/>
                    <a:pt x="4440603" y="808016"/>
                  </a:cubicBezTo>
                  <a:cubicBezTo>
                    <a:pt x="4439681" y="808016"/>
                    <a:pt x="4442449" y="803403"/>
                    <a:pt x="4435068" y="800635"/>
                  </a:cubicBezTo>
                  <a:close/>
                  <a:moveTo>
                    <a:pt x="2290883" y="1304389"/>
                  </a:moveTo>
                  <a:cubicBezTo>
                    <a:pt x="2268739" y="1323764"/>
                    <a:pt x="2225376" y="1328378"/>
                    <a:pt x="2225376" y="1344985"/>
                  </a:cubicBezTo>
                  <a:cubicBezTo>
                    <a:pt x="2225376" y="1361592"/>
                    <a:pt x="2171864" y="1368973"/>
                    <a:pt x="2167250" y="1362515"/>
                  </a:cubicBezTo>
                  <a:cubicBezTo>
                    <a:pt x="2163560" y="1356056"/>
                    <a:pt x="2206924" y="1354211"/>
                    <a:pt x="2217072" y="1331145"/>
                  </a:cubicBezTo>
                  <a:cubicBezTo>
                    <a:pt x="2227221" y="1308080"/>
                    <a:pt x="2266895" y="1296086"/>
                    <a:pt x="2286269" y="1265639"/>
                  </a:cubicBezTo>
                  <a:cubicBezTo>
                    <a:pt x="2300109" y="1243496"/>
                    <a:pt x="2312103" y="1210281"/>
                    <a:pt x="2319484" y="1212127"/>
                  </a:cubicBezTo>
                  <a:cubicBezTo>
                    <a:pt x="2326865" y="1213972"/>
                    <a:pt x="2313026" y="1285014"/>
                    <a:pt x="2290883" y="1304389"/>
                  </a:cubicBezTo>
                  <a:close/>
                  <a:moveTo>
                    <a:pt x="2388681" y="402060"/>
                  </a:moveTo>
                  <a:cubicBezTo>
                    <a:pt x="2385913" y="408518"/>
                    <a:pt x="2369306" y="408518"/>
                    <a:pt x="2372997" y="414054"/>
                  </a:cubicBezTo>
                  <a:cubicBezTo>
                    <a:pt x="2380378" y="424203"/>
                    <a:pt x="2419128" y="418667"/>
                    <a:pt x="2420050" y="406673"/>
                  </a:cubicBezTo>
                  <a:cubicBezTo>
                    <a:pt x="2420973" y="393756"/>
                    <a:pt x="2391449" y="395602"/>
                    <a:pt x="2388681" y="402060"/>
                  </a:cubicBezTo>
                  <a:close/>
                  <a:moveTo>
                    <a:pt x="785155" y="47771"/>
                  </a:moveTo>
                  <a:cubicBezTo>
                    <a:pt x="796227" y="55152"/>
                    <a:pt x="754709" y="53307"/>
                    <a:pt x="750096" y="60688"/>
                  </a:cubicBezTo>
                  <a:cubicBezTo>
                    <a:pt x="744560" y="68069"/>
                    <a:pt x="720571" y="65301"/>
                    <a:pt x="725185" y="74527"/>
                  </a:cubicBezTo>
                  <a:cubicBezTo>
                    <a:pt x="729798" y="83754"/>
                    <a:pt x="768548" y="84676"/>
                    <a:pt x="768548" y="77295"/>
                  </a:cubicBezTo>
                  <a:cubicBezTo>
                    <a:pt x="768548" y="69914"/>
                    <a:pt x="788846" y="76373"/>
                    <a:pt x="789768" y="69914"/>
                  </a:cubicBezTo>
                  <a:cubicBezTo>
                    <a:pt x="790691" y="62533"/>
                    <a:pt x="798995" y="55152"/>
                    <a:pt x="820215" y="53307"/>
                  </a:cubicBezTo>
                  <a:cubicBezTo>
                    <a:pt x="841436" y="51462"/>
                    <a:pt x="841436" y="44081"/>
                    <a:pt x="822060" y="34854"/>
                  </a:cubicBezTo>
                  <a:cubicBezTo>
                    <a:pt x="800840" y="25628"/>
                    <a:pt x="774084" y="40390"/>
                    <a:pt x="785155" y="47771"/>
                  </a:cubicBezTo>
                  <a:close/>
                  <a:moveTo>
                    <a:pt x="988133" y="21938"/>
                  </a:moveTo>
                  <a:cubicBezTo>
                    <a:pt x="1006586" y="21938"/>
                    <a:pt x="1001050" y="9944"/>
                    <a:pt x="1013967" y="11789"/>
                  </a:cubicBezTo>
                  <a:cubicBezTo>
                    <a:pt x="1025961" y="13634"/>
                    <a:pt x="1042568" y="12711"/>
                    <a:pt x="1036110" y="4408"/>
                  </a:cubicBezTo>
                  <a:cubicBezTo>
                    <a:pt x="1029651" y="-2973"/>
                    <a:pt x="985365" y="-205"/>
                    <a:pt x="989979" y="6253"/>
                  </a:cubicBezTo>
                  <a:cubicBezTo>
                    <a:pt x="994592" y="12711"/>
                    <a:pt x="953996" y="9944"/>
                    <a:pt x="954919" y="12711"/>
                  </a:cubicBezTo>
                  <a:cubicBezTo>
                    <a:pt x="955841" y="17325"/>
                    <a:pt x="969681" y="21938"/>
                    <a:pt x="988133" y="21938"/>
                  </a:cubicBezTo>
                  <a:close/>
                  <a:moveTo>
                    <a:pt x="992746" y="63456"/>
                  </a:moveTo>
                  <a:cubicBezTo>
                    <a:pt x="995514" y="69914"/>
                    <a:pt x="989056" y="70837"/>
                    <a:pt x="973371" y="70837"/>
                  </a:cubicBezTo>
                  <a:cubicBezTo>
                    <a:pt x="957687" y="70837"/>
                    <a:pt x="950306" y="79141"/>
                    <a:pt x="957687" y="86522"/>
                  </a:cubicBezTo>
                  <a:cubicBezTo>
                    <a:pt x="966913" y="93903"/>
                    <a:pt x="1007509" y="91135"/>
                    <a:pt x="1014890" y="81908"/>
                  </a:cubicBezTo>
                  <a:cubicBezTo>
                    <a:pt x="1022271" y="72682"/>
                    <a:pt x="1039801" y="80063"/>
                    <a:pt x="1042568" y="70837"/>
                  </a:cubicBezTo>
                  <a:cubicBezTo>
                    <a:pt x="1045336" y="61611"/>
                    <a:pt x="989979" y="56998"/>
                    <a:pt x="992746" y="63456"/>
                  </a:cubicBezTo>
                  <a:close/>
                  <a:moveTo>
                    <a:pt x="1123760" y="48694"/>
                  </a:moveTo>
                  <a:cubicBezTo>
                    <a:pt x="1129295" y="41313"/>
                    <a:pt x="1113611" y="41313"/>
                    <a:pt x="1111765" y="34854"/>
                  </a:cubicBezTo>
                  <a:cubicBezTo>
                    <a:pt x="1109920" y="27473"/>
                    <a:pt x="1067479" y="26551"/>
                    <a:pt x="1069324" y="33932"/>
                  </a:cubicBezTo>
                  <a:cubicBezTo>
                    <a:pt x="1071170" y="41313"/>
                    <a:pt x="1039801" y="49616"/>
                    <a:pt x="1049027" y="57920"/>
                  </a:cubicBezTo>
                  <a:cubicBezTo>
                    <a:pt x="1068402" y="72682"/>
                    <a:pt x="1118224" y="56075"/>
                    <a:pt x="1123760" y="48694"/>
                  </a:cubicBezTo>
                  <a:close/>
                  <a:moveTo>
                    <a:pt x="886644" y="462953"/>
                  </a:moveTo>
                  <a:cubicBezTo>
                    <a:pt x="887567" y="470334"/>
                    <a:pt x="882954" y="475870"/>
                    <a:pt x="868192" y="475870"/>
                  </a:cubicBezTo>
                  <a:cubicBezTo>
                    <a:pt x="853430" y="475870"/>
                    <a:pt x="875573" y="485096"/>
                    <a:pt x="876496" y="493400"/>
                  </a:cubicBezTo>
                  <a:cubicBezTo>
                    <a:pt x="878341" y="501704"/>
                    <a:pt x="861733" y="496168"/>
                    <a:pt x="860811" y="509085"/>
                  </a:cubicBezTo>
                  <a:cubicBezTo>
                    <a:pt x="859888" y="522001"/>
                    <a:pt x="832210" y="509085"/>
                    <a:pt x="828519" y="525692"/>
                  </a:cubicBezTo>
                  <a:cubicBezTo>
                    <a:pt x="824828" y="542299"/>
                    <a:pt x="842358" y="540454"/>
                    <a:pt x="854352" y="541377"/>
                  </a:cubicBezTo>
                  <a:cubicBezTo>
                    <a:pt x="866346" y="542299"/>
                    <a:pt x="849739" y="553371"/>
                    <a:pt x="858965" y="560752"/>
                  </a:cubicBezTo>
                  <a:cubicBezTo>
                    <a:pt x="868192" y="568133"/>
                    <a:pt x="875573" y="565365"/>
                    <a:pt x="869115" y="552448"/>
                  </a:cubicBezTo>
                  <a:cubicBezTo>
                    <a:pt x="862656" y="539531"/>
                    <a:pt x="901407" y="557061"/>
                    <a:pt x="890335" y="567210"/>
                  </a:cubicBezTo>
                  <a:cubicBezTo>
                    <a:pt x="878341" y="577359"/>
                    <a:pt x="908788" y="584740"/>
                    <a:pt x="923549" y="585663"/>
                  </a:cubicBezTo>
                  <a:cubicBezTo>
                    <a:pt x="938312" y="586585"/>
                    <a:pt x="989979" y="597657"/>
                    <a:pt x="990901" y="585663"/>
                  </a:cubicBezTo>
                  <a:cubicBezTo>
                    <a:pt x="991824" y="578282"/>
                    <a:pt x="971526" y="570901"/>
                    <a:pt x="955841" y="554293"/>
                  </a:cubicBezTo>
                  <a:cubicBezTo>
                    <a:pt x="939234" y="537686"/>
                    <a:pt x="928162" y="510007"/>
                    <a:pt x="946615" y="498013"/>
                  </a:cubicBezTo>
                  <a:cubicBezTo>
                    <a:pt x="965068" y="486019"/>
                    <a:pt x="949383" y="481406"/>
                    <a:pt x="967835" y="467567"/>
                  </a:cubicBezTo>
                  <a:cubicBezTo>
                    <a:pt x="986288" y="454650"/>
                    <a:pt x="975217" y="442656"/>
                    <a:pt x="990901" y="440810"/>
                  </a:cubicBezTo>
                  <a:cubicBezTo>
                    <a:pt x="1006586" y="438965"/>
                    <a:pt x="989056" y="425126"/>
                    <a:pt x="1004740" y="423280"/>
                  </a:cubicBezTo>
                  <a:cubicBezTo>
                    <a:pt x="1020425" y="420513"/>
                    <a:pt x="1023193" y="403905"/>
                    <a:pt x="1021348" y="397447"/>
                  </a:cubicBezTo>
                  <a:cubicBezTo>
                    <a:pt x="1019503" y="390988"/>
                    <a:pt x="1037955" y="398369"/>
                    <a:pt x="1046259" y="389143"/>
                  </a:cubicBezTo>
                  <a:cubicBezTo>
                    <a:pt x="1054562" y="379917"/>
                    <a:pt x="1074860" y="386375"/>
                    <a:pt x="1081319" y="372536"/>
                  </a:cubicBezTo>
                  <a:cubicBezTo>
                    <a:pt x="1087777" y="359619"/>
                    <a:pt x="1176349" y="329172"/>
                    <a:pt x="1226171" y="318101"/>
                  </a:cubicBezTo>
                  <a:cubicBezTo>
                    <a:pt x="1275993" y="306107"/>
                    <a:pt x="1311053" y="285809"/>
                    <a:pt x="1293523" y="271970"/>
                  </a:cubicBezTo>
                  <a:cubicBezTo>
                    <a:pt x="1275993" y="258130"/>
                    <a:pt x="1226171" y="277505"/>
                    <a:pt x="1213254" y="287654"/>
                  </a:cubicBezTo>
                  <a:cubicBezTo>
                    <a:pt x="1201260" y="297803"/>
                    <a:pt x="1182808" y="290422"/>
                    <a:pt x="1170813" y="297803"/>
                  </a:cubicBezTo>
                  <a:cubicBezTo>
                    <a:pt x="1158819" y="305184"/>
                    <a:pt x="1132063" y="310720"/>
                    <a:pt x="1119146" y="302416"/>
                  </a:cubicBezTo>
                  <a:cubicBezTo>
                    <a:pt x="1106229" y="294113"/>
                    <a:pt x="1090545" y="312565"/>
                    <a:pt x="1080396" y="311643"/>
                  </a:cubicBezTo>
                  <a:cubicBezTo>
                    <a:pt x="1070247" y="310720"/>
                    <a:pt x="1059176" y="321791"/>
                    <a:pt x="1048104" y="320869"/>
                  </a:cubicBezTo>
                  <a:cubicBezTo>
                    <a:pt x="1037032" y="319946"/>
                    <a:pt x="1015812" y="329172"/>
                    <a:pt x="1013967" y="335631"/>
                  </a:cubicBezTo>
                  <a:cubicBezTo>
                    <a:pt x="1012122" y="342089"/>
                    <a:pt x="993669" y="340244"/>
                    <a:pt x="993669" y="347625"/>
                  </a:cubicBezTo>
                  <a:cubicBezTo>
                    <a:pt x="993669" y="355006"/>
                    <a:pt x="978907" y="362387"/>
                    <a:pt x="971526" y="355006"/>
                  </a:cubicBezTo>
                  <a:cubicBezTo>
                    <a:pt x="964145" y="347625"/>
                    <a:pt x="954919" y="362387"/>
                    <a:pt x="965068" y="372536"/>
                  </a:cubicBezTo>
                  <a:cubicBezTo>
                    <a:pt x="976139" y="382685"/>
                    <a:pt x="944770" y="383607"/>
                    <a:pt x="950306" y="389143"/>
                  </a:cubicBezTo>
                  <a:cubicBezTo>
                    <a:pt x="955841" y="395602"/>
                    <a:pt x="938312" y="399292"/>
                    <a:pt x="942925" y="405750"/>
                  </a:cubicBezTo>
                  <a:cubicBezTo>
                    <a:pt x="946615" y="413132"/>
                    <a:pt x="931853" y="414977"/>
                    <a:pt x="920782" y="417745"/>
                  </a:cubicBezTo>
                  <a:cubicBezTo>
                    <a:pt x="909710" y="420513"/>
                    <a:pt x="903251" y="435275"/>
                    <a:pt x="918014" y="436197"/>
                  </a:cubicBezTo>
                  <a:cubicBezTo>
                    <a:pt x="932776" y="437120"/>
                    <a:pt x="909710" y="438965"/>
                    <a:pt x="910633" y="450959"/>
                  </a:cubicBezTo>
                  <a:cubicBezTo>
                    <a:pt x="911555" y="462953"/>
                    <a:pt x="886644" y="455572"/>
                    <a:pt x="886644" y="462953"/>
                  </a:cubicBezTo>
                  <a:close/>
                  <a:moveTo>
                    <a:pt x="893103" y="73605"/>
                  </a:moveTo>
                  <a:cubicBezTo>
                    <a:pt x="893103" y="61611"/>
                    <a:pt x="853430" y="74527"/>
                    <a:pt x="860811" y="77295"/>
                  </a:cubicBezTo>
                  <a:cubicBezTo>
                    <a:pt x="868192" y="80063"/>
                    <a:pt x="893103" y="85599"/>
                    <a:pt x="893103" y="73605"/>
                  </a:cubicBezTo>
                  <a:close/>
                  <a:moveTo>
                    <a:pt x="1001973" y="36700"/>
                  </a:moveTo>
                  <a:cubicBezTo>
                    <a:pt x="1004740" y="20092"/>
                    <a:pt x="977062" y="33932"/>
                    <a:pt x="957687" y="24706"/>
                  </a:cubicBezTo>
                  <a:cubicBezTo>
                    <a:pt x="937389" y="16402"/>
                    <a:pt x="926317" y="17325"/>
                    <a:pt x="939234" y="28396"/>
                  </a:cubicBezTo>
                  <a:cubicBezTo>
                    <a:pt x="945693" y="33932"/>
                    <a:pt x="905097" y="37622"/>
                    <a:pt x="911555" y="45003"/>
                  </a:cubicBezTo>
                  <a:cubicBezTo>
                    <a:pt x="925395" y="59765"/>
                    <a:pt x="999205" y="52384"/>
                    <a:pt x="1001973" y="367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1" name="Google Shape;841;p63"/>
            <p:cNvSpPr/>
            <p:nvPr/>
          </p:nvSpPr>
          <p:spPr>
            <a:xfrm>
              <a:off x="7568387" y="3387844"/>
              <a:ext cx="198488" cy="130877"/>
            </a:xfrm>
            <a:custGeom>
              <a:avLst/>
              <a:gdLst/>
              <a:ahLst/>
              <a:cxnLst/>
              <a:rect l="l" t="t" r="r" b="b"/>
              <a:pathLst>
                <a:path w="198488" h="130877" extrusionOk="0">
                  <a:moveTo>
                    <a:pt x="161584" y="106890"/>
                  </a:moveTo>
                  <a:cubicBezTo>
                    <a:pt x="167120" y="110580"/>
                    <a:pt x="166197" y="115193"/>
                    <a:pt x="171733" y="114271"/>
                  </a:cubicBezTo>
                  <a:cubicBezTo>
                    <a:pt x="176346" y="113348"/>
                    <a:pt x="185572" y="115193"/>
                    <a:pt x="190185" y="119806"/>
                  </a:cubicBezTo>
                  <a:cubicBezTo>
                    <a:pt x="194799" y="118884"/>
                    <a:pt x="198489" y="117961"/>
                    <a:pt x="198489" y="117961"/>
                  </a:cubicBezTo>
                  <a:cubicBezTo>
                    <a:pt x="198489" y="117961"/>
                    <a:pt x="194799" y="91205"/>
                    <a:pt x="192953" y="82901"/>
                  </a:cubicBezTo>
                  <a:cubicBezTo>
                    <a:pt x="192031" y="74598"/>
                    <a:pt x="167120" y="66294"/>
                    <a:pt x="167120" y="66294"/>
                  </a:cubicBezTo>
                  <a:lnTo>
                    <a:pt x="163429" y="44151"/>
                  </a:lnTo>
                  <a:cubicBezTo>
                    <a:pt x="163429" y="44151"/>
                    <a:pt x="134828" y="47842"/>
                    <a:pt x="129292" y="45996"/>
                  </a:cubicBezTo>
                  <a:cubicBezTo>
                    <a:pt x="123756" y="44151"/>
                    <a:pt x="112685" y="48764"/>
                    <a:pt x="108071" y="42306"/>
                  </a:cubicBezTo>
                  <a:cubicBezTo>
                    <a:pt x="102536" y="34925"/>
                    <a:pt x="93310" y="47842"/>
                    <a:pt x="84083" y="41383"/>
                  </a:cubicBezTo>
                  <a:cubicBezTo>
                    <a:pt x="74857" y="34925"/>
                    <a:pt x="48101" y="43228"/>
                    <a:pt x="47178" y="38615"/>
                  </a:cubicBezTo>
                  <a:cubicBezTo>
                    <a:pt x="46255" y="33079"/>
                    <a:pt x="58250" y="22008"/>
                    <a:pt x="65631" y="22931"/>
                  </a:cubicBezTo>
                  <a:cubicBezTo>
                    <a:pt x="67476" y="22931"/>
                    <a:pt x="70244" y="22931"/>
                    <a:pt x="73934" y="22931"/>
                  </a:cubicBezTo>
                  <a:cubicBezTo>
                    <a:pt x="77625" y="17395"/>
                    <a:pt x="85006" y="4478"/>
                    <a:pt x="83160" y="1710"/>
                  </a:cubicBezTo>
                  <a:cubicBezTo>
                    <a:pt x="80393" y="-1980"/>
                    <a:pt x="71166" y="788"/>
                    <a:pt x="65631" y="5401"/>
                  </a:cubicBezTo>
                  <a:cubicBezTo>
                    <a:pt x="59172" y="10014"/>
                    <a:pt x="48101" y="2633"/>
                    <a:pt x="45333" y="10014"/>
                  </a:cubicBezTo>
                  <a:cubicBezTo>
                    <a:pt x="42565" y="17395"/>
                    <a:pt x="39797" y="23853"/>
                    <a:pt x="33339" y="23853"/>
                  </a:cubicBezTo>
                  <a:cubicBezTo>
                    <a:pt x="26880" y="23853"/>
                    <a:pt x="31493" y="35847"/>
                    <a:pt x="25035" y="38615"/>
                  </a:cubicBezTo>
                  <a:cubicBezTo>
                    <a:pt x="18576" y="41383"/>
                    <a:pt x="1969" y="41383"/>
                    <a:pt x="124" y="47842"/>
                  </a:cubicBezTo>
                  <a:cubicBezTo>
                    <a:pt x="-1721" y="55223"/>
                    <a:pt x="17654" y="59836"/>
                    <a:pt x="16732" y="68139"/>
                  </a:cubicBezTo>
                  <a:cubicBezTo>
                    <a:pt x="14886" y="76443"/>
                    <a:pt x="26880" y="85669"/>
                    <a:pt x="19499" y="91205"/>
                  </a:cubicBezTo>
                  <a:cubicBezTo>
                    <a:pt x="13963" y="95818"/>
                    <a:pt x="8428" y="103199"/>
                    <a:pt x="8428" y="117961"/>
                  </a:cubicBezTo>
                  <a:cubicBezTo>
                    <a:pt x="13041" y="120729"/>
                    <a:pt x="18576" y="124420"/>
                    <a:pt x="20422" y="118884"/>
                  </a:cubicBezTo>
                  <a:cubicBezTo>
                    <a:pt x="24113" y="110580"/>
                    <a:pt x="47178" y="118884"/>
                    <a:pt x="47178" y="111503"/>
                  </a:cubicBezTo>
                  <a:cubicBezTo>
                    <a:pt x="47178" y="104122"/>
                    <a:pt x="72089" y="105967"/>
                    <a:pt x="72089" y="99509"/>
                  </a:cubicBezTo>
                  <a:cubicBezTo>
                    <a:pt x="72089" y="92128"/>
                    <a:pt x="86851" y="75520"/>
                    <a:pt x="96077" y="77366"/>
                  </a:cubicBezTo>
                  <a:cubicBezTo>
                    <a:pt x="105304" y="78288"/>
                    <a:pt x="95155" y="93973"/>
                    <a:pt x="106226" y="98586"/>
                  </a:cubicBezTo>
                  <a:cubicBezTo>
                    <a:pt x="117298" y="104122"/>
                    <a:pt x="100690" y="122574"/>
                    <a:pt x="107149" y="129033"/>
                  </a:cubicBezTo>
                  <a:cubicBezTo>
                    <a:pt x="109917" y="131801"/>
                    <a:pt x="113607" y="130878"/>
                    <a:pt x="119143" y="129955"/>
                  </a:cubicBezTo>
                  <a:cubicBezTo>
                    <a:pt x="123756" y="129033"/>
                    <a:pt x="128369" y="127187"/>
                    <a:pt x="132982" y="125342"/>
                  </a:cubicBezTo>
                  <a:cubicBezTo>
                    <a:pt x="143131" y="116116"/>
                    <a:pt x="156971" y="104122"/>
                    <a:pt x="161584" y="10689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2" name="Google Shape;842;p63"/>
            <p:cNvSpPr/>
            <p:nvPr/>
          </p:nvSpPr>
          <p:spPr>
            <a:xfrm>
              <a:off x="6925441" y="3372024"/>
              <a:ext cx="86726" cy="72887"/>
            </a:xfrm>
            <a:custGeom>
              <a:avLst/>
              <a:gdLst/>
              <a:ahLst/>
              <a:cxnLst/>
              <a:rect l="l" t="t" r="r" b="b"/>
              <a:pathLst>
                <a:path w="86726" h="72887" extrusionOk="0">
                  <a:moveTo>
                    <a:pt x="83036" y="58126"/>
                  </a:moveTo>
                  <a:cubicBezTo>
                    <a:pt x="83036" y="51667"/>
                    <a:pt x="66429" y="46131"/>
                    <a:pt x="66429" y="38750"/>
                  </a:cubicBezTo>
                  <a:cubicBezTo>
                    <a:pt x="66429" y="31369"/>
                    <a:pt x="55358" y="23988"/>
                    <a:pt x="57202" y="17530"/>
                  </a:cubicBezTo>
                  <a:cubicBezTo>
                    <a:pt x="58125" y="12917"/>
                    <a:pt x="52589" y="7381"/>
                    <a:pt x="49822" y="2768"/>
                  </a:cubicBezTo>
                  <a:cubicBezTo>
                    <a:pt x="42441" y="923"/>
                    <a:pt x="34137" y="0"/>
                    <a:pt x="26756" y="0"/>
                  </a:cubicBezTo>
                  <a:cubicBezTo>
                    <a:pt x="17530" y="923"/>
                    <a:pt x="10149" y="3691"/>
                    <a:pt x="0" y="5536"/>
                  </a:cubicBezTo>
                  <a:cubicBezTo>
                    <a:pt x="5536" y="12917"/>
                    <a:pt x="1845" y="15685"/>
                    <a:pt x="5536" y="25834"/>
                  </a:cubicBezTo>
                  <a:cubicBezTo>
                    <a:pt x="10149" y="37828"/>
                    <a:pt x="22143" y="31369"/>
                    <a:pt x="25833" y="34137"/>
                  </a:cubicBezTo>
                  <a:cubicBezTo>
                    <a:pt x="27679" y="35060"/>
                    <a:pt x="28601" y="39673"/>
                    <a:pt x="30447" y="43364"/>
                  </a:cubicBezTo>
                  <a:cubicBezTo>
                    <a:pt x="31369" y="43364"/>
                    <a:pt x="32292" y="43364"/>
                    <a:pt x="33214" y="43364"/>
                  </a:cubicBezTo>
                  <a:cubicBezTo>
                    <a:pt x="37827" y="44286"/>
                    <a:pt x="38750" y="46131"/>
                    <a:pt x="39673" y="48899"/>
                  </a:cubicBezTo>
                  <a:cubicBezTo>
                    <a:pt x="45208" y="49822"/>
                    <a:pt x="49822" y="53512"/>
                    <a:pt x="52589" y="54435"/>
                  </a:cubicBezTo>
                  <a:cubicBezTo>
                    <a:pt x="56280" y="56280"/>
                    <a:pt x="58125" y="51667"/>
                    <a:pt x="64584" y="59048"/>
                  </a:cubicBezTo>
                  <a:cubicBezTo>
                    <a:pt x="70119" y="65507"/>
                    <a:pt x="71042" y="67352"/>
                    <a:pt x="70119" y="72888"/>
                  </a:cubicBezTo>
                  <a:cubicBezTo>
                    <a:pt x="75655" y="72888"/>
                    <a:pt x="82113" y="71965"/>
                    <a:pt x="86727" y="69197"/>
                  </a:cubicBezTo>
                  <a:cubicBezTo>
                    <a:pt x="85804" y="66429"/>
                    <a:pt x="83036" y="60893"/>
                    <a:pt x="83036" y="581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3" name="Google Shape;843;p63"/>
            <p:cNvSpPr/>
            <p:nvPr/>
          </p:nvSpPr>
          <p:spPr>
            <a:xfrm>
              <a:off x="6966036" y="3353572"/>
              <a:ext cx="125212" cy="107024"/>
            </a:xfrm>
            <a:custGeom>
              <a:avLst/>
              <a:gdLst/>
              <a:ahLst/>
              <a:cxnLst/>
              <a:rect l="l" t="t" r="r" b="b"/>
              <a:pathLst>
                <a:path w="125212" h="107024" extrusionOk="0">
                  <a:moveTo>
                    <a:pt x="122709" y="35983"/>
                  </a:moveTo>
                  <a:cubicBezTo>
                    <a:pt x="119942" y="30447"/>
                    <a:pt x="109793" y="18453"/>
                    <a:pt x="99644" y="5536"/>
                  </a:cubicBezTo>
                  <a:cubicBezTo>
                    <a:pt x="96876" y="14762"/>
                    <a:pt x="84882" y="11994"/>
                    <a:pt x="83036" y="17530"/>
                  </a:cubicBezTo>
                  <a:cubicBezTo>
                    <a:pt x="80269" y="23066"/>
                    <a:pt x="74733" y="16607"/>
                    <a:pt x="71042" y="17530"/>
                  </a:cubicBezTo>
                  <a:cubicBezTo>
                    <a:pt x="67352" y="18453"/>
                    <a:pt x="59048" y="4613"/>
                    <a:pt x="51667" y="3691"/>
                  </a:cubicBezTo>
                  <a:cubicBezTo>
                    <a:pt x="48899" y="3691"/>
                    <a:pt x="46131" y="1845"/>
                    <a:pt x="43364" y="0"/>
                  </a:cubicBezTo>
                  <a:cubicBezTo>
                    <a:pt x="39673" y="3691"/>
                    <a:pt x="36905" y="7381"/>
                    <a:pt x="37828" y="9226"/>
                  </a:cubicBezTo>
                  <a:cubicBezTo>
                    <a:pt x="40596" y="12917"/>
                    <a:pt x="49822" y="16607"/>
                    <a:pt x="46131" y="21220"/>
                  </a:cubicBezTo>
                  <a:cubicBezTo>
                    <a:pt x="42441" y="24911"/>
                    <a:pt x="29524" y="23988"/>
                    <a:pt x="25833" y="19375"/>
                  </a:cubicBezTo>
                  <a:cubicBezTo>
                    <a:pt x="22143" y="15685"/>
                    <a:pt x="10149" y="9226"/>
                    <a:pt x="8304" y="13839"/>
                  </a:cubicBezTo>
                  <a:cubicBezTo>
                    <a:pt x="6459" y="18453"/>
                    <a:pt x="18453" y="28601"/>
                    <a:pt x="16607" y="35060"/>
                  </a:cubicBezTo>
                  <a:cubicBezTo>
                    <a:pt x="14762" y="41518"/>
                    <a:pt x="25833" y="47977"/>
                    <a:pt x="25833" y="56280"/>
                  </a:cubicBezTo>
                  <a:cubicBezTo>
                    <a:pt x="25833" y="63661"/>
                    <a:pt x="42441" y="69197"/>
                    <a:pt x="42441" y="75656"/>
                  </a:cubicBezTo>
                  <a:cubicBezTo>
                    <a:pt x="42441" y="78423"/>
                    <a:pt x="45209" y="83959"/>
                    <a:pt x="47977" y="88572"/>
                  </a:cubicBezTo>
                  <a:cubicBezTo>
                    <a:pt x="60894" y="83036"/>
                    <a:pt x="71042" y="73810"/>
                    <a:pt x="79346" y="69197"/>
                  </a:cubicBezTo>
                  <a:cubicBezTo>
                    <a:pt x="91340" y="62739"/>
                    <a:pt x="86727" y="88572"/>
                    <a:pt x="84882" y="93185"/>
                  </a:cubicBezTo>
                  <a:cubicBezTo>
                    <a:pt x="83036" y="95953"/>
                    <a:pt x="93186" y="102412"/>
                    <a:pt x="103334" y="107025"/>
                  </a:cubicBezTo>
                  <a:cubicBezTo>
                    <a:pt x="103334" y="101489"/>
                    <a:pt x="104257" y="95953"/>
                    <a:pt x="107947" y="91340"/>
                  </a:cubicBezTo>
                  <a:cubicBezTo>
                    <a:pt x="119942" y="75656"/>
                    <a:pt x="130091" y="49822"/>
                    <a:pt x="122709" y="35983"/>
                  </a:cubicBezTo>
                  <a:close/>
                  <a:moveTo>
                    <a:pt x="12917" y="74733"/>
                  </a:moveTo>
                  <a:cubicBezTo>
                    <a:pt x="10149" y="73810"/>
                    <a:pt x="5536" y="70120"/>
                    <a:pt x="0" y="69197"/>
                  </a:cubicBezTo>
                  <a:cubicBezTo>
                    <a:pt x="1845" y="73810"/>
                    <a:pt x="1845" y="79346"/>
                    <a:pt x="8304" y="83036"/>
                  </a:cubicBezTo>
                  <a:cubicBezTo>
                    <a:pt x="19376" y="88572"/>
                    <a:pt x="2768" y="90417"/>
                    <a:pt x="25833" y="93185"/>
                  </a:cubicBezTo>
                  <a:cubicBezTo>
                    <a:pt x="27679" y="93185"/>
                    <a:pt x="28602" y="93185"/>
                    <a:pt x="30447" y="93185"/>
                  </a:cubicBezTo>
                  <a:cubicBezTo>
                    <a:pt x="31370" y="87650"/>
                    <a:pt x="30447" y="85804"/>
                    <a:pt x="24911" y="79346"/>
                  </a:cubicBezTo>
                  <a:cubicBezTo>
                    <a:pt x="18453" y="71965"/>
                    <a:pt x="16607" y="75656"/>
                    <a:pt x="12917" y="7473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4" name="Google Shape;844;p63"/>
            <p:cNvSpPr/>
            <p:nvPr/>
          </p:nvSpPr>
          <p:spPr>
            <a:xfrm>
              <a:off x="7384014" y="3464250"/>
              <a:ext cx="369945" cy="260604"/>
            </a:xfrm>
            <a:custGeom>
              <a:avLst/>
              <a:gdLst/>
              <a:ahLst/>
              <a:cxnLst/>
              <a:rect l="l" t="t" r="r" b="b"/>
              <a:pathLst>
                <a:path w="369945" h="260604" extrusionOk="0">
                  <a:moveTo>
                    <a:pt x="356107" y="36942"/>
                  </a:moveTo>
                  <a:cubicBezTo>
                    <a:pt x="350570" y="37865"/>
                    <a:pt x="351493" y="33252"/>
                    <a:pt x="345957" y="29561"/>
                  </a:cubicBezTo>
                  <a:cubicBezTo>
                    <a:pt x="341344" y="26793"/>
                    <a:pt x="327505" y="39710"/>
                    <a:pt x="317356" y="48014"/>
                  </a:cubicBezTo>
                  <a:cubicBezTo>
                    <a:pt x="312743" y="49859"/>
                    <a:pt x="308130" y="51704"/>
                    <a:pt x="303517" y="52627"/>
                  </a:cubicBezTo>
                  <a:cubicBezTo>
                    <a:pt x="297981" y="54472"/>
                    <a:pt x="293368" y="54472"/>
                    <a:pt x="290600" y="51704"/>
                  </a:cubicBezTo>
                  <a:cubicBezTo>
                    <a:pt x="284142" y="44323"/>
                    <a:pt x="300749" y="25871"/>
                    <a:pt x="289677" y="21257"/>
                  </a:cubicBezTo>
                  <a:cubicBezTo>
                    <a:pt x="278606" y="15722"/>
                    <a:pt x="288755" y="960"/>
                    <a:pt x="279529" y="37"/>
                  </a:cubicBezTo>
                  <a:cubicBezTo>
                    <a:pt x="270302" y="-886"/>
                    <a:pt x="255540" y="15722"/>
                    <a:pt x="255540" y="22180"/>
                  </a:cubicBezTo>
                  <a:cubicBezTo>
                    <a:pt x="255540" y="29561"/>
                    <a:pt x="230629" y="27716"/>
                    <a:pt x="230629" y="34174"/>
                  </a:cubicBezTo>
                  <a:cubicBezTo>
                    <a:pt x="230629" y="41555"/>
                    <a:pt x="208486" y="33252"/>
                    <a:pt x="203873" y="41555"/>
                  </a:cubicBezTo>
                  <a:cubicBezTo>
                    <a:pt x="200182" y="49859"/>
                    <a:pt x="188188" y="35097"/>
                    <a:pt x="181730" y="35097"/>
                  </a:cubicBezTo>
                  <a:cubicBezTo>
                    <a:pt x="175271" y="35097"/>
                    <a:pt x="169736" y="24948"/>
                    <a:pt x="160510" y="27716"/>
                  </a:cubicBezTo>
                  <a:cubicBezTo>
                    <a:pt x="151283" y="30484"/>
                    <a:pt x="145748" y="24948"/>
                    <a:pt x="139289" y="24025"/>
                  </a:cubicBezTo>
                  <a:cubicBezTo>
                    <a:pt x="131908" y="23103"/>
                    <a:pt x="127295" y="39710"/>
                    <a:pt x="118991" y="36019"/>
                  </a:cubicBezTo>
                  <a:cubicBezTo>
                    <a:pt x="110687" y="33252"/>
                    <a:pt x="106997" y="51704"/>
                    <a:pt x="103307" y="61853"/>
                  </a:cubicBezTo>
                  <a:cubicBezTo>
                    <a:pt x="100539" y="72002"/>
                    <a:pt x="65479" y="72002"/>
                    <a:pt x="66401" y="83073"/>
                  </a:cubicBezTo>
                  <a:cubicBezTo>
                    <a:pt x="67324" y="94145"/>
                    <a:pt x="46104" y="98758"/>
                    <a:pt x="44259" y="91377"/>
                  </a:cubicBezTo>
                  <a:cubicBezTo>
                    <a:pt x="42413" y="83996"/>
                    <a:pt x="28574" y="88609"/>
                    <a:pt x="25806" y="85841"/>
                  </a:cubicBezTo>
                  <a:cubicBezTo>
                    <a:pt x="23038" y="83996"/>
                    <a:pt x="13812" y="87686"/>
                    <a:pt x="14735" y="97835"/>
                  </a:cubicBezTo>
                  <a:cubicBezTo>
                    <a:pt x="15657" y="107984"/>
                    <a:pt x="5508" y="114443"/>
                    <a:pt x="4585" y="118133"/>
                  </a:cubicBezTo>
                  <a:cubicBezTo>
                    <a:pt x="3663" y="121824"/>
                    <a:pt x="-2796" y="134741"/>
                    <a:pt x="1818" y="140276"/>
                  </a:cubicBezTo>
                  <a:cubicBezTo>
                    <a:pt x="5508" y="146735"/>
                    <a:pt x="-3718" y="156884"/>
                    <a:pt x="1818" y="167955"/>
                  </a:cubicBezTo>
                  <a:cubicBezTo>
                    <a:pt x="7354" y="179027"/>
                    <a:pt x="3663" y="193789"/>
                    <a:pt x="5508" y="197479"/>
                  </a:cubicBezTo>
                  <a:cubicBezTo>
                    <a:pt x="7354" y="201170"/>
                    <a:pt x="26729" y="199324"/>
                    <a:pt x="31342" y="210396"/>
                  </a:cubicBezTo>
                  <a:cubicBezTo>
                    <a:pt x="35032" y="221467"/>
                    <a:pt x="5508" y="240843"/>
                    <a:pt x="4585" y="247301"/>
                  </a:cubicBezTo>
                  <a:cubicBezTo>
                    <a:pt x="4585" y="250069"/>
                    <a:pt x="6431" y="252837"/>
                    <a:pt x="10121" y="255605"/>
                  </a:cubicBezTo>
                  <a:cubicBezTo>
                    <a:pt x="22115" y="256527"/>
                    <a:pt x="36877" y="257450"/>
                    <a:pt x="49794" y="260218"/>
                  </a:cubicBezTo>
                  <a:cubicBezTo>
                    <a:pt x="66401" y="262986"/>
                    <a:pt x="153129" y="250069"/>
                    <a:pt x="154051" y="247301"/>
                  </a:cubicBezTo>
                  <a:cubicBezTo>
                    <a:pt x="155896" y="244533"/>
                    <a:pt x="151283" y="225158"/>
                    <a:pt x="151283" y="221467"/>
                  </a:cubicBezTo>
                  <a:cubicBezTo>
                    <a:pt x="152206" y="217777"/>
                    <a:pt x="163277" y="208551"/>
                    <a:pt x="172504" y="209473"/>
                  </a:cubicBezTo>
                  <a:cubicBezTo>
                    <a:pt x="181730" y="210396"/>
                    <a:pt x="190034" y="212241"/>
                    <a:pt x="190034" y="204860"/>
                  </a:cubicBezTo>
                  <a:cubicBezTo>
                    <a:pt x="190034" y="197479"/>
                    <a:pt x="215867" y="189175"/>
                    <a:pt x="217712" y="195634"/>
                  </a:cubicBezTo>
                  <a:cubicBezTo>
                    <a:pt x="220480" y="202092"/>
                    <a:pt x="229707" y="199324"/>
                    <a:pt x="229707" y="183640"/>
                  </a:cubicBezTo>
                  <a:cubicBezTo>
                    <a:pt x="230629" y="167955"/>
                    <a:pt x="228784" y="156884"/>
                    <a:pt x="238010" y="155961"/>
                  </a:cubicBezTo>
                  <a:cubicBezTo>
                    <a:pt x="247237" y="155038"/>
                    <a:pt x="256463" y="149503"/>
                    <a:pt x="255540" y="144889"/>
                  </a:cubicBezTo>
                  <a:cubicBezTo>
                    <a:pt x="254618" y="140276"/>
                    <a:pt x="243546" y="131050"/>
                    <a:pt x="247237" y="128282"/>
                  </a:cubicBezTo>
                  <a:cubicBezTo>
                    <a:pt x="250004" y="125514"/>
                    <a:pt x="273070" y="135663"/>
                    <a:pt x="276760" y="129205"/>
                  </a:cubicBezTo>
                  <a:cubicBezTo>
                    <a:pt x="279529" y="121824"/>
                    <a:pt x="274915" y="114443"/>
                    <a:pt x="279529" y="107984"/>
                  </a:cubicBezTo>
                  <a:cubicBezTo>
                    <a:pt x="283219" y="101526"/>
                    <a:pt x="292445" y="95990"/>
                    <a:pt x="291523" y="89532"/>
                  </a:cubicBezTo>
                  <a:cubicBezTo>
                    <a:pt x="290600" y="83073"/>
                    <a:pt x="292445" y="79383"/>
                    <a:pt x="286910" y="73847"/>
                  </a:cubicBezTo>
                  <a:cubicBezTo>
                    <a:pt x="281373" y="68311"/>
                    <a:pt x="284142" y="61853"/>
                    <a:pt x="290600" y="60930"/>
                  </a:cubicBezTo>
                  <a:cubicBezTo>
                    <a:pt x="291523" y="60930"/>
                    <a:pt x="293368" y="60008"/>
                    <a:pt x="294290" y="59085"/>
                  </a:cubicBezTo>
                  <a:cubicBezTo>
                    <a:pt x="299826" y="58162"/>
                    <a:pt x="304439" y="57240"/>
                    <a:pt x="308130" y="54472"/>
                  </a:cubicBezTo>
                  <a:cubicBezTo>
                    <a:pt x="317356" y="47091"/>
                    <a:pt x="335809" y="41555"/>
                    <a:pt x="343190" y="44323"/>
                  </a:cubicBezTo>
                  <a:cubicBezTo>
                    <a:pt x="348726" y="46168"/>
                    <a:pt x="361642" y="44323"/>
                    <a:pt x="369946" y="36019"/>
                  </a:cubicBezTo>
                  <a:cubicBezTo>
                    <a:pt x="364410" y="37865"/>
                    <a:pt x="358874" y="36942"/>
                    <a:pt x="356107" y="369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5" name="Google Shape;845;p63"/>
            <p:cNvSpPr/>
            <p:nvPr/>
          </p:nvSpPr>
          <p:spPr>
            <a:xfrm>
              <a:off x="7393212" y="3504883"/>
              <a:ext cx="430866" cy="388425"/>
            </a:xfrm>
            <a:custGeom>
              <a:avLst/>
              <a:gdLst/>
              <a:ahLst/>
              <a:cxnLst/>
              <a:rect l="l" t="t" r="r" b="b"/>
              <a:pathLst>
                <a:path w="430866" h="388425" extrusionOk="0">
                  <a:moveTo>
                    <a:pt x="409647" y="39673"/>
                  </a:moveTo>
                  <a:cubicBezTo>
                    <a:pt x="397653" y="34137"/>
                    <a:pt x="396730" y="23066"/>
                    <a:pt x="396730" y="20298"/>
                  </a:cubicBezTo>
                  <a:cubicBezTo>
                    <a:pt x="396730" y="17530"/>
                    <a:pt x="382890" y="9226"/>
                    <a:pt x="372742" y="923"/>
                  </a:cubicBezTo>
                  <a:cubicBezTo>
                    <a:pt x="371819" y="923"/>
                    <a:pt x="368128" y="1845"/>
                    <a:pt x="364438" y="2768"/>
                  </a:cubicBezTo>
                  <a:cubicBezTo>
                    <a:pt x="363515" y="1845"/>
                    <a:pt x="361670" y="923"/>
                    <a:pt x="359825" y="0"/>
                  </a:cubicBezTo>
                  <a:cubicBezTo>
                    <a:pt x="352444" y="8304"/>
                    <a:pt x="339527" y="10149"/>
                    <a:pt x="333069" y="8304"/>
                  </a:cubicBezTo>
                  <a:cubicBezTo>
                    <a:pt x="325688" y="5536"/>
                    <a:pt x="307235" y="11994"/>
                    <a:pt x="298009" y="18453"/>
                  </a:cubicBezTo>
                  <a:cubicBezTo>
                    <a:pt x="294318" y="21220"/>
                    <a:pt x="289705" y="22143"/>
                    <a:pt x="284170" y="23066"/>
                  </a:cubicBezTo>
                  <a:cubicBezTo>
                    <a:pt x="283247" y="23988"/>
                    <a:pt x="281401" y="24911"/>
                    <a:pt x="280479" y="24911"/>
                  </a:cubicBezTo>
                  <a:cubicBezTo>
                    <a:pt x="273098" y="25834"/>
                    <a:pt x="271253" y="32292"/>
                    <a:pt x="276788" y="37828"/>
                  </a:cubicBezTo>
                  <a:cubicBezTo>
                    <a:pt x="282324" y="43363"/>
                    <a:pt x="280479" y="47054"/>
                    <a:pt x="281401" y="53512"/>
                  </a:cubicBezTo>
                  <a:cubicBezTo>
                    <a:pt x="282324" y="59971"/>
                    <a:pt x="273098" y="65506"/>
                    <a:pt x="269407" y="71965"/>
                  </a:cubicBezTo>
                  <a:cubicBezTo>
                    <a:pt x="265717" y="78423"/>
                    <a:pt x="270330" y="85804"/>
                    <a:pt x="266639" y="93185"/>
                  </a:cubicBezTo>
                  <a:cubicBezTo>
                    <a:pt x="263872" y="100566"/>
                    <a:pt x="240806" y="89495"/>
                    <a:pt x="237115" y="92263"/>
                  </a:cubicBezTo>
                  <a:cubicBezTo>
                    <a:pt x="234347" y="95031"/>
                    <a:pt x="244496" y="104257"/>
                    <a:pt x="245419" y="108870"/>
                  </a:cubicBezTo>
                  <a:cubicBezTo>
                    <a:pt x="246342" y="113483"/>
                    <a:pt x="237115" y="119019"/>
                    <a:pt x="227889" y="119942"/>
                  </a:cubicBezTo>
                  <a:cubicBezTo>
                    <a:pt x="218663" y="120864"/>
                    <a:pt x="220508" y="131936"/>
                    <a:pt x="219586" y="147620"/>
                  </a:cubicBezTo>
                  <a:cubicBezTo>
                    <a:pt x="218663" y="163305"/>
                    <a:pt x="209436" y="165150"/>
                    <a:pt x="207591" y="159614"/>
                  </a:cubicBezTo>
                  <a:cubicBezTo>
                    <a:pt x="204823" y="153156"/>
                    <a:pt x="179912" y="162382"/>
                    <a:pt x="179912" y="168841"/>
                  </a:cubicBezTo>
                  <a:cubicBezTo>
                    <a:pt x="179912" y="175299"/>
                    <a:pt x="171609" y="174376"/>
                    <a:pt x="162383" y="173454"/>
                  </a:cubicBezTo>
                  <a:cubicBezTo>
                    <a:pt x="153156" y="172531"/>
                    <a:pt x="142085" y="181757"/>
                    <a:pt x="141162" y="185448"/>
                  </a:cubicBezTo>
                  <a:cubicBezTo>
                    <a:pt x="140239" y="189139"/>
                    <a:pt x="144853" y="208514"/>
                    <a:pt x="143930" y="211282"/>
                  </a:cubicBezTo>
                  <a:cubicBezTo>
                    <a:pt x="142085" y="214049"/>
                    <a:pt x="56281" y="227889"/>
                    <a:pt x="39673" y="224198"/>
                  </a:cubicBezTo>
                  <a:cubicBezTo>
                    <a:pt x="25834" y="221430"/>
                    <a:pt x="11072" y="220508"/>
                    <a:pt x="0" y="219585"/>
                  </a:cubicBezTo>
                  <a:cubicBezTo>
                    <a:pt x="4613" y="224198"/>
                    <a:pt x="10149" y="228812"/>
                    <a:pt x="11995" y="233425"/>
                  </a:cubicBezTo>
                  <a:cubicBezTo>
                    <a:pt x="15685" y="242651"/>
                    <a:pt x="26756" y="250955"/>
                    <a:pt x="38750" y="255568"/>
                  </a:cubicBezTo>
                  <a:cubicBezTo>
                    <a:pt x="50744" y="261103"/>
                    <a:pt x="45209" y="282324"/>
                    <a:pt x="50744" y="284169"/>
                  </a:cubicBezTo>
                  <a:cubicBezTo>
                    <a:pt x="57203" y="286014"/>
                    <a:pt x="65507" y="302622"/>
                    <a:pt x="57203" y="303544"/>
                  </a:cubicBezTo>
                  <a:cubicBezTo>
                    <a:pt x="48900" y="304467"/>
                    <a:pt x="41518" y="306312"/>
                    <a:pt x="33215" y="310925"/>
                  </a:cubicBezTo>
                  <a:cubicBezTo>
                    <a:pt x="24911" y="314616"/>
                    <a:pt x="15685" y="325687"/>
                    <a:pt x="16608" y="337681"/>
                  </a:cubicBezTo>
                  <a:cubicBezTo>
                    <a:pt x="16608" y="339527"/>
                    <a:pt x="16608" y="341372"/>
                    <a:pt x="17530" y="344140"/>
                  </a:cubicBezTo>
                  <a:cubicBezTo>
                    <a:pt x="38750" y="345062"/>
                    <a:pt x="63661" y="343217"/>
                    <a:pt x="66429" y="340449"/>
                  </a:cubicBezTo>
                  <a:cubicBezTo>
                    <a:pt x="71042" y="335836"/>
                    <a:pt x="80269" y="333068"/>
                    <a:pt x="86727" y="337681"/>
                  </a:cubicBezTo>
                  <a:cubicBezTo>
                    <a:pt x="92263" y="341372"/>
                    <a:pt x="118097" y="343217"/>
                    <a:pt x="128245" y="337681"/>
                  </a:cubicBezTo>
                  <a:cubicBezTo>
                    <a:pt x="141162" y="330300"/>
                    <a:pt x="148543" y="337681"/>
                    <a:pt x="149466" y="344140"/>
                  </a:cubicBezTo>
                  <a:cubicBezTo>
                    <a:pt x="149466" y="350598"/>
                    <a:pt x="155924" y="353366"/>
                    <a:pt x="161460" y="357979"/>
                  </a:cubicBezTo>
                  <a:cubicBezTo>
                    <a:pt x="166996" y="363515"/>
                    <a:pt x="163305" y="369973"/>
                    <a:pt x="166996" y="375509"/>
                  </a:cubicBezTo>
                  <a:cubicBezTo>
                    <a:pt x="170686" y="381968"/>
                    <a:pt x="178990" y="380122"/>
                    <a:pt x="190061" y="385658"/>
                  </a:cubicBezTo>
                  <a:cubicBezTo>
                    <a:pt x="191907" y="386581"/>
                    <a:pt x="192829" y="387503"/>
                    <a:pt x="193752" y="388426"/>
                  </a:cubicBezTo>
                  <a:cubicBezTo>
                    <a:pt x="194675" y="387503"/>
                    <a:pt x="194675" y="386581"/>
                    <a:pt x="195597" y="386581"/>
                  </a:cubicBezTo>
                  <a:cubicBezTo>
                    <a:pt x="202056" y="379200"/>
                    <a:pt x="202978" y="367206"/>
                    <a:pt x="219586" y="369973"/>
                  </a:cubicBezTo>
                  <a:cubicBezTo>
                    <a:pt x="236193" y="372741"/>
                    <a:pt x="235270" y="367206"/>
                    <a:pt x="244496" y="369051"/>
                  </a:cubicBezTo>
                  <a:cubicBezTo>
                    <a:pt x="253722" y="370896"/>
                    <a:pt x="260181" y="369973"/>
                    <a:pt x="263872" y="363515"/>
                  </a:cubicBezTo>
                  <a:cubicBezTo>
                    <a:pt x="267562" y="357057"/>
                    <a:pt x="260181" y="345062"/>
                    <a:pt x="254645" y="339527"/>
                  </a:cubicBezTo>
                  <a:cubicBezTo>
                    <a:pt x="249109" y="333991"/>
                    <a:pt x="242651" y="322919"/>
                    <a:pt x="243574" y="312770"/>
                  </a:cubicBezTo>
                  <a:cubicBezTo>
                    <a:pt x="244496" y="302622"/>
                    <a:pt x="226967" y="302622"/>
                    <a:pt x="226967" y="294318"/>
                  </a:cubicBezTo>
                  <a:cubicBezTo>
                    <a:pt x="226967" y="286014"/>
                    <a:pt x="243574" y="273098"/>
                    <a:pt x="246342" y="269407"/>
                  </a:cubicBezTo>
                  <a:cubicBezTo>
                    <a:pt x="249109" y="266639"/>
                    <a:pt x="262949" y="277711"/>
                    <a:pt x="265717" y="271252"/>
                  </a:cubicBezTo>
                  <a:cubicBezTo>
                    <a:pt x="268485" y="264794"/>
                    <a:pt x="277711" y="269407"/>
                    <a:pt x="283247" y="270330"/>
                  </a:cubicBezTo>
                  <a:cubicBezTo>
                    <a:pt x="288783" y="271252"/>
                    <a:pt x="296164" y="260181"/>
                    <a:pt x="298009" y="250955"/>
                  </a:cubicBezTo>
                  <a:cubicBezTo>
                    <a:pt x="298931" y="241728"/>
                    <a:pt x="316461" y="240806"/>
                    <a:pt x="319229" y="238038"/>
                  </a:cubicBezTo>
                  <a:cubicBezTo>
                    <a:pt x="321997" y="235270"/>
                    <a:pt x="327533" y="214049"/>
                    <a:pt x="329378" y="210359"/>
                  </a:cubicBezTo>
                  <a:cubicBezTo>
                    <a:pt x="331223" y="206668"/>
                    <a:pt x="345063" y="209436"/>
                    <a:pt x="345063" y="198365"/>
                  </a:cubicBezTo>
                  <a:cubicBezTo>
                    <a:pt x="345063" y="187293"/>
                    <a:pt x="351521" y="185448"/>
                    <a:pt x="357057" y="183603"/>
                  </a:cubicBezTo>
                  <a:cubicBezTo>
                    <a:pt x="363515" y="182680"/>
                    <a:pt x="360747" y="172531"/>
                    <a:pt x="362593" y="164228"/>
                  </a:cubicBezTo>
                  <a:cubicBezTo>
                    <a:pt x="363515" y="155924"/>
                    <a:pt x="368128" y="146698"/>
                    <a:pt x="375509" y="144852"/>
                  </a:cubicBezTo>
                  <a:cubicBezTo>
                    <a:pt x="383813" y="143007"/>
                    <a:pt x="372742" y="131936"/>
                    <a:pt x="363515" y="133781"/>
                  </a:cubicBezTo>
                  <a:cubicBezTo>
                    <a:pt x="354289" y="135626"/>
                    <a:pt x="347830" y="108870"/>
                    <a:pt x="347830" y="108870"/>
                  </a:cubicBezTo>
                  <a:cubicBezTo>
                    <a:pt x="347830" y="108870"/>
                    <a:pt x="348753" y="87650"/>
                    <a:pt x="344140" y="83959"/>
                  </a:cubicBezTo>
                  <a:cubicBezTo>
                    <a:pt x="338604" y="81191"/>
                    <a:pt x="345985" y="69197"/>
                    <a:pt x="357057" y="69197"/>
                  </a:cubicBezTo>
                  <a:cubicBezTo>
                    <a:pt x="368128" y="69197"/>
                    <a:pt x="388426" y="81191"/>
                    <a:pt x="395807" y="76578"/>
                  </a:cubicBezTo>
                  <a:cubicBezTo>
                    <a:pt x="403188" y="71042"/>
                    <a:pt x="417027" y="68274"/>
                    <a:pt x="421641" y="66429"/>
                  </a:cubicBezTo>
                  <a:cubicBezTo>
                    <a:pt x="424408" y="64584"/>
                    <a:pt x="429022" y="55358"/>
                    <a:pt x="430867" y="50744"/>
                  </a:cubicBezTo>
                  <a:cubicBezTo>
                    <a:pt x="425331" y="47054"/>
                    <a:pt x="417027" y="43363"/>
                    <a:pt x="409647" y="3967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6" name="Google Shape;846;p63"/>
            <p:cNvSpPr/>
            <p:nvPr/>
          </p:nvSpPr>
          <p:spPr>
            <a:xfrm>
              <a:off x="6148243" y="3190177"/>
              <a:ext cx="87995" cy="48989"/>
            </a:xfrm>
            <a:custGeom>
              <a:avLst/>
              <a:gdLst/>
              <a:ahLst/>
              <a:cxnLst/>
              <a:rect l="l" t="t" r="r" b="b"/>
              <a:pathLst>
                <a:path w="87995" h="48989" extrusionOk="0">
                  <a:moveTo>
                    <a:pt x="346" y="43454"/>
                  </a:moveTo>
                  <a:cubicBezTo>
                    <a:pt x="6805" y="40686"/>
                    <a:pt x="13263" y="39763"/>
                    <a:pt x="16953" y="41608"/>
                  </a:cubicBezTo>
                  <a:cubicBezTo>
                    <a:pt x="19721" y="42531"/>
                    <a:pt x="20644" y="46222"/>
                    <a:pt x="21566" y="48989"/>
                  </a:cubicBezTo>
                  <a:cubicBezTo>
                    <a:pt x="27102" y="48067"/>
                    <a:pt x="36328" y="47144"/>
                    <a:pt x="40019" y="45299"/>
                  </a:cubicBezTo>
                  <a:cubicBezTo>
                    <a:pt x="44632" y="43454"/>
                    <a:pt x="54781" y="48989"/>
                    <a:pt x="55704" y="46222"/>
                  </a:cubicBezTo>
                  <a:cubicBezTo>
                    <a:pt x="56626" y="42531"/>
                    <a:pt x="60317" y="34227"/>
                    <a:pt x="64930" y="34227"/>
                  </a:cubicBezTo>
                  <a:cubicBezTo>
                    <a:pt x="69543" y="34227"/>
                    <a:pt x="66775" y="22233"/>
                    <a:pt x="71389" y="21311"/>
                  </a:cubicBezTo>
                  <a:cubicBezTo>
                    <a:pt x="76002" y="20388"/>
                    <a:pt x="87996" y="10239"/>
                    <a:pt x="87996" y="10239"/>
                  </a:cubicBezTo>
                  <a:cubicBezTo>
                    <a:pt x="87996" y="10239"/>
                    <a:pt x="83383" y="1013"/>
                    <a:pt x="81537" y="90"/>
                  </a:cubicBezTo>
                  <a:cubicBezTo>
                    <a:pt x="79692" y="-832"/>
                    <a:pt x="74156" y="5626"/>
                    <a:pt x="64007" y="5626"/>
                  </a:cubicBezTo>
                  <a:cubicBezTo>
                    <a:pt x="53858" y="5626"/>
                    <a:pt x="46477" y="13930"/>
                    <a:pt x="41864" y="13930"/>
                  </a:cubicBezTo>
                  <a:cubicBezTo>
                    <a:pt x="37251" y="13930"/>
                    <a:pt x="22489" y="9316"/>
                    <a:pt x="13263" y="8394"/>
                  </a:cubicBezTo>
                  <a:cubicBezTo>
                    <a:pt x="9572" y="8394"/>
                    <a:pt x="5882" y="7471"/>
                    <a:pt x="3114" y="7471"/>
                  </a:cubicBezTo>
                  <a:cubicBezTo>
                    <a:pt x="346" y="17620"/>
                    <a:pt x="-577" y="31460"/>
                    <a:pt x="346" y="434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7" name="Google Shape;847;p63"/>
            <p:cNvSpPr/>
            <p:nvPr/>
          </p:nvSpPr>
          <p:spPr>
            <a:xfrm>
              <a:off x="5984989" y="3186577"/>
              <a:ext cx="296684" cy="325687"/>
            </a:xfrm>
            <a:custGeom>
              <a:avLst/>
              <a:gdLst/>
              <a:ahLst/>
              <a:cxnLst/>
              <a:rect l="l" t="t" r="r" b="b"/>
              <a:pathLst>
                <a:path w="296684" h="325687" extrusionOk="0">
                  <a:moveTo>
                    <a:pt x="207885" y="282324"/>
                  </a:moveTo>
                  <a:cubicBezTo>
                    <a:pt x="192201" y="286014"/>
                    <a:pt x="185742" y="286937"/>
                    <a:pt x="176516" y="282324"/>
                  </a:cubicBezTo>
                  <a:cubicBezTo>
                    <a:pt x="167290" y="277711"/>
                    <a:pt x="152528" y="286937"/>
                    <a:pt x="154373" y="292473"/>
                  </a:cubicBezTo>
                  <a:cubicBezTo>
                    <a:pt x="156219" y="297086"/>
                    <a:pt x="161754" y="301699"/>
                    <a:pt x="181129" y="307235"/>
                  </a:cubicBezTo>
                  <a:cubicBezTo>
                    <a:pt x="200505" y="311848"/>
                    <a:pt x="202350" y="325687"/>
                    <a:pt x="210653" y="325687"/>
                  </a:cubicBezTo>
                  <a:cubicBezTo>
                    <a:pt x="218957" y="325687"/>
                    <a:pt x="219879" y="318306"/>
                    <a:pt x="218034" y="308157"/>
                  </a:cubicBezTo>
                  <a:cubicBezTo>
                    <a:pt x="216189" y="298009"/>
                    <a:pt x="227260" y="286014"/>
                    <a:pt x="229106" y="284169"/>
                  </a:cubicBezTo>
                  <a:cubicBezTo>
                    <a:pt x="230029" y="281401"/>
                    <a:pt x="223570" y="278633"/>
                    <a:pt x="207885" y="282324"/>
                  </a:cubicBezTo>
                  <a:close/>
                  <a:moveTo>
                    <a:pt x="59342" y="194674"/>
                  </a:moveTo>
                  <a:cubicBezTo>
                    <a:pt x="51039" y="202055"/>
                    <a:pt x="43658" y="193752"/>
                    <a:pt x="40890" y="199287"/>
                  </a:cubicBezTo>
                  <a:cubicBezTo>
                    <a:pt x="36277" y="206668"/>
                    <a:pt x="53807" y="217740"/>
                    <a:pt x="50116" y="232502"/>
                  </a:cubicBezTo>
                  <a:cubicBezTo>
                    <a:pt x="46426" y="247264"/>
                    <a:pt x="51962" y="266639"/>
                    <a:pt x="61188" y="257413"/>
                  </a:cubicBezTo>
                  <a:cubicBezTo>
                    <a:pt x="70414" y="248187"/>
                    <a:pt x="74105" y="252800"/>
                    <a:pt x="79640" y="246341"/>
                  </a:cubicBezTo>
                  <a:cubicBezTo>
                    <a:pt x="84253" y="239883"/>
                    <a:pt x="80563" y="215895"/>
                    <a:pt x="84253" y="203900"/>
                  </a:cubicBezTo>
                  <a:cubicBezTo>
                    <a:pt x="87944" y="191906"/>
                    <a:pt x="67646" y="187293"/>
                    <a:pt x="59342" y="194674"/>
                  </a:cubicBezTo>
                  <a:close/>
                  <a:moveTo>
                    <a:pt x="247558" y="182680"/>
                  </a:moveTo>
                  <a:cubicBezTo>
                    <a:pt x="237410" y="176222"/>
                    <a:pt x="243868" y="166073"/>
                    <a:pt x="228183" y="166995"/>
                  </a:cubicBezTo>
                  <a:cubicBezTo>
                    <a:pt x="212499" y="167918"/>
                    <a:pt x="194046" y="148543"/>
                    <a:pt x="187588" y="125477"/>
                  </a:cubicBezTo>
                  <a:cubicBezTo>
                    <a:pt x="182052" y="102412"/>
                    <a:pt x="157141" y="101489"/>
                    <a:pt x="150682" y="88572"/>
                  </a:cubicBezTo>
                  <a:cubicBezTo>
                    <a:pt x="144224" y="74733"/>
                    <a:pt x="156219" y="73810"/>
                    <a:pt x="150682" y="62739"/>
                  </a:cubicBezTo>
                  <a:cubicBezTo>
                    <a:pt x="147915" y="56280"/>
                    <a:pt x="154373" y="50744"/>
                    <a:pt x="161754" y="47977"/>
                  </a:cubicBezTo>
                  <a:cubicBezTo>
                    <a:pt x="160832" y="35982"/>
                    <a:pt x="161754" y="22143"/>
                    <a:pt x="162676" y="13839"/>
                  </a:cubicBezTo>
                  <a:cubicBezTo>
                    <a:pt x="156219" y="12917"/>
                    <a:pt x="151605" y="11994"/>
                    <a:pt x="149760" y="11071"/>
                  </a:cubicBezTo>
                  <a:cubicBezTo>
                    <a:pt x="146992" y="9226"/>
                    <a:pt x="146069" y="0"/>
                    <a:pt x="144224" y="0"/>
                  </a:cubicBezTo>
                  <a:cubicBezTo>
                    <a:pt x="142379" y="0"/>
                    <a:pt x="126694" y="0"/>
                    <a:pt x="123004" y="2768"/>
                  </a:cubicBezTo>
                  <a:cubicBezTo>
                    <a:pt x="119313" y="5536"/>
                    <a:pt x="111010" y="11071"/>
                    <a:pt x="106396" y="8304"/>
                  </a:cubicBezTo>
                  <a:cubicBezTo>
                    <a:pt x="105474" y="7381"/>
                    <a:pt x="104551" y="7381"/>
                    <a:pt x="103629" y="6458"/>
                  </a:cubicBezTo>
                  <a:lnTo>
                    <a:pt x="99016" y="11071"/>
                  </a:lnTo>
                  <a:cubicBezTo>
                    <a:pt x="99016" y="11071"/>
                    <a:pt x="98093" y="17530"/>
                    <a:pt x="95325" y="17530"/>
                  </a:cubicBezTo>
                  <a:cubicBezTo>
                    <a:pt x="92557" y="17530"/>
                    <a:pt x="87944" y="14762"/>
                    <a:pt x="87944" y="20298"/>
                  </a:cubicBezTo>
                  <a:cubicBezTo>
                    <a:pt x="87944" y="25834"/>
                    <a:pt x="79640" y="23988"/>
                    <a:pt x="75950" y="23066"/>
                  </a:cubicBezTo>
                  <a:cubicBezTo>
                    <a:pt x="72259" y="22143"/>
                    <a:pt x="66724" y="23988"/>
                    <a:pt x="66724" y="28601"/>
                  </a:cubicBezTo>
                  <a:cubicBezTo>
                    <a:pt x="66724" y="33214"/>
                    <a:pt x="65801" y="43363"/>
                    <a:pt x="59342" y="37828"/>
                  </a:cubicBezTo>
                  <a:cubicBezTo>
                    <a:pt x="52884" y="32292"/>
                    <a:pt x="47348" y="18453"/>
                    <a:pt x="44580" y="20298"/>
                  </a:cubicBezTo>
                  <a:cubicBezTo>
                    <a:pt x="41813" y="22143"/>
                    <a:pt x="37199" y="38750"/>
                    <a:pt x="31664" y="38750"/>
                  </a:cubicBezTo>
                  <a:cubicBezTo>
                    <a:pt x="27973" y="38750"/>
                    <a:pt x="17824" y="39673"/>
                    <a:pt x="9521" y="40596"/>
                  </a:cubicBezTo>
                  <a:cubicBezTo>
                    <a:pt x="7675" y="47054"/>
                    <a:pt x="9521" y="50744"/>
                    <a:pt x="12288" y="52590"/>
                  </a:cubicBezTo>
                  <a:cubicBezTo>
                    <a:pt x="15056" y="54435"/>
                    <a:pt x="10443" y="60893"/>
                    <a:pt x="6753" y="62739"/>
                  </a:cubicBezTo>
                  <a:cubicBezTo>
                    <a:pt x="3062" y="64584"/>
                    <a:pt x="-2473" y="62739"/>
                    <a:pt x="1217" y="69197"/>
                  </a:cubicBezTo>
                  <a:cubicBezTo>
                    <a:pt x="4908" y="75655"/>
                    <a:pt x="13211" y="76578"/>
                    <a:pt x="8598" y="82114"/>
                  </a:cubicBezTo>
                  <a:cubicBezTo>
                    <a:pt x="3985" y="87650"/>
                    <a:pt x="8598" y="94108"/>
                    <a:pt x="14134" y="95031"/>
                  </a:cubicBezTo>
                  <a:cubicBezTo>
                    <a:pt x="19670" y="95953"/>
                    <a:pt x="27973" y="94108"/>
                    <a:pt x="26128" y="98721"/>
                  </a:cubicBezTo>
                  <a:cubicBezTo>
                    <a:pt x="25205" y="101489"/>
                    <a:pt x="23360" y="104257"/>
                    <a:pt x="23360" y="107947"/>
                  </a:cubicBezTo>
                  <a:cubicBezTo>
                    <a:pt x="27973" y="107025"/>
                    <a:pt x="31664" y="106102"/>
                    <a:pt x="36277" y="104257"/>
                  </a:cubicBezTo>
                  <a:cubicBezTo>
                    <a:pt x="44580" y="99644"/>
                    <a:pt x="40890" y="92263"/>
                    <a:pt x="54729" y="88572"/>
                  </a:cubicBezTo>
                  <a:cubicBezTo>
                    <a:pt x="68569" y="84882"/>
                    <a:pt x="86099" y="95953"/>
                    <a:pt x="91634" y="104257"/>
                  </a:cubicBezTo>
                  <a:cubicBezTo>
                    <a:pt x="97170" y="112560"/>
                    <a:pt x="99016" y="113483"/>
                    <a:pt x="99938" y="119942"/>
                  </a:cubicBezTo>
                  <a:cubicBezTo>
                    <a:pt x="100861" y="126400"/>
                    <a:pt x="106396" y="139317"/>
                    <a:pt x="124849" y="151311"/>
                  </a:cubicBezTo>
                  <a:cubicBezTo>
                    <a:pt x="143302" y="163305"/>
                    <a:pt x="150682" y="177144"/>
                    <a:pt x="159909" y="181757"/>
                  </a:cubicBezTo>
                  <a:cubicBezTo>
                    <a:pt x="169135" y="186371"/>
                    <a:pt x="179284" y="185448"/>
                    <a:pt x="184820" y="192829"/>
                  </a:cubicBezTo>
                  <a:cubicBezTo>
                    <a:pt x="190355" y="200210"/>
                    <a:pt x="198659" y="203900"/>
                    <a:pt x="207885" y="207591"/>
                  </a:cubicBezTo>
                  <a:cubicBezTo>
                    <a:pt x="217112" y="212204"/>
                    <a:pt x="217112" y="221430"/>
                    <a:pt x="226338" y="223276"/>
                  </a:cubicBezTo>
                  <a:cubicBezTo>
                    <a:pt x="235564" y="224198"/>
                    <a:pt x="229106" y="232502"/>
                    <a:pt x="234642" y="238960"/>
                  </a:cubicBezTo>
                  <a:cubicBezTo>
                    <a:pt x="240177" y="245419"/>
                    <a:pt x="242023" y="259258"/>
                    <a:pt x="235564" y="266639"/>
                  </a:cubicBezTo>
                  <a:cubicBezTo>
                    <a:pt x="230029" y="274020"/>
                    <a:pt x="232796" y="287860"/>
                    <a:pt x="236487" y="287860"/>
                  </a:cubicBezTo>
                  <a:cubicBezTo>
                    <a:pt x="240177" y="287860"/>
                    <a:pt x="248481" y="274020"/>
                    <a:pt x="249404" y="266639"/>
                  </a:cubicBezTo>
                  <a:cubicBezTo>
                    <a:pt x="250326" y="259258"/>
                    <a:pt x="258630" y="259258"/>
                    <a:pt x="264165" y="250955"/>
                  </a:cubicBezTo>
                  <a:cubicBezTo>
                    <a:pt x="270624" y="242651"/>
                    <a:pt x="254939" y="240806"/>
                    <a:pt x="252171" y="230657"/>
                  </a:cubicBezTo>
                  <a:cubicBezTo>
                    <a:pt x="249404" y="220508"/>
                    <a:pt x="264165" y="211282"/>
                    <a:pt x="277082" y="219585"/>
                  </a:cubicBezTo>
                  <a:cubicBezTo>
                    <a:pt x="290922" y="227889"/>
                    <a:pt x="295535" y="233425"/>
                    <a:pt x="296457" y="220508"/>
                  </a:cubicBezTo>
                  <a:cubicBezTo>
                    <a:pt x="300148" y="205746"/>
                    <a:pt x="257708" y="189139"/>
                    <a:pt x="247558" y="1826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8" name="Google Shape;848;p63"/>
            <p:cNvSpPr/>
            <p:nvPr/>
          </p:nvSpPr>
          <p:spPr>
            <a:xfrm>
              <a:off x="6284215" y="3305595"/>
              <a:ext cx="31368" cy="42440"/>
            </a:xfrm>
            <a:custGeom>
              <a:avLst/>
              <a:gdLst/>
              <a:ahLst/>
              <a:cxnLst/>
              <a:rect l="l" t="t" r="r" b="b"/>
              <a:pathLst>
                <a:path w="31368" h="42440" extrusionOk="0">
                  <a:moveTo>
                    <a:pt x="11071" y="0"/>
                  </a:moveTo>
                  <a:cubicBezTo>
                    <a:pt x="5536" y="7381"/>
                    <a:pt x="922" y="16607"/>
                    <a:pt x="922" y="19375"/>
                  </a:cubicBezTo>
                  <a:cubicBezTo>
                    <a:pt x="922" y="20298"/>
                    <a:pt x="922" y="23988"/>
                    <a:pt x="0" y="27679"/>
                  </a:cubicBezTo>
                  <a:cubicBezTo>
                    <a:pt x="6458" y="33215"/>
                    <a:pt x="13839" y="38750"/>
                    <a:pt x="18453" y="41518"/>
                  </a:cubicBezTo>
                  <a:cubicBezTo>
                    <a:pt x="19375" y="41518"/>
                    <a:pt x="19375" y="42441"/>
                    <a:pt x="19375" y="42441"/>
                  </a:cubicBezTo>
                  <a:cubicBezTo>
                    <a:pt x="21220" y="34137"/>
                    <a:pt x="26756" y="24911"/>
                    <a:pt x="31369" y="23988"/>
                  </a:cubicBezTo>
                  <a:cubicBezTo>
                    <a:pt x="25833" y="16607"/>
                    <a:pt x="16607" y="5536"/>
                    <a:pt x="11071"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49" name="Google Shape;849;p63"/>
            <p:cNvSpPr/>
            <p:nvPr/>
          </p:nvSpPr>
          <p:spPr>
            <a:xfrm>
              <a:off x="6293441" y="3213333"/>
              <a:ext cx="104584" cy="129167"/>
            </a:xfrm>
            <a:custGeom>
              <a:avLst/>
              <a:gdLst/>
              <a:ahLst/>
              <a:cxnLst/>
              <a:rect l="l" t="t" r="r" b="b"/>
              <a:pathLst>
                <a:path w="104584" h="129167" extrusionOk="0">
                  <a:moveTo>
                    <a:pt x="93185" y="85804"/>
                  </a:moveTo>
                  <a:cubicBezTo>
                    <a:pt x="87650" y="80269"/>
                    <a:pt x="87650" y="71042"/>
                    <a:pt x="93185" y="68274"/>
                  </a:cubicBezTo>
                  <a:cubicBezTo>
                    <a:pt x="98721" y="65507"/>
                    <a:pt x="94107" y="59971"/>
                    <a:pt x="94107" y="54435"/>
                  </a:cubicBezTo>
                  <a:cubicBezTo>
                    <a:pt x="94107" y="48899"/>
                    <a:pt x="69197" y="47054"/>
                    <a:pt x="65506" y="46131"/>
                  </a:cubicBezTo>
                  <a:cubicBezTo>
                    <a:pt x="61816" y="45209"/>
                    <a:pt x="68274" y="29524"/>
                    <a:pt x="61816" y="29524"/>
                  </a:cubicBezTo>
                  <a:cubicBezTo>
                    <a:pt x="55358" y="29524"/>
                    <a:pt x="53512" y="24911"/>
                    <a:pt x="53512" y="20298"/>
                  </a:cubicBezTo>
                  <a:cubicBezTo>
                    <a:pt x="53512" y="15685"/>
                    <a:pt x="43363" y="8304"/>
                    <a:pt x="44286" y="5536"/>
                  </a:cubicBezTo>
                  <a:cubicBezTo>
                    <a:pt x="44286" y="5536"/>
                    <a:pt x="44286" y="4613"/>
                    <a:pt x="45208" y="4613"/>
                  </a:cubicBezTo>
                  <a:cubicBezTo>
                    <a:pt x="41518" y="3691"/>
                    <a:pt x="38750" y="3691"/>
                    <a:pt x="37827" y="3691"/>
                  </a:cubicBezTo>
                  <a:cubicBezTo>
                    <a:pt x="33214" y="2768"/>
                    <a:pt x="26756" y="0"/>
                    <a:pt x="26756" y="0"/>
                  </a:cubicBezTo>
                  <a:cubicBezTo>
                    <a:pt x="26756" y="0"/>
                    <a:pt x="11071" y="5536"/>
                    <a:pt x="0" y="8304"/>
                  </a:cubicBezTo>
                  <a:cubicBezTo>
                    <a:pt x="922" y="14762"/>
                    <a:pt x="2768" y="22143"/>
                    <a:pt x="6458" y="23988"/>
                  </a:cubicBezTo>
                  <a:cubicBezTo>
                    <a:pt x="14762" y="26756"/>
                    <a:pt x="11994" y="35060"/>
                    <a:pt x="14762" y="42441"/>
                  </a:cubicBezTo>
                  <a:cubicBezTo>
                    <a:pt x="17530" y="49822"/>
                    <a:pt x="16607" y="83036"/>
                    <a:pt x="12916" y="83036"/>
                  </a:cubicBezTo>
                  <a:cubicBezTo>
                    <a:pt x="11071" y="83036"/>
                    <a:pt x="7381" y="87650"/>
                    <a:pt x="3690" y="92263"/>
                  </a:cubicBezTo>
                  <a:cubicBezTo>
                    <a:pt x="9226" y="97799"/>
                    <a:pt x="18453" y="107947"/>
                    <a:pt x="23988" y="115328"/>
                  </a:cubicBezTo>
                  <a:cubicBezTo>
                    <a:pt x="23988" y="115328"/>
                    <a:pt x="24910" y="115328"/>
                    <a:pt x="24910" y="115328"/>
                  </a:cubicBezTo>
                  <a:cubicBezTo>
                    <a:pt x="30447" y="115328"/>
                    <a:pt x="48899" y="129168"/>
                    <a:pt x="48899" y="129168"/>
                  </a:cubicBezTo>
                  <a:cubicBezTo>
                    <a:pt x="48899" y="129168"/>
                    <a:pt x="75655" y="123632"/>
                    <a:pt x="94107" y="120864"/>
                  </a:cubicBezTo>
                  <a:cubicBezTo>
                    <a:pt x="94107" y="118096"/>
                    <a:pt x="95030" y="115328"/>
                    <a:pt x="95030" y="112560"/>
                  </a:cubicBezTo>
                  <a:cubicBezTo>
                    <a:pt x="94107" y="108870"/>
                    <a:pt x="98721" y="102412"/>
                    <a:pt x="103334" y="102412"/>
                  </a:cubicBezTo>
                  <a:cubicBezTo>
                    <a:pt x="107947" y="102412"/>
                    <a:pt x="98721" y="91340"/>
                    <a:pt x="93185" y="858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850" name="Google Shape;850;p63"/>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851" name="Google Shape;851;p63"/>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852" name="Google Shape;852;p63"/>
          <p:cNvSpPr/>
          <p:nvPr/>
        </p:nvSpPr>
        <p:spPr>
          <a:xfrm>
            <a:off x="7320812" y="250202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3" name="Google Shape;853;p63"/>
          <p:cNvSpPr/>
          <p:nvPr/>
        </p:nvSpPr>
        <p:spPr>
          <a:xfrm>
            <a:off x="7927108" y="253824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4" name="Google Shape;854;p63"/>
          <p:cNvSpPr/>
          <p:nvPr/>
        </p:nvSpPr>
        <p:spPr>
          <a:xfrm>
            <a:off x="6397932" y="349210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5" name="Google Shape;855;p63"/>
          <p:cNvSpPr/>
          <p:nvPr/>
        </p:nvSpPr>
        <p:spPr>
          <a:xfrm>
            <a:off x="7503142" y="329291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6" name="Google Shape;856;p63"/>
          <p:cNvSpPr/>
          <p:nvPr/>
        </p:nvSpPr>
        <p:spPr>
          <a:xfrm>
            <a:off x="7511226" y="299454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7" name="Google Shape;857;p63"/>
          <p:cNvSpPr/>
          <p:nvPr/>
        </p:nvSpPr>
        <p:spPr>
          <a:xfrm>
            <a:off x="6596536" y="361575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8" name="Google Shape;858;p63"/>
          <p:cNvSpPr/>
          <p:nvPr/>
        </p:nvSpPr>
        <p:spPr>
          <a:xfrm>
            <a:off x="9102924" y="313518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59" name="Google Shape;859;p63"/>
          <p:cNvSpPr/>
          <p:nvPr/>
        </p:nvSpPr>
        <p:spPr>
          <a:xfrm>
            <a:off x="8518539" y="3387888"/>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0" name="Google Shape;860;p63"/>
          <p:cNvSpPr/>
          <p:nvPr/>
        </p:nvSpPr>
        <p:spPr>
          <a:xfrm>
            <a:off x="7143986" y="374429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1" name="Google Shape;861;p63"/>
          <p:cNvSpPr/>
          <p:nvPr/>
        </p:nvSpPr>
        <p:spPr>
          <a:xfrm>
            <a:off x="6700598" y="389248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2" name="Google Shape;862;p63"/>
          <p:cNvSpPr/>
          <p:nvPr/>
        </p:nvSpPr>
        <p:spPr>
          <a:xfrm>
            <a:off x="7303107" y="418118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3" name="Google Shape;863;p63"/>
          <p:cNvSpPr/>
          <p:nvPr/>
        </p:nvSpPr>
        <p:spPr>
          <a:xfrm>
            <a:off x="7541693" y="45804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4" name="Google Shape;864;p63"/>
          <p:cNvSpPr/>
          <p:nvPr/>
        </p:nvSpPr>
        <p:spPr>
          <a:xfrm>
            <a:off x="8384086" y="495054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5" name="Google Shape;865;p63"/>
          <p:cNvSpPr/>
          <p:nvPr/>
        </p:nvSpPr>
        <p:spPr>
          <a:xfrm>
            <a:off x="8873955" y="460729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6" name="Google Shape;866;p63"/>
          <p:cNvSpPr/>
          <p:nvPr/>
        </p:nvSpPr>
        <p:spPr>
          <a:xfrm>
            <a:off x="9375667" y="538078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7" name="Google Shape;867;p63"/>
          <p:cNvSpPr/>
          <p:nvPr/>
        </p:nvSpPr>
        <p:spPr>
          <a:xfrm>
            <a:off x="6472993" y="461463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8" name="Google Shape;868;p63"/>
          <p:cNvSpPr/>
          <p:nvPr/>
        </p:nvSpPr>
        <p:spPr>
          <a:xfrm>
            <a:off x="6154179" y="474798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69" name="Google Shape;869;p63"/>
          <p:cNvSpPr/>
          <p:nvPr/>
        </p:nvSpPr>
        <p:spPr>
          <a:xfrm>
            <a:off x="5625325" y="481230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70" name="Google Shape;870;p63"/>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1" name="Google Shape;871;p63"/>
          <p:cNvSpPr txBox="1">
            <a:spLocks noGrp="1"/>
          </p:cNvSpPr>
          <p:nvPr>
            <p:ph type="body" idx="1"/>
          </p:nvPr>
        </p:nvSpPr>
        <p:spPr>
          <a:xfrm>
            <a:off x="650876" y="1575000"/>
            <a:ext cx="3860308" cy="401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2" name="Google Shape;872;p63"/>
          <p:cNvSpPr/>
          <p:nvPr/>
        </p:nvSpPr>
        <p:spPr>
          <a:xfrm>
            <a:off x="6652452" y="357299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873" name="Google Shape;873;p63"/>
          <p:cNvSpPr txBox="1"/>
          <p:nvPr/>
        </p:nvSpPr>
        <p:spPr>
          <a:xfrm>
            <a:off x="2709671" y="6166143"/>
            <a:ext cx="6772658" cy="317427"/>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AMSTERDAM – ATHENS – BARCELONA – BERLIN – COPENHAGEN – HEIDELBERG – ISTANBUL – LISBON – LONDON</a:t>
            </a:r>
            <a:br>
              <a:rPr lang="en-GB" sz="850" b="0" i="0" u="none" strike="noStrike" cap="none">
                <a:solidFill>
                  <a:schemeClr val="dk1"/>
                </a:solidFill>
                <a:latin typeface="Montserrat"/>
                <a:ea typeface="Montserrat"/>
                <a:cs typeface="Montserrat"/>
                <a:sym typeface="Montserrat"/>
              </a:rPr>
            </a:br>
            <a:r>
              <a:rPr lang="en-GB" sz="850" b="0" i="0" u="none" strike="noStrike" cap="none">
                <a:solidFill>
                  <a:schemeClr val="dk1"/>
                </a:solidFill>
                <a:latin typeface="Montserrat"/>
                <a:ea typeface="Montserrat"/>
                <a:cs typeface="Montserrat"/>
                <a:sym typeface="Montserrat"/>
              </a:rPr>
              <a:t>MADRID – MILAN – MOSCOW – OSLO – PARIS – ROME – ROTTERDAM – STOCKHOLM – TEL AVIV – VENICE – WARSAW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Slide - Title Only">
  <p:cSld name="3_Slide - Title Only">
    <p:spTree>
      <p:nvGrpSpPr>
        <p:cNvPr id="1" name="Shape 874"/>
        <p:cNvGrpSpPr/>
        <p:nvPr/>
      </p:nvGrpSpPr>
      <p:grpSpPr>
        <a:xfrm>
          <a:off x="0" y="0"/>
          <a:ext cx="0" cy="0"/>
          <a:chOff x="0" y="0"/>
          <a:chExt cx="0" cy="0"/>
        </a:xfrm>
      </p:grpSpPr>
      <p:sp>
        <p:nvSpPr>
          <p:cNvPr id="875" name="Google Shape;875;p64"/>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6" name="Google Shape;876;p64"/>
          <p:cNvSpPr txBox="1">
            <a:spLocks noGrp="1"/>
          </p:cNvSpPr>
          <p:nvPr>
            <p:ph type="sldNum" idx="12"/>
          </p:nvPr>
        </p:nvSpPr>
        <p:spPr>
          <a:xfrm>
            <a:off x="650875" y="6356350"/>
            <a:ext cx="777875"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877" name="Google Shape;877;p64"/>
          <p:cNvGrpSpPr/>
          <p:nvPr/>
        </p:nvGrpSpPr>
        <p:grpSpPr>
          <a:xfrm>
            <a:off x="5518380" y="437265"/>
            <a:ext cx="4705122" cy="5281274"/>
            <a:chOff x="5365980" y="3492359"/>
            <a:chExt cx="1762482" cy="1978303"/>
          </a:xfrm>
        </p:grpSpPr>
        <p:sp>
          <p:nvSpPr>
            <p:cNvPr id="878" name="Google Shape;878;p64"/>
            <p:cNvSpPr/>
            <p:nvPr/>
          </p:nvSpPr>
          <p:spPr>
            <a:xfrm>
              <a:off x="6117141" y="4970014"/>
              <a:ext cx="330378" cy="328930"/>
            </a:xfrm>
            <a:custGeom>
              <a:avLst/>
              <a:gdLst/>
              <a:ahLst/>
              <a:cxnLst/>
              <a:rect l="l" t="t" r="r" b="b"/>
              <a:pathLst>
                <a:path w="330378" h="328930" extrusionOk="0">
                  <a:moveTo>
                    <a:pt x="121865" y="316461"/>
                  </a:moveTo>
                  <a:cubicBezTo>
                    <a:pt x="121865" y="310925"/>
                    <a:pt x="131091" y="300776"/>
                    <a:pt x="136627" y="309080"/>
                  </a:cubicBezTo>
                  <a:cubicBezTo>
                    <a:pt x="142163" y="316461"/>
                    <a:pt x="139395" y="327533"/>
                    <a:pt x="150466" y="327533"/>
                  </a:cubicBezTo>
                  <a:cubicBezTo>
                    <a:pt x="161538" y="327533"/>
                    <a:pt x="180913" y="331223"/>
                    <a:pt x="183681" y="326610"/>
                  </a:cubicBezTo>
                  <a:cubicBezTo>
                    <a:pt x="186449" y="321997"/>
                    <a:pt x="200288" y="318306"/>
                    <a:pt x="200288" y="310003"/>
                  </a:cubicBezTo>
                  <a:cubicBezTo>
                    <a:pt x="200288" y="301699"/>
                    <a:pt x="200288" y="144852"/>
                    <a:pt x="200288" y="138394"/>
                  </a:cubicBezTo>
                  <a:cubicBezTo>
                    <a:pt x="200288" y="131936"/>
                    <a:pt x="226122" y="138394"/>
                    <a:pt x="226122" y="128245"/>
                  </a:cubicBezTo>
                  <a:cubicBezTo>
                    <a:pt x="226122" y="118096"/>
                    <a:pt x="226122" y="38750"/>
                    <a:pt x="226122" y="38750"/>
                  </a:cubicBezTo>
                  <a:cubicBezTo>
                    <a:pt x="226122" y="38750"/>
                    <a:pt x="245497" y="36905"/>
                    <a:pt x="251033" y="35982"/>
                  </a:cubicBezTo>
                  <a:cubicBezTo>
                    <a:pt x="256568" y="34137"/>
                    <a:pt x="275944" y="23988"/>
                    <a:pt x="280557" y="27679"/>
                  </a:cubicBezTo>
                  <a:cubicBezTo>
                    <a:pt x="285170" y="30447"/>
                    <a:pt x="291629" y="41518"/>
                    <a:pt x="294396" y="37828"/>
                  </a:cubicBezTo>
                  <a:cubicBezTo>
                    <a:pt x="297164" y="34137"/>
                    <a:pt x="305468" y="25833"/>
                    <a:pt x="312849" y="25833"/>
                  </a:cubicBezTo>
                  <a:cubicBezTo>
                    <a:pt x="317462" y="25833"/>
                    <a:pt x="323921" y="23988"/>
                    <a:pt x="330378" y="22143"/>
                  </a:cubicBezTo>
                  <a:cubicBezTo>
                    <a:pt x="329456" y="20298"/>
                    <a:pt x="328534" y="17530"/>
                    <a:pt x="328534" y="15684"/>
                  </a:cubicBezTo>
                  <a:cubicBezTo>
                    <a:pt x="328534" y="9226"/>
                    <a:pt x="281479" y="16607"/>
                    <a:pt x="274098" y="19375"/>
                  </a:cubicBezTo>
                  <a:cubicBezTo>
                    <a:pt x="266718" y="22143"/>
                    <a:pt x="241807" y="25833"/>
                    <a:pt x="233503" y="22143"/>
                  </a:cubicBezTo>
                  <a:cubicBezTo>
                    <a:pt x="226122" y="18453"/>
                    <a:pt x="176300" y="22143"/>
                    <a:pt x="176300" y="22143"/>
                  </a:cubicBezTo>
                  <a:lnTo>
                    <a:pt x="167074" y="12917"/>
                  </a:lnTo>
                  <a:cubicBezTo>
                    <a:pt x="167074" y="12917"/>
                    <a:pt x="86805" y="12917"/>
                    <a:pt x="77579" y="12917"/>
                  </a:cubicBezTo>
                  <a:cubicBezTo>
                    <a:pt x="68353" y="12917"/>
                    <a:pt x="61894" y="11994"/>
                    <a:pt x="54513" y="6458"/>
                  </a:cubicBezTo>
                  <a:cubicBezTo>
                    <a:pt x="47132" y="923"/>
                    <a:pt x="38829" y="923"/>
                    <a:pt x="29602" y="5536"/>
                  </a:cubicBezTo>
                  <a:cubicBezTo>
                    <a:pt x="20376" y="9226"/>
                    <a:pt x="24067" y="0"/>
                    <a:pt x="17608" y="0"/>
                  </a:cubicBezTo>
                  <a:cubicBezTo>
                    <a:pt x="11150" y="0"/>
                    <a:pt x="8382" y="6458"/>
                    <a:pt x="8382" y="6458"/>
                  </a:cubicBezTo>
                  <a:lnTo>
                    <a:pt x="78" y="8304"/>
                  </a:lnTo>
                  <a:cubicBezTo>
                    <a:pt x="-844" y="16607"/>
                    <a:pt x="6537" y="30447"/>
                    <a:pt x="14840" y="42441"/>
                  </a:cubicBezTo>
                  <a:cubicBezTo>
                    <a:pt x="24067" y="54435"/>
                    <a:pt x="34215" y="76578"/>
                    <a:pt x="39751" y="95953"/>
                  </a:cubicBezTo>
                  <a:cubicBezTo>
                    <a:pt x="45287" y="114406"/>
                    <a:pt x="61894" y="135626"/>
                    <a:pt x="66507" y="150388"/>
                  </a:cubicBezTo>
                  <a:cubicBezTo>
                    <a:pt x="71121" y="164227"/>
                    <a:pt x="63740" y="185448"/>
                    <a:pt x="67430" y="194674"/>
                  </a:cubicBezTo>
                  <a:cubicBezTo>
                    <a:pt x="72043" y="203901"/>
                    <a:pt x="74811" y="219585"/>
                    <a:pt x="76656" y="235270"/>
                  </a:cubicBezTo>
                  <a:cubicBezTo>
                    <a:pt x="79424" y="250954"/>
                    <a:pt x="80347" y="284169"/>
                    <a:pt x="94186" y="298008"/>
                  </a:cubicBezTo>
                  <a:cubicBezTo>
                    <a:pt x="99722" y="303544"/>
                    <a:pt x="105258" y="310925"/>
                    <a:pt x="110793" y="319229"/>
                  </a:cubicBezTo>
                  <a:cubicBezTo>
                    <a:pt x="117252" y="320151"/>
                    <a:pt x="121865" y="321074"/>
                    <a:pt x="121865" y="31646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79" name="Google Shape;879;p64"/>
            <p:cNvSpPr/>
            <p:nvPr/>
          </p:nvSpPr>
          <p:spPr>
            <a:xfrm>
              <a:off x="6447520" y="4934954"/>
              <a:ext cx="204931" cy="181757"/>
            </a:xfrm>
            <a:custGeom>
              <a:avLst/>
              <a:gdLst/>
              <a:ahLst/>
              <a:cxnLst/>
              <a:rect l="l" t="t" r="r" b="b"/>
              <a:pathLst>
                <a:path w="204931" h="181757" extrusionOk="0">
                  <a:moveTo>
                    <a:pt x="137472" y="8304"/>
                  </a:moveTo>
                  <a:lnTo>
                    <a:pt x="133781" y="0"/>
                  </a:lnTo>
                  <a:lnTo>
                    <a:pt x="111638" y="923"/>
                  </a:lnTo>
                  <a:cubicBezTo>
                    <a:pt x="96876" y="4613"/>
                    <a:pt x="96876" y="9226"/>
                    <a:pt x="96876" y="13839"/>
                  </a:cubicBezTo>
                  <a:cubicBezTo>
                    <a:pt x="96876" y="18453"/>
                    <a:pt x="83036" y="29524"/>
                    <a:pt x="72888" y="32292"/>
                  </a:cubicBezTo>
                  <a:cubicBezTo>
                    <a:pt x="62739" y="35060"/>
                    <a:pt x="51667" y="58126"/>
                    <a:pt x="46131" y="61816"/>
                  </a:cubicBezTo>
                  <a:cubicBezTo>
                    <a:pt x="39673" y="64584"/>
                    <a:pt x="19376" y="57203"/>
                    <a:pt x="12917" y="56280"/>
                  </a:cubicBezTo>
                  <a:cubicBezTo>
                    <a:pt x="10149" y="56280"/>
                    <a:pt x="4613" y="57203"/>
                    <a:pt x="0" y="58126"/>
                  </a:cubicBezTo>
                  <a:cubicBezTo>
                    <a:pt x="3691" y="64584"/>
                    <a:pt x="11995" y="72888"/>
                    <a:pt x="14762" y="72888"/>
                  </a:cubicBezTo>
                  <a:cubicBezTo>
                    <a:pt x="18453" y="72888"/>
                    <a:pt x="20298" y="100567"/>
                    <a:pt x="28602" y="104257"/>
                  </a:cubicBezTo>
                  <a:cubicBezTo>
                    <a:pt x="37828" y="107947"/>
                    <a:pt x="54435" y="117174"/>
                    <a:pt x="54435" y="122710"/>
                  </a:cubicBezTo>
                  <a:cubicBezTo>
                    <a:pt x="54435" y="128245"/>
                    <a:pt x="64584" y="134704"/>
                    <a:pt x="64584" y="142085"/>
                  </a:cubicBezTo>
                  <a:cubicBezTo>
                    <a:pt x="64584" y="149466"/>
                    <a:pt x="74733" y="160537"/>
                    <a:pt x="83036" y="160537"/>
                  </a:cubicBezTo>
                  <a:cubicBezTo>
                    <a:pt x="99644" y="159615"/>
                    <a:pt x="101489" y="166996"/>
                    <a:pt x="101489" y="171609"/>
                  </a:cubicBezTo>
                  <a:cubicBezTo>
                    <a:pt x="101489" y="176222"/>
                    <a:pt x="123632" y="171609"/>
                    <a:pt x="126400" y="176222"/>
                  </a:cubicBezTo>
                  <a:cubicBezTo>
                    <a:pt x="129168" y="180835"/>
                    <a:pt x="150389" y="178990"/>
                    <a:pt x="155924" y="181758"/>
                  </a:cubicBezTo>
                  <a:cubicBezTo>
                    <a:pt x="165150" y="172531"/>
                    <a:pt x="178067" y="161460"/>
                    <a:pt x="182681" y="155924"/>
                  </a:cubicBezTo>
                  <a:cubicBezTo>
                    <a:pt x="190061" y="146698"/>
                    <a:pt x="183603" y="133781"/>
                    <a:pt x="190061" y="130090"/>
                  </a:cubicBezTo>
                  <a:cubicBezTo>
                    <a:pt x="196520" y="126400"/>
                    <a:pt x="208514" y="111638"/>
                    <a:pt x="203901" y="110715"/>
                  </a:cubicBezTo>
                  <a:cubicBezTo>
                    <a:pt x="199288" y="109793"/>
                    <a:pt x="202978" y="97799"/>
                    <a:pt x="195597" y="91340"/>
                  </a:cubicBezTo>
                  <a:cubicBezTo>
                    <a:pt x="188216" y="84882"/>
                    <a:pt x="203901" y="81191"/>
                    <a:pt x="202978" y="68275"/>
                  </a:cubicBezTo>
                  <a:cubicBezTo>
                    <a:pt x="202056" y="55358"/>
                    <a:pt x="205746" y="30447"/>
                    <a:pt x="202056" y="27679"/>
                  </a:cubicBezTo>
                  <a:cubicBezTo>
                    <a:pt x="198365" y="24911"/>
                    <a:pt x="182681" y="23988"/>
                    <a:pt x="171609" y="17530"/>
                  </a:cubicBezTo>
                  <a:cubicBezTo>
                    <a:pt x="160537" y="11072"/>
                    <a:pt x="137472" y="8304"/>
                    <a:pt x="137472"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0" name="Google Shape;880;p64"/>
            <p:cNvSpPr/>
            <p:nvPr/>
          </p:nvSpPr>
          <p:spPr>
            <a:xfrm>
              <a:off x="6317429" y="4992157"/>
              <a:ext cx="232502" cy="250705"/>
            </a:xfrm>
            <a:custGeom>
              <a:avLst/>
              <a:gdLst/>
              <a:ahLst/>
              <a:cxnLst/>
              <a:rect l="l" t="t" r="r" b="b"/>
              <a:pathLst>
                <a:path w="232502" h="250705" extrusionOk="0">
                  <a:moveTo>
                    <a:pt x="213127" y="102412"/>
                  </a:moveTo>
                  <a:cubicBezTo>
                    <a:pt x="204823" y="102412"/>
                    <a:pt x="194674" y="92263"/>
                    <a:pt x="194674" y="83959"/>
                  </a:cubicBezTo>
                  <a:cubicBezTo>
                    <a:pt x="194674" y="75656"/>
                    <a:pt x="184525" y="69197"/>
                    <a:pt x="184525" y="64584"/>
                  </a:cubicBezTo>
                  <a:cubicBezTo>
                    <a:pt x="184525" y="59048"/>
                    <a:pt x="167918" y="50744"/>
                    <a:pt x="158692" y="46131"/>
                  </a:cubicBezTo>
                  <a:cubicBezTo>
                    <a:pt x="149466" y="42441"/>
                    <a:pt x="148543" y="14762"/>
                    <a:pt x="144853" y="14762"/>
                  </a:cubicBezTo>
                  <a:cubicBezTo>
                    <a:pt x="142085" y="14762"/>
                    <a:pt x="133781" y="6459"/>
                    <a:pt x="130090" y="0"/>
                  </a:cubicBezTo>
                  <a:cubicBezTo>
                    <a:pt x="123632" y="1845"/>
                    <a:pt x="117174" y="3690"/>
                    <a:pt x="112561" y="3690"/>
                  </a:cubicBezTo>
                  <a:cubicBezTo>
                    <a:pt x="105180" y="3690"/>
                    <a:pt x="96876" y="11072"/>
                    <a:pt x="94108" y="15685"/>
                  </a:cubicBezTo>
                  <a:cubicBezTo>
                    <a:pt x="91340" y="19375"/>
                    <a:pt x="84882" y="8304"/>
                    <a:pt x="80269" y="5536"/>
                  </a:cubicBezTo>
                  <a:cubicBezTo>
                    <a:pt x="75656" y="2768"/>
                    <a:pt x="56280" y="12917"/>
                    <a:pt x="50744" y="13839"/>
                  </a:cubicBezTo>
                  <a:cubicBezTo>
                    <a:pt x="45209" y="15685"/>
                    <a:pt x="25833" y="16607"/>
                    <a:pt x="25833" y="16607"/>
                  </a:cubicBezTo>
                  <a:cubicBezTo>
                    <a:pt x="25833" y="16607"/>
                    <a:pt x="25833" y="95953"/>
                    <a:pt x="25833" y="106102"/>
                  </a:cubicBezTo>
                  <a:cubicBezTo>
                    <a:pt x="25833" y="116251"/>
                    <a:pt x="0" y="109793"/>
                    <a:pt x="0" y="116251"/>
                  </a:cubicBezTo>
                  <a:cubicBezTo>
                    <a:pt x="0" y="119019"/>
                    <a:pt x="0" y="155001"/>
                    <a:pt x="0" y="192829"/>
                  </a:cubicBezTo>
                  <a:cubicBezTo>
                    <a:pt x="5536" y="194674"/>
                    <a:pt x="11072" y="197442"/>
                    <a:pt x="11994" y="201133"/>
                  </a:cubicBezTo>
                  <a:cubicBezTo>
                    <a:pt x="14762" y="208514"/>
                    <a:pt x="22143" y="226044"/>
                    <a:pt x="20298" y="230657"/>
                  </a:cubicBezTo>
                  <a:cubicBezTo>
                    <a:pt x="18453" y="235270"/>
                    <a:pt x="14762" y="232502"/>
                    <a:pt x="14762" y="237115"/>
                  </a:cubicBezTo>
                  <a:cubicBezTo>
                    <a:pt x="14762" y="241728"/>
                    <a:pt x="11994" y="249109"/>
                    <a:pt x="19375" y="249109"/>
                  </a:cubicBezTo>
                  <a:cubicBezTo>
                    <a:pt x="26756" y="249109"/>
                    <a:pt x="40596" y="253722"/>
                    <a:pt x="45209" y="247264"/>
                  </a:cubicBezTo>
                  <a:cubicBezTo>
                    <a:pt x="50744" y="240806"/>
                    <a:pt x="68275" y="226966"/>
                    <a:pt x="69197" y="220508"/>
                  </a:cubicBezTo>
                  <a:cubicBezTo>
                    <a:pt x="70119" y="213127"/>
                    <a:pt x="73810" y="198365"/>
                    <a:pt x="86727" y="206668"/>
                  </a:cubicBezTo>
                  <a:cubicBezTo>
                    <a:pt x="99644" y="214972"/>
                    <a:pt x="100567" y="216817"/>
                    <a:pt x="117174" y="216817"/>
                  </a:cubicBezTo>
                  <a:cubicBezTo>
                    <a:pt x="133781" y="216817"/>
                    <a:pt x="138394" y="215895"/>
                    <a:pt x="142085" y="204823"/>
                  </a:cubicBezTo>
                  <a:cubicBezTo>
                    <a:pt x="144853" y="193752"/>
                    <a:pt x="142085" y="185448"/>
                    <a:pt x="152233" y="185448"/>
                  </a:cubicBezTo>
                  <a:cubicBezTo>
                    <a:pt x="162382" y="185448"/>
                    <a:pt x="174377" y="176222"/>
                    <a:pt x="174377" y="168841"/>
                  </a:cubicBezTo>
                  <a:cubicBezTo>
                    <a:pt x="174377" y="161460"/>
                    <a:pt x="178990" y="151311"/>
                    <a:pt x="185448" y="151311"/>
                  </a:cubicBezTo>
                  <a:cubicBezTo>
                    <a:pt x="191906" y="151311"/>
                    <a:pt x="204823" y="143930"/>
                    <a:pt x="206669" y="135626"/>
                  </a:cubicBezTo>
                  <a:cubicBezTo>
                    <a:pt x="208513" y="128245"/>
                    <a:pt x="218663" y="131013"/>
                    <a:pt x="223276" y="126400"/>
                  </a:cubicBezTo>
                  <a:cubicBezTo>
                    <a:pt x="225121" y="124555"/>
                    <a:pt x="228811" y="119019"/>
                    <a:pt x="232502" y="113483"/>
                  </a:cubicBezTo>
                  <a:cubicBezTo>
                    <a:pt x="232502" y="113483"/>
                    <a:pt x="232502" y="113483"/>
                    <a:pt x="232502" y="113483"/>
                  </a:cubicBezTo>
                  <a:cubicBezTo>
                    <a:pt x="231579" y="108870"/>
                    <a:pt x="229734" y="101489"/>
                    <a:pt x="213127" y="10241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1" name="Google Shape;881;p64"/>
            <p:cNvSpPr/>
            <p:nvPr/>
          </p:nvSpPr>
          <p:spPr>
            <a:xfrm>
              <a:off x="6590527" y="5209897"/>
              <a:ext cx="35060" cy="42752"/>
            </a:xfrm>
            <a:custGeom>
              <a:avLst/>
              <a:gdLst/>
              <a:ahLst/>
              <a:cxnLst/>
              <a:rect l="l" t="t" r="r" b="b"/>
              <a:pathLst>
                <a:path w="35060" h="42752" extrusionOk="0">
                  <a:moveTo>
                    <a:pt x="17530" y="0"/>
                  </a:moveTo>
                  <a:cubicBezTo>
                    <a:pt x="11072" y="0"/>
                    <a:pt x="0" y="15684"/>
                    <a:pt x="0" y="18453"/>
                  </a:cubicBezTo>
                  <a:cubicBezTo>
                    <a:pt x="0" y="21220"/>
                    <a:pt x="8304" y="42441"/>
                    <a:pt x="15685" y="42441"/>
                  </a:cubicBezTo>
                  <a:cubicBezTo>
                    <a:pt x="23989" y="43363"/>
                    <a:pt x="29524" y="42441"/>
                    <a:pt x="30447" y="36905"/>
                  </a:cubicBezTo>
                  <a:cubicBezTo>
                    <a:pt x="30447" y="34137"/>
                    <a:pt x="33215" y="31369"/>
                    <a:pt x="35060" y="29524"/>
                  </a:cubicBezTo>
                  <a:cubicBezTo>
                    <a:pt x="34137" y="24911"/>
                    <a:pt x="33215" y="13839"/>
                    <a:pt x="32292" y="7381"/>
                  </a:cubicBezTo>
                  <a:cubicBezTo>
                    <a:pt x="27679" y="3690"/>
                    <a:pt x="22143" y="0"/>
                    <a:pt x="17530" y="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2" name="Google Shape;882;p64"/>
            <p:cNvSpPr/>
            <p:nvPr/>
          </p:nvSpPr>
          <p:spPr>
            <a:xfrm>
              <a:off x="6496419" y="5288211"/>
              <a:ext cx="59047" cy="59157"/>
            </a:xfrm>
            <a:custGeom>
              <a:avLst/>
              <a:gdLst/>
              <a:ahLst/>
              <a:cxnLst/>
              <a:rect l="l" t="t" r="r" b="b"/>
              <a:pathLst>
                <a:path w="59047" h="59157" extrusionOk="0">
                  <a:moveTo>
                    <a:pt x="41518" y="1955"/>
                  </a:moveTo>
                  <a:cubicBezTo>
                    <a:pt x="38750" y="-4503"/>
                    <a:pt x="18453" y="6568"/>
                    <a:pt x="15684" y="13027"/>
                  </a:cubicBezTo>
                  <a:cubicBezTo>
                    <a:pt x="12916" y="19485"/>
                    <a:pt x="0" y="36092"/>
                    <a:pt x="0" y="36092"/>
                  </a:cubicBezTo>
                  <a:lnTo>
                    <a:pt x="15684" y="57313"/>
                  </a:lnTo>
                  <a:lnTo>
                    <a:pt x="26756" y="59158"/>
                  </a:lnTo>
                  <a:cubicBezTo>
                    <a:pt x="26756" y="59158"/>
                    <a:pt x="29524" y="51777"/>
                    <a:pt x="33214" y="45318"/>
                  </a:cubicBezTo>
                  <a:cubicBezTo>
                    <a:pt x="35982" y="38860"/>
                    <a:pt x="49822" y="47164"/>
                    <a:pt x="49822" y="40705"/>
                  </a:cubicBezTo>
                  <a:cubicBezTo>
                    <a:pt x="49822" y="34247"/>
                    <a:pt x="59048" y="28711"/>
                    <a:pt x="59048" y="22253"/>
                  </a:cubicBezTo>
                  <a:cubicBezTo>
                    <a:pt x="59048" y="15794"/>
                    <a:pt x="45208" y="7491"/>
                    <a:pt x="41518" y="195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3" name="Google Shape;883;p64"/>
            <p:cNvSpPr/>
            <p:nvPr/>
          </p:nvSpPr>
          <p:spPr>
            <a:xfrm>
              <a:off x="6226089" y="5105640"/>
              <a:ext cx="415182" cy="365022"/>
            </a:xfrm>
            <a:custGeom>
              <a:avLst/>
              <a:gdLst/>
              <a:ahLst/>
              <a:cxnLst/>
              <a:rect l="l" t="t" r="r" b="b"/>
              <a:pathLst>
                <a:path w="415182" h="365022" extrusionOk="0">
                  <a:moveTo>
                    <a:pt x="399498" y="136549"/>
                  </a:moveTo>
                  <a:cubicBezTo>
                    <a:pt x="399498" y="136549"/>
                    <a:pt x="399498" y="135626"/>
                    <a:pt x="399498" y="133781"/>
                  </a:cubicBezTo>
                  <a:cubicBezTo>
                    <a:pt x="397653" y="135626"/>
                    <a:pt x="395807" y="137472"/>
                    <a:pt x="394885" y="141162"/>
                  </a:cubicBezTo>
                  <a:cubicBezTo>
                    <a:pt x="393962" y="146698"/>
                    <a:pt x="388426" y="147620"/>
                    <a:pt x="380122" y="146698"/>
                  </a:cubicBezTo>
                  <a:cubicBezTo>
                    <a:pt x="371819" y="145775"/>
                    <a:pt x="364438" y="125477"/>
                    <a:pt x="364438" y="122710"/>
                  </a:cubicBezTo>
                  <a:cubicBezTo>
                    <a:pt x="364438" y="119942"/>
                    <a:pt x="375509" y="104257"/>
                    <a:pt x="381968" y="104257"/>
                  </a:cubicBezTo>
                  <a:cubicBezTo>
                    <a:pt x="386581" y="104257"/>
                    <a:pt x="392116" y="108870"/>
                    <a:pt x="396730" y="111638"/>
                  </a:cubicBezTo>
                  <a:cubicBezTo>
                    <a:pt x="396730" y="108870"/>
                    <a:pt x="396730" y="107025"/>
                    <a:pt x="396730" y="107025"/>
                  </a:cubicBezTo>
                  <a:cubicBezTo>
                    <a:pt x="397653" y="103334"/>
                    <a:pt x="401343" y="63661"/>
                    <a:pt x="393962" y="59971"/>
                  </a:cubicBezTo>
                  <a:cubicBezTo>
                    <a:pt x="386581" y="56280"/>
                    <a:pt x="380122" y="15685"/>
                    <a:pt x="377355" y="11072"/>
                  </a:cubicBezTo>
                  <a:cubicBezTo>
                    <a:pt x="374587" y="6459"/>
                    <a:pt x="349676" y="9226"/>
                    <a:pt x="346908" y="4613"/>
                  </a:cubicBezTo>
                  <a:cubicBezTo>
                    <a:pt x="344140" y="0"/>
                    <a:pt x="322919" y="4613"/>
                    <a:pt x="321997" y="0"/>
                  </a:cubicBezTo>
                  <a:cubicBezTo>
                    <a:pt x="318306" y="4613"/>
                    <a:pt x="314616" y="10149"/>
                    <a:pt x="312771" y="12917"/>
                  </a:cubicBezTo>
                  <a:cubicBezTo>
                    <a:pt x="309080" y="17530"/>
                    <a:pt x="298009" y="14762"/>
                    <a:pt x="296164" y="22143"/>
                  </a:cubicBezTo>
                  <a:cubicBezTo>
                    <a:pt x="294318" y="29524"/>
                    <a:pt x="281401" y="37828"/>
                    <a:pt x="274943" y="37828"/>
                  </a:cubicBezTo>
                  <a:cubicBezTo>
                    <a:pt x="268485" y="37828"/>
                    <a:pt x="263872" y="48899"/>
                    <a:pt x="263872" y="55358"/>
                  </a:cubicBezTo>
                  <a:cubicBezTo>
                    <a:pt x="263872" y="61816"/>
                    <a:pt x="251878" y="71965"/>
                    <a:pt x="241728" y="71965"/>
                  </a:cubicBezTo>
                  <a:cubicBezTo>
                    <a:pt x="231580" y="71965"/>
                    <a:pt x="234347" y="80269"/>
                    <a:pt x="231580" y="91340"/>
                  </a:cubicBezTo>
                  <a:cubicBezTo>
                    <a:pt x="228812" y="102412"/>
                    <a:pt x="224199" y="103334"/>
                    <a:pt x="206669" y="103334"/>
                  </a:cubicBezTo>
                  <a:cubicBezTo>
                    <a:pt x="190061" y="103334"/>
                    <a:pt x="189139" y="101489"/>
                    <a:pt x="176222" y="93185"/>
                  </a:cubicBezTo>
                  <a:cubicBezTo>
                    <a:pt x="163305" y="84882"/>
                    <a:pt x="159615" y="100567"/>
                    <a:pt x="158692" y="107025"/>
                  </a:cubicBezTo>
                  <a:cubicBezTo>
                    <a:pt x="157770" y="114406"/>
                    <a:pt x="140239" y="128245"/>
                    <a:pt x="134704" y="133781"/>
                  </a:cubicBezTo>
                  <a:cubicBezTo>
                    <a:pt x="129168" y="140239"/>
                    <a:pt x="116251" y="135626"/>
                    <a:pt x="108870" y="135626"/>
                  </a:cubicBezTo>
                  <a:cubicBezTo>
                    <a:pt x="101489" y="135626"/>
                    <a:pt x="104257" y="128245"/>
                    <a:pt x="104257" y="123632"/>
                  </a:cubicBezTo>
                  <a:cubicBezTo>
                    <a:pt x="104257" y="119019"/>
                    <a:pt x="107947" y="121787"/>
                    <a:pt x="109793" y="117174"/>
                  </a:cubicBezTo>
                  <a:cubicBezTo>
                    <a:pt x="111638" y="112561"/>
                    <a:pt x="104257" y="95953"/>
                    <a:pt x="101489" y="87650"/>
                  </a:cubicBezTo>
                  <a:cubicBezTo>
                    <a:pt x="100567" y="83959"/>
                    <a:pt x="95031" y="81191"/>
                    <a:pt x="89495" y="79346"/>
                  </a:cubicBezTo>
                  <a:cubicBezTo>
                    <a:pt x="89495" y="122710"/>
                    <a:pt x="89495" y="169764"/>
                    <a:pt x="89495" y="174377"/>
                  </a:cubicBezTo>
                  <a:cubicBezTo>
                    <a:pt x="89495" y="182680"/>
                    <a:pt x="75656" y="186371"/>
                    <a:pt x="72888" y="190984"/>
                  </a:cubicBezTo>
                  <a:cubicBezTo>
                    <a:pt x="70120" y="195597"/>
                    <a:pt x="50744" y="191907"/>
                    <a:pt x="39673" y="191907"/>
                  </a:cubicBezTo>
                  <a:cubicBezTo>
                    <a:pt x="28602" y="191907"/>
                    <a:pt x="31370" y="180835"/>
                    <a:pt x="25834" y="173454"/>
                  </a:cubicBezTo>
                  <a:cubicBezTo>
                    <a:pt x="20298" y="166073"/>
                    <a:pt x="11072" y="176222"/>
                    <a:pt x="11072" y="180835"/>
                  </a:cubicBezTo>
                  <a:cubicBezTo>
                    <a:pt x="11072" y="184525"/>
                    <a:pt x="6459" y="184525"/>
                    <a:pt x="0" y="183603"/>
                  </a:cubicBezTo>
                  <a:cubicBezTo>
                    <a:pt x="8304" y="196520"/>
                    <a:pt x="15685" y="212204"/>
                    <a:pt x="19376" y="225121"/>
                  </a:cubicBezTo>
                  <a:cubicBezTo>
                    <a:pt x="25834" y="245419"/>
                    <a:pt x="40596" y="264794"/>
                    <a:pt x="44287" y="276788"/>
                  </a:cubicBezTo>
                  <a:cubicBezTo>
                    <a:pt x="47977" y="288782"/>
                    <a:pt x="52590" y="299854"/>
                    <a:pt x="44287" y="300776"/>
                  </a:cubicBezTo>
                  <a:cubicBezTo>
                    <a:pt x="35983" y="301699"/>
                    <a:pt x="35983" y="309080"/>
                    <a:pt x="44287" y="321997"/>
                  </a:cubicBezTo>
                  <a:cubicBezTo>
                    <a:pt x="52590" y="334914"/>
                    <a:pt x="45209" y="343217"/>
                    <a:pt x="52590" y="344140"/>
                  </a:cubicBezTo>
                  <a:cubicBezTo>
                    <a:pt x="59971" y="345985"/>
                    <a:pt x="57203" y="350598"/>
                    <a:pt x="63661" y="350598"/>
                  </a:cubicBezTo>
                  <a:cubicBezTo>
                    <a:pt x="70120" y="350598"/>
                    <a:pt x="73810" y="357057"/>
                    <a:pt x="77501" y="361670"/>
                  </a:cubicBezTo>
                  <a:cubicBezTo>
                    <a:pt x="81192" y="366283"/>
                    <a:pt x="90418" y="366283"/>
                    <a:pt x="94108" y="360747"/>
                  </a:cubicBezTo>
                  <a:cubicBezTo>
                    <a:pt x="98721" y="354289"/>
                    <a:pt x="111638" y="352444"/>
                    <a:pt x="124555" y="352444"/>
                  </a:cubicBezTo>
                  <a:cubicBezTo>
                    <a:pt x="138394" y="352444"/>
                    <a:pt x="135626" y="346908"/>
                    <a:pt x="148543" y="343217"/>
                  </a:cubicBezTo>
                  <a:cubicBezTo>
                    <a:pt x="161460" y="339527"/>
                    <a:pt x="177144" y="338604"/>
                    <a:pt x="188216" y="343217"/>
                  </a:cubicBezTo>
                  <a:cubicBezTo>
                    <a:pt x="199288" y="346908"/>
                    <a:pt x="207591" y="343217"/>
                    <a:pt x="213127" y="340450"/>
                  </a:cubicBezTo>
                  <a:cubicBezTo>
                    <a:pt x="218663" y="336759"/>
                    <a:pt x="228812" y="345985"/>
                    <a:pt x="229734" y="336759"/>
                  </a:cubicBezTo>
                  <a:cubicBezTo>
                    <a:pt x="230657" y="327533"/>
                    <a:pt x="241728" y="329378"/>
                    <a:pt x="250955" y="329378"/>
                  </a:cubicBezTo>
                  <a:cubicBezTo>
                    <a:pt x="261104" y="329378"/>
                    <a:pt x="285092" y="313693"/>
                    <a:pt x="304467" y="295241"/>
                  </a:cubicBezTo>
                  <a:cubicBezTo>
                    <a:pt x="323842" y="276788"/>
                    <a:pt x="355211" y="237115"/>
                    <a:pt x="366283" y="219585"/>
                  </a:cubicBezTo>
                  <a:cubicBezTo>
                    <a:pt x="377355" y="201133"/>
                    <a:pt x="394885" y="186371"/>
                    <a:pt x="403188" y="178067"/>
                  </a:cubicBezTo>
                  <a:cubicBezTo>
                    <a:pt x="409647" y="171609"/>
                    <a:pt x="413337" y="150388"/>
                    <a:pt x="415182" y="135626"/>
                  </a:cubicBezTo>
                  <a:cubicBezTo>
                    <a:pt x="410569" y="134704"/>
                    <a:pt x="399498" y="136549"/>
                    <a:pt x="399498" y="136549"/>
                  </a:cubicBezTo>
                  <a:close/>
                  <a:moveTo>
                    <a:pt x="320152" y="222353"/>
                  </a:moveTo>
                  <a:cubicBezTo>
                    <a:pt x="320152" y="228812"/>
                    <a:pt x="306312" y="220508"/>
                    <a:pt x="303544" y="226966"/>
                  </a:cubicBezTo>
                  <a:cubicBezTo>
                    <a:pt x="300777" y="233425"/>
                    <a:pt x="297086" y="240806"/>
                    <a:pt x="297086" y="240806"/>
                  </a:cubicBezTo>
                  <a:lnTo>
                    <a:pt x="286014" y="238961"/>
                  </a:lnTo>
                  <a:lnTo>
                    <a:pt x="270330" y="217740"/>
                  </a:lnTo>
                  <a:cubicBezTo>
                    <a:pt x="270330" y="217740"/>
                    <a:pt x="282324" y="201133"/>
                    <a:pt x="286014" y="194674"/>
                  </a:cubicBezTo>
                  <a:cubicBezTo>
                    <a:pt x="288783" y="188216"/>
                    <a:pt x="309080" y="178067"/>
                    <a:pt x="311848" y="183603"/>
                  </a:cubicBezTo>
                  <a:cubicBezTo>
                    <a:pt x="314616" y="190061"/>
                    <a:pt x="328456" y="197442"/>
                    <a:pt x="328456" y="203901"/>
                  </a:cubicBezTo>
                  <a:cubicBezTo>
                    <a:pt x="328456" y="210359"/>
                    <a:pt x="320152" y="216817"/>
                    <a:pt x="320152" y="2223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4" name="Google Shape;884;p64"/>
            <p:cNvSpPr/>
            <p:nvPr/>
          </p:nvSpPr>
          <p:spPr>
            <a:xfrm>
              <a:off x="6117219" y="4673441"/>
              <a:ext cx="305389" cy="321191"/>
            </a:xfrm>
            <a:custGeom>
              <a:avLst/>
              <a:gdLst/>
              <a:ahLst/>
              <a:cxnLst/>
              <a:rect l="l" t="t" r="r" b="b"/>
              <a:pathLst>
                <a:path w="305389" h="321191" extrusionOk="0">
                  <a:moveTo>
                    <a:pt x="17530" y="297496"/>
                  </a:moveTo>
                  <a:cubicBezTo>
                    <a:pt x="23989" y="297496"/>
                    <a:pt x="20298" y="306722"/>
                    <a:pt x="29524" y="303032"/>
                  </a:cubicBezTo>
                  <a:cubicBezTo>
                    <a:pt x="38750" y="299341"/>
                    <a:pt x="46131" y="299341"/>
                    <a:pt x="54435" y="303954"/>
                  </a:cubicBezTo>
                  <a:cubicBezTo>
                    <a:pt x="61816" y="309490"/>
                    <a:pt x="68275" y="310413"/>
                    <a:pt x="77501" y="310413"/>
                  </a:cubicBezTo>
                  <a:cubicBezTo>
                    <a:pt x="86727" y="310413"/>
                    <a:pt x="166996" y="310413"/>
                    <a:pt x="166996" y="310413"/>
                  </a:cubicBezTo>
                  <a:lnTo>
                    <a:pt x="176222" y="319639"/>
                  </a:lnTo>
                  <a:cubicBezTo>
                    <a:pt x="176222" y="319639"/>
                    <a:pt x="226044" y="315949"/>
                    <a:pt x="233425" y="319639"/>
                  </a:cubicBezTo>
                  <a:cubicBezTo>
                    <a:pt x="240806" y="323330"/>
                    <a:pt x="265716" y="319639"/>
                    <a:pt x="274020" y="316871"/>
                  </a:cubicBezTo>
                  <a:cubicBezTo>
                    <a:pt x="274943" y="316871"/>
                    <a:pt x="277711" y="315949"/>
                    <a:pt x="281401" y="315026"/>
                  </a:cubicBezTo>
                  <a:lnTo>
                    <a:pt x="251877" y="274430"/>
                  </a:lnTo>
                  <a:lnTo>
                    <a:pt x="254645" y="187703"/>
                  </a:lnTo>
                  <a:lnTo>
                    <a:pt x="293395" y="188626"/>
                  </a:lnTo>
                  <a:lnTo>
                    <a:pt x="299854" y="182168"/>
                  </a:lnTo>
                  <a:lnTo>
                    <a:pt x="305390" y="130501"/>
                  </a:lnTo>
                  <a:cubicBezTo>
                    <a:pt x="303544" y="129578"/>
                    <a:pt x="300777" y="128655"/>
                    <a:pt x="298008" y="130501"/>
                  </a:cubicBezTo>
                  <a:cubicBezTo>
                    <a:pt x="289705" y="134191"/>
                    <a:pt x="283247" y="133268"/>
                    <a:pt x="274943" y="133268"/>
                  </a:cubicBezTo>
                  <a:cubicBezTo>
                    <a:pt x="266639" y="133268"/>
                    <a:pt x="265716" y="141572"/>
                    <a:pt x="261103" y="140649"/>
                  </a:cubicBezTo>
                  <a:cubicBezTo>
                    <a:pt x="256490" y="139727"/>
                    <a:pt x="260181" y="125887"/>
                    <a:pt x="261103" y="119429"/>
                  </a:cubicBezTo>
                  <a:cubicBezTo>
                    <a:pt x="262026" y="112971"/>
                    <a:pt x="253722" y="102822"/>
                    <a:pt x="248187" y="98209"/>
                  </a:cubicBezTo>
                  <a:cubicBezTo>
                    <a:pt x="242651" y="93595"/>
                    <a:pt x="255568" y="64994"/>
                    <a:pt x="251877" y="61304"/>
                  </a:cubicBezTo>
                  <a:cubicBezTo>
                    <a:pt x="248187" y="57613"/>
                    <a:pt x="247264" y="48387"/>
                    <a:pt x="247264" y="40083"/>
                  </a:cubicBezTo>
                  <a:cubicBezTo>
                    <a:pt x="247264" y="31779"/>
                    <a:pt x="241728" y="36392"/>
                    <a:pt x="229734" y="36392"/>
                  </a:cubicBezTo>
                  <a:cubicBezTo>
                    <a:pt x="217740" y="36392"/>
                    <a:pt x="216817" y="30857"/>
                    <a:pt x="216817" y="30857"/>
                  </a:cubicBezTo>
                  <a:cubicBezTo>
                    <a:pt x="216817" y="30857"/>
                    <a:pt x="202978" y="27166"/>
                    <a:pt x="195597" y="30857"/>
                  </a:cubicBezTo>
                  <a:cubicBezTo>
                    <a:pt x="188216" y="34547"/>
                    <a:pt x="190061" y="54845"/>
                    <a:pt x="185448" y="53922"/>
                  </a:cubicBezTo>
                  <a:cubicBezTo>
                    <a:pt x="180835" y="53000"/>
                    <a:pt x="166996" y="54845"/>
                    <a:pt x="155001" y="58535"/>
                  </a:cubicBezTo>
                  <a:cubicBezTo>
                    <a:pt x="143007" y="62226"/>
                    <a:pt x="138394" y="55768"/>
                    <a:pt x="132859" y="41928"/>
                  </a:cubicBezTo>
                  <a:cubicBezTo>
                    <a:pt x="127322" y="28089"/>
                    <a:pt x="119942" y="32702"/>
                    <a:pt x="122709" y="22553"/>
                  </a:cubicBezTo>
                  <a:cubicBezTo>
                    <a:pt x="125478" y="12404"/>
                    <a:pt x="118096" y="410"/>
                    <a:pt x="118096" y="410"/>
                  </a:cubicBezTo>
                  <a:cubicBezTo>
                    <a:pt x="118096" y="410"/>
                    <a:pt x="42441" y="-513"/>
                    <a:pt x="34137" y="410"/>
                  </a:cubicBezTo>
                  <a:cubicBezTo>
                    <a:pt x="30447" y="1333"/>
                    <a:pt x="24911" y="4101"/>
                    <a:pt x="19375" y="8714"/>
                  </a:cubicBezTo>
                  <a:cubicBezTo>
                    <a:pt x="23989" y="26244"/>
                    <a:pt x="38750" y="55768"/>
                    <a:pt x="42441" y="63149"/>
                  </a:cubicBezTo>
                  <a:cubicBezTo>
                    <a:pt x="46131" y="70530"/>
                    <a:pt x="37828" y="76988"/>
                    <a:pt x="37828" y="90827"/>
                  </a:cubicBezTo>
                  <a:cubicBezTo>
                    <a:pt x="37828" y="104667"/>
                    <a:pt x="52590" y="128655"/>
                    <a:pt x="54435" y="145263"/>
                  </a:cubicBezTo>
                  <a:cubicBezTo>
                    <a:pt x="56281" y="161870"/>
                    <a:pt x="45209" y="172019"/>
                    <a:pt x="35983" y="183090"/>
                  </a:cubicBezTo>
                  <a:cubicBezTo>
                    <a:pt x="26756" y="194162"/>
                    <a:pt x="17530" y="218150"/>
                    <a:pt x="17530" y="232912"/>
                  </a:cubicBezTo>
                  <a:cubicBezTo>
                    <a:pt x="17530" y="247674"/>
                    <a:pt x="3691" y="262436"/>
                    <a:pt x="3691" y="269817"/>
                  </a:cubicBezTo>
                  <a:cubicBezTo>
                    <a:pt x="3691" y="277198"/>
                    <a:pt x="1845" y="297496"/>
                    <a:pt x="0" y="304877"/>
                  </a:cubicBezTo>
                  <a:cubicBezTo>
                    <a:pt x="0" y="304877"/>
                    <a:pt x="0" y="305800"/>
                    <a:pt x="0" y="305800"/>
                  </a:cubicBezTo>
                  <a:lnTo>
                    <a:pt x="8304" y="303954"/>
                  </a:lnTo>
                  <a:cubicBezTo>
                    <a:pt x="8304" y="303954"/>
                    <a:pt x="11072" y="297496"/>
                    <a:pt x="17530" y="2974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5" name="Google Shape;885;p64"/>
            <p:cNvSpPr/>
            <p:nvPr/>
          </p:nvSpPr>
          <p:spPr>
            <a:xfrm>
              <a:off x="6367252" y="4734745"/>
              <a:ext cx="298930" cy="263566"/>
            </a:xfrm>
            <a:custGeom>
              <a:avLst/>
              <a:gdLst/>
              <a:ahLst/>
              <a:cxnLst/>
              <a:rect l="l" t="t" r="r" b="b"/>
              <a:pathLst>
                <a:path w="298930" h="263566" extrusionOk="0">
                  <a:moveTo>
                    <a:pt x="230657" y="11071"/>
                  </a:moveTo>
                  <a:cubicBezTo>
                    <a:pt x="226966" y="11071"/>
                    <a:pt x="218662" y="5536"/>
                    <a:pt x="212204" y="0"/>
                  </a:cubicBezTo>
                  <a:cubicBezTo>
                    <a:pt x="207591" y="5536"/>
                    <a:pt x="189139" y="4613"/>
                    <a:pt x="180835" y="4613"/>
                  </a:cubicBezTo>
                  <a:cubicBezTo>
                    <a:pt x="171608" y="4613"/>
                    <a:pt x="179912" y="17530"/>
                    <a:pt x="173454" y="22143"/>
                  </a:cubicBezTo>
                  <a:cubicBezTo>
                    <a:pt x="166995" y="26756"/>
                    <a:pt x="165150" y="34137"/>
                    <a:pt x="169763" y="35982"/>
                  </a:cubicBezTo>
                  <a:cubicBezTo>
                    <a:pt x="174376" y="37828"/>
                    <a:pt x="168841" y="58125"/>
                    <a:pt x="168841" y="64584"/>
                  </a:cubicBezTo>
                  <a:cubicBezTo>
                    <a:pt x="168841" y="71042"/>
                    <a:pt x="159614" y="86727"/>
                    <a:pt x="163305" y="88572"/>
                  </a:cubicBezTo>
                  <a:cubicBezTo>
                    <a:pt x="166995" y="90417"/>
                    <a:pt x="172531" y="107025"/>
                    <a:pt x="180835" y="109793"/>
                  </a:cubicBezTo>
                  <a:cubicBezTo>
                    <a:pt x="189139" y="112560"/>
                    <a:pt x="194674" y="104257"/>
                    <a:pt x="198365" y="104257"/>
                  </a:cubicBezTo>
                  <a:cubicBezTo>
                    <a:pt x="202055" y="104257"/>
                    <a:pt x="202055" y="114406"/>
                    <a:pt x="202055" y="122709"/>
                  </a:cubicBezTo>
                  <a:cubicBezTo>
                    <a:pt x="202055" y="131013"/>
                    <a:pt x="197442" y="134704"/>
                    <a:pt x="197442" y="134704"/>
                  </a:cubicBezTo>
                  <a:cubicBezTo>
                    <a:pt x="197442" y="134704"/>
                    <a:pt x="184525" y="139317"/>
                    <a:pt x="178989" y="134704"/>
                  </a:cubicBezTo>
                  <a:cubicBezTo>
                    <a:pt x="173454" y="130090"/>
                    <a:pt x="168841" y="117173"/>
                    <a:pt x="168841" y="112560"/>
                  </a:cubicBezTo>
                  <a:cubicBezTo>
                    <a:pt x="168841" y="107947"/>
                    <a:pt x="155001" y="107947"/>
                    <a:pt x="149465" y="107947"/>
                  </a:cubicBezTo>
                  <a:cubicBezTo>
                    <a:pt x="143930" y="107947"/>
                    <a:pt x="137471" y="97799"/>
                    <a:pt x="135626" y="93185"/>
                  </a:cubicBezTo>
                  <a:cubicBezTo>
                    <a:pt x="133781" y="88572"/>
                    <a:pt x="126399" y="94108"/>
                    <a:pt x="126399" y="97799"/>
                  </a:cubicBezTo>
                  <a:cubicBezTo>
                    <a:pt x="126399" y="101489"/>
                    <a:pt x="120864" y="101489"/>
                    <a:pt x="114405" y="101489"/>
                  </a:cubicBezTo>
                  <a:cubicBezTo>
                    <a:pt x="107947" y="101489"/>
                    <a:pt x="96876" y="92263"/>
                    <a:pt x="92263" y="94108"/>
                  </a:cubicBezTo>
                  <a:cubicBezTo>
                    <a:pt x="87650" y="95953"/>
                    <a:pt x="83036" y="85804"/>
                    <a:pt x="83959" y="81191"/>
                  </a:cubicBezTo>
                  <a:cubicBezTo>
                    <a:pt x="84881" y="76578"/>
                    <a:pt x="71965" y="80268"/>
                    <a:pt x="67352" y="82114"/>
                  </a:cubicBezTo>
                  <a:cubicBezTo>
                    <a:pt x="62739" y="83959"/>
                    <a:pt x="59971" y="76578"/>
                    <a:pt x="59971" y="76578"/>
                  </a:cubicBezTo>
                  <a:cubicBezTo>
                    <a:pt x="59971" y="76578"/>
                    <a:pt x="57202" y="71965"/>
                    <a:pt x="53512" y="70120"/>
                  </a:cubicBezTo>
                  <a:lnTo>
                    <a:pt x="47976" y="121787"/>
                  </a:lnTo>
                  <a:lnTo>
                    <a:pt x="41518" y="128245"/>
                  </a:lnTo>
                  <a:lnTo>
                    <a:pt x="2768" y="127322"/>
                  </a:lnTo>
                  <a:lnTo>
                    <a:pt x="0" y="214049"/>
                  </a:lnTo>
                  <a:lnTo>
                    <a:pt x="29524" y="254645"/>
                  </a:lnTo>
                  <a:cubicBezTo>
                    <a:pt x="45208" y="251877"/>
                    <a:pt x="76578" y="247264"/>
                    <a:pt x="76578" y="252800"/>
                  </a:cubicBezTo>
                  <a:cubicBezTo>
                    <a:pt x="76578" y="254645"/>
                    <a:pt x="77500" y="256490"/>
                    <a:pt x="78423" y="259258"/>
                  </a:cubicBezTo>
                  <a:cubicBezTo>
                    <a:pt x="83959" y="258336"/>
                    <a:pt x="88572" y="256490"/>
                    <a:pt x="91340" y="257413"/>
                  </a:cubicBezTo>
                  <a:cubicBezTo>
                    <a:pt x="97798" y="258336"/>
                    <a:pt x="118096" y="265716"/>
                    <a:pt x="124555" y="262949"/>
                  </a:cubicBezTo>
                  <a:cubicBezTo>
                    <a:pt x="131013" y="260181"/>
                    <a:pt x="141162" y="237115"/>
                    <a:pt x="151310" y="233425"/>
                  </a:cubicBezTo>
                  <a:cubicBezTo>
                    <a:pt x="161460" y="230657"/>
                    <a:pt x="175299" y="219585"/>
                    <a:pt x="175299" y="214972"/>
                  </a:cubicBezTo>
                  <a:cubicBezTo>
                    <a:pt x="175299" y="210359"/>
                    <a:pt x="175299" y="205746"/>
                    <a:pt x="190061" y="202055"/>
                  </a:cubicBezTo>
                  <a:lnTo>
                    <a:pt x="212204" y="201133"/>
                  </a:lnTo>
                  <a:lnTo>
                    <a:pt x="214049" y="201133"/>
                  </a:lnTo>
                  <a:lnTo>
                    <a:pt x="208513" y="181757"/>
                  </a:lnTo>
                  <a:cubicBezTo>
                    <a:pt x="208513" y="181757"/>
                    <a:pt x="276788" y="155924"/>
                    <a:pt x="280478" y="155924"/>
                  </a:cubicBezTo>
                  <a:cubicBezTo>
                    <a:pt x="277710" y="149465"/>
                    <a:pt x="274020" y="144852"/>
                    <a:pt x="275865" y="144852"/>
                  </a:cubicBezTo>
                  <a:cubicBezTo>
                    <a:pt x="278633" y="143930"/>
                    <a:pt x="279556" y="124555"/>
                    <a:pt x="279556" y="119942"/>
                  </a:cubicBezTo>
                  <a:cubicBezTo>
                    <a:pt x="279556" y="114406"/>
                    <a:pt x="295241" y="119019"/>
                    <a:pt x="290627" y="113483"/>
                  </a:cubicBezTo>
                  <a:cubicBezTo>
                    <a:pt x="285091" y="107947"/>
                    <a:pt x="286937" y="77501"/>
                    <a:pt x="289705" y="71042"/>
                  </a:cubicBezTo>
                  <a:cubicBezTo>
                    <a:pt x="292472" y="64584"/>
                    <a:pt x="298931" y="71042"/>
                    <a:pt x="298931" y="65507"/>
                  </a:cubicBezTo>
                  <a:cubicBezTo>
                    <a:pt x="298931" y="59971"/>
                    <a:pt x="290627" y="42441"/>
                    <a:pt x="286937" y="37828"/>
                  </a:cubicBezTo>
                  <a:cubicBezTo>
                    <a:pt x="284169" y="34137"/>
                    <a:pt x="260180" y="24911"/>
                    <a:pt x="253722" y="23066"/>
                  </a:cubicBezTo>
                  <a:cubicBezTo>
                    <a:pt x="248186" y="19375"/>
                    <a:pt x="238038" y="11071"/>
                    <a:pt x="230657" y="110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6" name="Google Shape;886;p64"/>
            <p:cNvSpPr/>
            <p:nvPr/>
          </p:nvSpPr>
          <p:spPr>
            <a:xfrm>
              <a:off x="6545318" y="4548374"/>
              <a:ext cx="49943" cy="41962"/>
            </a:xfrm>
            <a:custGeom>
              <a:avLst/>
              <a:gdLst/>
              <a:ahLst/>
              <a:cxnLst/>
              <a:rect l="l" t="t" r="r" b="b"/>
              <a:pathLst>
                <a:path w="49943" h="41962" extrusionOk="0">
                  <a:moveTo>
                    <a:pt x="41518" y="0"/>
                  </a:moveTo>
                  <a:cubicBezTo>
                    <a:pt x="35982" y="1845"/>
                    <a:pt x="29524" y="3690"/>
                    <a:pt x="26756" y="4613"/>
                  </a:cubicBezTo>
                  <a:cubicBezTo>
                    <a:pt x="23066" y="6459"/>
                    <a:pt x="21220" y="7381"/>
                    <a:pt x="13839" y="6459"/>
                  </a:cubicBezTo>
                  <a:cubicBezTo>
                    <a:pt x="12916" y="7381"/>
                    <a:pt x="11994" y="8304"/>
                    <a:pt x="11072" y="9226"/>
                  </a:cubicBezTo>
                  <a:cubicBezTo>
                    <a:pt x="4613" y="11994"/>
                    <a:pt x="5536" y="25834"/>
                    <a:pt x="5536" y="25834"/>
                  </a:cubicBezTo>
                  <a:cubicBezTo>
                    <a:pt x="5536" y="25834"/>
                    <a:pt x="0" y="26756"/>
                    <a:pt x="0" y="33215"/>
                  </a:cubicBezTo>
                  <a:cubicBezTo>
                    <a:pt x="0" y="37828"/>
                    <a:pt x="2768" y="39673"/>
                    <a:pt x="5536" y="40596"/>
                  </a:cubicBezTo>
                  <a:cubicBezTo>
                    <a:pt x="9226" y="40596"/>
                    <a:pt x="11994" y="40596"/>
                    <a:pt x="13839" y="41518"/>
                  </a:cubicBezTo>
                  <a:cubicBezTo>
                    <a:pt x="28601" y="44286"/>
                    <a:pt x="26756" y="33215"/>
                    <a:pt x="26756" y="33215"/>
                  </a:cubicBezTo>
                  <a:cubicBezTo>
                    <a:pt x="26756" y="33215"/>
                    <a:pt x="47977" y="34137"/>
                    <a:pt x="49822" y="27679"/>
                  </a:cubicBezTo>
                  <a:cubicBezTo>
                    <a:pt x="50744" y="21221"/>
                    <a:pt x="46131" y="10149"/>
                    <a:pt x="46131" y="10149"/>
                  </a:cubicBezTo>
                  <a:lnTo>
                    <a:pt x="41518" y="0"/>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7" name="Google Shape;887;p64"/>
            <p:cNvSpPr/>
            <p:nvPr/>
          </p:nvSpPr>
          <p:spPr>
            <a:xfrm>
              <a:off x="6859934" y="4202401"/>
              <a:ext cx="268528" cy="359812"/>
            </a:xfrm>
            <a:custGeom>
              <a:avLst/>
              <a:gdLst/>
              <a:ahLst/>
              <a:cxnLst/>
              <a:rect l="l" t="t" r="r" b="b"/>
              <a:pathLst>
                <a:path w="268528" h="359812" extrusionOk="0">
                  <a:moveTo>
                    <a:pt x="61816" y="65495"/>
                  </a:moveTo>
                  <a:cubicBezTo>
                    <a:pt x="66429" y="68262"/>
                    <a:pt x="73810" y="80257"/>
                    <a:pt x="79346" y="81179"/>
                  </a:cubicBezTo>
                  <a:cubicBezTo>
                    <a:pt x="84882" y="82102"/>
                    <a:pt x="113483" y="92251"/>
                    <a:pt x="131936" y="99632"/>
                  </a:cubicBezTo>
                  <a:cubicBezTo>
                    <a:pt x="150388" y="107013"/>
                    <a:pt x="162383" y="107936"/>
                    <a:pt x="167918" y="107936"/>
                  </a:cubicBezTo>
                  <a:cubicBezTo>
                    <a:pt x="173454" y="107936"/>
                    <a:pt x="182680" y="109781"/>
                    <a:pt x="177144" y="113471"/>
                  </a:cubicBezTo>
                  <a:cubicBezTo>
                    <a:pt x="171609" y="117162"/>
                    <a:pt x="115328" y="174365"/>
                    <a:pt x="107947" y="182668"/>
                  </a:cubicBezTo>
                  <a:cubicBezTo>
                    <a:pt x="100567" y="190972"/>
                    <a:pt x="95953" y="188204"/>
                    <a:pt x="79346" y="188204"/>
                  </a:cubicBezTo>
                  <a:cubicBezTo>
                    <a:pt x="62739" y="188204"/>
                    <a:pt x="49822" y="206656"/>
                    <a:pt x="45209" y="205734"/>
                  </a:cubicBezTo>
                  <a:cubicBezTo>
                    <a:pt x="42441" y="205734"/>
                    <a:pt x="32292" y="206656"/>
                    <a:pt x="23989" y="209425"/>
                  </a:cubicBezTo>
                  <a:lnTo>
                    <a:pt x="11994" y="227877"/>
                  </a:lnTo>
                  <a:lnTo>
                    <a:pt x="0" y="246330"/>
                  </a:lnTo>
                  <a:lnTo>
                    <a:pt x="923" y="339515"/>
                  </a:lnTo>
                  <a:lnTo>
                    <a:pt x="13839" y="359813"/>
                  </a:lnTo>
                  <a:cubicBezTo>
                    <a:pt x="23989" y="345973"/>
                    <a:pt x="51667" y="320140"/>
                    <a:pt x="71965" y="298919"/>
                  </a:cubicBezTo>
                  <a:cubicBezTo>
                    <a:pt x="94108" y="275853"/>
                    <a:pt x="105180" y="270318"/>
                    <a:pt x="117174" y="263859"/>
                  </a:cubicBezTo>
                  <a:cubicBezTo>
                    <a:pt x="129168" y="257401"/>
                    <a:pt x="160537" y="226954"/>
                    <a:pt x="181758" y="200198"/>
                  </a:cubicBezTo>
                  <a:cubicBezTo>
                    <a:pt x="194675" y="183591"/>
                    <a:pt x="209436" y="164216"/>
                    <a:pt x="212204" y="152222"/>
                  </a:cubicBezTo>
                  <a:cubicBezTo>
                    <a:pt x="214050" y="140227"/>
                    <a:pt x="226044" y="123620"/>
                    <a:pt x="235270" y="111626"/>
                  </a:cubicBezTo>
                  <a:cubicBezTo>
                    <a:pt x="244496" y="99632"/>
                    <a:pt x="260181" y="69185"/>
                    <a:pt x="259259" y="59959"/>
                  </a:cubicBezTo>
                  <a:cubicBezTo>
                    <a:pt x="259259" y="50733"/>
                    <a:pt x="266639" y="31357"/>
                    <a:pt x="268485" y="14750"/>
                  </a:cubicBezTo>
                  <a:cubicBezTo>
                    <a:pt x="269407" y="-1857"/>
                    <a:pt x="255568" y="-3702"/>
                    <a:pt x="251877" y="5524"/>
                  </a:cubicBezTo>
                  <a:cubicBezTo>
                    <a:pt x="247264" y="14750"/>
                    <a:pt x="214972" y="21209"/>
                    <a:pt x="193752" y="21209"/>
                  </a:cubicBezTo>
                  <a:cubicBezTo>
                    <a:pt x="172531" y="21209"/>
                    <a:pt x="159614" y="23976"/>
                    <a:pt x="152233" y="30435"/>
                  </a:cubicBezTo>
                  <a:cubicBezTo>
                    <a:pt x="144853" y="37816"/>
                    <a:pt x="125478" y="28590"/>
                    <a:pt x="118096" y="36893"/>
                  </a:cubicBezTo>
                  <a:cubicBezTo>
                    <a:pt x="110715" y="45197"/>
                    <a:pt x="83959" y="51655"/>
                    <a:pt x="74733" y="33203"/>
                  </a:cubicBezTo>
                  <a:cubicBezTo>
                    <a:pt x="71042" y="25822"/>
                    <a:pt x="66429" y="21209"/>
                    <a:pt x="61816" y="18441"/>
                  </a:cubicBezTo>
                  <a:cubicBezTo>
                    <a:pt x="54435" y="25822"/>
                    <a:pt x="45209" y="36893"/>
                    <a:pt x="47054" y="40584"/>
                  </a:cubicBezTo>
                  <a:cubicBezTo>
                    <a:pt x="47977" y="47042"/>
                    <a:pt x="57203" y="62727"/>
                    <a:pt x="61816" y="654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8" name="Google Shape;888;p64"/>
            <p:cNvSpPr/>
            <p:nvPr/>
          </p:nvSpPr>
          <p:spPr>
            <a:xfrm>
              <a:off x="5469535" y="3539481"/>
              <a:ext cx="312159" cy="246802"/>
            </a:xfrm>
            <a:custGeom>
              <a:avLst/>
              <a:gdLst/>
              <a:ahLst/>
              <a:cxnLst/>
              <a:rect l="l" t="t" r="r" b="b"/>
              <a:pathLst>
                <a:path w="312159" h="246802" extrusionOk="0">
                  <a:moveTo>
                    <a:pt x="115328" y="246803"/>
                  </a:moveTo>
                  <a:cubicBezTo>
                    <a:pt x="115328" y="230195"/>
                    <a:pt x="114406" y="212666"/>
                    <a:pt x="114406" y="211743"/>
                  </a:cubicBezTo>
                  <a:cubicBezTo>
                    <a:pt x="115328" y="208052"/>
                    <a:pt x="150388" y="187755"/>
                    <a:pt x="155924" y="184987"/>
                  </a:cubicBezTo>
                  <a:cubicBezTo>
                    <a:pt x="161460" y="181296"/>
                    <a:pt x="172531" y="186832"/>
                    <a:pt x="172531" y="179451"/>
                  </a:cubicBezTo>
                  <a:cubicBezTo>
                    <a:pt x="172531" y="172993"/>
                    <a:pt x="187293" y="175761"/>
                    <a:pt x="195597" y="173915"/>
                  </a:cubicBezTo>
                  <a:cubicBezTo>
                    <a:pt x="203901" y="172070"/>
                    <a:pt x="209436" y="166534"/>
                    <a:pt x="209436" y="158231"/>
                  </a:cubicBezTo>
                  <a:cubicBezTo>
                    <a:pt x="209436" y="150849"/>
                    <a:pt x="221430" y="152695"/>
                    <a:pt x="228811" y="151772"/>
                  </a:cubicBezTo>
                  <a:cubicBezTo>
                    <a:pt x="236193" y="150849"/>
                    <a:pt x="235270" y="144391"/>
                    <a:pt x="240806" y="144391"/>
                  </a:cubicBezTo>
                  <a:cubicBezTo>
                    <a:pt x="246341" y="144391"/>
                    <a:pt x="243573" y="137010"/>
                    <a:pt x="244496" y="128706"/>
                  </a:cubicBezTo>
                  <a:cubicBezTo>
                    <a:pt x="245419" y="120403"/>
                    <a:pt x="245419" y="122248"/>
                    <a:pt x="252800" y="122248"/>
                  </a:cubicBezTo>
                  <a:cubicBezTo>
                    <a:pt x="260181" y="122248"/>
                    <a:pt x="268484" y="117635"/>
                    <a:pt x="268484" y="113022"/>
                  </a:cubicBezTo>
                  <a:cubicBezTo>
                    <a:pt x="268484" y="107486"/>
                    <a:pt x="301699" y="111177"/>
                    <a:pt x="306312" y="111177"/>
                  </a:cubicBezTo>
                  <a:cubicBezTo>
                    <a:pt x="311848" y="111177"/>
                    <a:pt x="312770" y="105641"/>
                    <a:pt x="311848" y="101028"/>
                  </a:cubicBezTo>
                  <a:cubicBezTo>
                    <a:pt x="310925" y="96415"/>
                    <a:pt x="306312" y="84420"/>
                    <a:pt x="301699" y="83498"/>
                  </a:cubicBezTo>
                  <a:cubicBezTo>
                    <a:pt x="296163" y="82575"/>
                    <a:pt x="299854" y="69658"/>
                    <a:pt x="299854" y="59509"/>
                  </a:cubicBezTo>
                  <a:cubicBezTo>
                    <a:pt x="299854" y="49360"/>
                    <a:pt x="298008" y="40134"/>
                    <a:pt x="292473" y="32753"/>
                  </a:cubicBezTo>
                  <a:cubicBezTo>
                    <a:pt x="291550" y="30908"/>
                    <a:pt x="289705" y="28140"/>
                    <a:pt x="287859" y="24450"/>
                  </a:cubicBezTo>
                  <a:cubicBezTo>
                    <a:pt x="278633" y="24450"/>
                    <a:pt x="267562" y="17991"/>
                    <a:pt x="257413" y="17069"/>
                  </a:cubicBezTo>
                  <a:cubicBezTo>
                    <a:pt x="243573" y="17069"/>
                    <a:pt x="223276" y="23527"/>
                    <a:pt x="213127" y="12455"/>
                  </a:cubicBezTo>
                  <a:cubicBezTo>
                    <a:pt x="202978" y="1384"/>
                    <a:pt x="196519" y="-2307"/>
                    <a:pt x="189139" y="1384"/>
                  </a:cubicBezTo>
                  <a:cubicBezTo>
                    <a:pt x="181757" y="5075"/>
                    <a:pt x="167918" y="42902"/>
                    <a:pt x="160537" y="54896"/>
                  </a:cubicBezTo>
                  <a:cubicBezTo>
                    <a:pt x="153156" y="65968"/>
                    <a:pt x="131013" y="73349"/>
                    <a:pt x="120864" y="73349"/>
                  </a:cubicBezTo>
                  <a:cubicBezTo>
                    <a:pt x="110715" y="73349"/>
                    <a:pt x="108870" y="89033"/>
                    <a:pt x="101489" y="95492"/>
                  </a:cubicBezTo>
                  <a:cubicBezTo>
                    <a:pt x="93185" y="101950"/>
                    <a:pt x="96876" y="112099"/>
                    <a:pt x="86727" y="120403"/>
                  </a:cubicBezTo>
                  <a:cubicBezTo>
                    <a:pt x="77501" y="127784"/>
                    <a:pt x="82114" y="151772"/>
                    <a:pt x="86727" y="160076"/>
                  </a:cubicBezTo>
                  <a:cubicBezTo>
                    <a:pt x="91340" y="168379"/>
                    <a:pt x="69197" y="195136"/>
                    <a:pt x="56280" y="202517"/>
                  </a:cubicBezTo>
                  <a:cubicBezTo>
                    <a:pt x="43363" y="209898"/>
                    <a:pt x="38750" y="224660"/>
                    <a:pt x="18453" y="228350"/>
                  </a:cubicBezTo>
                  <a:cubicBezTo>
                    <a:pt x="10149" y="229273"/>
                    <a:pt x="4613" y="232963"/>
                    <a:pt x="0" y="237576"/>
                  </a:cubicBezTo>
                  <a:cubicBezTo>
                    <a:pt x="32292" y="237576"/>
                    <a:pt x="80268" y="237576"/>
                    <a:pt x="96876" y="237576"/>
                  </a:cubicBezTo>
                  <a:cubicBezTo>
                    <a:pt x="117173" y="237576"/>
                    <a:pt x="112560" y="241267"/>
                    <a:pt x="115328" y="24680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89" name="Google Shape;889;p64"/>
            <p:cNvSpPr/>
            <p:nvPr/>
          </p:nvSpPr>
          <p:spPr>
            <a:xfrm>
              <a:off x="6007624" y="3492359"/>
              <a:ext cx="109594" cy="210888"/>
            </a:xfrm>
            <a:custGeom>
              <a:avLst/>
              <a:gdLst/>
              <a:ahLst/>
              <a:cxnLst/>
              <a:rect l="l" t="t" r="r" b="b"/>
              <a:pathLst>
                <a:path w="109594" h="210888" extrusionOk="0">
                  <a:moveTo>
                    <a:pt x="26559" y="54042"/>
                  </a:moveTo>
                  <a:cubicBezTo>
                    <a:pt x="33017" y="63269"/>
                    <a:pt x="24713" y="78953"/>
                    <a:pt x="19178" y="81721"/>
                  </a:cubicBezTo>
                  <a:cubicBezTo>
                    <a:pt x="13642" y="84489"/>
                    <a:pt x="8106" y="98329"/>
                    <a:pt x="2570" y="98329"/>
                  </a:cubicBezTo>
                  <a:cubicBezTo>
                    <a:pt x="-3888" y="98329"/>
                    <a:pt x="2570" y="121394"/>
                    <a:pt x="13642" y="126007"/>
                  </a:cubicBezTo>
                  <a:cubicBezTo>
                    <a:pt x="24713" y="130620"/>
                    <a:pt x="24713" y="138001"/>
                    <a:pt x="24713" y="142615"/>
                  </a:cubicBezTo>
                  <a:cubicBezTo>
                    <a:pt x="24713" y="147228"/>
                    <a:pt x="40398" y="151841"/>
                    <a:pt x="45011" y="158299"/>
                  </a:cubicBezTo>
                  <a:cubicBezTo>
                    <a:pt x="49624" y="164758"/>
                    <a:pt x="57005" y="193359"/>
                    <a:pt x="57005" y="204431"/>
                  </a:cubicBezTo>
                  <a:cubicBezTo>
                    <a:pt x="57005" y="207198"/>
                    <a:pt x="57928" y="209044"/>
                    <a:pt x="58850" y="210889"/>
                  </a:cubicBezTo>
                  <a:cubicBezTo>
                    <a:pt x="62541" y="208121"/>
                    <a:pt x="68077" y="205353"/>
                    <a:pt x="69922" y="201663"/>
                  </a:cubicBezTo>
                  <a:cubicBezTo>
                    <a:pt x="73613" y="195204"/>
                    <a:pt x="76381" y="184133"/>
                    <a:pt x="74535" y="180442"/>
                  </a:cubicBezTo>
                  <a:cubicBezTo>
                    <a:pt x="72690" y="176752"/>
                    <a:pt x="73613" y="172139"/>
                    <a:pt x="77303" y="168448"/>
                  </a:cubicBezTo>
                  <a:cubicBezTo>
                    <a:pt x="80994" y="164758"/>
                    <a:pt x="94833" y="150918"/>
                    <a:pt x="97601" y="149996"/>
                  </a:cubicBezTo>
                  <a:cubicBezTo>
                    <a:pt x="100369" y="149073"/>
                    <a:pt x="109595" y="149996"/>
                    <a:pt x="108673" y="141692"/>
                  </a:cubicBezTo>
                  <a:cubicBezTo>
                    <a:pt x="108673" y="138001"/>
                    <a:pt x="108673" y="133388"/>
                    <a:pt x="109595" y="127853"/>
                  </a:cubicBezTo>
                  <a:cubicBezTo>
                    <a:pt x="103137" y="124162"/>
                    <a:pt x="99446" y="119549"/>
                    <a:pt x="99446" y="116781"/>
                  </a:cubicBezTo>
                  <a:cubicBezTo>
                    <a:pt x="99446" y="112168"/>
                    <a:pt x="92065" y="102942"/>
                    <a:pt x="88375" y="107555"/>
                  </a:cubicBezTo>
                  <a:cubicBezTo>
                    <a:pt x="84684" y="112168"/>
                    <a:pt x="69922" y="108477"/>
                    <a:pt x="68077" y="98329"/>
                  </a:cubicBezTo>
                  <a:cubicBezTo>
                    <a:pt x="66232" y="89102"/>
                    <a:pt x="77303" y="89102"/>
                    <a:pt x="88375" y="79876"/>
                  </a:cubicBezTo>
                  <a:cubicBezTo>
                    <a:pt x="99446" y="70650"/>
                    <a:pt x="100369" y="54042"/>
                    <a:pt x="89297" y="44816"/>
                  </a:cubicBezTo>
                  <a:cubicBezTo>
                    <a:pt x="78226" y="35590"/>
                    <a:pt x="85607" y="30977"/>
                    <a:pt x="93910" y="21750"/>
                  </a:cubicBezTo>
                  <a:cubicBezTo>
                    <a:pt x="102214" y="13447"/>
                    <a:pt x="94833" y="8834"/>
                    <a:pt x="90220" y="12524"/>
                  </a:cubicBezTo>
                  <a:cubicBezTo>
                    <a:pt x="85607" y="16215"/>
                    <a:pt x="79148" y="17137"/>
                    <a:pt x="78226" y="7911"/>
                  </a:cubicBezTo>
                  <a:cubicBezTo>
                    <a:pt x="77303" y="-1315"/>
                    <a:pt x="52392" y="-3160"/>
                    <a:pt x="42243" y="6066"/>
                  </a:cubicBezTo>
                  <a:cubicBezTo>
                    <a:pt x="38553" y="8834"/>
                    <a:pt x="33940" y="9756"/>
                    <a:pt x="28404" y="9756"/>
                  </a:cubicBezTo>
                  <a:cubicBezTo>
                    <a:pt x="23791" y="28209"/>
                    <a:pt x="21945" y="47584"/>
                    <a:pt x="26559" y="5404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0" name="Google Shape;890;p64"/>
            <p:cNvSpPr/>
            <p:nvPr/>
          </p:nvSpPr>
          <p:spPr>
            <a:xfrm>
              <a:off x="5584864" y="3499834"/>
              <a:ext cx="543427" cy="519874"/>
            </a:xfrm>
            <a:custGeom>
              <a:avLst/>
              <a:gdLst/>
              <a:ahLst/>
              <a:cxnLst/>
              <a:rect l="l" t="t" r="r" b="b"/>
              <a:pathLst>
                <a:path w="543427" h="519874" extrusionOk="0">
                  <a:moveTo>
                    <a:pt x="185448" y="99157"/>
                  </a:moveTo>
                  <a:cubicBezTo>
                    <a:pt x="185448" y="109306"/>
                    <a:pt x="181757" y="122222"/>
                    <a:pt x="187293" y="123145"/>
                  </a:cubicBezTo>
                  <a:cubicBezTo>
                    <a:pt x="192829" y="124068"/>
                    <a:pt x="196519" y="136984"/>
                    <a:pt x="197442" y="140675"/>
                  </a:cubicBezTo>
                  <a:cubicBezTo>
                    <a:pt x="198365" y="145288"/>
                    <a:pt x="196519" y="150824"/>
                    <a:pt x="191906" y="150824"/>
                  </a:cubicBezTo>
                  <a:cubicBezTo>
                    <a:pt x="186370" y="150824"/>
                    <a:pt x="154079" y="147133"/>
                    <a:pt x="154079" y="152669"/>
                  </a:cubicBezTo>
                  <a:cubicBezTo>
                    <a:pt x="154079" y="158205"/>
                    <a:pt x="146698" y="161895"/>
                    <a:pt x="138394" y="161895"/>
                  </a:cubicBezTo>
                  <a:cubicBezTo>
                    <a:pt x="131013" y="161895"/>
                    <a:pt x="131013" y="160050"/>
                    <a:pt x="130090" y="168354"/>
                  </a:cubicBezTo>
                  <a:cubicBezTo>
                    <a:pt x="129168" y="176657"/>
                    <a:pt x="131936" y="184038"/>
                    <a:pt x="126400" y="184038"/>
                  </a:cubicBezTo>
                  <a:cubicBezTo>
                    <a:pt x="120864" y="184038"/>
                    <a:pt x="121787" y="190497"/>
                    <a:pt x="114406" y="191419"/>
                  </a:cubicBezTo>
                  <a:cubicBezTo>
                    <a:pt x="107025" y="192342"/>
                    <a:pt x="95030" y="190497"/>
                    <a:pt x="95030" y="197878"/>
                  </a:cubicBezTo>
                  <a:cubicBezTo>
                    <a:pt x="95030" y="205259"/>
                    <a:pt x="89495" y="211717"/>
                    <a:pt x="81191" y="213562"/>
                  </a:cubicBezTo>
                  <a:cubicBezTo>
                    <a:pt x="72887" y="215408"/>
                    <a:pt x="58125" y="211717"/>
                    <a:pt x="58125" y="219098"/>
                  </a:cubicBezTo>
                  <a:cubicBezTo>
                    <a:pt x="58125" y="225557"/>
                    <a:pt x="47054" y="220943"/>
                    <a:pt x="41518" y="224634"/>
                  </a:cubicBezTo>
                  <a:cubicBezTo>
                    <a:pt x="35982" y="228325"/>
                    <a:pt x="923" y="248622"/>
                    <a:pt x="0" y="251390"/>
                  </a:cubicBezTo>
                  <a:cubicBezTo>
                    <a:pt x="0" y="253235"/>
                    <a:pt x="0" y="269843"/>
                    <a:pt x="923" y="286450"/>
                  </a:cubicBezTo>
                  <a:cubicBezTo>
                    <a:pt x="1845" y="288295"/>
                    <a:pt x="3690" y="289218"/>
                    <a:pt x="6458" y="291063"/>
                  </a:cubicBezTo>
                  <a:cubicBezTo>
                    <a:pt x="19375" y="298444"/>
                    <a:pt x="251877" y="451600"/>
                    <a:pt x="258336" y="458981"/>
                  </a:cubicBezTo>
                  <a:cubicBezTo>
                    <a:pt x="265716" y="466362"/>
                    <a:pt x="274943" y="482970"/>
                    <a:pt x="274943" y="482970"/>
                  </a:cubicBezTo>
                  <a:cubicBezTo>
                    <a:pt x="274943" y="482970"/>
                    <a:pt x="291550" y="484815"/>
                    <a:pt x="304467" y="492196"/>
                  </a:cubicBezTo>
                  <a:cubicBezTo>
                    <a:pt x="317384" y="499577"/>
                    <a:pt x="317384" y="519875"/>
                    <a:pt x="317384" y="519875"/>
                  </a:cubicBezTo>
                  <a:cubicBezTo>
                    <a:pt x="317384" y="519875"/>
                    <a:pt x="333991" y="516184"/>
                    <a:pt x="343217" y="514339"/>
                  </a:cubicBezTo>
                  <a:cubicBezTo>
                    <a:pt x="352443" y="512494"/>
                    <a:pt x="383813" y="501422"/>
                    <a:pt x="383813" y="501422"/>
                  </a:cubicBezTo>
                  <a:lnTo>
                    <a:pt x="431789" y="462672"/>
                  </a:lnTo>
                  <a:lnTo>
                    <a:pt x="543427" y="393475"/>
                  </a:lnTo>
                  <a:cubicBezTo>
                    <a:pt x="543427" y="393475"/>
                    <a:pt x="543427" y="393475"/>
                    <a:pt x="543427" y="393475"/>
                  </a:cubicBezTo>
                  <a:cubicBezTo>
                    <a:pt x="539737" y="381481"/>
                    <a:pt x="536046" y="371332"/>
                    <a:pt x="530510" y="371332"/>
                  </a:cubicBezTo>
                  <a:cubicBezTo>
                    <a:pt x="524052" y="371332"/>
                    <a:pt x="519439" y="365796"/>
                    <a:pt x="511135" y="365796"/>
                  </a:cubicBezTo>
                  <a:cubicBezTo>
                    <a:pt x="503754" y="365796"/>
                    <a:pt x="493605" y="362105"/>
                    <a:pt x="492683" y="355647"/>
                  </a:cubicBezTo>
                  <a:cubicBezTo>
                    <a:pt x="491760" y="349189"/>
                    <a:pt x="495450" y="344576"/>
                    <a:pt x="489915" y="335349"/>
                  </a:cubicBezTo>
                  <a:cubicBezTo>
                    <a:pt x="484379" y="327046"/>
                    <a:pt x="478843" y="322432"/>
                    <a:pt x="478843" y="318742"/>
                  </a:cubicBezTo>
                  <a:cubicBezTo>
                    <a:pt x="478843" y="315051"/>
                    <a:pt x="488992" y="307670"/>
                    <a:pt x="489915" y="305825"/>
                  </a:cubicBezTo>
                  <a:cubicBezTo>
                    <a:pt x="491760" y="303980"/>
                    <a:pt x="486224" y="298444"/>
                    <a:pt x="486224" y="293831"/>
                  </a:cubicBezTo>
                  <a:cubicBezTo>
                    <a:pt x="486224" y="289218"/>
                    <a:pt x="482534" y="281837"/>
                    <a:pt x="486224" y="277224"/>
                  </a:cubicBezTo>
                  <a:cubicBezTo>
                    <a:pt x="489915" y="272611"/>
                    <a:pt x="492683" y="267998"/>
                    <a:pt x="488070" y="259694"/>
                  </a:cubicBezTo>
                  <a:cubicBezTo>
                    <a:pt x="483456" y="251390"/>
                    <a:pt x="493605" y="244009"/>
                    <a:pt x="488992" y="232015"/>
                  </a:cubicBezTo>
                  <a:cubicBezTo>
                    <a:pt x="484379" y="220943"/>
                    <a:pt x="476076" y="211717"/>
                    <a:pt x="476998" y="208027"/>
                  </a:cubicBezTo>
                  <a:cubicBezTo>
                    <a:pt x="476998" y="206182"/>
                    <a:pt x="479766" y="204336"/>
                    <a:pt x="482534" y="202491"/>
                  </a:cubicBezTo>
                  <a:cubicBezTo>
                    <a:pt x="481611" y="200646"/>
                    <a:pt x="480689" y="198800"/>
                    <a:pt x="480689" y="196033"/>
                  </a:cubicBezTo>
                  <a:cubicBezTo>
                    <a:pt x="480689" y="184961"/>
                    <a:pt x="473308" y="156360"/>
                    <a:pt x="468694" y="149901"/>
                  </a:cubicBezTo>
                  <a:cubicBezTo>
                    <a:pt x="464081" y="143443"/>
                    <a:pt x="448397" y="138830"/>
                    <a:pt x="448397" y="134217"/>
                  </a:cubicBezTo>
                  <a:cubicBezTo>
                    <a:pt x="448397" y="129603"/>
                    <a:pt x="448397" y="122222"/>
                    <a:pt x="437325" y="117609"/>
                  </a:cubicBezTo>
                  <a:cubicBezTo>
                    <a:pt x="426253" y="112996"/>
                    <a:pt x="420718" y="89930"/>
                    <a:pt x="426253" y="89930"/>
                  </a:cubicBezTo>
                  <a:cubicBezTo>
                    <a:pt x="432712" y="89930"/>
                    <a:pt x="437325" y="76091"/>
                    <a:pt x="442861" y="73323"/>
                  </a:cubicBezTo>
                  <a:cubicBezTo>
                    <a:pt x="448397" y="70555"/>
                    <a:pt x="456700" y="54871"/>
                    <a:pt x="450242" y="45644"/>
                  </a:cubicBezTo>
                  <a:cubicBezTo>
                    <a:pt x="446551" y="39186"/>
                    <a:pt x="448397" y="20733"/>
                    <a:pt x="450242" y="5049"/>
                  </a:cubicBezTo>
                  <a:cubicBezTo>
                    <a:pt x="440093" y="5049"/>
                    <a:pt x="429022" y="1358"/>
                    <a:pt x="425331" y="436"/>
                  </a:cubicBezTo>
                  <a:cubicBezTo>
                    <a:pt x="420718" y="-1410"/>
                    <a:pt x="406879" y="3204"/>
                    <a:pt x="398575" y="3204"/>
                  </a:cubicBezTo>
                  <a:cubicBezTo>
                    <a:pt x="390271" y="3204"/>
                    <a:pt x="369051" y="17043"/>
                    <a:pt x="362592" y="10584"/>
                  </a:cubicBezTo>
                  <a:cubicBezTo>
                    <a:pt x="355211" y="4126"/>
                    <a:pt x="285092" y="15198"/>
                    <a:pt x="264794" y="16120"/>
                  </a:cubicBezTo>
                  <a:cubicBezTo>
                    <a:pt x="244496" y="17043"/>
                    <a:pt x="236193" y="37341"/>
                    <a:pt x="224198" y="37341"/>
                  </a:cubicBezTo>
                  <a:cubicBezTo>
                    <a:pt x="212204" y="37341"/>
                    <a:pt x="193752" y="47490"/>
                    <a:pt x="183603" y="58561"/>
                  </a:cubicBezTo>
                  <a:cubicBezTo>
                    <a:pt x="180835" y="61329"/>
                    <a:pt x="177144" y="63174"/>
                    <a:pt x="173454" y="63174"/>
                  </a:cubicBezTo>
                  <a:cubicBezTo>
                    <a:pt x="175299" y="66865"/>
                    <a:pt x="176222" y="69633"/>
                    <a:pt x="178067" y="71478"/>
                  </a:cubicBezTo>
                  <a:cubicBezTo>
                    <a:pt x="183603" y="78859"/>
                    <a:pt x="185448" y="89008"/>
                    <a:pt x="185448" y="9915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1" name="Google Shape;891;p64"/>
            <p:cNvSpPr/>
            <p:nvPr/>
          </p:nvSpPr>
          <p:spPr>
            <a:xfrm>
              <a:off x="6059023" y="3621134"/>
              <a:ext cx="394032" cy="379199"/>
            </a:xfrm>
            <a:custGeom>
              <a:avLst/>
              <a:gdLst/>
              <a:ahLst/>
              <a:cxnLst/>
              <a:rect l="l" t="t" r="r" b="b"/>
              <a:pathLst>
                <a:path w="394032" h="379199" extrusionOk="0">
                  <a:moveTo>
                    <a:pt x="44357" y="22143"/>
                  </a:moveTo>
                  <a:cubicBezTo>
                    <a:pt x="41589" y="23066"/>
                    <a:pt x="27750" y="37828"/>
                    <a:pt x="24059" y="40596"/>
                  </a:cubicBezTo>
                  <a:cubicBezTo>
                    <a:pt x="20369" y="43364"/>
                    <a:pt x="20369" y="48899"/>
                    <a:pt x="21291" y="52590"/>
                  </a:cubicBezTo>
                  <a:cubicBezTo>
                    <a:pt x="22214" y="56280"/>
                    <a:pt x="20369" y="66429"/>
                    <a:pt x="16678" y="73810"/>
                  </a:cubicBezTo>
                  <a:cubicBezTo>
                    <a:pt x="12988" y="81191"/>
                    <a:pt x="994" y="84882"/>
                    <a:pt x="71" y="88572"/>
                  </a:cubicBezTo>
                  <a:cubicBezTo>
                    <a:pt x="-852" y="92263"/>
                    <a:pt x="7452" y="101489"/>
                    <a:pt x="12065" y="112561"/>
                  </a:cubicBezTo>
                  <a:cubicBezTo>
                    <a:pt x="16678" y="123632"/>
                    <a:pt x="7452" y="131013"/>
                    <a:pt x="11143" y="140239"/>
                  </a:cubicBezTo>
                  <a:cubicBezTo>
                    <a:pt x="15756" y="148543"/>
                    <a:pt x="12988" y="153156"/>
                    <a:pt x="9297" y="157769"/>
                  </a:cubicBezTo>
                  <a:cubicBezTo>
                    <a:pt x="5607" y="162382"/>
                    <a:pt x="9297" y="169763"/>
                    <a:pt x="9297" y="174377"/>
                  </a:cubicBezTo>
                  <a:cubicBezTo>
                    <a:pt x="9297" y="178990"/>
                    <a:pt x="14833" y="184525"/>
                    <a:pt x="12988" y="186371"/>
                  </a:cubicBezTo>
                  <a:cubicBezTo>
                    <a:pt x="11143" y="188216"/>
                    <a:pt x="1916" y="195597"/>
                    <a:pt x="1916" y="199287"/>
                  </a:cubicBezTo>
                  <a:cubicBezTo>
                    <a:pt x="1916" y="202978"/>
                    <a:pt x="7452" y="206669"/>
                    <a:pt x="12988" y="215895"/>
                  </a:cubicBezTo>
                  <a:cubicBezTo>
                    <a:pt x="18523" y="224198"/>
                    <a:pt x="14833" y="229734"/>
                    <a:pt x="15756" y="236193"/>
                  </a:cubicBezTo>
                  <a:cubicBezTo>
                    <a:pt x="16678" y="242651"/>
                    <a:pt x="25904" y="246342"/>
                    <a:pt x="34208" y="246342"/>
                  </a:cubicBezTo>
                  <a:cubicBezTo>
                    <a:pt x="41589" y="246342"/>
                    <a:pt x="47125" y="251877"/>
                    <a:pt x="53583" y="251877"/>
                  </a:cubicBezTo>
                  <a:cubicBezTo>
                    <a:pt x="59119" y="251877"/>
                    <a:pt x="62809" y="262026"/>
                    <a:pt x="66500" y="274020"/>
                  </a:cubicBezTo>
                  <a:cubicBezTo>
                    <a:pt x="69268" y="274020"/>
                    <a:pt x="94179" y="274020"/>
                    <a:pt x="104328" y="281401"/>
                  </a:cubicBezTo>
                  <a:cubicBezTo>
                    <a:pt x="115399" y="288782"/>
                    <a:pt x="120935" y="298009"/>
                    <a:pt x="120935" y="298009"/>
                  </a:cubicBezTo>
                  <a:lnTo>
                    <a:pt x="165221" y="274020"/>
                  </a:lnTo>
                  <a:lnTo>
                    <a:pt x="364509" y="379200"/>
                  </a:lnTo>
                  <a:lnTo>
                    <a:pt x="364509" y="365360"/>
                  </a:lnTo>
                  <a:lnTo>
                    <a:pt x="388497" y="365360"/>
                  </a:lnTo>
                  <a:cubicBezTo>
                    <a:pt x="388497" y="365360"/>
                    <a:pt x="388497" y="128245"/>
                    <a:pt x="388497" y="110715"/>
                  </a:cubicBezTo>
                  <a:cubicBezTo>
                    <a:pt x="388497" y="93185"/>
                    <a:pt x="380193" y="82114"/>
                    <a:pt x="388497" y="71965"/>
                  </a:cubicBezTo>
                  <a:cubicBezTo>
                    <a:pt x="396800" y="62739"/>
                    <a:pt x="385729" y="57203"/>
                    <a:pt x="391265" y="39673"/>
                  </a:cubicBezTo>
                  <a:cubicBezTo>
                    <a:pt x="392187" y="37828"/>
                    <a:pt x="393110" y="35060"/>
                    <a:pt x="394033" y="33215"/>
                  </a:cubicBezTo>
                  <a:cubicBezTo>
                    <a:pt x="394033" y="33215"/>
                    <a:pt x="393110" y="32292"/>
                    <a:pt x="393110" y="32292"/>
                  </a:cubicBezTo>
                  <a:cubicBezTo>
                    <a:pt x="391265" y="26756"/>
                    <a:pt x="381116" y="26756"/>
                    <a:pt x="358050" y="23066"/>
                  </a:cubicBezTo>
                  <a:cubicBezTo>
                    <a:pt x="334984" y="19375"/>
                    <a:pt x="344211" y="4613"/>
                    <a:pt x="318377" y="2768"/>
                  </a:cubicBezTo>
                  <a:cubicBezTo>
                    <a:pt x="292544" y="923"/>
                    <a:pt x="260252" y="21220"/>
                    <a:pt x="260252" y="32292"/>
                  </a:cubicBezTo>
                  <a:cubicBezTo>
                    <a:pt x="260252" y="43364"/>
                    <a:pt x="272246" y="55358"/>
                    <a:pt x="263942" y="66429"/>
                  </a:cubicBezTo>
                  <a:cubicBezTo>
                    <a:pt x="255639" y="77501"/>
                    <a:pt x="237186" y="78423"/>
                    <a:pt x="224269" y="66429"/>
                  </a:cubicBezTo>
                  <a:cubicBezTo>
                    <a:pt x="211353" y="54435"/>
                    <a:pt x="191977" y="48899"/>
                    <a:pt x="176292" y="48899"/>
                  </a:cubicBezTo>
                  <a:cubicBezTo>
                    <a:pt x="160608" y="48899"/>
                    <a:pt x="149537" y="38750"/>
                    <a:pt x="150459" y="30447"/>
                  </a:cubicBezTo>
                  <a:cubicBezTo>
                    <a:pt x="151382" y="22143"/>
                    <a:pt x="146769" y="18453"/>
                    <a:pt x="133852" y="15685"/>
                  </a:cubicBezTo>
                  <a:cubicBezTo>
                    <a:pt x="120935" y="12917"/>
                    <a:pt x="109864" y="1845"/>
                    <a:pt x="86798" y="6459"/>
                  </a:cubicBezTo>
                  <a:cubicBezTo>
                    <a:pt x="74804" y="8304"/>
                    <a:pt x="63732" y="4613"/>
                    <a:pt x="56351" y="0"/>
                  </a:cubicBezTo>
                  <a:cubicBezTo>
                    <a:pt x="55429" y="4613"/>
                    <a:pt x="55429" y="10149"/>
                    <a:pt x="55429" y="13839"/>
                  </a:cubicBezTo>
                  <a:cubicBezTo>
                    <a:pt x="55429" y="22143"/>
                    <a:pt x="46202" y="20298"/>
                    <a:pt x="44357"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2" name="Google Shape;892;p64"/>
            <p:cNvSpPr/>
            <p:nvPr/>
          </p:nvSpPr>
          <p:spPr>
            <a:xfrm>
              <a:off x="5376350" y="4154444"/>
              <a:ext cx="75655" cy="22111"/>
            </a:xfrm>
            <a:custGeom>
              <a:avLst/>
              <a:gdLst/>
              <a:ahLst/>
              <a:cxnLst/>
              <a:rect l="l" t="t" r="r" b="b"/>
              <a:pathLst>
                <a:path w="75655" h="22111" extrusionOk="0">
                  <a:moveTo>
                    <a:pt x="37828" y="12885"/>
                  </a:moveTo>
                  <a:cubicBezTo>
                    <a:pt x="43364" y="8272"/>
                    <a:pt x="51667" y="17498"/>
                    <a:pt x="59971" y="18421"/>
                  </a:cubicBezTo>
                  <a:cubicBezTo>
                    <a:pt x="67352" y="19343"/>
                    <a:pt x="75656" y="13808"/>
                    <a:pt x="75656" y="13808"/>
                  </a:cubicBezTo>
                  <a:cubicBezTo>
                    <a:pt x="75656" y="13808"/>
                    <a:pt x="73810" y="12885"/>
                    <a:pt x="61816" y="11962"/>
                  </a:cubicBezTo>
                  <a:cubicBezTo>
                    <a:pt x="48899" y="11040"/>
                    <a:pt x="47977" y="-3722"/>
                    <a:pt x="36905" y="891"/>
                  </a:cubicBezTo>
                  <a:cubicBezTo>
                    <a:pt x="25833" y="6427"/>
                    <a:pt x="17530" y="7349"/>
                    <a:pt x="3690" y="6427"/>
                  </a:cubicBezTo>
                  <a:cubicBezTo>
                    <a:pt x="3690" y="11040"/>
                    <a:pt x="923" y="16575"/>
                    <a:pt x="0" y="22111"/>
                  </a:cubicBezTo>
                  <a:cubicBezTo>
                    <a:pt x="3690" y="21189"/>
                    <a:pt x="6459" y="20266"/>
                    <a:pt x="7381" y="20266"/>
                  </a:cubicBezTo>
                  <a:cubicBezTo>
                    <a:pt x="15685" y="20266"/>
                    <a:pt x="32292" y="17498"/>
                    <a:pt x="37828" y="128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3" name="Google Shape;893;p64"/>
            <p:cNvSpPr/>
            <p:nvPr/>
          </p:nvSpPr>
          <p:spPr>
            <a:xfrm>
              <a:off x="5366127" y="4082101"/>
              <a:ext cx="147693" cy="116904"/>
            </a:xfrm>
            <a:custGeom>
              <a:avLst/>
              <a:gdLst/>
              <a:ahLst/>
              <a:cxnLst/>
              <a:rect l="l" t="t" r="r" b="b"/>
              <a:pathLst>
                <a:path w="147693" h="116904" extrusionOk="0">
                  <a:moveTo>
                    <a:pt x="29598" y="113829"/>
                  </a:moveTo>
                  <a:cubicBezTo>
                    <a:pt x="34211" y="114752"/>
                    <a:pt x="44360" y="108293"/>
                    <a:pt x="44360" y="108293"/>
                  </a:cubicBezTo>
                  <a:cubicBezTo>
                    <a:pt x="44360" y="108293"/>
                    <a:pt x="76652" y="105525"/>
                    <a:pt x="82187" y="105525"/>
                  </a:cubicBezTo>
                  <a:cubicBezTo>
                    <a:pt x="84033" y="105525"/>
                    <a:pt x="86801" y="106448"/>
                    <a:pt x="88646" y="107371"/>
                  </a:cubicBezTo>
                  <a:cubicBezTo>
                    <a:pt x="88646" y="105525"/>
                    <a:pt x="88646" y="104603"/>
                    <a:pt x="88646" y="104603"/>
                  </a:cubicBezTo>
                  <a:cubicBezTo>
                    <a:pt x="88646" y="104603"/>
                    <a:pt x="106176" y="108293"/>
                    <a:pt x="107098" y="111984"/>
                  </a:cubicBezTo>
                  <a:cubicBezTo>
                    <a:pt x="108021" y="115674"/>
                    <a:pt x="132009" y="119365"/>
                    <a:pt x="144926" y="114752"/>
                  </a:cubicBezTo>
                  <a:cubicBezTo>
                    <a:pt x="145849" y="114752"/>
                    <a:pt x="146771" y="113829"/>
                    <a:pt x="147694" y="113829"/>
                  </a:cubicBezTo>
                  <a:cubicBezTo>
                    <a:pt x="147694" y="108293"/>
                    <a:pt x="147694" y="99990"/>
                    <a:pt x="147694" y="97222"/>
                  </a:cubicBezTo>
                  <a:cubicBezTo>
                    <a:pt x="146771" y="93531"/>
                    <a:pt x="138468" y="85228"/>
                    <a:pt x="133855" y="80615"/>
                  </a:cubicBezTo>
                  <a:cubicBezTo>
                    <a:pt x="129241" y="76001"/>
                    <a:pt x="130164" y="64007"/>
                    <a:pt x="130164" y="64007"/>
                  </a:cubicBezTo>
                  <a:lnTo>
                    <a:pt x="125551" y="56626"/>
                  </a:lnTo>
                  <a:cubicBezTo>
                    <a:pt x="125551" y="56626"/>
                    <a:pt x="121861" y="41864"/>
                    <a:pt x="110789" y="38174"/>
                  </a:cubicBezTo>
                  <a:cubicBezTo>
                    <a:pt x="99718" y="34483"/>
                    <a:pt x="92336" y="14185"/>
                    <a:pt x="92336" y="14185"/>
                  </a:cubicBezTo>
                  <a:lnTo>
                    <a:pt x="83110" y="14185"/>
                  </a:lnTo>
                  <a:cubicBezTo>
                    <a:pt x="83110" y="14185"/>
                    <a:pt x="75729" y="4959"/>
                    <a:pt x="68348" y="1269"/>
                  </a:cubicBezTo>
                  <a:cubicBezTo>
                    <a:pt x="60967" y="-2422"/>
                    <a:pt x="48050" y="3114"/>
                    <a:pt x="48050" y="3114"/>
                  </a:cubicBezTo>
                  <a:cubicBezTo>
                    <a:pt x="48050" y="3114"/>
                    <a:pt x="33288" y="4959"/>
                    <a:pt x="24062" y="3114"/>
                  </a:cubicBezTo>
                  <a:cubicBezTo>
                    <a:pt x="14836" y="1269"/>
                    <a:pt x="16681" y="14185"/>
                    <a:pt x="9300" y="16031"/>
                  </a:cubicBezTo>
                  <a:cubicBezTo>
                    <a:pt x="9300" y="16031"/>
                    <a:pt x="8377" y="16031"/>
                    <a:pt x="8377" y="16031"/>
                  </a:cubicBezTo>
                  <a:cubicBezTo>
                    <a:pt x="7455" y="23412"/>
                    <a:pt x="6532" y="30793"/>
                    <a:pt x="2842" y="37251"/>
                  </a:cubicBezTo>
                  <a:cubicBezTo>
                    <a:pt x="-5462" y="50168"/>
                    <a:pt x="6532" y="68620"/>
                    <a:pt x="12068" y="74156"/>
                  </a:cubicBezTo>
                  <a:cubicBezTo>
                    <a:pt x="12990" y="75079"/>
                    <a:pt x="13913" y="76924"/>
                    <a:pt x="13913" y="78769"/>
                  </a:cubicBezTo>
                  <a:cubicBezTo>
                    <a:pt x="27752" y="80615"/>
                    <a:pt x="36056" y="78769"/>
                    <a:pt x="47128" y="73233"/>
                  </a:cubicBezTo>
                  <a:cubicBezTo>
                    <a:pt x="58199" y="67698"/>
                    <a:pt x="59122" y="83382"/>
                    <a:pt x="72039" y="84305"/>
                  </a:cubicBezTo>
                  <a:cubicBezTo>
                    <a:pt x="84955" y="85228"/>
                    <a:pt x="85878" y="86150"/>
                    <a:pt x="85878" y="86150"/>
                  </a:cubicBezTo>
                  <a:cubicBezTo>
                    <a:pt x="85878" y="86150"/>
                    <a:pt x="77574" y="91686"/>
                    <a:pt x="70193" y="90764"/>
                  </a:cubicBezTo>
                  <a:cubicBezTo>
                    <a:pt x="62812" y="89841"/>
                    <a:pt x="53586" y="79692"/>
                    <a:pt x="48050" y="85228"/>
                  </a:cubicBezTo>
                  <a:cubicBezTo>
                    <a:pt x="42515" y="89841"/>
                    <a:pt x="25907" y="92609"/>
                    <a:pt x="18526" y="93531"/>
                  </a:cubicBezTo>
                  <a:cubicBezTo>
                    <a:pt x="17604" y="93531"/>
                    <a:pt x="14836" y="94454"/>
                    <a:pt x="11145" y="95377"/>
                  </a:cubicBezTo>
                  <a:cubicBezTo>
                    <a:pt x="10223" y="99990"/>
                    <a:pt x="11145" y="103680"/>
                    <a:pt x="13913" y="107371"/>
                  </a:cubicBezTo>
                  <a:cubicBezTo>
                    <a:pt x="14836" y="108293"/>
                    <a:pt x="15758" y="109216"/>
                    <a:pt x="16681" y="110138"/>
                  </a:cubicBezTo>
                  <a:cubicBezTo>
                    <a:pt x="29598" y="106448"/>
                    <a:pt x="25907" y="112906"/>
                    <a:pt x="29598" y="11382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4" name="Google Shape;894;p64"/>
            <p:cNvSpPr/>
            <p:nvPr/>
          </p:nvSpPr>
          <p:spPr>
            <a:xfrm>
              <a:off x="5382809" y="4186704"/>
              <a:ext cx="71964" cy="41900"/>
            </a:xfrm>
            <a:custGeom>
              <a:avLst/>
              <a:gdLst/>
              <a:ahLst/>
              <a:cxnLst/>
              <a:rect l="l" t="t" r="r" b="b"/>
              <a:pathLst>
                <a:path w="71964" h="41900" extrusionOk="0">
                  <a:moveTo>
                    <a:pt x="37827" y="40596"/>
                  </a:moveTo>
                  <a:cubicBezTo>
                    <a:pt x="43363" y="36905"/>
                    <a:pt x="55358" y="25833"/>
                    <a:pt x="59048" y="27679"/>
                  </a:cubicBezTo>
                  <a:cubicBezTo>
                    <a:pt x="62739" y="29524"/>
                    <a:pt x="68274" y="25833"/>
                    <a:pt x="68274" y="23988"/>
                  </a:cubicBezTo>
                  <a:cubicBezTo>
                    <a:pt x="68274" y="22143"/>
                    <a:pt x="59971" y="13839"/>
                    <a:pt x="66429" y="11994"/>
                  </a:cubicBezTo>
                  <a:cubicBezTo>
                    <a:pt x="71042" y="10149"/>
                    <a:pt x="71965" y="5536"/>
                    <a:pt x="71965" y="1845"/>
                  </a:cubicBezTo>
                  <a:cubicBezTo>
                    <a:pt x="70119" y="922"/>
                    <a:pt x="67352" y="0"/>
                    <a:pt x="65506" y="0"/>
                  </a:cubicBezTo>
                  <a:cubicBezTo>
                    <a:pt x="59971" y="922"/>
                    <a:pt x="27679" y="2768"/>
                    <a:pt x="27679" y="2768"/>
                  </a:cubicBezTo>
                  <a:cubicBezTo>
                    <a:pt x="27679" y="2768"/>
                    <a:pt x="17530" y="9226"/>
                    <a:pt x="12917" y="8304"/>
                  </a:cubicBezTo>
                  <a:cubicBezTo>
                    <a:pt x="9226" y="8304"/>
                    <a:pt x="12917" y="922"/>
                    <a:pt x="0" y="4613"/>
                  </a:cubicBezTo>
                  <a:cubicBezTo>
                    <a:pt x="6458" y="12917"/>
                    <a:pt x="7381" y="16607"/>
                    <a:pt x="21220" y="20298"/>
                  </a:cubicBezTo>
                  <a:cubicBezTo>
                    <a:pt x="35982" y="24911"/>
                    <a:pt x="20298" y="32292"/>
                    <a:pt x="32292" y="39673"/>
                  </a:cubicBezTo>
                  <a:cubicBezTo>
                    <a:pt x="33214" y="40596"/>
                    <a:pt x="34137" y="41518"/>
                    <a:pt x="35060" y="41518"/>
                  </a:cubicBezTo>
                  <a:cubicBezTo>
                    <a:pt x="35982" y="42441"/>
                    <a:pt x="36905" y="41518"/>
                    <a:pt x="37827" y="405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5" name="Google Shape;895;p64"/>
            <p:cNvSpPr/>
            <p:nvPr/>
          </p:nvSpPr>
          <p:spPr>
            <a:xfrm>
              <a:off x="6187339" y="4228409"/>
              <a:ext cx="321074" cy="222166"/>
            </a:xfrm>
            <a:custGeom>
              <a:avLst/>
              <a:gdLst/>
              <a:ahLst/>
              <a:cxnLst/>
              <a:rect l="l" t="t" r="r" b="b"/>
              <a:pathLst>
                <a:path w="321074" h="222166" extrusionOk="0">
                  <a:moveTo>
                    <a:pt x="295241" y="125291"/>
                  </a:moveTo>
                  <a:cubicBezTo>
                    <a:pt x="295241" y="120678"/>
                    <a:pt x="295241" y="116065"/>
                    <a:pt x="286014" y="107761"/>
                  </a:cubicBezTo>
                  <a:cubicBezTo>
                    <a:pt x="276788" y="99457"/>
                    <a:pt x="270330" y="98535"/>
                    <a:pt x="270330" y="92999"/>
                  </a:cubicBezTo>
                  <a:cubicBezTo>
                    <a:pt x="270330" y="88386"/>
                    <a:pt x="267562" y="86541"/>
                    <a:pt x="259258" y="77314"/>
                  </a:cubicBezTo>
                  <a:cubicBezTo>
                    <a:pt x="250954" y="68088"/>
                    <a:pt x="238038" y="68088"/>
                    <a:pt x="238038" y="68088"/>
                  </a:cubicBezTo>
                  <a:lnTo>
                    <a:pt x="235270" y="59785"/>
                  </a:lnTo>
                  <a:lnTo>
                    <a:pt x="224198" y="57939"/>
                  </a:lnTo>
                  <a:cubicBezTo>
                    <a:pt x="224198" y="57939"/>
                    <a:pt x="217740" y="53326"/>
                    <a:pt x="226966" y="48713"/>
                  </a:cubicBezTo>
                  <a:cubicBezTo>
                    <a:pt x="236192" y="44100"/>
                    <a:pt x="226966" y="31183"/>
                    <a:pt x="225121" y="26570"/>
                  </a:cubicBezTo>
                  <a:cubicBezTo>
                    <a:pt x="223275" y="21957"/>
                    <a:pt x="210359" y="6272"/>
                    <a:pt x="206668" y="1659"/>
                  </a:cubicBezTo>
                  <a:cubicBezTo>
                    <a:pt x="204823" y="1659"/>
                    <a:pt x="202978" y="1659"/>
                    <a:pt x="202055" y="736"/>
                  </a:cubicBezTo>
                  <a:cubicBezTo>
                    <a:pt x="196519" y="-2032"/>
                    <a:pt x="185448" y="3504"/>
                    <a:pt x="180835" y="9040"/>
                  </a:cubicBezTo>
                  <a:cubicBezTo>
                    <a:pt x="175299" y="14576"/>
                    <a:pt x="178989" y="17344"/>
                    <a:pt x="175299" y="21034"/>
                  </a:cubicBezTo>
                  <a:cubicBezTo>
                    <a:pt x="171608" y="24725"/>
                    <a:pt x="158691" y="36719"/>
                    <a:pt x="149465" y="46868"/>
                  </a:cubicBezTo>
                  <a:cubicBezTo>
                    <a:pt x="141162" y="57939"/>
                    <a:pt x="119019" y="50558"/>
                    <a:pt x="112560" y="54249"/>
                  </a:cubicBezTo>
                  <a:cubicBezTo>
                    <a:pt x="105179" y="57939"/>
                    <a:pt x="115328" y="64398"/>
                    <a:pt x="110715" y="68088"/>
                  </a:cubicBezTo>
                  <a:cubicBezTo>
                    <a:pt x="106102" y="71779"/>
                    <a:pt x="92263" y="78237"/>
                    <a:pt x="87650" y="80082"/>
                  </a:cubicBezTo>
                  <a:cubicBezTo>
                    <a:pt x="83036" y="81928"/>
                    <a:pt x="64584" y="81928"/>
                    <a:pt x="59048" y="88386"/>
                  </a:cubicBezTo>
                  <a:cubicBezTo>
                    <a:pt x="53512" y="95767"/>
                    <a:pt x="47054" y="81005"/>
                    <a:pt x="42441" y="88386"/>
                  </a:cubicBezTo>
                  <a:cubicBezTo>
                    <a:pt x="36905" y="95767"/>
                    <a:pt x="30447" y="96690"/>
                    <a:pt x="27679" y="94844"/>
                  </a:cubicBezTo>
                  <a:cubicBezTo>
                    <a:pt x="26756" y="93922"/>
                    <a:pt x="25833" y="92999"/>
                    <a:pt x="25833" y="92076"/>
                  </a:cubicBezTo>
                  <a:cubicBezTo>
                    <a:pt x="21220" y="96690"/>
                    <a:pt x="14762" y="102225"/>
                    <a:pt x="12916" y="108684"/>
                  </a:cubicBezTo>
                  <a:cubicBezTo>
                    <a:pt x="9226" y="119755"/>
                    <a:pt x="0" y="129904"/>
                    <a:pt x="0" y="134517"/>
                  </a:cubicBezTo>
                  <a:cubicBezTo>
                    <a:pt x="0" y="139130"/>
                    <a:pt x="3690" y="146511"/>
                    <a:pt x="3690" y="155738"/>
                  </a:cubicBezTo>
                  <a:cubicBezTo>
                    <a:pt x="3690" y="164964"/>
                    <a:pt x="6458" y="169577"/>
                    <a:pt x="11071" y="176958"/>
                  </a:cubicBezTo>
                  <a:cubicBezTo>
                    <a:pt x="15684" y="184339"/>
                    <a:pt x="14762" y="192643"/>
                    <a:pt x="14762" y="192643"/>
                  </a:cubicBezTo>
                  <a:cubicBezTo>
                    <a:pt x="14762" y="192643"/>
                    <a:pt x="16607" y="196333"/>
                    <a:pt x="20297" y="200946"/>
                  </a:cubicBezTo>
                  <a:cubicBezTo>
                    <a:pt x="23988" y="205559"/>
                    <a:pt x="35982" y="213863"/>
                    <a:pt x="36905" y="217554"/>
                  </a:cubicBezTo>
                  <a:cubicBezTo>
                    <a:pt x="37827" y="219399"/>
                    <a:pt x="39673" y="221244"/>
                    <a:pt x="41518" y="222167"/>
                  </a:cubicBezTo>
                  <a:cubicBezTo>
                    <a:pt x="42441" y="221244"/>
                    <a:pt x="42441" y="220322"/>
                    <a:pt x="43363" y="219399"/>
                  </a:cubicBezTo>
                  <a:cubicBezTo>
                    <a:pt x="49822" y="211095"/>
                    <a:pt x="47976" y="200024"/>
                    <a:pt x="47976" y="200024"/>
                  </a:cubicBezTo>
                  <a:lnTo>
                    <a:pt x="62739" y="197256"/>
                  </a:lnTo>
                  <a:lnTo>
                    <a:pt x="73810" y="194488"/>
                  </a:lnTo>
                  <a:lnTo>
                    <a:pt x="95953" y="197256"/>
                  </a:lnTo>
                  <a:lnTo>
                    <a:pt x="95953" y="179726"/>
                  </a:lnTo>
                  <a:cubicBezTo>
                    <a:pt x="95953" y="179726"/>
                    <a:pt x="111638" y="158505"/>
                    <a:pt x="123632" y="158505"/>
                  </a:cubicBezTo>
                  <a:cubicBezTo>
                    <a:pt x="135626" y="158505"/>
                    <a:pt x="144852" y="173268"/>
                    <a:pt x="144852" y="173268"/>
                  </a:cubicBezTo>
                  <a:lnTo>
                    <a:pt x="194674" y="182494"/>
                  </a:lnTo>
                  <a:cubicBezTo>
                    <a:pt x="194674" y="182494"/>
                    <a:pt x="197442" y="167732"/>
                    <a:pt x="202978" y="164964"/>
                  </a:cubicBezTo>
                  <a:cubicBezTo>
                    <a:pt x="207591" y="162196"/>
                    <a:pt x="217740" y="167732"/>
                    <a:pt x="224198" y="164964"/>
                  </a:cubicBezTo>
                  <a:cubicBezTo>
                    <a:pt x="230657" y="162196"/>
                    <a:pt x="239883" y="156660"/>
                    <a:pt x="251877" y="156660"/>
                  </a:cubicBezTo>
                  <a:cubicBezTo>
                    <a:pt x="263871" y="156660"/>
                    <a:pt x="267562" y="163119"/>
                    <a:pt x="273097" y="153892"/>
                  </a:cubicBezTo>
                  <a:cubicBezTo>
                    <a:pt x="277710" y="144666"/>
                    <a:pt x="301699" y="156660"/>
                    <a:pt x="301699" y="156660"/>
                  </a:cubicBezTo>
                  <a:lnTo>
                    <a:pt x="321074" y="153892"/>
                  </a:lnTo>
                  <a:lnTo>
                    <a:pt x="314616" y="138208"/>
                  </a:lnTo>
                  <a:cubicBezTo>
                    <a:pt x="312770" y="138208"/>
                    <a:pt x="295241" y="129904"/>
                    <a:pt x="295241" y="1252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6" name="Google Shape;896;p64"/>
            <p:cNvSpPr/>
            <p:nvPr/>
          </p:nvSpPr>
          <p:spPr>
            <a:xfrm>
              <a:off x="5882238" y="4153869"/>
              <a:ext cx="309944" cy="251139"/>
            </a:xfrm>
            <a:custGeom>
              <a:avLst/>
              <a:gdLst/>
              <a:ahLst/>
              <a:cxnLst/>
              <a:rect l="l" t="t" r="r" b="b"/>
              <a:pathLst>
                <a:path w="309944" h="251139" extrusionOk="0">
                  <a:moveTo>
                    <a:pt x="191618" y="185991"/>
                  </a:moveTo>
                  <a:cubicBezTo>
                    <a:pt x="194386" y="185069"/>
                    <a:pt x="201767" y="187836"/>
                    <a:pt x="207303" y="183223"/>
                  </a:cubicBezTo>
                  <a:cubicBezTo>
                    <a:pt x="212838" y="179533"/>
                    <a:pt x="223910" y="188759"/>
                    <a:pt x="225755" y="196140"/>
                  </a:cubicBezTo>
                  <a:cubicBezTo>
                    <a:pt x="227601" y="203521"/>
                    <a:pt x="232214" y="193372"/>
                    <a:pt x="236827" y="184146"/>
                  </a:cubicBezTo>
                  <a:cubicBezTo>
                    <a:pt x="241440" y="175842"/>
                    <a:pt x="256202" y="150009"/>
                    <a:pt x="256202" y="144473"/>
                  </a:cubicBezTo>
                  <a:cubicBezTo>
                    <a:pt x="256202" y="138015"/>
                    <a:pt x="268196" y="132479"/>
                    <a:pt x="268196" y="128788"/>
                  </a:cubicBezTo>
                  <a:cubicBezTo>
                    <a:pt x="268196" y="125098"/>
                    <a:pt x="267273" y="116794"/>
                    <a:pt x="270964" y="114949"/>
                  </a:cubicBezTo>
                  <a:cubicBezTo>
                    <a:pt x="274654" y="113104"/>
                    <a:pt x="278345" y="102032"/>
                    <a:pt x="277423" y="98342"/>
                  </a:cubicBezTo>
                  <a:cubicBezTo>
                    <a:pt x="276500" y="94651"/>
                    <a:pt x="290339" y="73431"/>
                    <a:pt x="293107" y="69740"/>
                  </a:cubicBezTo>
                  <a:cubicBezTo>
                    <a:pt x="295875" y="66972"/>
                    <a:pt x="307869" y="67895"/>
                    <a:pt x="308792" y="61436"/>
                  </a:cubicBezTo>
                  <a:cubicBezTo>
                    <a:pt x="309715" y="54056"/>
                    <a:pt x="311559" y="46675"/>
                    <a:pt x="306946" y="44829"/>
                  </a:cubicBezTo>
                  <a:cubicBezTo>
                    <a:pt x="302333" y="42984"/>
                    <a:pt x="295875" y="37448"/>
                    <a:pt x="295875" y="33758"/>
                  </a:cubicBezTo>
                  <a:cubicBezTo>
                    <a:pt x="295875" y="31913"/>
                    <a:pt x="295875" y="25454"/>
                    <a:pt x="297720" y="19918"/>
                  </a:cubicBezTo>
                  <a:cubicBezTo>
                    <a:pt x="291262" y="18996"/>
                    <a:pt x="291262" y="12537"/>
                    <a:pt x="287571" y="9770"/>
                  </a:cubicBezTo>
                  <a:cubicBezTo>
                    <a:pt x="283881" y="6079"/>
                    <a:pt x="283881" y="2388"/>
                    <a:pt x="278345" y="4234"/>
                  </a:cubicBezTo>
                  <a:cubicBezTo>
                    <a:pt x="272809" y="6079"/>
                    <a:pt x="266351" y="18996"/>
                    <a:pt x="259892" y="20841"/>
                  </a:cubicBezTo>
                  <a:cubicBezTo>
                    <a:pt x="253434" y="22686"/>
                    <a:pt x="243285" y="18073"/>
                    <a:pt x="238672" y="15305"/>
                  </a:cubicBezTo>
                  <a:cubicBezTo>
                    <a:pt x="234059" y="12537"/>
                    <a:pt x="212838" y="15305"/>
                    <a:pt x="205458" y="14383"/>
                  </a:cubicBezTo>
                  <a:cubicBezTo>
                    <a:pt x="198076" y="13460"/>
                    <a:pt x="191618" y="23609"/>
                    <a:pt x="186082" y="26377"/>
                  </a:cubicBezTo>
                  <a:cubicBezTo>
                    <a:pt x="180546" y="29144"/>
                    <a:pt x="164862" y="28222"/>
                    <a:pt x="160249" y="26377"/>
                  </a:cubicBezTo>
                  <a:cubicBezTo>
                    <a:pt x="155636" y="24531"/>
                    <a:pt x="144564" y="15305"/>
                    <a:pt x="139951" y="15305"/>
                  </a:cubicBezTo>
                  <a:cubicBezTo>
                    <a:pt x="135338" y="15305"/>
                    <a:pt x="126112" y="17150"/>
                    <a:pt x="118731" y="21764"/>
                  </a:cubicBezTo>
                  <a:cubicBezTo>
                    <a:pt x="111349" y="26377"/>
                    <a:pt x="108582" y="13460"/>
                    <a:pt x="103969" y="7924"/>
                  </a:cubicBezTo>
                  <a:cubicBezTo>
                    <a:pt x="99355" y="2388"/>
                    <a:pt x="89206" y="7001"/>
                    <a:pt x="82748" y="1466"/>
                  </a:cubicBezTo>
                  <a:cubicBezTo>
                    <a:pt x="76290" y="-4070"/>
                    <a:pt x="72599" y="7924"/>
                    <a:pt x="67063" y="7001"/>
                  </a:cubicBezTo>
                  <a:cubicBezTo>
                    <a:pt x="61528" y="6079"/>
                    <a:pt x="47688" y="3311"/>
                    <a:pt x="43075" y="7001"/>
                  </a:cubicBezTo>
                  <a:cubicBezTo>
                    <a:pt x="38462" y="10692"/>
                    <a:pt x="39385" y="25454"/>
                    <a:pt x="36617" y="28222"/>
                  </a:cubicBezTo>
                  <a:cubicBezTo>
                    <a:pt x="33849" y="30990"/>
                    <a:pt x="24623" y="41139"/>
                    <a:pt x="24623" y="46675"/>
                  </a:cubicBezTo>
                  <a:cubicBezTo>
                    <a:pt x="24623" y="49442"/>
                    <a:pt x="23700" y="51288"/>
                    <a:pt x="21855" y="52210"/>
                  </a:cubicBezTo>
                  <a:cubicBezTo>
                    <a:pt x="22777" y="58669"/>
                    <a:pt x="24623" y="66972"/>
                    <a:pt x="24623" y="69740"/>
                  </a:cubicBezTo>
                  <a:cubicBezTo>
                    <a:pt x="25545" y="75276"/>
                    <a:pt x="27390" y="101110"/>
                    <a:pt x="21855" y="106645"/>
                  </a:cubicBezTo>
                  <a:cubicBezTo>
                    <a:pt x="16319" y="112181"/>
                    <a:pt x="11706" y="121407"/>
                    <a:pt x="11706" y="121407"/>
                  </a:cubicBezTo>
                  <a:cubicBezTo>
                    <a:pt x="11706" y="121407"/>
                    <a:pt x="2480" y="127866"/>
                    <a:pt x="634" y="140782"/>
                  </a:cubicBezTo>
                  <a:cubicBezTo>
                    <a:pt x="-1211" y="153699"/>
                    <a:pt x="1557" y="162003"/>
                    <a:pt x="1557" y="171229"/>
                  </a:cubicBezTo>
                  <a:cubicBezTo>
                    <a:pt x="1557" y="178610"/>
                    <a:pt x="7093" y="183223"/>
                    <a:pt x="9860" y="191527"/>
                  </a:cubicBezTo>
                  <a:cubicBezTo>
                    <a:pt x="9860" y="191527"/>
                    <a:pt x="9860" y="191527"/>
                    <a:pt x="9860" y="191527"/>
                  </a:cubicBezTo>
                  <a:cubicBezTo>
                    <a:pt x="14474" y="197985"/>
                    <a:pt x="36617" y="198908"/>
                    <a:pt x="48611" y="201676"/>
                  </a:cubicBezTo>
                  <a:cubicBezTo>
                    <a:pt x="60605" y="204444"/>
                    <a:pt x="73522" y="221974"/>
                    <a:pt x="73522" y="228432"/>
                  </a:cubicBezTo>
                  <a:cubicBezTo>
                    <a:pt x="73522" y="234890"/>
                    <a:pt x="81826" y="247807"/>
                    <a:pt x="87361" y="250575"/>
                  </a:cubicBezTo>
                  <a:cubicBezTo>
                    <a:pt x="92897" y="253343"/>
                    <a:pt x="107659" y="245039"/>
                    <a:pt x="114118" y="245039"/>
                  </a:cubicBezTo>
                  <a:cubicBezTo>
                    <a:pt x="120576" y="245039"/>
                    <a:pt x="144564" y="245039"/>
                    <a:pt x="149177" y="241349"/>
                  </a:cubicBezTo>
                  <a:cubicBezTo>
                    <a:pt x="150100" y="240426"/>
                    <a:pt x="151945" y="240426"/>
                    <a:pt x="153790" y="241349"/>
                  </a:cubicBezTo>
                  <a:cubicBezTo>
                    <a:pt x="159326" y="226587"/>
                    <a:pt x="161171" y="213670"/>
                    <a:pt x="161171" y="213670"/>
                  </a:cubicBezTo>
                  <a:cubicBezTo>
                    <a:pt x="161171" y="213670"/>
                    <a:pt x="188850" y="185991"/>
                    <a:pt x="191618" y="1859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7" name="Google Shape;897;p64"/>
            <p:cNvSpPr/>
            <p:nvPr/>
          </p:nvSpPr>
          <p:spPr>
            <a:xfrm>
              <a:off x="5833050" y="4193579"/>
              <a:ext cx="77039" cy="159198"/>
            </a:xfrm>
            <a:custGeom>
              <a:avLst/>
              <a:gdLst/>
              <a:ahLst/>
              <a:cxnLst/>
              <a:rect l="l" t="t" r="r" b="b"/>
              <a:pathLst>
                <a:path w="77039" h="159198" extrusionOk="0">
                  <a:moveTo>
                    <a:pt x="51667" y="101995"/>
                  </a:moveTo>
                  <a:cubicBezTo>
                    <a:pt x="53512" y="89079"/>
                    <a:pt x="62739" y="82620"/>
                    <a:pt x="62739" y="82620"/>
                  </a:cubicBezTo>
                  <a:cubicBezTo>
                    <a:pt x="62739" y="82620"/>
                    <a:pt x="66429" y="73394"/>
                    <a:pt x="72887" y="67858"/>
                  </a:cubicBezTo>
                  <a:cubicBezTo>
                    <a:pt x="79346" y="62322"/>
                    <a:pt x="76578" y="36489"/>
                    <a:pt x="75656" y="30953"/>
                  </a:cubicBezTo>
                  <a:cubicBezTo>
                    <a:pt x="75656" y="28185"/>
                    <a:pt x="73810" y="19882"/>
                    <a:pt x="72887" y="13423"/>
                  </a:cubicBezTo>
                  <a:cubicBezTo>
                    <a:pt x="71042" y="14346"/>
                    <a:pt x="68274" y="14346"/>
                    <a:pt x="64584" y="12500"/>
                  </a:cubicBezTo>
                  <a:cubicBezTo>
                    <a:pt x="57203" y="9733"/>
                    <a:pt x="63661" y="2352"/>
                    <a:pt x="56280" y="506"/>
                  </a:cubicBezTo>
                  <a:cubicBezTo>
                    <a:pt x="48899" y="-2261"/>
                    <a:pt x="45209" y="6965"/>
                    <a:pt x="47054" y="12500"/>
                  </a:cubicBezTo>
                  <a:cubicBezTo>
                    <a:pt x="48899" y="18959"/>
                    <a:pt x="43364" y="18959"/>
                    <a:pt x="39673" y="22649"/>
                  </a:cubicBezTo>
                  <a:cubicBezTo>
                    <a:pt x="36905" y="26340"/>
                    <a:pt x="23066" y="27262"/>
                    <a:pt x="18453" y="27262"/>
                  </a:cubicBezTo>
                  <a:cubicBezTo>
                    <a:pt x="13839" y="27262"/>
                    <a:pt x="8304" y="35566"/>
                    <a:pt x="3690" y="37411"/>
                  </a:cubicBezTo>
                  <a:cubicBezTo>
                    <a:pt x="2768" y="37411"/>
                    <a:pt x="923" y="37411"/>
                    <a:pt x="0" y="37411"/>
                  </a:cubicBezTo>
                  <a:cubicBezTo>
                    <a:pt x="923" y="57709"/>
                    <a:pt x="4613" y="55864"/>
                    <a:pt x="13839" y="61400"/>
                  </a:cubicBezTo>
                  <a:cubicBezTo>
                    <a:pt x="24911" y="67858"/>
                    <a:pt x="14762" y="76162"/>
                    <a:pt x="19375" y="80775"/>
                  </a:cubicBezTo>
                  <a:cubicBezTo>
                    <a:pt x="23988" y="85388"/>
                    <a:pt x="22143" y="97382"/>
                    <a:pt x="23066" y="111222"/>
                  </a:cubicBezTo>
                  <a:cubicBezTo>
                    <a:pt x="23988" y="119525"/>
                    <a:pt x="24911" y="142591"/>
                    <a:pt x="24911" y="159198"/>
                  </a:cubicBezTo>
                  <a:cubicBezTo>
                    <a:pt x="31369" y="158276"/>
                    <a:pt x="37828" y="157353"/>
                    <a:pt x="42441" y="157353"/>
                  </a:cubicBezTo>
                  <a:cubicBezTo>
                    <a:pt x="50744" y="157353"/>
                    <a:pt x="55358" y="146281"/>
                    <a:pt x="59971" y="151817"/>
                  </a:cubicBezTo>
                  <a:cubicBezTo>
                    <a:pt x="57203" y="143514"/>
                    <a:pt x="51667" y="137978"/>
                    <a:pt x="51667" y="131519"/>
                  </a:cubicBezTo>
                  <a:cubicBezTo>
                    <a:pt x="52590" y="122293"/>
                    <a:pt x="49822" y="114912"/>
                    <a:pt x="51667" y="1019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8" name="Google Shape;898;p64"/>
            <p:cNvSpPr/>
            <p:nvPr/>
          </p:nvSpPr>
          <p:spPr>
            <a:xfrm>
              <a:off x="5810907" y="4228222"/>
              <a:ext cx="49821" cy="134703"/>
            </a:xfrm>
            <a:custGeom>
              <a:avLst/>
              <a:gdLst/>
              <a:ahLst/>
              <a:cxnLst/>
              <a:rect l="l" t="t" r="r" b="b"/>
              <a:pathLst>
                <a:path w="49821" h="134703" extrusionOk="0">
                  <a:moveTo>
                    <a:pt x="41518" y="47054"/>
                  </a:moveTo>
                  <a:cubicBezTo>
                    <a:pt x="36905" y="42441"/>
                    <a:pt x="47054" y="34137"/>
                    <a:pt x="35982" y="27679"/>
                  </a:cubicBezTo>
                  <a:cubicBezTo>
                    <a:pt x="26756" y="22143"/>
                    <a:pt x="23066" y="23988"/>
                    <a:pt x="22143" y="3690"/>
                  </a:cubicBezTo>
                  <a:cubicBezTo>
                    <a:pt x="16607" y="3690"/>
                    <a:pt x="8304" y="922"/>
                    <a:pt x="2768" y="0"/>
                  </a:cubicBezTo>
                  <a:cubicBezTo>
                    <a:pt x="1845" y="0"/>
                    <a:pt x="923" y="0"/>
                    <a:pt x="0" y="922"/>
                  </a:cubicBezTo>
                  <a:cubicBezTo>
                    <a:pt x="923" y="8304"/>
                    <a:pt x="2768" y="16607"/>
                    <a:pt x="5536" y="17530"/>
                  </a:cubicBezTo>
                  <a:cubicBezTo>
                    <a:pt x="9226" y="20298"/>
                    <a:pt x="12917" y="24911"/>
                    <a:pt x="11994" y="33214"/>
                  </a:cubicBezTo>
                  <a:cubicBezTo>
                    <a:pt x="11071" y="41518"/>
                    <a:pt x="9226" y="60893"/>
                    <a:pt x="12917" y="69197"/>
                  </a:cubicBezTo>
                  <a:cubicBezTo>
                    <a:pt x="16607" y="77501"/>
                    <a:pt x="20298" y="91340"/>
                    <a:pt x="20298" y="105179"/>
                  </a:cubicBezTo>
                  <a:cubicBezTo>
                    <a:pt x="20298" y="113483"/>
                    <a:pt x="24911" y="125477"/>
                    <a:pt x="29524" y="134703"/>
                  </a:cubicBezTo>
                  <a:cubicBezTo>
                    <a:pt x="31369" y="133781"/>
                    <a:pt x="33215" y="132858"/>
                    <a:pt x="35060" y="131013"/>
                  </a:cubicBezTo>
                  <a:cubicBezTo>
                    <a:pt x="38750" y="128245"/>
                    <a:pt x="44286" y="126400"/>
                    <a:pt x="49822" y="125477"/>
                  </a:cubicBezTo>
                  <a:cubicBezTo>
                    <a:pt x="48899" y="108870"/>
                    <a:pt x="47976" y="86727"/>
                    <a:pt x="47976" y="77501"/>
                  </a:cubicBezTo>
                  <a:cubicBezTo>
                    <a:pt x="44286" y="62739"/>
                    <a:pt x="46131" y="51667"/>
                    <a:pt x="41518" y="4705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899" name="Google Shape;899;p64"/>
            <p:cNvSpPr/>
            <p:nvPr/>
          </p:nvSpPr>
          <p:spPr>
            <a:xfrm>
              <a:off x="6036951" y="4175633"/>
              <a:ext cx="192828" cy="298931"/>
            </a:xfrm>
            <a:custGeom>
              <a:avLst/>
              <a:gdLst/>
              <a:ahLst/>
              <a:cxnLst/>
              <a:rect l="l" t="t" r="r" b="b"/>
              <a:pathLst>
                <a:path w="192828" h="298931" extrusionOk="0">
                  <a:moveTo>
                    <a:pt x="80268" y="284169"/>
                  </a:moveTo>
                  <a:cubicBezTo>
                    <a:pt x="80268" y="284169"/>
                    <a:pt x="141162" y="286937"/>
                    <a:pt x="149465" y="286014"/>
                  </a:cubicBezTo>
                  <a:cubicBezTo>
                    <a:pt x="157769" y="284169"/>
                    <a:pt x="186370" y="298931"/>
                    <a:pt x="186370" y="298931"/>
                  </a:cubicBezTo>
                  <a:cubicBezTo>
                    <a:pt x="186370" y="298931"/>
                    <a:pt x="187293" y="284169"/>
                    <a:pt x="192829" y="275865"/>
                  </a:cubicBezTo>
                  <a:cubicBezTo>
                    <a:pt x="190984" y="274943"/>
                    <a:pt x="189138" y="273098"/>
                    <a:pt x="188216" y="271252"/>
                  </a:cubicBezTo>
                  <a:cubicBezTo>
                    <a:pt x="187293" y="267562"/>
                    <a:pt x="175299" y="259258"/>
                    <a:pt x="171609" y="254645"/>
                  </a:cubicBezTo>
                  <a:cubicBezTo>
                    <a:pt x="167918" y="250032"/>
                    <a:pt x="166073" y="246342"/>
                    <a:pt x="166073" y="246342"/>
                  </a:cubicBezTo>
                  <a:cubicBezTo>
                    <a:pt x="166073" y="246342"/>
                    <a:pt x="166996" y="238038"/>
                    <a:pt x="162382" y="230657"/>
                  </a:cubicBezTo>
                  <a:cubicBezTo>
                    <a:pt x="157769" y="223276"/>
                    <a:pt x="155001" y="218663"/>
                    <a:pt x="155001" y="209436"/>
                  </a:cubicBezTo>
                  <a:cubicBezTo>
                    <a:pt x="155001" y="200210"/>
                    <a:pt x="151311" y="192829"/>
                    <a:pt x="151311" y="188216"/>
                  </a:cubicBezTo>
                  <a:cubicBezTo>
                    <a:pt x="151311" y="183603"/>
                    <a:pt x="160537" y="173454"/>
                    <a:pt x="164228" y="162382"/>
                  </a:cubicBezTo>
                  <a:cubicBezTo>
                    <a:pt x="166073" y="155924"/>
                    <a:pt x="172531" y="150388"/>
                    <a:pt x="177144" y="145775"/>
                  </a:cubicBezTo>
                  <a:cubicBezTo>
                    <a:pt x="174376" y="142085"/>
                    <a:pt x="171609" y="134704"/>
                    <a:pt x="169763" y="127322"/>
                  </a:cubicBezTo>
                  <a:cubicBezTo>
                    <a:pt x="166996" y="117174"/>
                    <a:pt x="158692" y="114406"/>
                    <a:pt x="148543" y="105179"/>
                  </a:cubicBezTo>
                  <a:cubicBezTo>
                    <a:pt x="138394" y="95953"/>
                    <a:pt x="142084" y="90417"/>
                    <a:pt x="142084" y="86727"/>
                  </a:cubicBezTo>
                  <a:cubicBezTo>
                    <a:pt x="142084" y="83036"/>
                    <a:pt x="155001" y="83036"/>
                    <a:pt x="164228" y="83959"/>
                  </a:cubicBezTo>
                  <a:cubicBezTo>
                    <a:pt x="173454" y="84882"/>
                    <a:pt x="178990" y="82114"/>
                    <a:pt x="175299" y="80269"/>
                  </a:cubicBezTo>
                  <a:cubicBezTo>
                    <a:pt x="171609" y="77501"/>
                    <a:pt x="163305" y="59971"/>
                    <a:pt x="164228" y="47977"/>
                  </a:cubicBezTo>
                  <a:cubicBezTo>
                    <a:pt x="165150" y="35982"/>
                    <a:pt x="160537" y="31369"/>
                    <a:pt x="161459" y="24911"/>
                  </a:cubicBezTo>
                  <a:cubicBezTo>
                    <a:pt x="162382" y="17530"/>
                    <a:pt x="153156" y="0"/>
                    <a:pt x="144852" y="0"/>
                  </a:cubicBezTo>
                  <a:cubicBezTo>
                    <a:pt x="143930" y="0"/>
                    <a:pt x="143930" y="0"/>
                    <a:pt x="143007" y="0"/>
                  </a:cubicBezTo>
                  <a:cubicBezTo>
                    <a:pt x="142084" y="5536"/>
                    <a:pt x="141162" y="11994"/>
                    <a:pt x="141162" y="13839"/>
                  </a:cubicBezTo>
                  <a:cubicBezTo>
                    <a:pt x="141162" y="17530"/>
                    <a:pt x="147620" y="23066"/>
                    <a:pt x="152233" y="24911"/>
                  </a:cubicBezTo>
                  <a:cubicBezTo>
                    <a:pt x="156846" y="26756"/>
                    <a:pt x="155001" y="34137"/>
                    <a:pt x="154079" y="41518"/>
                  </a:cubicBezTo>
                  <a:cubicBezTo>
                    <a:pt x="153156" y="48899"/>
                    <a:pt x="141162" y="47054"/>
                    <a:pt x="138394" y="49822"/>
                  </a:cubicBezTo>
                  <a:cubicBezTo>
                    <a:pt x="135626" y="52590"/>
                    <a:pt x="121787" y="74733"/>
                    <a:pt x="122710" y="78423"/>
                  </a:cubicBezTo>
                  <a:cubicBezTo>
                    <a:pt x="123632" y="82114"/>
                    <a:pt x="119941" y="94108"/>
                    <a:pt x="116251" y="95030"/>
                  </a:cubicBezTo>
                  <a:cubicBezTo>
                    <a:pt x="112560" y="96876"/>
                    <a:pt x="113483" y="105179"/>
                    <a:pt x="113483" y="108870"/>
                  </a:cubicBezTo>
                  <a:cubicBezTo>
                    <a:pt x="113483" y="112561"/>
                    <a:pt x="101489" y="118096"/>
                    <a:pt x="101489" y="124555"/>
                  </a:cubicBezTo>
                  <a:cubicBezTo>
                    <a:pt x="101489" y="131013"/>
                    <a:pt x="86727" y="155924"/>
                    <a:pt x="82114" y="164227"/>
                  </a:cubicBezTo>
                  <a:cubicBezTo>
                    <a:pt x="77501" y="172531"/>
                    <a:pt x="72887" y="183603"/>
                    <a:pt x="71042" y="176222"/>
                  </a:cubicBezTo>
                  <a:cubicBezTo>
                    <a:pt x="69197" y="168841"/>
                    <a:pt x="58125" y="159614"/>
                    <a:pt x="52590" y="163305"/>
                  </a:cubicBezTo>
                  <a:cubicBezTo>
                    <a:pt x="47054" y="166996"/>
                    <a:pt x="40596" y="165150"/>
                    <a:pt x="36905" y="166073"/>
                  </a:cubicBezTo>
                  <a:cubicBezTo>
                    <a:pt x="34137" y="166996"/>
                    <a:pt x="7381" y="194674"/>
                    <a:pt x="7381" y="194674"/>
                  </a:cubicBezTo>
                  <a:cubicBezTo>
                    <a:pt x="7381" y="194674"/>
                    <a:pt x="5536" y="207591"/>
                    <a:pt x="0" y="222353"/>
                  </a:cubicBezTo>
                  <a:cubicBezTo>
                    <a:pt x="3690" y="224198"/>
                    <a:pt x="7381" y="231579"/>
                    <a:pt x="11071" y="237115"/>
                  </a:cubicBezTo>
                  <a:cubicBezTo>
                    <a:pt x="16607" y="244496"/>
                    <a:pt x="26756" y="238960"/>
                    <a:pt x="31369" y="241728"/>
                  </a:cubicBezTo>
                  <a:cubicBezTo>
                    <a:pt x="35982" y="244496"/>
                    <a:pt x="40596" y="262026"/>
                    <a:pt x="38750" y="267562"/>
                  </a:cubicBezTo>
                  <a:cubicBezTo>
                    <a:pt x="36905" y="272175"/>
                    <a:pt x="31369" y="284169"/>
                    <a:pt x="34137" y="290628"/>
                  </a:cubicBezTo>
                  <a:lnTo>
                    <a:pt x="70120" y="290628"/>
                  </a:lnTo>
                  <a:lnTo>
                    <a:pt x="80268" y="28416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0" name="Google Shape;900;p64"/>
            <p:cNvSpPr/>
            <p:nvPr/>
          </p:nvSpPr>
          <p:spPr>
            <a:xfrm>
              <a:off x="5590023" y="4238577"/>
              <a:ext cx="158145" cy="163099"/>
            </a:xfrm>
            <a:custGeom>
              <a:avLst/>
              <a:gdLst/>
              <a:ahLst/>
              <a:cxnLst/>
              <a:rect l="l" t="t" r="r" b="b"/>
              <a:pathLst>
                <a:path w="158145" h="163099" extrusionOk="0">
                  <a:moveTo>
                    <a:pt x="148919" y="137266"/>
                  </a:moveTo>
                  <a:cubicBezTo>
                    <a:pt x="145229" y="132653"/>
                    <a:pt x="136925" y="113278"/>
                    <a:pt x="137848" y="108665"/>
                  </a:cubicBezTo>
                  <a:cubicBezTo>
                    <a:pt x="138770" y="104052"/>
                    <a:pt x="147997" y="90212"/>
                    <a:pt x="147997" y="82831"/>
                  </a:cubicBezTo>
                  <a:cubicBezTo>
                    <a:pt x="147997" y="75450"/>
                    <a:pt x="158145" y="70837"/>
                    <a:pt x="158145" y="65301"/>
                  </a:cubicBezTo>
                  <a:cubicBezTo>
                    <a:pt x="158145" y="60688"/>
                    <a:pt x="155378" y="39468"/>
                    <a:pt x="148919" y="24706"/>
                  </a:cubicBezTo>
                  <a:cubicBezTo>
                    <a:pt x="147997" y="24706"/>
                    <a:pt x="146151" y="23783"/>
                    <a:pt x="144306" y="21938"/>
                  </a:cubicBezTo>
                  <a:cubicBezTo>
                    <a:pt x="139693" y="17325"/>
                    <a:pt x="120318" y="18247"/>
                    <a:pt x="113859" y="25628"/>
                  </a:cubicBezTo>
                  <a:cubicBezTo>
                    <a:pt x="106479" y="33009"/>
                    <a:pt x="92639" y="18247"/>
                    <a:pt x="90794" y="14557"/>
                  </a:cubicBezTo>
                  <a:cubicBezTo>
                    <a:pt x="88026" y="10866"/>
                    <a:pt x="78800" y="2563"/>
                    <a:pt x="70496" y="7176"/>
                  </a:cubicBezTo>
                  <a:cubicBezTo>
                    <a:pt x="63115" y="12712"/>
                    <a:pt x="60347" y="10866"/>
                    <a:pt x="61270" y="4408"/>
                  </a:cubicBezTo>
                  <a:cubicBezTo>
                    <a:pt x="62192" y="-2973"/>
                    <a:pt x="49276" y="-205"/>
                    <a:pt x="48353" y="6253"/>
                  </a:cubicBezTo>
                  <a:cubicBezTo>
                    <a:pt x="46508" y="12712"/>
                    <a:pt x="36359" y="18247"/>
                    <a:pt x="33591" y="13634"/>
                  </a:cubicBezTo>
                  <a:cubicBezTo>
                    <a:pt x="30823" y="9021"/>
                    <a:pt x="23442" y="2563"/>
                    <a:pt x="20674" y="9944"/>
                  </a:cubicBezTo>
                  <a:cubicBezTo>
                    <a:pt x="18829" y="14557"/>
                    <a:pt x="15138" y="14557"/>
                    <a:pt x="11448" y="11789"/>
                  </a:cubicBezTo>
                  <a:cubicBezTo>
                    <a:pt x="9603" y="20092"/>
                    <a:pt x="6835" y="30241"/>
                    <a:pt x="11448" y="32087"/>
                  </a:cubicBezTo>
                  <a:cubicBezTo>
                    <a:pt x="16984" y="34855"/>
                    <a:pt x="16984" y="40390"/>
                    <a:pt x="16061" y="44081"/>
                  </a:cubicBezTo>
                  <a:cubicBezTo>
                    <a:pt x="15138" y="47771"/>
                    <a:pt x="24365" y="56075"/>
                    <a:pt x="20674" y="60688"/>
                  </a:cubicBezTo>
                  <a:cubicBezTo>
                    <a:pt x="16984" y="65301"/>
                    <a:pt x="11448" y="56998"/>
                    <a:pt x="8680" y="62533"/>
                  </a:cubicBezTo>
                  <a:cubicBezTo>
                    <a:pt x="5912" y="68069"/>
                    <a:pt x="14216" y="73605"/>
                    <a:pt x="11448" y="78218"/>
                  </a:cubicBezTo>
                  <a:cubicBezTo>
                    <a:pt x="8680" y="82831"/>
                    <a:pt x="3144" y="83754"/>
                    <a:pt x="4067" y="92980"/>
                  </a:cubicBezTo>
                  <a:cubicBezTo>
                    <a:pt x="4990" y="102206"/>
                    <a:pt x="4990" y="108665"/>
                    <a:pt x="1299" y="111433"/>
                  </a:cubicBezTo>
                  <a:cubicBezTo>
                    <a:pt x="-2392" y="114201"/>
                    <a:pt x="2222" y="114201"/>
                    <a:pt x="9603" y="119736"/>
                  </a:cubicBezTo>
                  <a:cubicBezTo>
                    <a:pt x="16984" y="125272"/>
                    <a:pt x="30823" y="130808"/>
                    <a:pt x="29900" y="139111"/>
                  </a:cubicBezTo>
                  <a:cubicBezTo>
                    <a:pt x="28978" y="147415"/>
                    <a:pt x="25287" y="148338"/>
                    <a:pt x="22519" y="163100"/>
                  </a:cubicBezTo>
                  <a:cubicBezTo>
                    <a:pt x="38204" y="163100"/>
                    <a:pt x="65883" y="152028"/>
                    <a:pt x="99097" y="146493"/>
                  </a:cubicBezTo>
                  <a:cubicBezTo>
                    <a:pt x="119395" y="142802"/>
                    <a:pt x="136925" y="145570"/>
                    <a:pt x="149842" y="149260"/>
                  </a:cubicBezTo>
                  <a:cubicBezTo>
                    <a:pt x="149842" y="145570"/>
                    <a:pt x="150765" y="140034"/>
                    <a:pt x="148919" y="13726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1" name="Google Shape;901;p64"/>
            <p:cNvSpPr/>
            <p:nvPr/>
          </p:nvSpPr>
          <p:spPr>
            <a:xfrm>
              <a:off x="5726877" y="4229145"/>
              <a:ext cx="111708" cy="167959"/>
            </a:xfrm>
            <a:custGeom>
              <a:avLst/>
              <a:gdLst/>
              <a:ahLst/>
              <a:cxnLst/>
              <a:rect l="l" t="t" r="r" b="b"/>
              <a:pathLst>
                <a:path w="111708" h="167959" extrusionOk="0">
                  <a:moveTo>
                    <a:pt x="95102" y="68275"/>
                  </a:moveTo>
                  <a:cubicBezTo>
                    <a:pt x="91411" y="59971"/>
                    <a:pt x="94179" y="40596"/>
                    <a:pt x="94179" y="32292"/>
                  </a:cubicBezTo>
                  <a:cubicBezTo>
                    <a:pt x="94179" y="23988"/>
                    <a:pt x="91411" y="19375"/>
                    <a:pt x="87721" y="16607"/>
                  </a:cubicBezTo>
                  <a:cubicBezTo>
                    <a:pt x="85875" y="15685"/>
                    <a:pt x="84030" y="7381"/>
                    <a:pt x="82185" y="0"/>
                  </a:cubicBezTo>
                  <a:cubicBezTo>
                    <a:pt x="77572" y="1845"/>
                    <a:pt x="77572" y="9226"/>
                    <a:pt x="75727" y="6459"/>
                  </a:cubicBezTo>
                  <a:cubicBezTo>
                    <a:pt x="72959" y="2768"/>
                    <a:pt x="12988" y="0"/>
                    <a:pt x="10220" y="4613"/>
                  </a:cubicBezTo>
                  <a:cubicBezTo>
                    <a:pt x="7452" y="9226"/>
                    <a:pt x="15756" y="25834"/>
                    <a:pt x="14833" y="30447"/>
                  </a:cubicBezTo>
                  <a:cubicBezTo>
                    <a:pt x="13910" y="33215"/>
                    <a:pt x="12988" y="35060"/>
                    <a:pt x="11143" y="35060"/>
                  </a:cubicBezTo>
                  <a:cubicBezTo>
                    <a:pt x="17601" y="48899"/>
                    <a:pt x="20369" y="71042"/>
                    <a:pt x="20369" y="75656"/>
                  </a:cubicBezTo>
                  <a:cubicBezTo>
                    <a:pt x="20369" y="81191"/>
                    <a:pt x="10220" y="85804"/>
                    <a:pt x="10220" y="93185"/>
                  </a:cubicBezTo>
                  <a:cubicBezTo>
                    <a:pt x="10220" y="100567"/>
                    <a:pt x="994" y="114406"/>
                    <a:pt x="71" y="119019"/>
                  </a:cubicBezTo>
                  <a:cubicBezTo>
                    <a:pt x="-852" y="123632"/>
                    <a:pt x="7452" y="143007"/>
                    <a:pt x="11143" y="147620"/>
                  </a:cubicBezTo>
                  <a:cubicBezTo>
                    <a:pt x="12988" y="150388"/>
                    <a:pt x="12065" y="155002"/>
                    <a:pt x="11143" y="160537"/>
                  </a:cubicBezTo>
                  <a:cubicBezTo>
                    <a:pt x="21291" y="163305"/>
                    <a:pt x="28673" y="166996"/>
                    <a:pt x="30518" y="167918"/>
                  </a:cubicBezTo>
                  <a:cubicBezTo>
                    <a:pt x="35131" y="168841"/>
                    <a:pt x="67423" y="154079"/>
                    <a:pt x="81262" y="147620"/>
                  </a:cubicBezTo>
                  <a:cubicBezTo>
                    <a:pt x="91411" y="142085"/>
                    <a:pt x="103405" y="139317"/>
                    <a:pt x="111709" y="134704"/>
                  </a:cubicBezTo>
                  <a:cubicBezTo>
                    <a:pt x="107096" y="125477"/>
                    <a:pt x="102483" y="113483"/>
                    <a:pt x="102483" y="105180"/>
                  </a:cubicBezTo>
                  <a:cubicBezTo>
                    <a:pt x="102483" y="90418"/>
                    <a:pt x="98792" y="76578"/>
                    <a:pt x="95102" y="6827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2" name="Google Shape;902;p64"/>
            <p:cNvSpPr/>
            <p:nvPr/>
          </p:nvSpPr>
          <p:spPr>
            <a:xfrm>
              <a:off x="5417868" y="4184859"/>
              <a:ext cx="193704" cy="146916"/>
            </a:xfrm>
            <a:custGeom>
              <a:avLst/>
              <a:gdLst/>
              <a:ahLst/>
              <a:cxnLst/>
              <a:rect l="l" t="t" r="r" b="b"/>
              <a:pathLst>
                <a:path w="193704" h="146916" extrusionOk="0">
                  <a:moveTo>
                    <a:pt x="65507" y="80269"/>
                  </a:moveTo>
                  <a:cubicBezTo>
                    <a:pt x="66429" y="73810"/>
                    <a:pt x="71042" y="76578"/>
                    <a:pt x="77501" y="77501"/>
                  </a:cubicBezTo>
                  <a:cubicBezTo>
                    <a:pt x="83959" y="78423"/>
                    <a:pt x="91340" y="73810"/>
                    <a:pt x="96876" y="73810"/>
                  </a:cubicBezTo>
                  <a:cubicBezTo>
                    <a:pt x="102412" y="73810"/>
                    <a:pt x="118096" y="94108"/>
                    <a:pt x="118096" y="99644"/>
                  </a:cubicBezTo>
                  <a:cubicBezTo>
                    <a:pt x="118096" y="105179"/>
                    <a:pt x="119019" y="110715"/>
                    <a:pt x="121787" y="115328"/>
                  </a:cubicBezTo>
                  <a:cubicBezTo>
                    <a:pt x="121787" y="116251"/>
                    <a:pt x="122709" y="116251"/>
                    <a:pt x="122709" y="117174"/>
                  </a:cubicBezTo>
                  <a:cubicBezTo>
                    <a:pt x="131936" y="115328"/>
                    <a:pt x="139317" y="113483"/>
                    <a:pt x="141162" y="113483"/>
                  </a:cubicBezTo>
                  <a:cubicBezTo>
                    <a:pt x="143930" y="113483"/>
                    <a:pt x="149466" y="127322"/>
                    <a:pt x="148543" y="135626"/>
                  </a:cubicBezTo>
                  <a:cubicBezTo>
                    <a:pt x="147620" y="143930"/>
                    <a:pt x="156847" y="150388"/>
                    <a:pt x="161460" y="144853"/>
                  </a:cubicBezTo>
                  <a:cubicBezTo>
                    <a:pt x="165150" y="139317"/>
                    <a:pt x="170686" y="131936"/>
                    <a:pt x="171609" y="136549"/>
                  </a:cubicBezTo>
                  <a:cubicBezTo>
                    <a:pt x="171609" y="138394"/>
                    <a:pt x="174376" y="139317"/>
                    <a:pt x="177144" y="140239"/>
                  </a:cubicBezTo>
                  <a:cubicBezTo>
                    <a:pt x="178990" y="136549"/>
                    <a:pt x="181758" y="135626"/>
                    <a:pt x="183603" y="132858"/>
                  </a:cubicBezTo>
                  <a:cubicBezTo>
                    <a:pt x="187293" y="128245"/>
                    <a:pt x="178067" y="122709"/>
                    <a:pt x="180835" y="117174"/>
                  </a:cubicBezTo>
                  <a:cubicBezTo>
                    <a:pt x="183603" y="111638"/>
                    <a:pt x="189139" y="119942"/>
                    <a:pt x="192829" y="115328"/>
                  </a:cubicBezTo>
                  <a:cubicBezTo>
                    <a:pt x="196519" y="110715"/>
                    <a:pt x="187293" y="102412"/>
                    <a:pt x="188216" y="98721"/>
                  </a:cubicBezTo>
                  <a:cubicBezTo>
                    <a:pt x="189139" y="95030"/>
                    <a:pt x="189139" y="89495"/>
                    <a:pt x="183603" y="86727"/>
                  </a:cubicBezTo>
                  <a:cubicBezTo>
                    <a:pt x="178990" y="83959"/>
                    <a:pt x="181758" y="74733"/>
                    <a:pt x="183603" y="66429"/>
                  </a:cubicBezTo>
                  <a:cubicBezTo>
                    <a:pt x="182680" y="65507"/>
                    <a:pt x="180835" y="64584"/>
                    <a:pt x="179912" y="62739"/>
                  </a:cubicBezTo>
                  <a:cubicBezTo>
                    <a:pt x="177144" y="58125"/>
                    <a:pt x="178990" y="47977"/>
                    <a:pt x="173454" y="47977"/>
                  </a:cubicBezTo>
                  <a:cubicBezTo>
                    <a:pt x="167918" y="47977"/>
                    <a:pt x="168841" y="40596"/>
                    <a:pt x="173454" y="38750"/>
                  </a:cubicBezTo>
                  <a:cubicBezTo>
                    <a:pt x="178067" y="36905"/>
                    <a:pt x="164227" y="31369"/>
                    <a:pt x="164227" y="26756"/>
                  </a:cubicBezTo>
                  <a:cubicBezTo>
                    <a:pt x="164227" y="21220"/>
                    <a:pt x="156847" y="8304"/>
                    <a:pt x="154079" y="7381"/>
                  </a:cubicBezTo>
                  <a:cubicBezTo>
                    <a:pt x="151311" y="6459"/>
                    <a:pt x="140239" y="20298"/>
                    <a:pt x="135626" y="20298"/>
                  </a:cubicBezTo>
                  <a:cubicBezTo>
                    <a:pt x="131013" y="20298"/>
                    <a:pt x="120864" y="11072"/>
                    <a:pt x="118096" y="18453"/>
                  </a:cubicBezTo>
                  <a:cubicBezTo>
                    <a:pt x="115328" y="25833"/>
                    <a:pt x="107947" y="14762"/>
                    <a:pt x="103334" y="21220"/>
                  </a:cubicBezTo>
                  <a:cubicBezTo>
                    <a:pt x="98721" y="27679"/>
                    <a:pt x="95953" y="13839"/>
                    <a:pt x="95953" y="13839"/>
                  </a:cubicBezTo>
                  <a:cubicBezTo>
                    <a:pt x="95953" y="13839"/>
                    <a:pt x="95953" y="11994"/>
                    <a:pt x="95953" y="9226"/>
                  </a:cubicBezTo>
                  <a:cubicBezTo>
                    <a:pt x="95030" y="9226"/>
                    <a:pt x="94108" y="10149"/>
                    <a:pt x="93185" y="10149"/>
                  </a:cubicBezTo>
                  <a:cubicBezTo>
                    <a:pt x="80269" y="14762"/>
                    <a:pt x="56280" y="11994"/>
                    <a:pt x="55358" y="7381"/>
                  </a:cubicBezTo>
                  <a:cubicBezTo>
                    <a:pt x="54435" y="2768"/>
                    <a:pt x="36905" y="0"/>
                    <a:pt x="36905" y="0"/>
                  </a:cubicBezTo>
                  <a:cubicBezTo>
                    <a:pt x="36905" y="0"/>
                    <a:pt x="37828" y="10149"/>
                    <a:pt x="31369" y="11994"/>
                  </a:cubicBezTo>
                  <a:cubicBezTo>
                    <a:pt x="24911" y="13839"/>
                    <a:pt x="33215" y="22143"/>
                    <a:pt x="33215" y="23988"/>
                  </a:cubicBezTo>
                  <a:cubicBezTo>
                    <a:pt x="33215" y="25833"/>
                    <a:pt x="27679" y="29524"/>
                    <a:pt x="23988" y="27679"/>
                  </a:cubicBezTo>
                  <a:cubicBezTo>
                    <a:pt x="20298" y="25833"/>
                    <a:pt x="8304" y="35982"/>
                    <a:pt x="2768" y="40596"/>
                  </a:cubicBezTo>
                  <a:cubicBezTo>
                    <a:pt x="1845" y="40596"/>
                    <a:pt x="923" y="42441"/>
                    <a:pt x="0" y="43364"/>
                  </a:cubicBezTo>
                  <a:cubicBezTo>
                    <a:pt x="9226" y="50744"/>
                    <a:pt x="8304" y="58125"/>
                    <a:pt x="18453" y="66429"/>
                  </a:cubicBezTo>
                  <a:cubicBezTo>
                    <a:pt x="27679" y="73810"/>
                    <a:pt x="40596" y="83036"/>
                    <a:pt x="47977" y="98721"/>
                  </a:cubicBezTo>
                  <a:cubicBezTo>
                    <a:pt x="54435" y="94108"/>
                    <a:pt x="64584" y="84882"/>
                    <a:pt x="65507" y="802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3" name="Google Shape;903;p64"/>
            <p:cNvSpPr/>
            <p:nvPr/>
          </p:nvSpPr>
          <p:spPr>
            <a:xfrm>
              <a:off x="5510131" y="4299265"/>
              <a:ext cx="108916" cy="103334"/>
            </a:xfrm>
            <a:custGeom>
              <a:avLst/>
              <a:gdLst/>
              <a:ahLst/>
              <a:cxnLst/>
              <a:rect l="l" t="t" r="r" b="b"/>
              <a:pathLst>
                <a:path w="108916" h="103334" extrusionOk="0">
                  <a:moveTo>
                    <a:pt x="88572" y="59971"/>
                  </a:moveTo>
                  <a:cubicBezTo>
                    <a:pt x="80269" y="54435"/>
                    <a:pt x="76578" y="54435"/>
                    <a:pt x="80269" y="51667"/>
                  </a:cubicBezTo>
                  <a:cubicBezTo>
                    <a:pt x="83959" y="48899"/>
                    <a:pt x="83959" y="42441"/>
                    <a:pt x="83036" y="33215"/>
                  </a:cubicBezTo>
                  <a:cubicBezTo>
                    <a:pt x="83036" y="30447"/>
                    <a:pt x="83036" y="28601"/>
                    <a:pt x="83959" y="26756"/>
                  </a:cubicBezTo>
                  <a:cubicBezTo>
                    <a:pt x="81191" y="25834"/>
                    <a:pt x="79346" y="23988"/>
                    <a:pt x="78423" y="23066"/>
                  </a:cubicBezTo>
                  <a:cubicBezTo>
                    <a:pt x="77501" y="17530"/>
                    <a:pt x="71965" y="24911"/>
                    <a:pt x="68274" y="31369"/>
                  </a:cubicBezTo>
                  <a:cubicBezTo>
                    <a:pt x="64584" y="36905"/>
                    <a:pt x="54435" y="30447"/>
                    <a:pt x="55358" y="22143"/>
                  </a:cubicBezTo>
                  <a:cubicBezTo>
                    <a:pt x="56280" y="13839"/>
                    <a:pt x="50744" y="0"/>
                    <a:pt x="47977" y="0"/>
                  </a:cubicBezTo>
                  <a:cubicBezTo>
                    <a:pt x="46131" y="0"/>
                    <a:pt x="38750" y="923"/>
                    <a:pt x="29524" y="3690"/>
                  </a:cubicBezTo>
                  <a:cubicBezTo>
                    <a:pt x="30447" y="7381"/>
                    <a:pt x="27679" y="11994"/>
                    <a:pt x="26756" y="16607"/>
                  </a:cubicBezTo>
                  <a:cubicBezTo>
                    <a:pt x="25833" y="22143"/>
                    <a:pt x="11994" y="29524"/>
                    <a:pt x="5536" y="34137"/>
                  </a:cubicBezTo>
                  <a:cubicBezTo>
                    <a:pt x="3690" y="35060"/>
                    <a:pt x="1845" y="38750"/>
                    <a:pt x="0" y="42441"/>
                  </a:cubicBezTo>
                  <a:cubicBezTo>
                    <a:pt x="11072" y="48899"/>
                    <a:pt x="23066" y="57203"/>
                    <a:pt x="34137" y="64584"/>
                  </a:cubicBezTo>
                  <a:cubicBezTo>
                    <a:pt x="52590" y="78423"/>
                    <a:pt x="81191" y="97799"/>
                    <a:pt x="95030" y="102412"/>
                  </a:cubicBezTo>
                  <a:cubicBezTo>
                    <a:pt x="96876" y="103334"/>
                    <a:pt x="98721" y="103334"/>
                    <a:pt x="101489" y="103334"/>
                  </a:cubicBezTo>
                  <a:cubicBezTo>
                    <a:pt x="104257" y="88572"/>
                    <a:pt x="107947" y="86727"/>
                    <a:pt x="108870" y="79346"/>
                  </a:cubicBezTo>
                  <a:cubicBezTo>
                    <a:pt x="109793" y="70120"/>
                    <a:pt x="96876" y="64584"/>
                    <a:pt x="88572" y="599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4" name="Google Shape;904;p64"/>
            <p:cNvSpPr/>
            <p:nvPr/>
          </p:nvSpPr>
          <p:spPr>
            <a:xfrm>
              <a:off x="5464922" y="4258669"/>
              <a:ext cx="74821" cy="81191"/>
            </a:xfrm>
            <a:custGeom>
              <a:avLst/>
              <a:gdLst/>
              <a:ahLst/>
              <a:cxnLst/>
              <a:rect l="l" t="t" r="r" b="b"/>
              <a:pathLst>
                <a:path w="74821" h="81191" extrusionOk="0">
                  <a:moveTo>
                    <a:pt x="71965" y="56280"/>
                  </a:moveTo>
                  <a:cubicBezTo>
                    <a:pt x="72887" y="50744"/>
                    <a:pt x="76578" y="46131"/>
                    <a:pt x="73810" y="41518"/>
                  </a:cubicBezTo>
                  <a:cubicBezTo>
                    <a:pt x="71042" y="36905"/>
                    <a:pt x="70120" y="31369"/>
                    <a:pt x="70120" y="25833"/>
                  </a:cubicBezTo>
                  <a:cubicBezTo>
                    <a:pt x="70120" y="20298"/>
                    <a:pt x="55358" y="0"/>
                    <a:pt x="48899" y="0"/>
                  </a:cubicBezTo>
                  <a:cubicBezTo>
                    <a:pt x="42441" y="0"/>
                    <a:pt x="35982" y="5536"/>
                    <a:pt x="29524" y="3690"/>
                  </a:cubicBezTo>
                  <a:cubicBezTo>
                    <a:pt x="23066" y="1845"/>
                    <a:pt x="17530" y="0"/>
                    <a:pt x="17530" y="6459"/>
                  </a:cubicBezTo>
                  <a:cubicBezTo>
                    <a:pt x="17530" y="11072"/>
                    <a:pt x="7381" y="19375"/>
                    <a:pt x="0" y="25833"/>
                  </a:cubicBezTo>
                  <a:cubicBezTo>
                    <a:pt x="1845" y="28601"/>
                    <a:pt x="2768" y="32292"/>
                    <a:pt x="3690" y="35060"/>
                  </a:cubicBezTo>
                  <a:cubicBezTo>
                    <a:pt x="10149" y="56280"/>
                    <a:pt x="15684" y="60893"/>
                    <a:pt x="24911" y="67352"/>
                  </a:cubicBezTo>
                  <a:cubicBezTo>
                    <a:pt x="28601" y="71042"/>
                    <a:pt x="36905" y="75656"/>
                    <a:pt x="46131" y="81191"/>
                  </a:cubicBezTo>
                  <a:cubicBezTo>
                    <a:pt x="47976" y="77501"/>
                    <a:pt x="50744" y="73810"/>
                    <a:pt x="51667" y="72887"/>
                  </a:cubicBezTo>
                  <a:cubicBezTo>
                    <a:pt x="57203" y="69197"/>
                    <a:pt x="71042" y="61816"/>
                    <a:pt x="71965" y="562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5" name="Google Shape;905;p64"/>
            <p:cNvSpPr/>
            <p:nvPr/>
          </p:nvSpPr>
          <p:spPr>
            <a:xfrm>
              <a:off x="5368046" y="3776135"/>
              <a:ext cx="217740" cy="178067"/>
            </a:xfrm>
            <a:custGeom>
              <a:avLst/>
              <a:gdLst/>
              <a:ahLst/>
              <a:cxnLst/>
              <a:rect l="l" t="t" r="r" b="b"/>
              <a:pathLst>
                <a:path w="217740" h="178067" extrusionOk="0">
                  <a:moveTo>
                    <a:pt x="102412" y="136549"/>
                  </a:moveTo>
                  <a:cubicBezTo>
                    <a:pt x="102412" y="131013"/>
                    <a:pt x="129168" y="122709"/>
                    <a:pt x="129168" y="117174"/>
                  </a:cubicBezTo>
                  <a:cubicBezTo>
                    <a:pt x="129168" y="111638"/>
                    <a:pt x="129168" y="47977"/>
                    <a:pt x="129168" y="47977"/>
                  </a:cubicBezTo>
                  <a:cubicBezTo>
                    <a:pt x="129168" y="47977"/>
                    <a:pt x="214049" y="49822"/>
                    <a:pt x="216817" y="47977"/>
                  </a:cubicBezTo>
                  <a:cubicBezTo>
                    <a:pt x="217740" y="47054"/>
                    <a:pt x="217740" y="28601"/>
                    <a:pt x="217740" y="10149"/>
                  </a:cubicBezTo>
                  <a:cubicBezTo>
                    <a:pt x="214972" y="4613"/>
                    <a:pt x="219585" y="0"/>
                    <a:pt x="199287" y="0"/>
                  </a:cubicBezTo>
                  <a:cubicBezTo>
                    <a:pt x="182680" y="0"/>
                    <a:pt x="134704" y="0"/>
                    <a:pt x="102412" y="0"/>
                  </a:cubicBezTo>
                  <a:cubicBezTo>
                    <a:pt x="95030" y="7381"/>
                    <a:pt x="91340" y="16607"/>
                    <a:pt x="88572" y="23988"/>
                  </a:cubicBezTo>
                  <a:cubicBezTo>
                    <a:pt x="83959" y="35983"/>
                    <a:pt x="55358" y="54435"/>
                    <a:pt x="53512" y="71965"/>
                  </a:cubicBezTo>
                  <a:cubicBezTo>
                    <a:pt x="51667" y="89495"/>
                    <a:pt x="25833" y="116251"/>
                    <a:pt x="7381" y="153156"/>
                  </a:cubicBezTo>
                  <a:cubicBezTo>
                    <a:pt x="2768" y="163305"/>
                    <a:pt x="0" y="171609"/>
                    <a:pt x="0" y="178067"/>
                  </a:cubicBezTo>
                  <a:lnTo>
                    <a:pt x="102412" y="178067"/>
                  </a:lnTo>
                  <a:cubicBezTo>
                    <a:pt x="102412" y="177144"/>
                    <a:pt x="102412" y="143007"/>
                    <a:pt x="102412" y="1365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6" name="Google Shape;906;p64"/>
            <p:cNvSpPr/>
            <p:nvPr/>
          </p:nvSpPr>
          <p:spPr>
            <a:xfrm>
              <a:off x="5365980" y="3786284"/>
              <a:ext cx="315759" cy="345984"/>
            </a:xfrm>
            <a:custGeom>
              <a:avLst/>
              <a:gdLst/>
              <a:ahLst/>
              <a:cxnLst/>
              <a:rect l="l" t="t" r="r" b="b"/>
              <a:pathLst>
                <a:path w="315759" h="345984" extrusionOk="0">
                  <a:moveTo>
                    <a:pt x="25132" y="298931"/>
                  </a:moveTo>
                  <a:cubicBezTo>
                    <a:pt x="34358" y="300776"/>
                    <a:pt x="49120" y="298931"/>
                    <a:pt x="49120" y="298931"/>
                  </a:cubicBezTo>
                  <a:cubicBezTo>
                    <a:pt x="49120" y="298931"/>
                    <a:pt x="62037" y="293395"/>
                    <a:pt x="69418" y="297086"/>
                  </a:cubicBezTo>
                  <a:cubicBezTo>
                    <a:pt x="76799" y="300776"/>
                    <a:pt x="84180" y="310003"/>
                    <a:pt x="84180" y="310003"/>
                  </a:cubicBezTo>
                  <a:lnTo>
                    <a:pt x="93406" y="310003"/>
                  </a:lnTo>
                  <a:cubicBezTo>
                    <a:pt x="93406" y="310003"/>
                    <a:pt x="100787" y="330300"/>
                    <a:pt x="111859" y="333991"/>
                  </a:cubicBezTo>
                  <a:cubicBezTo>
                    <a:pt x="118317" y="335836"/>
                    <a:pt x="122007" y="341372"/>
                    <a:pt x="123853" y="345985"/>
                  </a:cubicBezTo>
                  <a:cubicBezTo>
                    <a:pt x="131234" y="345985"/>
                    <a:pt x="137692" y="343217"/>
                    <a:pt x="137692" y="337681"/>
                  </a:cubicBezTo>
                  <a:cubicBezTo>
                    <a:pt x="137692" y="330300"/>
                    <a:pt x="141383" y="321074"/>
                    <a:pt x="152454" y="332146"/>
                  </a:cubicBezTo>
                  <a:cubicBezTo>
                    <a:pt x="164448" y="342295"/>
                    <a:pt x="164448" y="333068"/>
                    <a:pt x="166293" y="329378"/>
                  </a:cubicBezTo>
                  <a:cubicBezTo>
                    <a:pt x="169062" y="325687"/>
                    <a:pt x="176442" y="330300"/>
                    <a:pt x="183823" y="330300"/>
                  </a:cubicBezTo>
                  <a:cubicBezTo>
                    <a:pt x="191205" y="330300"/>
                    <a:pt x="200431" y="325687"/>
                    <a:pt x="200431" y="325687"/>
                  </a:cubicBezTo>
                  <a:cubicBezTo>
                    <a:pt x="200431" y="325687"/>
                    <a:pt x="297307" y="326610"/>
                    <a:pt x="301920" y="324765"/>
                  </a:cubicBezTo>
                  <a:cubicBezTo>
                    <a:pt x="306533" y="321997"/>
                    <a:pt x="305610" y="302622"/>
                    <a:pt x="305610" y="302622"/>
                  </a:cubicBezTo>
                  <a:lnTo>
                    <a:pt x="297307" y="294318"/>
                  </a:lnTo>
                  <a:lnTo>
                    <a:pt x="272396" y="64584"/>
                  </a:lnTo>
                  <a:lnTo>
                    <a:pt x="315759" y="64584"/>
                  </a:lnTo>
                  <a:cubicBezTo>
                    <a:pt x="268705" y="33214"/>
                    <a:pt x="229032" y="7381"/>
                    <a:pt x="223496" y="4613"/>
                  </a:cubicBezTo>
                  <a:cubicBezTo>
                    <a:pt x="220728" y="2768"/>
                    <a:pt x="218883" y="1845"/>
                    <a:pt x="217961" y="0"/>
                  </a:cubicBezTo>
                  <a:cubicBezTo>
                    <a:pt x="217961" y="18453"/>
                    <a:pt x="218883" y="36905"/>
                    <a:pt x="217038" y="37828"/>
                  </a:cubicBezTo>
                  <a:cubicBezTo>
                    <a:pt x="214270" y="39673"/>
                    <a:pt x="129388" y="37828"/>
                    <a:pt x="129388" y="37828"/>
                  </a:cubicBezTo>
                  <a:cubicBezTo>
                    <a:pt x="129388" y="37828"/>
                    <a:pt x="129388" y="101489"/>
                    <a:pt x="129388" y="107025"/>
                  </a:cubicBezTo>
                  <a:cubicBezTo>
                    <a:pt x="129388" y="112560"/>
                    <a:pt x="102632" y="120864"/>
                    <a:pt x="102632" y="126400"/>
                  </a:cubicBezTo>
                  <a:cubicBezTo>
                    <a:pt x="102632" y="131936"/>
                    <a:pt x="102632" y="166995"/>
                    <a:pt x="102632" y="166995"/>
                  </a:cubicBezTo>
                  <a:lnTo>
                    <a:pt x="221" y="166995"/>
                  </a:lnTo>
                  <a:cubicBezTo>
                    <a:pt x="-1624" y="183603"/>
                    <a:pt x="8524" y="190061"/>
                    <a:pt x="14983" y="196520"/>
                  </a:cubicBezTo>
                  <a:cubicBezTo>
                    <a:pt x="23286" y="205746"/>
                    <a:pt x="8524" y="222353"/>
                    <a:pt x="20519" y="238038"/>
                  </a:cubicBezTo>
                  <a:cubicBezTo>
                    <a:pt x="32513" y="254645"/>
                    <a:pt x="17750" y="279556"/>
                    <a:pt x="12215" y="288782"/>
                  </a:cubicBezTo>
                  <a:cubicBezTo>
                    <a:pt x="9447" y="293395"/>
                    <a:pt x="8524" y="302622"/>
                    <a:pt x="7602" y="311848"/>
                  </a:cubicBezTo>
                  <a:cubicBezTo>
                    <a:pt x="8524" y="311848"/>
                    <a:pt x="8524" y="311848"/>
                    <a:pt x="8524" y="311848"/>
                  </a:cubicBezTo>
                  <a:cubicBezTo>
                    <a:pt x="17750" y="310003"/>
                    <a:pt x="15905" y="297086"/>
                    <a:pt x="25132" y="2989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7" name="Google Shape;907;p64"/>
            <p:cNvSpPr/>
            <p:nvPr/>
          </p:nvSpPr>
          <p:spPr>
            <a:xfrm>
              <a:off x="5489833" y="3850868"/>
              <a:ext cx="435627" cy="404890"/>
            </a:xfrm>
            <a:custGeom>
              <a:avLst/>
              <a:gdLst/>
              <a:ahLst/>
              <a:cxnLst/>
              <a:rect l="l" t="t" r="r" b="b"/>
              <a:pathLst>
                <a:path w="435627" h="404890" extrusionOk="0">
                  <a:moveTo>
                    <a:pt x="411492" y="168841"/>
                  </a:moveTo>
                  <a:cubicBezTo>
                    <a:pt x="411492" y="168841"/>
                    <a:pt x="411492" y="148543"/>
                    <a:pt x="398575" y="141162"/>
                  </a:cubicBezTo>
                  <a:cubicBezTo>
                    <a:pt x="385658" y="133781"/>
                    <a:pt x="369051" y="131936"/>
                    <a:pt x="369051" y="131936"/>
                  </a:cubicBezTo>
                  <a:cubicBezTo>
                    <a:pt x="369051" y="131936"/>
                    <a:pt x="359825" y="115328"/>
                    <a:pt x="352444" y="107947"/>
                  </a:cubicBezTo>
                  <a:cubicBezTo>
                    <a:pt x="347830" y="103334"/>
                    <a:pt x="262026" y="46131"/>
                    <a:pt x="191907" y="0"/>
                  </a:cubicBezTo>
                  <a:lnTo>
                    <a:pt x="148543" y="0"/>
                  </a:lnTo>
                  <a:lnTo>
                    <a:pt x="173454" y="229734"/>
                  </a:lnTo>
                  <a:lnTo>
                    <a:pt x="181758" y="238038"/>
                  </a:lnTo>
                  <a:cubicBezTo>
                    <a:pt x="181758" y="238038"/>
                    <a:pt x="182680" y="258335"/>
                    <a:pt x="178067" y="260181"/>
                  </a:cubicBezTo>
                  <a:cubicBezTo>
                    <a:pt x="173454" y="262949"/>
                    <a:pt x="76578" y="261103"/>
                    <a:pt x="76578" y="261103"/>
                  </a:cubicBezTo>
                  <a:cubicBezTo>
                    <a:pt x="76578" y="261103"/>
                    <a:pt x="67352" y="265717"/>
                    <a:pt x="59971" y="265717"/>
                  </a:cubicBezTo>
                  <a:cubicBezTo>
                    <a:pt x="52590" y="265717"/>
                    <a:pt x="45209" y="261103"/>
                    <a:pt x="42441" y="264794"/>
                  </a:cubicBezTo>
                  <a:cubicBezTo>
                    <a:pt x="39673" y="268484"/>
                    <a:pt x="39673" y="277711"/>
                    <a:pt x="28601" y="267562"/>
                  </a:cubicBezTo>
                  <a:cubicBezTo>
                    <a:pt x="16607" y="257413"/>
                    <a:pt x="13839" y="266639"/>
                    <a:pt x="13839" y="273098"/>
                  </a:cubicBezTo>
                  <a:cubicBezTo>
                    <a:pt x="13839" y="278633"/>
                    <a:pt x="7381" y="281401"/>
                    <a:pt x="0" y="281401"/>
                  </a:cubicBezTo>
                  <a:cubicBezTo>
                    <a:pt x="1845" y="285092"/>
                    <a:pt x="2768" y="286937"/>
                    <a:pt x="2768" y="286937"/>
                  </a:cubicBezTo>
                  <a:lnTo>
                    <a:pt x="7381" y="294318"/>
                  </a:lnTo>
                  <a:cubicBezTo>
                    <a:pt x="7381" y="294318"/>
                    <a:pt x="6459" y="306312"/>
                    <a:pt x="11072" y="310925"/>
                  </a:cubicBezTo>
                  <a:cubicBezTo>
                    <a:pt x="15685" y="315538"/>
                    <a:pt x="23988" y="323842"/>
                    <a:pt x="24911" y="327532"/>
                  </a:cubicBezTo>
                  <a:cubicBezTo>
                    <a:pt x="25834" y="331223"/>
                    <a:pt x="24911" y="348753"/>
                    <a:pt x="24911" y="348753"/>
                  </a:cubicBezTo>
                  <a:cubicBezTo>
                    <a:pt x="24911" y="348753"/>
                    <a:pt x="27679" y="361670"/>
                    <a:pt x="32292" y="356134"/>
                  </a:cubicBezTo>
                  <a:cubicBezTo>
                    <a:pt x="36905" y="349676"/>
                    <a:pt x="44286" y="361670"/>
                    <a:pt x="47054" y="353366"/>
                  </a:cubicBezTo>
                  <a:cubicBezTo>
                    <a:pt x="49822" y="345985"/>
                    <a:pt x="59971" y="355211"/>
                    <a:pt x="64584" y="355211"/>
                  </a:cubicBezTo>
                  <a:cubicBezTo>
                    <a:pt x="69197" y="355211"/>
                    <a:pt x="80269" y="341372"/>
                    <a:pt x="83036" y="342295"/>
                  </a:cubicBezTo>
                  <a:cubicBezTo>
                    <a:pt x="85804" y="343217"/>
                    <a:pt x="93185" y="356134"/>
                    <a:pt x="93185" y="361670"/>
                  </a:cubicBezTo>
                  <a:cubicBezTo>
                    <a:pt x="93185" y="367206"/>
                    <a:pt x="107025" y="372741"/>
                    <a:pt x="102412" y="373664"/>
                  </a:cubicBezTo>
                  <a:cubicBezTo>
                    <a:pt x="97799" y="375509"/>
                    <a:pt x="96876" y="382890"/>
                    <a:pt x="102412" y="382890"/>
                  </a:cubicBezTo>
                  <a:cubicBezTo>
                    <a:pt x="107947" y="382890"/>
                    <a:pt x="105180" y="393039"/>
                    <a:pt x="108870" y="397652"/>
                  </a:cubicBezTo>
                  <a:cubicBezTo>
                    <a:pt x="111638" y="402265"/>
                    <a:pt x="118096" y="405956"/>
                    <a:pt x="120864" y="399498"/>
                  </a:cubicBezTo>
                  <a:cubicBezTo>
                    <a:pt x="123632" y="392116"/>
                    <a:pt x="131013" y="398575"/>
                    <a:pt x="133781" y="403188"/>
                  </a:cubicBezTo>
                  <a:cubicBezTo>
                    <a:pt x="136549" y="407801"/>
                    <a:pt x="146698" y="402265"/>
                    <a:pt x="148543" y="395807"/>
                  </a:cubicBezTo>
                  <a:cubicBezTo>
                    <a:pt x="150388" y="389349"/>
                    <a:pt x="162382" y="387503"/>
                    <a:pt x="161460" y="393962"/>
                  </a:cubicBezTo>
                  <a:cubicBezTo>
                    <a:pt x="160537" y="401343"/>
                    <a:pt x="163305" y="402265"/>
                    <a:pt x="170686" y="396729"/>
                  </a:cubicBezTo>
                  <a:cubicBezTo>
                    <a:pt x="173454" y="394884"/>
                    <a:pt x="175299" y="394884"/>
                    <a:pt x="178067" y="394884"/>
                  </a:cubicBezTo>
                  <a:cubicBezTo>
                    <a:pt x="180835" y="385658"/>
                    <a:pt x="183603" y="377355"/>
                    <a:pt x="185448" y="374586"/>
                  </a:cubicBezTo>
                  <a:cubicBezTo>
                    <a:pt x="188216" y="369973"/>
                    <a:pt x="179912" y="358902"/>
                    <a:pt x="183603" y="357979"/>
                  </a:cubicBezTo>
                  <a:cubicBezTo>
                    <a:pt x="187293" y="356134"/>
                    <a:pt x="200210" y="359824"/>
                    <a:pt x="204823" y="348753"/>
                  </a:cubicBezTo>
                  <a:cubicBezTo>
                    <a:pt x="208514" y="337681"/>
                    <a:pt x="213127" y="332146"/>
                    <a:pt x="213127" y="332146"/>
                  </a:cubicBezTo>
                  <a:cubicBezTo>
                    <a:pt x="213127" y="332146"/>
                    <a:pt x="214972" y="309080"/>
                    <a:pt x="221430" y="312771"/>
                  </a:cubicBezTo>
                  <a:cubicBezTo>
                    <a:pt x="227889" y="316461"/>
                    <a:pt x="237115" y="322919"/>
                    <a:pt x="238038" y="313693"/>
                  </a:cubicBezTo>
                  <a:cubicBezTo>
                    <a:pt x="238961" y="304467"/>
                    <a:pt x="247264" y="310003"/>
                    <a:pt x="250032" y="301699"/>
                  </a:cubicBezTo>
                  <a:cubicBezTo>
                    <a:pt x="252800" y="293395"/>
                    <a:pt x="257413" y="294318"/>
                    <a:pt x="262026" y="295240"/>
                  </a:cubicBezTo>
                  <a:cubicBezTo>
                    <a:pt x="266639" y="296163"/>
                    <a:pt x="272175" y="294318"/>
                    <a:pt x="272175" y="289705"/>
                  </a:cubicBezTo>
                  <a:cubicBezTo>
                    <a:pt x="272175" y="285092"/>
                    <a:pt x="284169" y="286937"/>
                    <a:pt x="294318" y="280479"/>
                  </a:cubicBezTo>
                  <a:cubicBezTo>
                    <a:pt x="304467" y="274020"/>
                    <a:pt x="310003" y="268484"/>
                    <a:pt x="313693" y="272175"/>
                  </a:cubicBezTo>
                  <a:cubicBezTo>
                    <a:pt x="317384" y="275866"/>
                    <a:pt x="343217" y="274943"/>
                    <a:pt x="346908" y="274020"/>
                  </a:cubicBezTo>
                  <a:cubicBezTo>
                    <a:pt x="350598" y="272175"/>
                    <a:pt x="358902" y="265717"/>
                    <a:pt x="368128" y="266639"/>
                  </a:cubicBezTo>
                  <a:cubicBezTo>
                    <a:pt x="377355" y="267562"/>
                    <a:pt x="399498" y="262949"/>
                    <a:pt x="408724" y="262949"/>
                  </a:cubicBezTo>
                  <a:cubicBezTo>
                    <a:pt x="417950" y="262949"/>
                    <a:pt x="421641" y="254645"/>
                    <a:pt x="425331" y="250955"/>
                  </a:cubicBezTo>
                  <a:cubicBezTo>
                    <a:pt x="429022" y="247264"/>
                    <a:pt x="430867" y="234347"/>
                    <a:pt x="433635" y="231579"/>
                  </a:cubicBezTo>
                  <a:cubicBezTo>
                    <a:pt x="436403" y="229734"/>
                    <a:pt x="435480" y="181757"/>
                    <a:pt x="435480" y="162382"/>
                  </a:cubicBezTo>
                  <a:cubicBezTo>
                    <a:pt x="424408" y="166073"/>
                    <a:pt x="411492" y="168841"/>
                    <a:pt x="411492" y="16884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8" name="Google Shape;908;p64"/>
            <p:cNvSpPr/>
            <p:nvPr/>
          </p:nvSpPr>
          <p:spPr>
            <a:xfrm>
              <a:off x="5667900" y="4122781"/>
              <a:ext cx="212573" cy="145307"/>
            </a:xfrm>
            <a:custGeom>
              <a:avLst/>
              <a:gdLst/>
              <a:ahLst/>
              <a:cxnLst/>
              <a:rect l="l" t="t" r="r" b="b"/>
              <a:pathLst>
                <a:path w="212573" h="145307" extrusionOk="0">
                  <a:moveTo>
                    <a:pt x="212204" y="83298"/>
                  </a:moveTo>
                  <a:cubicBezTo>
                    <a:pt x="208514" y="79608"/>
                    <a:pt x="202978" y="78685"/>
                    <a:pt x="202055" y="78685"/>
                  </a:cubicBezTo>
                  <a:cubicBezTo>
                    <a:pt x="199287" y="78685"/>
                    <a:pt x="201133" y="65768"/>
                    <a:pt x="200210" y="63923"/>
                  </a:cubicBezTo>
                  <a:cubicBezTo>
                    <a:pt x="199287" y="62078"/>
                    <a:pt x="191906" y="67614"/>
                    <a:pt x="187293" y="65768"/>
                  </a:cubicBezTo>
                  <a:cubicBezTo>
                    <a:pt x="182680" y="63923"/>
                    <a:pt x="180835" y="56542"/>
                    <a:pt x="177144" y="56542"/>
                  </a:cubicBezTo>
                  <a:cubicBezTo>
                    <a:pt x="173454" y="56542"/>
                    <a:pt x="172531" y="51929"/>
                    <a:pt x="172531" y="46393"/>
                  </a:cubicBezTo>
                  <a:cubicBezTo>
                    <a:pt x="172531" y="40858"/>
                    <a:pt x="165150" y="36245"/>
                    <a:pt x="160537" y="32554"/>
                  </a:cubicBezTo>
                  <a:cubicBezTo>
                    <a:pt x="155924" y="28863"/>
                    <a:pt x="155001" y="19637"/>
                    <a:pt x="152233" y="17792"/>
                  </a:cubicBezTo>
                  <a:cubicBezTo>
                    <a:pt x="150388" y="16869"/>
                    <a:pt x="151311" y="9488"/>
                    <a:pt x="152233" y="3953"/>
                  </a:cubicBezTo>
                  <a:cubicBezTo>
                    <a:pt x="144852" y="3953"/>
                    <a:pt x="138394" y="3030"/>
                    <a:pt x="135626" y="1185"/>
                  </a:cubicBezTo>
                  <a:cubicBezTo>
                    <a:pt x="131936" y="-2506"/>
                    <a:pt x="126400" y="3030"/>
                    <a:pt x="116251" y="9488"/>
                  </a:cubicBezTo>
                  <a:cubicBezTo>
                    <a:pt x="106102" y="15947"/>
                    <a:pt x="94108" y="14101"/>
                    <a:pt x="94108" y="18714"/>
                  </a:cubicBezTo>
                  <a:cubicBezTo>
                    <a:pt x="94108" y="23328"/>
                    <a:pt x="89495" y="26096"/>
                    <a:pt x="83959" y="24250"/>
                  </a:cubicBezTo>
                  <a:cubicBezTo>
                    <a:pt x="78423" y="22405"/>
                    <a:pt x="73810" y="21482"/>
                    <a:pt x="71965" y="30709"/>
                  </a:cubicBezTo>
                  <a:cubicBezTo>
                    <a:pt x="70120" y="39935"/>
                    <a:pt x="60893" y="33477"/>
                    <a:pt x="59971" y="42703"/>
                  </a:cubicBezTo>
                  <a:cubicBezTo>
                    <a:pt x="59048" y="51929"/>
                    <a:pt x="50744" y="45471"/>
                    <a:pt x="43363" y="41780"/>
                  </a:cubicBezTo>
                  <a:cubicBezTo>
                    <a:pt x="35982" y="38090"/>
                    <a:pt x="35060" y="61155"/>
                    <a:pt x="35060" y="61155"/>
                  </a:cubicBezTo>
                  <a:cubicBezTo>
                    <a:pt x="35060" y="61155"/>
                    <a:pt x="30447" y="66691"/>
                    <a:pt x="26756" y="77763"/>
                  </a:cubicBezTo>
                  <a:cubicBezTo>
                    <a:pt x="23066" y="88834"/>
                    <a:pt x="10149" y="85144"/>
                    <a:pt x="5536" y="86989"/>
                  </a:cubicBezTo>
                  <a:cubicBezTo>
                    <a:pt x="1845" y="88834"/>
                    <a:pt x="9226" y="98983"/>
                    <a:pt x="7381" y="103596"/>
                  </a:cubicBezTo>
                  <a:cubicBezTo>
                    <a:pt x="5536" y="106364"/>
                    <a:pt x="2768" y="114668"/>
                    <a:pt x="0" y="123894"/>
                  </a:cubicBezTo>
                  <a:cubicBezTo>
                    <a:pt x="5536" y="124817"/>
                    <a:pt x="11071" y="129430"/>
                    <a:pt x="12917" y="132198"/>
                  </a:cubicBezTo>
                  <a:cubicBezTo>
                    <a:pt x="15684" y="135888"/>
                    <a:pt x="29524" y="150650"/>
                    <a:pt x="35982" y="143269"/>
                  </a:cubicBezTo>
                  <a:cubicBezTo>
                    <a:pt x="43363" y="135888"/>
                    <a:pt x="61816" y="134965"/>
                    <a:pt x="66429" y="139579"/>
                  </a:cubicBezTo>
                  <a:cubicBezTo>
                    <a:pt x="71042" y="144192"/>
                    <a:pt x="73810" y="142347"/>
                    <a:pt x="74733" y="137734"/>
                  </a:cubicBezTo>
                  <a:cubicBezTo>
                    <a:pt x="75655" y="133120"/>
                    <a:pt x="67352" y="116513"/>
                    <a:pt x="70120" y="111900"/>
                  </a:cubicBezTo>
                  <a:cubicBezTo>
                    <a:pt x="72887" y="107287"/>
                    <a:pt x="132858" y="109132"/>
                    <a:pt x="135626" y="113745"/>
                  </a:cubicBezTo>
                  <a:cubicBezTo>
                    <a:pt x="138394" y="118358"/>
                    <a:pt x="138394" y="106364"/>
                    <a:pt x="145775" y="106364"/>
                  </a:cubicBezTo>
                  <a:cubicBezTo>
                    <a:pt x="153156" y="107287"/>
                    <a:pt x="165150" y="110977"/>
                    <a:pt x="169763" y="109132"/>
                  </a:cubicBezTo>
                  <a:cubicBezTo>
                    <a:pt x="174376" y="107287"/>
                    <a:pt x="179912" y="98983"/>
                    <a:pt x="184525" y="98983"/>
                  </a:cubicBezTo>
                  <a:cubicBezTo>
                    <a:pt x="189139" y="98983"/>
                    <a:pt x="202978" y="98060"/>
                    <a:pt x="205746" y="94370"/>
                  </a:cubicBezTo>
                  <a:cubicBezTo>
                    <a:pt x="208514" y="89757"/>
                    <a:pt x="214049" y="89757"/>
                    <a:pt x="212204" y="83298"/>
                  </a:cubicBezTo>
                  <a:cubicBezTo>
                    <a:pt x="212204" y="83298"/>
                    <a:pt x="212204" y="83298"/>
                    <a:pt x="212204" y="8329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09" name="Google Shape;909;p64"/>
            <p:cNvSpPr/>
            <p:nvPr/>
          </p:nvSpPr>
          <p:spPr>
            <a:xfrm>
              <a:off x="5815378" y="3893309"/>
              <a:ext cx="402052" cy="314964"/>
            </a:xfrm>
            <a:custGeom>
              <a:avLst/>
              <a:gdLst/>
              <a:ahLst/>
              <a:cxnLst/>
              <a:rect l="l" t="t" r="r" b="b"/>
              <a:pathLst>
                <a:path w="402052" h="314964" extrusionOk="0">
                  <a:moveTo>
                    <a:pt x="387646" y="46131"/>
                  </a:moveTo>
                  <a:cubicBezTo>
                    <a:pt x="387646" y="42441"/>
                    <a:pt x="386723" y="24911"/>
                    <a:pt x="385801" y="12917"/>
                  </a:cubicBezTo>
                  <a:lnTo>
                    <a:pt x="365503" y="23988"/>
                  </a:lnTo>
                  <a:cubicBezTo>
                    <a:pt x="365503" y="23988"/>
                    <a:pt x="359967" y="14762"/>
                    <a:pt x="348896" y="7381"/>
                  </a:cubicBezTo>
                  <a:cubicBezTo>
                    <a:pt x="337824" y="0"/>
                    <a:pt x="310145" y="0"/>
                    <a:pt x="310145" y="0"/>
                  </a:cubicBezTo>
                  <a:lnTo>
                    <a:pt x="198508" y="69197"/>
                  </a:lnTo>
                  <a:lnTo>
                    <a:pt x="150531" y="107947"/>
                  </a:lnTo>
                  <a:cubicBezTo>
                    <a:pt x="150531" y="107947"/>
                    <a:pt x="119162" y="119019"/>
                    <a:pt x="109935" y="120864"/>
                  </a:cubicBezTo>
                  <a:cubicBezTo>
                    <a:pt x="109013" y="120864"/>
                    <a:pt x="108090" y="120864"/>
                    <a:pt x="106245" y="121787"/>
                  </a:cubicBezTo>
                  <a:cubicBezTo>
                    <a:pt x="106245" y="141162"/>
                    <a:pt x="107168" y="189139"/>
                    <a:pt x="104399" y="190984"/>
                  </a:cubicBezTo>
                  <a:cubicBezTo>
                    <a:pt x="101632" y="193752"/>
                    <a:pt x="98864" y="207591"/>
                    <a:pt x="96096" y="210359"/>
                  </a:cubicBezTo>
                  <a:cubicBezTo>
                    <a:pt x="93328" y="213127"/>
                    <a:pt x="88715" y="222353"/>
                    <a:pt x="79489" y="222353"/>
                  </a:cubicBezTo>
                  <a:cubicBezTo>
                    <a:pt x="70262" y="222353"/>
                    <a:pt x="48119" y="227889"/>
                    <a:pt x="38893" y="226044"/>
                  </a:cubicBezTo>
                  <a:cubicBezTo>
                    <a:pt x="29667" y="224199"/>
                    <a:pt x="22286" y="231579"/>
                    <a:pt x="17673" y="233425"/>
                  </a:cubicBezTo>
                  <a:cubicBezTo>
                    <a:pt x="15827" y="234347"/>
                    <a:pt x="8446" y="234347"/>
                    <a:pt x="1065" y="234347"/>
                  </a:cubicBezTo>
                  <a:cubicBezTo>
                    <a:pt x="143" y="239883"/>
                    <a:pt x="-780" y="247264"/>
                    <a:pt x="1065" y="248187"/>
                  </a:cubicBezTo>
                  <a:cubicBezTo>
                    <a:pt x="3833" y="250032"/>
                    <a:pt x="4756" y="260181"/>
                    <a:pt x="9369" y="262949"/>
                  </a:cubicBezTo>
                  <a:cubicBezTo>
                    <a:pt x="13982" y="265717"/>
                    <a:pt x="21363" y="271252"/>
                    <a:pt x="21363" y="276788"/>
                  </a:cubicBezTo>
                  <a:cubicBezTo>
                    <a:pt x="21363" y="282324"/>
                    <a:pt x="22286" y="286937"/>
                    <a:pt x="25976" y="286937"/>
                  </a:cubicBezTo>
                  <a:cubicBezTo>
                    <a:pt x="29667" y="286937"/>
                    <a:pt x="31512" y="294318"/>
                    <a:pt x="36125" y="296163"/>
                  </a:cubicBezTo>
                  <a:cubicBezTo>
                    <a:pt x="40738" y="298009"/>
                    <a:pt x="48119" y="292473"/>
                    <a:pt x="49042" y="294318"/>
                  </a:cubicBezTo>
                  <a:cubicBezTo>
                    <a:pt x="49965" y="296163"/>
                    <a:pt x="48119" y="309080"/>
                    <a:pt x="50887" y="309080"/>
                  </a:cubicBezTo>
                  <a:cubicBezTo>
                    <a:pt x="51810" y="309080"/>
                    <a:pt x="57345" y="310003"/>
                    <a:pt x="61036" y="313693"/>
                  </a:cubicBezTo>
                  <a:cubicBezTo>
                    <a:pt x="59191" y="307235"/>
                    <a:pt x="62881" y="298931"/>
                    <a:pt x="70262" y="301699"/>
                  </a:cubicBezTo>
                  <a:cubicBezTo>
                    <a:pt x="77643" y="304467"/>
                    <a:pt x="72108" y="310925"/>
                    <a:pt x="78566" y="313693"/>
                  </a:cubicBezTo>
                  <a:cubicBezTo>
                    <a:pt x="85024" y="316461"/>
                    <a:pt x="89637" y="314616"/>
                    <a:pt x="89637" y="309080"/>
                  </a:cubicBezTo>
                  <a:cubicBezTo>
                    <a:pt x="89637" y="303544"/>
                    <a:pt x="98864" y="292473"/>
                    <a:pt x="101632" y="290628"/>
                  </a:cubicBezTo>
                  <a:cubicBezTo>
                    <a:pt x="104399" y="288782"/>
                    <a:pt x="103477" y="274020"/>
                    <a:pt x="108090" y="269407"/>
                  </a:cubicBezTo>
                  <a:cubicBezTo>
                    <a:pt x="112703" y="264794"/>
                    <a:pt x="126542" y="268485"/>
                    <a:pt x="132078" y="269407"/>
                  </a:cubicBezTo>
                  <a:cubicBezTo>
                    <a:pt x="137614" y="270330"/>
                    <a:pt x="141305" y="258336"/>
                    <a:pt x="147763" y="263871"/>
                  </a:cubicBezTo>
                  <a:cubicBezTo>
                    <a:pt x="154221" y="269407"/>
                    <a:pt x="164370" y="264794"/>
                    <a:pt x="168983" y="270330"/>
                  </a:cubicBezTo>
                  <a:cubicBezTo>
                    <a:pt x="173596" y="275865"/>
                    <a:pt x="176365" y="288782"/>
                    <a:pt x="183745" y="284169"/>
                  </a:cubicBezTo>
                  <a:cubicBezTo>
                    <a:pt x="191126" y="279556"/>
                    <a:pt x="200353" y="277711"/>
                    <a:pt x="204966" y="277711"/>
                  </a:cubicBezTo>
                  <a:cubicBezTo>
                    <a:pt x="209579" y="277711"/>
                    <a:pt x="220651" y="286937"/>
                    <a:pt x="225264" y="288782"/>
                  </a:cubicBezTo>
                  <a:cubicBezTo>
                    <a:pt x="229877" y="290628"/>
                    <a:pt x="245562" y="291550"/>
                    <a:pt x="251097" y="288782"/>
                  </a:cubicBezTo>
                  <a:cubicBezTo>
                    <a:pt x="256633" y="286014"/>
                    <a:pt x="263091" y="275865"/>
                    <a:pt x="270472" y="276788"/>
                  </a:cubicBezTo>
                  <a:cubicBezTo>
                    <a:pt x="277854" y="277711"/>
                    <a:pt x="299074" y="274943"/>
                    <a:pt x="303687" y="277711"/>
                  </a:cubicBezTo>
                  <a:cubicBezTo>
                    <a:pt x="308300" y="280479"/>
                    <a:pt x="318449" y="285092"/>
                    <a:pt x="324907" y="283247"/>
                  </a:cubicBezTo>
                  <a:cubicBezTo>
                    <a:pt x="331366" y="281401"/>
                    <a:pt x="337824" y="267562"/>
                    <a:pt x="343360" y="266639"/>
                  </a:cubicBezTo>
                  <a:cubicBezTo>
                    <a:pt x="345205" y="265717"/>
                    <a:pt x="346128" y="266639"/>
                    <a:pt x="347051" y="266639"/>
                  </a:cubicBezTo>
                  <a:cubicBezTo>
                    <a:pt x="347051" y="263871"/>
                    <a:pt x="347051" y="261104"/>
                    <a:pt x="347051" y="258336"/>
                  </a:cubicBezTo>
                  <a:cubicBezTo>
                    <a:pt x="347051" y="244496"/>
                    <a:pt x="349818" y="250032"/>
                    <a:pt x="352586" y="236193"/>
                  </a:cubicBezTo>
                  <a:cubicBezTo>
                    <a:pt x="355354" y="222353"/>
                    <a:pt x="391337" y="186371"/>
                    <a:pt x="394104" y="183603"/>
                  </a:cubicBezTo>
                  <a:cubicBezTo>
                    <a:pt x="396872" y="180835"/>
                    <a:pt x="396872" y="126400"/>
                    <a:pt x="396872" y="119019"/>
                  </a:cubicBezTo>
                  <a:cubicBezTo>
                    <a:pt x="396872" y="111638"/>
                    <a:pt x="398717" y="102412"/>
                    <a:pt x="401485" y="91340"/>
                  </a:cubicBezTo>
                  <a:cubicBezTo>
                    <a:pt x="404254" y="80269"/>
                    <a:pt x="395950" y="81191"/>
                    <a:pt x="396872" y="71042"/>
                  </a:cubicBezTo>
                  <a:cubicBezTo>
                    <a:pt x="398717" y="59971"/>
                    <a:pt x="387646" y="52590"/>
                    <a:pt x="387646" y="4613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0" name="Google Shape;910;p64"/>
            <p:cNvSpPr/>
            <p:nvPr/>
          </p:nvSpPr>
          <p:spPr>
            <a:xfrm>
              <a:off x="6165196" y="3893309"/>
              <a:ext cx="260545" cy="432269"/>
            </a:xfrm>
            <a:custGeom>
              <a:avLst/>
              <a:gdLst/>
              <a:ahLst/>
              <a:cxnLst/>
              <a:rect l="l" t="t" r="r" b="b"/>
              <a:pathLst>
                <a:path w="260545" h="432269" extrusionOk="0">
                  <a:moveTo>
                    <a:pt x="258336" y="107025"/>
                  </a:moveTo>
                  <a:lnTo>
                    <a:pt x="59971" y="0"/>
                  </a:lnTo>
                  <a:lnTo>
                    <a:pt x="36905" y="12917"/>
                  </a:lnTo>
                  <a:cubicBezTo>
                    <a:pt x="37827" y="25834"/>
                    <a:pt x="38750" y="42441"/>
                    <a:pt x="38750" y="46131"/>
                  </a:cubicBezTo>
                  <a:cubicBezTo>
                    <a:pt x="38750" y="52590"/>
                    <a:pt x="49822" y="59971"/>
                    <a:pt x="49822" y="70120"/>
                  </a:cubicBezTo>
                  <a:cubicBezTo>
                    <a:pt x="48899" y="80269"/>
                    <a:pt x="57203" y="79346"/>
                    <a:pt x="54435" y="90418"/>
                  </a:cubicBezTo>
                  <a:cubicBezTo>
                    <a:pt x="51667" y="101489"/>
                    <a:pt x="49822" y="110715"/>
                    <a:pt x="49822" y="118096"/>
                  </a:cubicBezTo>
                  <a:cubicBezTo>
                    <a:pt x="49822" y="125477"/>
                    <a:pt x="49822" y="180835"/>
                    <a:pt x="47054" y="182680"/>
                  </a:cubicBezTo>
                  <a:cubicBezTo>
                    <a:pt x="44286" y="185448"/>
                    <a:pt x="8304" y="221430"/>
                    <a:pt x="5536" y="235270"/>
                  </a:cubicBezTo>
                  <a:cubicBezTo>
                    <a:pt x="2768" y="249109"/>
                    <a:pt x="0" y="243573"/>
                    <a:pt x="0" y="257413"/>
                  </a:cubicBezTo>
                  <a:cubicBezTo>
                    <a:pt x="0" y="260181"/>
                    <a:pt x="0" y="262949"/>
                    <a:pt x="0" y="265717"/>
                  </a:cubicBezTo>
                  <a:cubicBezTo>
                    <a:pt x="1845" y="266639"/>
                    <a:pt x="2768" y="268485"/>
                    <a:pt x="5536" y="271252"/>
                  </a:cubicBezTo>
                  <a:cubicBezTo>
                    <a:pt x="9226" y="274943"/>
                    <a:pt x="9226" y="282324"/>
                    <a:pt x="17530" y="282324"/>
                  </a:cubicBezTo>
                  <a:cubicBezTo>
                    <a:pt x="24911" y="282324"/>
                    <a:pt x="34137" y="299854"/>
                    <a:pt x="34137" y="307235"/>
                  </a:cubicBezTo>
                  <a:cubicBezTo>
                    <a:pt x="33214" y="314616"/>
                    <a:pt x="37827" y="318306"/>
                    <a:pt x="36905" y="330301"/>
                  </a:cubicBezTo>
                  <a:cubicBezTo>
                    <a:pt x="35983" y="342295"/>
                    <a:pt x="43364" y="360747"/>
                    <a:pt x="47977" y="362593"/>
                  </a:cubicBezTo>
                  <a:cubicBezTo>
                    <a:pt x="51667" y="365360"/>
                    <a:pt x="46131" y="367206"/>
                    <a:pt x="36905" y="366283"/>
                  </a:cubicBezTo>
                  <a:cubicBezTo>
                    <a:pt x="27679" y="365360"/>
                    <a:pt x="14762" y="365360"/>
                    <a:pt x="14762" y="369051"/>
                  </a:cubicBezTo>
                  <a:cubicBezTo>
                    <a:pt x="14762" y="372741"/>
                    <a:pt x="11072" y="378277"/>
                    <a:pt x="21220" y="387503"/>
                  </a:cubicBezTo>
                  <a:cubicBezTo>
                    <a:pt x="31370" y="396730"/>
                    <a:pt x="39673" y="399498"/>
                    <a:pt x="42441" y="409646"/>
                  </a:cubicBezTo>
                  <a:cubicBezTo>
                    <a:pt x="45209" y="419795"/>
                    <a:pt x="49822" y="429022"/>
                    <a:pt x="52590" y="430867"/>
                  </a:cubicBezTo>
                  <a:cubicBezTo>
                    <a:pt x="55358" y="433635"/>
                    <a:pt x="61816" y="432712"/>
                    <a:pt x="67352" y="424408"/>
                  </a:cubicBezTo>
                  <a:cubicBezTo>
                    <a:pt x="72888" y="417028"/>
                    <a:pt x="79346" y="431790"/>
                    <a:pt x="83959" y="424408"/>
                  </a:cubicBezTo>
                  <a:cubicBezTo>
                    <a:pt x="89495" y="417028"/>
                    <a:pt x="107947" y="417950"/>
                    <a:pt x="112561" y="416105"/>
                  </a:cubicBezTo>
                  <a:cubicBezTo>
                    <a:pt x="117174" y="414259"/>
                    <a:pt x="131013" y="407801"/>
                    <a:pt x="135626" y="404111"/>
                  </a:cubicBezTo>
                  <a:cubicBezTo>
                    <a:pt x="140239" y="400420"/>
                    <a:pt x="130090" y="393962"/>
                    <a:pt x="137472" y="390271"/>
                  </a:cubicBezTo>
                  <a:cubicBezTo>
                    <a:pt x="144853" y="386581"/>
                    <a:pt x="166073" y="393039"/>
                    <a:pt x="174377" y="382890"/>
                  </a:cubicBezTo>
                  <a:cubicBezTo>
                    <a:pt x="182680" y="371819"/>
                    <a:pt x="195597" y="360747"/>
                    <a:pt x="200210" y="357057"/>
                  </a:cubicBezTo>
                  <a:cubicBezTo>
                    <a:pt x="203900" y="353366"/>
                    <a:pt x="200210" y="349676"/>
                    <a:pt x="205746" y="345062"/>
                  </a:cubicBezTo>
                  <a:cubicBezTo>
                    <a:pt x="211282" y="339527"/>
                    <a:pt x="222353" y="333068"/>
                    <a:pt x="226966" y="336759"/>
                  </a:cubicBezTo>
                  <a:cubicBezTo>
                    <a:pt x="227889" y="337682"/>
                    <a:pt x="229734" y="337682"/>
                    <a:pt x="231579" y="337682"/>
                  </a:cubicBezTo>
                  <a:cubicBezTo>
                    <a:pt x="230657" y="336759"/>
                    <a:pt x="230657" y="336759"/>
                    <a:pt x="230657" y="336759"/>
                  </a:cubicBezTo>
                  <a:lnTo>
                    <a:pt x="233425" y="325687"/>
                  </a:lnTo>
                  <a:cubicBezTo>
                    <a:pt x="233425" y="325687"/>
                    <a:pt x="220508" y="319229"/>
                    <a:pt x="220508" y="310003"/>
                  </a:cubicBezTo>
                  <a:cubicBezTo>
                    <a:pt x="220508" y="300776"/>
                    <a:pt x="223276" y="290628"/>
                    <a:pt x="215895" y="290628"/>
                  </a:cubicBezTo>
                  <a:cubicBezTo>
                    <a:pt x="207591" y="290628"/>
                    <a:pt x="206669" y="282324"/>
                    <a:pt x="213127" y="275865"/>
                  </a:cubicBezTo>
                  <a:cubicBezTo>
                    <a:pt x="219585" y="269407"/>
                    <a:pt x="203900" y="256490"/>
                    <a:pt x="214972" y="256490"/>
                  </a:cubicBezTo>
                  <a:cubicBezTo>
                    <a:pt x="226044" y="256490"/>
                    <a:pt x="217740" y="238960"/>
                    <a:pt x="226044" y="237115"/>
                  </a:cubicBezTo>
                  <a:cubicBezTo>
                    <a:pt x="234347" y="235270"/>
                    <a:pt x="235270" y="228812"/>
                    <a:pt x="235270" y="221430"/>
                  </a:cubicBezTo>
                  <a:cubicBezTo>
                    <a:pt x="235270" y="213127"/>
                    <a:pt x="252800" y="208514"/>
                    <a:pt x="257413" y="206668"/>
                  </a:cubicBezTo>
                  <a:cubicBezTo>
                    <a:pt x="262026" y="204823"/>
                    <a:pt x="260181" y="178990"/>
                    <a:pt x="260181" y="178990"/>
                  </a:cubicBezTo>
                  <a:lnTo>
                    <a:pt x="260181" y="107025"/>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1" name="Google Shape;911;p64"/>
            <p:cNvSpPr/>
            <p:nvPr/>
          </p:nvSpPr>
          <p:spPr>
            <a:xfrm>
              <a:off x="6442907" y="3653426"/>
              <a:ext cx="278895" cy="283246"/>
            </a:xfrm>
            <a:custGeom>
              <a:avLst/>
              <a:gdLst/>
              <a:ahLst/>
              <a:cxnLst/>
              <a:rect l="l" t="t" r="r" b="b"/>
              <a:pathLst>
                <a:path w="278895" h="283246" extrusionOk="0">
                  <a:moveTo>
                    <a:pt x="262026" y="62739"/>
                  </a:moveTo>
                  <a:lnTo>
                    <a:pt x="243574" y="16607"/>
                  </a:lnTo>
                  <a:cubicBezTo>
                    <a:pt x="242651" y="18453"/>
                    <a:pt x="240806" y="20298"/>
                    <a:pt x="240806" y="20298"/>
                  </a:cubicBezTo>
                  <a:cubicBezTo>
                    <a:pt x="238038" y="23066"/>
                    <a:pt x="225121" y="15685"/>
                    <a:pt x="213127" y="18453"/>
                  </a:cubicBezTo>
                  <a:cubicBezTo>
                    <a:pt x="201133" y="21220"/>
                    <a:pt x="191907" y="17530"/>
                    <a:pt x="180835" y="11072"/>
                  </a:cubicBezTo>
                  <a:cubicBezTo>
                    <a:pt x="169763" y="4613"/>
                    <a:pt x="131936" y="12917"/>
                    <a:pt x="126400" y="20298"/>
                  </a:cubicBezTo>
                  <a:cubicBezTo>
                    <a:pt x="121787" y="27679"/>
                    <a:pt x="108870" y="27679"/>
                    <a:pt x="96876" y="23066"/>
                  </a:cubicBezTo>
                  <a:cubicBezTo>
                    <a:pt x="84882" y="18453"/>
                    <a:pt x="70120" y="11072"/>
                    <a:pt x="48900" y="9226"/>
                  </a:cubicBezTo>
                  <a:cubicBezTo>
                    <a:pt x="29524" y="7381"/>
                    <a:pt x="12917" y="4613"/>
                    <a:pt x="9226" y="0"/>
                  </a:cubicBezTo>
                  <a:cubicBezTo>
                    <a:pt x="8304" y="1845"/>
                    <a:pt x="7381" y="4613"/>
                    <a:pt x="6458" y="6459"/>
                  </a:cubicBezTo>
                  <a:cubicBezTo>
                    <a:pt x="0" y="23988"/>
                    <a:pt x="11072" y="28601"/>
                    <a:pt x="3691" y="38750"/>
                  </a:cubicBezTo>
                  <a:cubicBezTo>
                    <a:pt x="-4613" y="47977"/>
                    <a:pt x="3691" y="59971"/>
                    <a:pt x="3691" y="77501"/>
                  </a:cubicBezTo>
                  <a:cubicBezTo>
                    <a:pt x="3691" y="89495"/>
                    <a:pt x="3691" y="206669"/>
                    <a:pt x="3691" y="277711"/>
                  </a:cubicBezTo>
                  <a:lnTo>
                    <a:pt x="162383" y="277711"/>
                  </a:lnTo>
                  <a:cubicBezTo>
                    <a:pt x="162383" y="277711"/>
                    <a:pt x="166996" y="274943"/>
                    <a:pt x="171609" y="271252"/>
                  </a:cubicBezTo>
                  <a:cubicBezTo>
                    <a:pt x="176222" y="267562"/>
                    <a:pt x="183603" y="275865"/>
                    <a:pt x="183603" y="275865"/>
                  </a:cubicBezTo>
                  <a:lnTo>
                    <a:pt x="217740" y="275865"/>
                  </a:lnTo>
                  <a:cubicBezTo>
                    <a:pt x="217740" y="275865"/>
                    <a:pt x="224199" y="283247"/>
                    <a:pt x="231580" y="283247"/>
                  </a:cubicBezTo>
                  <a:cubicBezTo>
                    <a:pt x="238960" y="283247"/>
                    <a:pt x="234347" y="271252"/>
                    <a:pt x="247264" y="271252"/>
                  </a:cubicBezTo>
                  <a:cubicBezTo>
                    <a:pt x="259258" y="271252"/>
                    <a:pt x="256491" y="252800"/>
                    <a:pt x="263872" y="252800"/>
                  </a:cubicBezTo>
                  <a:cubicBezTo>
                    <a:pt x="271252" y="252800"/>
                    <a:pt x="270330" y="254645"/>
                    <a:pt x="277711" y="243574"/>
                  </a:cubicBezTo>
                  <a:cubicBezTo>
                    <a:pt x="277711" y="243574"/>
                    <a:pt x="278633" y="242651"/>
                    <a:pt x="278633" y="242651"/>
                  </a:cubicBezTo>
                  <a:cubicBezTo>
                    <a:pt x="277711" y="238960"/>
                    <a:pt x="277711" y="236193"/>
                    <a:pt x="278633" y="232502"/>
                  </a:cubicBezTo>
                  <a:cubicBezTo>
                    <a:pt x="280479" y="220508"/>
                    <a:pt x="272175" y="220508"/>
                    <a:pt x="266639" y="203901"/>
                  </a:cubicBezTo>
                  <a:cubicBezTo>
                    <a:pt x="261104" y="186371"/>
                    <a:pt x="239883" y="160537"/>
                    <a:pt x="238960" y="150388"/>
                  </a:cubicBezTo>
                  <a:cubicBezTo>
                    <a:pt x="238038" y="140239"/>
                    <a:pt x="226043" y="134704"/>
                    <a:pt x="226966" y="123632"/>
                  </a:cubicBezTo>
                  <a:cubicBezTo>
                    <a:pt x="226966" y="112561"/>
                    <a:pt x="221430" y="111638"/>
                    <a:pt x="209436" y="95031"/>
                  </a:cubicBezTo>
                  <a:cubicBezTo>
                    <a:pt x="197442" y="78423"/>
                    <a:pt x="193752" y="48899"/>
                    <a:pt x="197442" y="47054"/>
                  </a:cubicBezTo>
                  <a:cubicBezTo>
                    <a:pt x="201133" y="45209"/>
                    <a:pt x="211282" y="71965"/>
                    <a:pt x="214972" y="80269"/>
                  </a:cubicBezTo>
                  <a:cubicBezTo>
                    <a:pt x="218663" y="88572"/>
                    <a:pt x="231580" y="114406"/>
                    <a:pt x="240806" y="114406"/>
                  </a:cubicBezTo>
                  <a:cubicBezTo>
                    <a:pt x="250032" y="114406"/>
                    <a:pt x="253722" y="75656"/>
                    <a:pt x="256491" y="77501"/>
                  </a:cubicBezTo>
                  <a:cubicBezTo>
                    <a:pt x="256491" y="77501"/>
                    <a:pt x="257413" y="78423"/>
                    <a:pt x="257413" y="78423"/>
                  </a:cubicBezTo>
                  <a:lnTo>
                    <a:pt x="258335" y="71042"/>
                  </a:lnTo>
                  <a:lnTo>
                    <a:pt x="262026" y="6273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2" name="Google Shape;912;p64"/>
            <p:cNvSpPr/>
            <p:nvPr/>
          </p:nvSpPr>
          <p:spPr>
            <a:xfrm>
              <a:off x="6044447" y="4457034"/>
              <a:ext cx="142144" cy="163305"/>
            </a:xfrm>
            <a:custGeom>
              <a:avLst/>
              <a:gdLst/>
              <a:ahLst/>
              <a:cxnLst/>
              <a:rect l="l" t="t" r="r" b="b"/>
              <a:pathLst>
                <a:path w="142144" h="163305" extrusionOk="0">
                  <a:moveTo>
                    <a:pt x="70005" y="157769"/>
                  </a:moveTo>
                  <a:cubicBezTo>
                    <a:pt x="82922" y="157769"/>
                    <a:pt x="78309" y="149466"/>
                    <a:pt x="72773" y="136549"/>
                  </a:cubicBezTo>
                  <a:cubicBezTo>
                    <a:pt x="68160" y="123632"/>
                    <a:pt x="81077" y="125477"/>
                    <a:pt x="88457" y="125477"/>
                  </a:cubicBezTo>
                  <a:cubicBezTo>
                    <a:pt x="96761" y="125477"/>
                    <a:pt x="93071" y="110715"/>
                    <a:pt x="99529" y="110715"/>
                  </a:cubicBezTo>
                  <a:cubicBezTo>
                    <a:pt x="105988" y="110715"/>
                    <a:pt x="107832" y="128245"/>
                    <a:pt x="114291" y="126400"/>
                  </a:cubicBezTo>
                  <a:cubicBezTo>
                    <a:pt x="120749" y="124555"/>
                    <a:pt x="125363" y="131013"/>
                    <a:pt x="133666" y="129168"/>
                  </a:cubicBezTo>
                  <a:cubicBezTo>
                    <a:pt x="141970" y="127322"/>
                    <a:pt x="141970" y="111638"/>
                    <a:pt x="141970" y="98721"/>
                  </a:cubicBezTo>
                  <a:cubicBezTo>
                    <a:pt x="141970" y="85804"/>
                    <a:pt x="143815" y="76578"/>
                    <a:pt x="135511" y="71042"/>
                  </a:cubicBezTo>
                  <a:cubicBezTo>
                    <a:pt x="127208" y="66429"/>
                    <a:pt x="120749" y="55358"/>
                    <a:pt x="130898" y="49822"/>
                  </a:cubicBezTo>
                  <a:cubicBezTo>
                    <a:pt x="140124" y="45209"/>
                    <a:pt x="141970" y="35060"/>
                    <a:pt x="133666" y="28601"/>
                  </a:cubicBezTo>
                  <a:cubicBezTo>
                    <a:pt x="125363" y="22143"/>
                    <a:pt x="107832" y="35060"/>
                    <a:pt x="107832" y="28601"/>
                  </a:cubicBezTo>
                  <a:cubicBezTo>
                    <a:pt x="107832" y="24911"/>
                    <a:pt x="109678" y="12917"/>
                    <a:pt x="110601" y="1845"/>
                  </a:cubicBezTo>
                  <a:cubicBezTo>
                    <a:pt x="92148" y="923"/>
                    <a:pt x="71850" y="0"/>
                    <a:pt x="71850" y="0"/>
                  </a:cubicBezTo>
                  <a:lnTo>
                    <a:pt x="67237" y="923"/>
                  </a:lnTo>
                  <a:cubicBezTo>
                    <a:pt x="68160" y="19375"/>
                    <a:pt x="66314" y="34137"/>
                    <a:pt x="66314" y="34137"/>
                  </a:cubicBezTo>
                  <a:cubicBezTo>
                    <a:pt x="66314" y="34137"/>
                    <a:pt x="37713" y="35982"/>
                    <a:pt x="31254" y="35982"/>
                  </a:cubicBezTo>
                  <a:cubicBezTo>
                    <a:pt x="29409" y="35982"/>
                    <a:pt x="25719" y="36905"/>
                    <a:pt x="19260" y="37828"/>
                  </a:cubicBezTo>
                  <a:cubicBezTo>
                    <a:pt x="18338" y="39673"/>
                    <a:pt x="16493" y="41518"/>
                    <a:pt x="14647" y="43364"/>
                  </a:cubicBezTo>
                  <a:cubicBezTo>
                    <a:pt x="10957" y="47054"/>
                    <a:pt x="22951" y="51667"/>
                    <a:pt x="24796" y="56280"/>
                  </a:cubicBezTo>
                  <a:cubicBezTo>
                    <a:pt x="26641" y="60893"/>
                    <a:pt x="10034" y="59971"/>
                    <a:pt x="10957" y="67352"/>
                  </a:cubicBezTo>
                  <a:cubicBezTo>
                    <a:pt x="10957" y="74733"/>
                    <a:pt x="5421" y="80269"/>
                    <a:pt x="808" y="83959"/>
                  </a:cubicBezTo>
                  <a:cubicBezTo>
                    <a:pt x="-3805" y="87650"/>
                    <a:pt x="12802" y="102412"/>
                    <a:pt x="13725" y="107025"/>
                  </a:cubicBezTo>
                  <a:cubicBezTo>
                    <a:pt x="13725" y="111638"/>
                    <a:pt x="18338" y="116251"/>
                    <a:pt x="32177" y="131013"/>
                  </a:cubicBezTo>
                  <a:cubicBezTo>
                    <a:pt x="46017" y="144853"/>
                    <a:pt x="39558" y="147620"/>
                    <a:pt x="58011" y="163305"/>
                  </a:cubicBezTo>
                  <a:cubicBezTo>
                    <a:pt x="59856" y="161460"/>
                    <a:pt x="63546" y="157769"/>
                    <a:pt x="70005" y="1577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3" name="Google Shape;913;p64"/>
            <p:cNvSpPr/>
            <p:nvPr/>
          </p:nvSpPr>
          <p:spPr>
            <a:xfrm>
              <a:off x="6056787" y="4461647"/>
              <a:ext cx="55154" cy="35982"/>
            </a:xfrm>
            <a:custGeom>
              <a:avLst/>
              <a:gdLst/>
              <a:ahLst/>
              <a:cxnLst/>
              <a:rect l="l" t="t" r="r" b="b"/>
              <a:pathLst>
                <a:path w="55154" h="35982" extrusionOk="0">
                  <a:moveTo>
                    <a:pt x="53974" y="33215"/>
                  </a:moveTo>
                  <a:cubicBezTo>
                    <a:pt x="53974" y="33215"/>
                    <a:pt x="55819" y="18453"/>
                    <a:pt x="54896" y="0"/>
                  </a:cubicBezTo>
                  <a:lnTo>
                    <a:pt x="48438" y="1845"/>
                  </a:lnTo>
                  <a:lnTo>
                    <a:pt x="12456" y="1845"/>
                  </a:lnTo>
                  <a:cubicBezTo>
                    <a:pt x="12456" y="1845"/>
                    <a:pt x="12456" y="2768"/>
                    <a:pt x="12456" y="2768"/>
                  </a:cubicBezTo>
                  <a:cubicBezTo>
                    <a:pt x="16146" y="8304"/>
                    <a:pt x="14301" y="16607"/>
                    <a:pt x="5997" y="19375"/>
                  </a:cubicBezTo>
                  <a:cubicBezTo>
                    <a:pt x="-2307" y="22143"/>
                    <a:pt x="-1384" y="29524"/>
                    <a:pt x="5074" y="29524"/>
                  </a:cubicBezTo>
                  <a:cubicBezTo>
                    <a:pt x="8765" y="29524"/>
                    <a:pt x="7842" y="33215"/>
                    <a:pt x="5997" y="35982"/>
                  </a:cubicBezTo>
                  <a:cubicBezTo>
                    <a:pt x="12456" y="35060"/>
                    <a:pt x="17069" y="34137"/>
                    <a:pt x="17991" y="34137"/>
                  </a:cubicBezTo>
                  <a:cubicBezTo>
                    <a:pt x="25372" y="34137"/>
                    <a:pt x="53974" y="33215"/>
                    <a:pt x="53974" y="3321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4" name="Google Shape;914;p64"/>
            <p:cNvSpPr/>
            <p:nvPr/>
          </p:nvSpPr>
          <p:spPr>
            <a:xfrm>
              <a:off x="6101535" y="4422896"/>
              <a:ext cx="181558" cy="230656"/>
            </a:xfrm>
            <a:custGeom>
              <a:avLst/>
              <a:gdLst/>
              <a:ahLst/>
              <a:cxnLst/>
              <a:rect l="l" t="t" r="r" b="b"/>
              <a:pathLst>
                <a:path w="181558" h="230656" extrusionOk="0">
                  <a:moveTo>
                    <a:pt x="49822" y="215895"/>
                  </a:moveTo>
                  <a:cubicBezTo>
                    <a:pt x="54435" y="217740"/>
                    <a:pt x="58126" y="225121"/>
                    <a:pt x="67352" y="217740"/>
                  </a:cubicBezTo>
                  <a:cubicBezTo>
                    <a:pt x="76578" y="209436"/>
                    <a:pt x="88572" y="211282"/>
                    <a:pt x="88572" y="219585"/>
                  </a:cubicBezTo>
                  <a:cubicBezTo>
                    <a:pt x="88572" y="227889"/>
                    <a:pt x="91340" y="226044"/>
                    <a:pt x="99644" y="217740"/>
                  </a:cubicBezTo>
                  <a:cubicBezTo>
                    <a:pt x="107947" y="209436"/>
                    <a:pt x="115328" y="219585"/>
                    <a:pt x="115328" y="202978"/>
                  </a:cubicBezTo>
                  <a:cubicBezTo>
                    <a:pt x="115328" y="187293"/>
                    <a:pt x="124554" y="201133"/>
                    <a:pt x="124554" y="183603"/>
                  </a:cubicBezTo>
                  <a:cubicBezTo>
                    <a:pt x="124554" y="166073"/>
                    <a:pt x="126400" y="148543"/>
                    <a:pt x="126400" y="140239"/>
                  </a:cubicBezTo>
                  <a:cubicBezTo>
                    <a:pt x="126400" y="131936"/>
                    <a:pt x="148543" y="124555"/>
                    <a:pt x="148543" y="111638"/>
                  </a:cubicBezTo>
                  <a:cubicBezTo>
                    <a:pt x="148543" y="98721"/>
                    <a:pt x="167918" y="72888"/>
                    <a:pt x="167918" y="57203"/>
                  </a:cubicBezTo>
                  <a:cubicBezTo>
                    <a:pt x="167918" y="41518"/>
                    <a:pt x="172531" y="37828"/>
                    <a:pt x="177144" y="29524"/>
                  </a:cubicBezTo>
                  <a:cubicBezTo>
                    <a:pt x="180835" y="23988"/>
                    <a:pt x="182680" y="12917"/>
                    <a:pt x="180835" y="2768"/>
                  </a:cubicBezTo>
                  <a:lnTo>
                    <a:pt x="180835" y="2768"/>
                  </a:lnTo>
                  <a:lnTo>
                    <a:pt x="158692" y="0"/>
                  </a:lnTo>
                  <a:lnTo>
                    <a:pt x="147620" y="2768"/>
                  </a:lnTo>
                  <a:lnTo>
                    <a:pt x="132858" y="5536"/>
                  </a:lnTo>
                  <a:cubicBezTo>
                    <a:pt x="132858" y="5536"/>
                    <a:pt x="134704" y="16607"/>
                    <a:pt x="128245" y="24911"/>
                  </a:cubicBezTo>
                  <a:cubicBezTo>
                    <a:pt x="121787" y="33215"/>
                    <a:pt x="119941" y="50744"/>
                    <a:pt x="119941" y="50744"/>
                  </a:cubicBezTo>
                  <a:cubicBezTo>
                    <a:pt x="119941" y="50744"/>
                    <a:pt x="91340" y="35983"/>
                    <a:pt x="83036" y="37828"/>
                  </a:cubicBezTo>
                  <a:cubicBezTo>
                    <a:pt x="79346" y="38750"/>
                    <a:pt x="66429" y="38750"/>
                    <a:pt x="52590" y="37828"/>
                  </a:cubicBezTo>
                  <a:cubicBezTo>
                    <a:pt x="51667" y="48899"/>
                    <a:pt x="49822" y="60893"/>
                    <a:pt x="49822" y="64584"/>
                  </a:cubicBezTo>
                  <a:cubicBezTo>
                    <a:pt x="49822" y="71042"/>
                    <a:pt x="67352" y="58126"/>
                    <a:pt x="75655" y="64584"/>
                  </a:cubicBezTo>
                  <a:cubicBezTo>
                    <a:pt x="83959" y="71042"/>
                    <a:pt x="82114" y="80269"/>
                    <a:pt x="72887" y="85804"/>
                  </a:cubicBezTo>
                  <a:cubicBezTo>
                    <a:pt x="63661" y="90418"/>
                    <a:pt x="70120" y="101489"/>
                    <a:pt x="77501" y="107025"/>
                  </a:cubicBezTo>
                  <a:cubicBezTo>
                    <a:pt x="85804" y="111638"/>
                    <a:pt x="83959" y="121787"/>
                    <a:pt x="83959" y="134704"/>
                  </a:cubicBezTo>
                  <a:cubicBezTo>
                    <a:pt x="83959" y="147620"/>
                    <a:pt x="83959" y="163305"/>
                    <a:pt x="75655" y="165150"/>
                  </a:cubicBezTo>
                  <a:cubicBezTo>
                    <a:pt x="67352" y="166996"/>
                    <a:pt x="62739" y="160537"/>
                    <a:pt x="56280" y="162382"/>
                  </a:cubicBezTo>
                  <a:cubicBezTo>
                    <a:pt x="49822" y="164228"/>
                    <a:pt x="47976" y="146698"/>
                    <a:pt x="41518" y="146698"/>
                  </a:cubicBezTo>
                  <a:cubicBezTo>
                    <a:pt x="35060" y="146698"/>
                    <a:pt x="38750" y="161460"/>
                    <a:pt x="30447" y="161460"/>
                  </a:cubicBezTo>
                  <a:cubicBezTo>
                    <a:pt x="22143" y="161460"/>
                    <a:pt x="9226" y="159615"/>
                    <a:pt x="14762" y="172531"/>
                  </a:cubicBezTo>
                  <a:cubicBezTo>
                    <a:pt x="19375" y="185448"/>
                    <a:pt x="23988" y="193752"/>
                    <a:pt x="11994" y="193752"/>
                  </a:cubicBezTo>
                  <a:cubicBezTo>
                    <a:pt x="5536" y="193752"/>
                    <a:pt x="1845" y="197442"/>
                    <a:pt x="0" y="201133"/>
                  </a:cubicBezTo>
                  <a:cubicBezTo>
                    <a:pt x="923" y="202056"/>
                    <a:pt x="1845" y="202978"/>
                    <a:pt x="2768" y="202978"/>
                  </a:cubicBezTo>
                  <a:cubicBezTo>
                    <a:pt x="13839" y="211282"/>
                    <a:pt x="20298" y="220508"/>
                    <a:pt x="24911" y="230657"/>
                  </a:cubicBezTo>
                  <a:cubicBezTo>
                    <a:pt x="35982" y="222353"/>
                    <a:pt x="47054" y="214972"/>
                    <a:pt x="49822" y="21589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5" name="Google Shape;915;p64"/>
            <p:cNvSpPr/>
            <p:nvPr/>
          </p:nvSpPr>
          <p:spPr>
            <a:xfrm>
              <a:off x="6372529" y="3896999"/>
              <a:ext cx="427433" cy="528553"/>
            </a:xfrm>
            <a:custGeom>
              <a:avLst/>
              <a:gdLst/>
              <a:ahLst/>
              <a:cxnLst/>
              <a:rect l="l" t="t" r="r" b="b"/>
              <a:pathLst>
                <a:path w="427433" h="528553" extrusionOk="0">
                  <a:moveTo>
                    <a:pt x="335171" y="10149"/>
                  </a:moveTo>
                  <a:cubicBezTo>
                    <a:pt x="327790" y="10149"/>
                    <a:pt x="330558" y="28601"/>
                    <a:pt x="318564" y="28601"/>
                  </a:cubicBezTo>
                  <a:cubicBezTo>
                    <a:pt x="306570" y="28601"/>
                    <a:pt x="311183" y="40596"/>
                    <a:pt x="302879" y="40596"/>
                  </a:cubicBezTo>
                  <a:cubicBezTo>
                    <a:pt x="295498" y="40596"/>
                    <a:pt x="289040" y="33214"/>
                    <a:pt x="289040" y="33214"/>
                  </a:cubicBezTo>
                  <a:lnTo>
                    <a:pt x="254903" y="33214"/>
                  </a:lnTo>
                  <a:cubicBezTo>
                    <a:pt x="254903" y="33214"/>
                    <a:pt x="247522" y="25834"/>
                    <a:pt x="242909" y="28601"/>
                  </a:cubicBezTo>
                  <a:cubicBezTo>
                    <a:pt x="238295" y="31369"/>
                    <a:pt x="233682" y="35060"/>
                    <a:pt x="233682" y="35060"/>
                  </a:cubicBezTo>
                  <a:lnTo>
                    <a:pt x="74990" y="35060"/>
                  </a:lnTo>
                  <a:cubicBezTo>
                    <a:pt x="74990" y="67352"/>
                    <a:pt x="74990" y="89495"/>
                    <a:pt x="74990" y="89495"/>
                  </a:cubicBezTo>
                  <a:lnTo>
                    <a:pt x="51002" y="89495"/>
                  </a:lnTo>
                  <a:lnTo>
                    <a:pt x="51002" y="174377"/>
                  </a:lnTo>
                  <a:cubicBezTo>
                    <a:pt x="51002" y="174377"/>
                    <a:pt x="52848" y="200210"/>
                    <a:pt x="48234" y="202055"/>
                  </a:cubicBezTo>
                  <a:cubicBezTo>
                    <a:pt x="43621" y="203900"/>
                    <a:pt x="26091" y="208514"/>
                    <a:pt x="26091" y="216817"/>
                  </a:cubicBezTo>
                  <a:cubicBezTo>
                    <a:pt x="26091" y="225121"/>
                    <a:pt x="24246" y="231579"/>
                    <a:pt x="16865" y="232502"/>
                  </a:cubicBezTo>
                  <a:cubicBezTo>
                    <a:pt x="8562" y="234347"/>
                    <a:pt x="16865" y="251877"/>
                    <a:pt x="5793" y="251877"/>
                  </a:cubicBezTo>
                  <a:cubicBezTo>
                    <a:pt x="-5278" y="251877"/>
                    <a:pt x="10406" y="264794"/>
                    <a:pt x="3948" y="271252"/>
                  </a:cubicBezTo>
                  <a:cubicBezTo>
                    <a:pt x="-2510" y="277711"/>
                    <a:pt x="-665" y="286014"/>
                    <a:pt x="6716" y="286014"/>
                  </a:cubicBezTo>
                  <a:cubicBezTo>
                    <a:pt x="15020" y="286014"/>
                    <a:pt x="11329" y="295240"/>
                    <a:pt x="11329" y="305389"/>
                  </a:cubicBezTo>
                  <a:cubicBezTo>
                    <a:pt x="11329" y="314616"/>
                    <a:pt x="24246" y="321074"/>
                    <a:pt x="24246" y="321074"/>
                  </a:cubicBezTo>
                  <a:lnTo>
                    <a:pt x="21478" y="332146"/>
                  </a:lnTo>
                  <a:cubicBezTo>
                    <a:pt x="21478" y="332146"/>
                    <a:pt x="39008" y="353366"/>
                    <a:pt x="40854" y="357979"/>
                  </a:cubicBezTo>
                  <a:cubicBezTo>
                    <a:pt x="42698" y="362592"/>
                    <a:pt x="51925" y="375509"/>
                    <a:pt x="42698" y="380122"/>
                  </a:cubicBezTo>
                  <a:cubicBezTo>
                    <a:pt x="33472" y="384735"/>
                    <a:pt x="39931" y="389349"/>
                    <a:pt x="39931" y="389349"/>
                  </a:cubicBezTo>
                  <a:lnTo>
                    <a:pt x="51002" y="391194"/>
                  </a:lnTo>
                  <a:lnTo>
                    <a:pt x="53770" y="399498"/>
                  </a:lnTo>
                  <a:cubicBezTo>
                    <a:pt x="53770" y="399498"/>
                    <a:pt x="66687" y="399498"/>
                    <a:pt x="74990" y="408724"/>
                  </a:cubicBezTo>
                  <a:cubicBezTo>
                    <a:pt x="83294" y="417950"/>
                    <a:pt x="86062" y="419795"/>
                    <a:pt x="86062" y="424408"/>
                  </a:cubicBezTo>
                  <a:cubicBezTo>
                    <a:pt x="86062" y="429021"/>
                    <a:pt x="92520" y="430867"/>
                    <a:pt x="101747" y="439170"/>
                  </a:cubicBezTo>
                  <a:cubicBezTo>
                    <a:pt x="110973" y="447474"/>
                    <a:pt x="110973" y="452087"/>
                    <a:pt x="110973" y="456700"/>
                  </a:cubicBezTo>
                  <a:cubicBezTo>
                    <a:pt x="110973" y="461313"/>
                    <a:pt x="128503" y="469617"/>
                    <a:pt x="128503" y="469617"/>
                  </a:cubicBezTo>
                  <a:lnTo>
                    <a:pt x="134961" y="484379"/>
                  </a:lnTo>
                  <a:cubicBezTo>
                    <a:pt x="137729" y="486224"/>
                    <a:pt x="140497" y="488070"/>
                    <a:pt x="141420" y="490838"/>
                  </a:cubicBezTo>
                  <a:cubicBezTo>
                    <a:pt x="144187" y="499141"/>
                    <a:pt x="152491" y="503754"/>
                    <a:pt x="152491" y="503754"/>
                  </a:cubicBezTo>
                  <a:cubicBezTo>
                    <a:pt x="152491" y="503754"/>
                    <a:pt x="161717" y="510213"/>
                    <a:pt x="168176" y="503754"/>
                  </a:cubicBezTo>
                  <a:cubicBezTo>
                    <a:pt x="174634" y="497296"/>
                    <a:pt x="182938" y="505600"/>
                    <a:pt x="182938" y="505600"/>
                  </a:cubicBezTo>
                  <a:cubicBezTo>
                    <a:pt x="182938" y="505600"/>
                    <a:pt x="191242" y="499141"/>
                    <a:pt x="195855" y="502832"/>
                  </a:cubicBezTo>
                  <a:cubicBezTo>
                    <a:pt x="199545" y="504677"/>
                    <a:pt x="213384" y="516671"/>
                    <a:pt x="226301" y="527743"/>
                  </a:cubicBezTo>
                  <a:cubicBezTo>
                    <a:pt x="228147" y="526820"/>
                    <a:pt x="240141" y="522207"/>
                    <a:pt x="245676" y="522207"/>
                  </a:cubicBezTo>
                  <a:cubicBezTo>
                    <a:pt x="251212" y="521284"/>
                    <a:pt x="259516" y="531433"/>
                    <a:pt x="262284" y="527743"/>
                  </a:cubicBezTo>
                  <a:cubicBezTo>
                    <a:pt x="265052" y="524052"/>
                    <a:pt x="277046" y="519439"/>
                    <a:pt x="281659" y="521284"/>
                  </a:cubicBezTo>
                  <a:cubicBezTo>
                    <a:pt x="286272" y="523129"/>
                    <a:pt x="297344" y="524052"/>
                    <a:pt x="298266" y="520362"/>
                  </a:cubicBezTo>
                  <a:cubicBezTo>
                    <a:pt x="298266" y="517594"/>
                    <a:pt x="303802" y="514826"/>
                    <a:pt x="307492" y="512058"/>
                  </a:cubicBezTo>
                  <a:cubicBezTo>
                    <a:pt x="309338" y="511135"/>
                    <a:pt x="310260" y="509290"/>
                    <a:pt x="311183" y="507445"/>
                  </a:cubicBezTo>
                  <a:cubicBezTo>
                    <a:pt x="312106" y="502832"/>
                    <a:pt x="325945" y="494528"/>
                    <a:pt x="332403" y="493605"/>
                  </a:cubicBezTo>
                  <a:cubicBezTo>
                    <a:pt x="338862" y="492683"/>
                    <a:pt x="345320" y="491760"/>
                    <a:pt x="348088" y="495451"/>
                  </a:cubicBezTo>
                  <a:cubicBezTo>
                    <a:pt x="349011" y="497296"/>
                    <a:pt x="351778" y="498218"/>
                    <a:pt x="354547" y="499141"/>
                  </a:cubicBezTo>
                  <a:cubicBezTo>
                    <a:pt x="356392" y="484379"/>
                    <a:pt x="360082" y="476075"/>
                    <a:pt x="354547" y="476075"/>
                  </a:cubicBezTo>
                  <a:cubicBezTo>
                    <a:pt x="348088" y="476075"/>
                    <a:pt x="335171" y="469617"/>
                    <a:pt x="330558" y="456700"/>
                  </a:cubicBezTo>
                  <a:cubicBezTo>
                    <a:pt x="325945" y="443783"/>
                    <a:pt x="311183" y="435480"/>
                    <a:pt x="308415" y="428099"/>
                  </a:cubicBezTo>
                  <a:cubicBezTo>
                    <a:pt x="305647" y="419795"/>
                    <a:pt x="287195" y="421641"/>
                    <a:pt x="284427" y="415182"/>
                  </a:cubicBezTo>
                  <a:cubicBezTo>
                    <a:pt x="281659" y="408724"/>
                    <a:pt x="289040" y="408724"/>
                    <a:pt x="289040" y="400420"/>
                  </a:cubicBezTo>
                  <a:cubicBezTo>
                    <a:pt x="289040" y="392116"/>
                    <a:pt x="308415" y="397652"/>
                    <a:pt x="310260" y="395807"/>
                  </a:cubicBezTo>
                  <a:cubicBezTo>
                    <a:pt x="312106" y="393962"/>
                    <a:pt x="313029" y="376432"/>
                    <a:pt x="313029" y="367206"/>
                  </a:cubicBezTo>
                  <a:cubicBezTo>
                    <a:pt x="313029" y="357979"/>
                    <a:pt x="325945" y="347830"/>
                    <a:pt x="321332" y="343217"/>
                  </a:cubicBezTo>
                  <a:cubicBezTo>
                    <a:pt x="316719" y="338604"/>
                    <a:pt x="325945" y="336759"/>
                    <a:pt x="332403" y="332146"/>
                  </a:cubicBezTo>
                  <a:cubicBezTo>
                    <a:pt x="338862" y="327532"/>
                    <a:pt x="334249" y="312771"/>
                    <a:pt x="340707" y="306312"/>
                  </a:cubicBezTo>
                  <a:cubicBezTo>
                    <a:pt x="347165" y="299854"/>
                    <a:pt x="351778" y="286937"/>
                    <a:pt x="356392" y="286937"/>
                  </a:cubicBezTo>
                  <a:cubicBezTo>
                    <a:pt x="361005" y="286937"/>
                    <a:pt x="367463" y="280479"/>
                    <a:pt x="367463" y="274020"/>
                  </a:cubicBezTo>
                  <a:cubicBezTo>
                    <a:pt x="367463" y="267562"/>
                    <a:pt x="378535" y="254645"/>
                    <a:pt x="376689" y="243574"/>
                  </a:cubicBezTo>
                  <a:cubicBezTo>
                    <a:pt x="374844" y="232502"/>
                    <a:pt x="370231" y="217740"/>
                    <a:pt x="378535" y="208514"/>
                  </a:cubicBezTo>
                  <a:cubicBezTo>
                    <a:pt x="386839" y="199287"/>
                    <a:pt x="389606" y="190984"/>
                    <a:pt x="387761" y="182680"/>
                  </a:cubicBezTo>
                  <a:cubicBezTo>
                    <a:pt x="385916" y="174377"/>
                    <a:pt x="396987" y="173454"/>
                    <a:pt x="402523" y="167918"/>
                  </a:cubicBezTo>
                  <a:cubicBezTo>
                    <a:pt x="406214" y="164228"/>
                    <a:pt x="418208" y="159614"/>
                    <a:pt x="427434" y="144852"/>
                  </a:cubicBezTo>
                  <a:cubicBezTo>
                    <a:pt x="421898" y="137472"/>
                    <a:pt x="415440" y="131936"/>
                    <a:pt x="410827" y="130090"/>
                  </a:cubicBezTo>
                  <a:cubicBezTo>
                    <a:pt x="401600" y="125477"/>
                    <a:pt x="395142" y="109793"/>
                    <a:pt x="395142" y="89495"/>
                  </a:cubicBezTo>
                  <a:cubicBezTo>
                    <a:pt x="395142" y="69197"/>
                    <a:pt x="390529" y="52590"/>
                    <a:pt x="389606" y="46131"/>
                  </a:cubicBezTo>
                  <a:cubicBezTo>
                    <a:pt x="388683" y="39673"/>
                    <a:pt x="378535" y="25834"/>
                    <a:pt x="366541" y="19375"/>
                  </a:cubicBezTo>
                  <a:cubicBezTo>
                    <a:pt x="358237" y="14762"/>
                    <a:pt x="353624" y="7381"/>
                    <a:pt x="351778" y="0"/>
                  </a:cubicBezTo>
                  <a:cubicBezTo>
                    <a:pt x="351778" y="0"/>
                    <a:pt x="350856" y="923"/>
                    <a:pt x="350856" y="923"/>
                  </a:cubicBezTo>
                  <a:cubicBezTo>
                    <a:pt x="340707" y="11994"/>
                    <a:pt x="342552" y="10149"/>
                    <a:pt x="335171"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6" name="Google Shape;916;p64"/>
            <p:cNvSpPr/>
            <p:nvPr/>
          </p:nvSpPr>
          <p:spPr>
            <a:xfrm>
              <a:off x="6879729" y="4186704"/>
              <a:ext cx="45174" cy="48899"/>
            </a:xfrm>
            <a:custGeom>
              <a:avLst/>
              <a:gdLst/>
              <a:ahLst/>
              <a:cxnLst/>
              <a:rect l="l" t="t" r="r" b="b"/>
              <a:pathLst>
                <a:path w="45174" h="48899" extrusionOk="0">
                  <a:moveTo>
                    <a:pt x="16187" y="4613"/>
                  </a:moveTo>
                  <a:cubicBezTo>
                    <a:pt x="14342" y="7381"/>
                    <a:pt x="8806" y="16607"/>
                    <a:pt x="3270" y="23066"/>
                  </a:cubicBezTo>
                  <a:cubicBezTo>
                    <a:pt x="-2265" y="29524"/>
                    <a:pt x="503" y="41518"/>
                    <a:pt x="2348" y="45209"/>
                  </a:cubicBezTo>
                  <a:cubicBezTo>
                    <a:pt x="4193" y="48899"/>
                    <a:pt x="12497" y="47976"/>
                    <a:pt x="17110" y="44286"/>
                  </a:cubicBezTo>
                  <a:cubicBezTo>
                    <a:pt x="20800" y="41518"/>
                    <a:pt x="23568" y="43363"/>
                    <a:pt x="29104" y="48899"/>
                  </a:cubicBezTo>
                  <a:cubicBezTo>
                    <a:pt x="31872" y="44286"/>
                    <a:pt x="36485" y="39673"/>
                    <a:pt x="40175" y="35982"/>
                  </a:cubicBezTo>
                  <a:cubicBezTo>
                    <a:pt x="33717" y="32292"/>
                    <a:pt x="28181" y="31369"/>
                    <a:pt x="26336" y="30447"/>
                  </a:cubicBezTo>
                  <a:cubicBezTo>
                    <a:pt x="23568" y="27679"/>
                    <a:pt x="33717" y="20298"/>
                    <a:pt x="41098" y="18453"/>
                  </a:cubicBezTo>
                  <a:cubicBezTo>
                    <a:pt x="48479" y="16607"/>
                    <a:pt x="44788" y="8304"/>
                    <a:pt x="38330" y="2768"/>
                  </a:cubicBezTo>
                  <a:cubicBezTo>
                    <a:pt x="37408" y="1845"/>
                    <a:pt x="36485" y="922"/>
                    <a:pt x="34640" y="0"/>
                  </a:cubicBezTo>
                  <a:cubicBezTo>
                    <a:pt x="30949" y="1845"/>
                    <a:pt x="28181" y="3690"/>
                    <a:pt x="27259" y="4613"/>
                  </a:cubicBezTo>
                  <a:cubicBezTo>
                    <a:pt x="27259" y="5536"/>
                    <a:pt x="22646" y="4613"/>
                    <a:pt x="16187" y="461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7" name="Google Shape;917;p64"/>
            <p:cNvSpPr/>
            <p:nvPr/>
          </p:nvSpPr>
          <p:spPr>
            <a:xfrm>
              <a:off x="6742579" y="4042774"/>
              <a:ext cx="173635" cy="149465"/>
            </a:xfrm>
            <a:custGeom>
              <a:avLst/>
              <a:gdLst/>
              <a:ahLst/>
              <a:cxnLst/>
              <a:rect l="l" t="t" r="r" b="b"/>
              <a:pathLst>
                <a:path w="173635" h="149465" extrusionOk="0">
                  <a:moveTo>
                    <a:pt x="28783" y="22143"/>
                  </a:moveTo>
                  <a:cubicBezTo>
                    <a:pt x="24170" y="26756"/>
                    <a:pt x="13098" y="28601"/>
                    <a:pt x="14021" y="36905"/>
                  </a:cubicBezTo>
                  <a:cubicBezTo>
                    <a:pt x="15866" y="45209"/>
                    <a:pt x="12176" y="52590"/>
                    <a:pt x="4795" y="62739"/>
                  </a:cubicBezTo>
                  <a:cubicBezTo>
                    <a:pt x="-3509" y="71965"/>
                    <a:pt x="1104" y="86727"/>
                    <a:pt x="2950" y="97799"/>
                  </a:cubicBezTo>
                  <a:cubicBezTo>
                    <a:pt x="13098" y="96876"/>
                    <a:pt x="22325" y="96876"/>
                    <a:pt x="25093" y="98721"/>
                  </a:cubicBezTo>
                  <a:cubicBezTo>
                    <a:pt x="28783" y="102412"/>
                    <a:pt x="30629" y="98721"/>
                    <a:pt x="33396" y="90417"/>
                  </a:cubicBezTo>
                  <a:cubicBezTo>
                    <a:pt x="36164" y="82114"/>
                    <a:pt x="40777" y="83036"/>
                    <a:pt x="45390" y="87650"/>
                  </a:cubicBezTo>
                  <a:cubicBezTo>
                    <a:pt x="50004" y="91340"/>
                    <a:pt x="53694" y="97799"/>
                    <a:pt x="61998" y="94108"/>
                  </a:cubicBezTo>
                  <a:cubicBezTo>
                    <a:pt x="70301" y="90417"/>
                    <a:pt x="69379" y="92263"/>
                    <a:pt x="73069" y="94108"/>
                  </a:cubicBezTo>
                  <a:cubicBezTo>
                    <a:pt x="76760" y="95953"/>
                    <a:pt x="93367" y="93185"/>
                    <a:pt x="98903" y="94108"/>
                  </a:cubicBezTo>
                  <a:cubicBezTo>
                    <a:pt x="104439" y="95030"/>
                    <a:pt x="154260" y="147620"/>
                    <a:pt x="154260" y="147620"/>
                  </a:cubicBezTo>
                  <a:cubicBezTo>
                    <a:pt x="154260" y="147620"/>
                    <a:pt x="154260" y="147620"/>
                    <a:pt x="154260" y="148543"/>
                  </a:cubicBezTo>
                  <a:cubicBezTo>
                    <a:pt x="160719" y="149465"/>
                    <a:pt x="164410" y="150388"/>
                    <a:pt x="166254" y="147620"/>
                  </a:cubicBezTo>
                  <a:cubicBezTo>
                    <a:pt x="167177" y="146698"/>
                    <a:pt x="169945" y="144852"/>
                    <a:pt x="173636" y="143007"/>
                  </a:cubicBezTo>
                  <a:cubicBezTo>
                    <a:pt x="167177" y="137471"/>
                    <a:pt x="157951" y="127322"/>
                    <a:pt x="145957" y="111638"/>
                  </a:cubicBezTo>
                  <a:cubicBezTo>
                    <a:pt x="131195" y="93185"/>
                    <a:pt x="113665" y="83036"/>
                    <a:pt x="104439" y="83036"/>
                  </a:cubicBezTo>
                  <a:cubicBezTo>
                    <a:pt x="95213" y="83036"/>
                    <a:pt x="93367" y="67352"/>
                    <a:pt x="87831" y="66429"/>
                  </a:cubicBezTo>
                  <a:cubicBezTo>
                    <a:pt x="82296" y="65507"/>
                    <a:pt x="69379" y="43363"/>
                    <a:pt x="68456" y="28601"/>
                  </a:cubicBezTo>
                  <a:cubicBezTo>
                    <a:pt x="68456" y="20298"/>
                    <a:pt x="61075" y="9226"/>
                    <a:pt x="53694" y="0"/>
                  </a:cubicBezTo>
                  <a:cubicBezTo>
                    <a:pt x="44468" y="13839"/>
                    <a:pt x="32473" y="19375"/>
                    <a:pt x="28783" y="2214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8" name="Google Shape;918;p64"/>
            <p:cNvSpPr/>
            <p:nvPr/>
          </p:nvSpPr>
          <p:spPr>
            <a:xfrm>
              <a:off x="6652320" y="4128549"/>
              <a:ext cx="387387" cy="301242"/>
            </a:xfrm>
            <a:custGeom>
              <a:avLst/>
              <a:gdLst/>
              <a:ahLst/>
              <a:cxnLst/>
              <a:rect l="l" t="t" r="r" b="b"/>
              <a:pathLst>
                <a:path w="387387" h="301242" extrusionOk="0">
                  <a:moveTo>
                    <a:pt x="24934" y="197471"/>
                  </a:moveTo>
                  <a:cubicBezTo>
                    <a:pt x="27701" y="205775"/>
                    <a:pt x="42464" y="213156"/>
                    <a:pt x="47077" y="226073"/>
                  </a:cubicBezTo>
                  <a:cubicBezTo>
                    <a:pt x="51690" y="238990"/>
                    <a:pt x="64607" y="245448"/>
                    <a:pt x="71065" y="245448"/>
                  </a:cubicBezTo>
                  <a:cubicBezTo>
                    <a:pt x="75678" y="245448"/>
                    <a:pt x="72910" y="253752"/>
                    <a:pt x="71065" y="268514"/>
                  </a:cubicBezTo>
                  <a:cubicBezTo>
                    <a:pt x="73833" y="269436"/>
                    <a:pt x="77524" y="271281"/>
                    <a:pt x="79369" y="272204"/>
                  </a:cubicBezTo>
                  <a:cubicBezTo>
                    <a:pt x="83059" y="274972"/>
                    <a:pt x="100589" y="272204"/>
                    <a:pt x="106125" y="277740"/>
                  </a:cubicBezTo>
                  <a:cubicBezTo>
                    <a:pt x="111661" y="283276"/>
                    <a:pt x="130113" y="295270"/>
                    <a:pt x="136571" y="295270"/>
                  </a:cubicBezTo>
                  <a:cubicBezTo>
                    <a:pt x="143030" y="295270"/>
                    <a:pt x="163328" y="298038"/>
                    <a:pt x="167018" y="300806"/>
                  </a:cubicBezTo>
                  <a:cubicBezTo>
                    <a:pt x="170709" y="303573"/>
                    <a:pt x="175322" y="292502"/>
                    <a:pt x="184548" y="286966"/>
                  </a:cubicBezTo>
                  <a:cubicBezTo>
                    <a:pt x="193774" y="281430"/>
                    <a:pt x="205768" y="278663"/>
                    <a:pt x="206691" y="282353"/>
                  </a:cubicBezTo>
                  <a:cubicBezTo>
                    <a:pt x="207614" y="286044"/>
                    <a:pt x="214995" y="289734"/>
                    <a:pt x="219608" y="287889"/>
                  </a:cubicBezTo>
                  <a:cubicBezTo>
                    <a:pt x="221453" y="286966"/>
                    <a:pt x="226989" y="285121"/>
                    <a:pt x="232525" y="284198"/>
                  </a:cubicBezTo>
                  <a:cubicBezTo>
                    <a:pt x="240829" y="282353"/>
                    <a:pt x="250977" y="280508"/>
                    <a:pt x="253745" y="280508"/>
                  </a:cubicBezTo>
                  <a:cubicBezTo>
                    <a:pt x="258358" y="281430"/>
                    <a:pt x="271275" y="262978"/>
                    <a:pt x="287882" y="262978"/>
                  </a:cubicBezTo>
                  <a:cubicBezTo>
                    <a:pt x="304490" y="262978"/>
                    <a:pt x="309103" y="265746"/>
                    <a:pt x="316484" y="257442"/>
                  </a:cubicBezTo>
                  <a:cubicBezTo>
                    <a:pt x="323865" y="249138"/>
                    <a:pt x="380145" y="191936"/>
                    <a:pt x="385681" y="188245"/>
                  </a:cubicBezTo>
                  <a:cubicBezTo>
                    <a:pt x="391217" y="184555"/>
                    <a:pt x="381990" y="182709"/>
                    <a:pt x="376454" y="182709"/>
                  </a:cubicBezTo>
                  <a:cubicBezTo>
                    <a:pt x="370919" y="182709"/>
                    <a:pt x="358925" y="181787"/>
                    <a:pt x="340472" y="174406"/>
                  </a:cubicBezTo>
                  <a:cubicBezTo>
                    <a:pt x="322020" y="167025"/>
                    <a:pt x="293418" y="156876"/>
                    <a:pt x="287882" y="155953"/>
                  </a:cubicBezTo>
                  <a:cubicBezTo>
                    <a:pt x="282347" y="155031"/>
                    <a:pt x="274965" y="143036"/>
                    <a:pt x="270352" y="140269"/>
                  </a:cubicBezTo>
                  <a:cubicBezTo>
                    <a:pt x="265739" y="137501"/>
                    <a:pt x="256513" y="121816"/>
                    <a:pt x="253745" y="116280"/>
                  </a:cubicBezTo>
                  <a:cubicBezTo>
                    <a:pt x="252823" y="114435"/>
                    <a:pt x="254668" y="110744"/>
                    <a:pt x="257436" y="107054"/>
                  </a:cubicBezTo>
                  <a:cubicBezTo>
                    <a:pt x="251900" y="101518"/>
                    <a:pt x="249132" y="100595"/>
                    <a:pt x="245442" y="102441"/>
                  </a:cubicBezTo>
                  <a:cubicBezTo>
                    <a:pt x="240829" y="106131"/>
                    <a:pt x="232525" y="106131"/>
                    <a:pt x="230679" y="103364"/>
                  </a:cubicBezTo>
                  <a:cubicBezTo>
                    <a:pt x="228834" y="99673"/>
                    <a:pt x="226066" y="87679"/>
                    <a:pt x="231602" y="81221"/>
                  </a:cubicBezTo>
                  <a:cubicBezTo>
                    <a:pt x="237138" y="74762"/>
                    <a:pt x="244519" y="62768"/>
                    <a:pt x="244519" y="62768"/>
                  </a:cubicBezTo>
                  <a:cubicBezTo>
                    <a:pt x="244519" y="62768"/>
                    <a:pt x="194697" y="10178"/>
                    <a:pt x="189161" y="9255"/>
                  </a:cubicBezTo>
                  <a:cubicBezTo>
                    <a:pt x="183626" y="8333"/>
                    <a:pt x="167018" y="11101"/>
                    <a:pt x="163328" y="9255"/>
                  </a:cubicBezTo>
                  <a:cubicBezTo>
                    <a:pt x="159637" y="7410"/>
                    <a:pt x="159637" y="5565"/>
                    <a:pt x="152256" y="9255"/>
                  </a:cubicBezTo>
                  <a:cubicBezTo>
                    <a:pt x="143953" y="12946"/>
                    <a:pt x="141184" y="6488"/>
                    <a:pt x="135649" y="2797"/>
                  </a:cubicBezTo>
                  <a:cubicBezTo>
                    <a:pt x="131036" y="-894"/>
                    <a:pt x="125500" y="-1816"/>
                    <a:pt x="123655" y="5565"/>
                  </a:cubicBezTo>
                  <a:cubicBezTo>
                    <a:pt x="120887" y="13869"/>
                    <a:pt x="119964" y="17559"/>
                    <a:pt x="115351" y="13869"/>
                  </a:cubicBezTo>
                  <a:cubicBezTo>
                    <a:pt x="113506" y="12023"/>
                    <a:pt x="103357" y="12023"/>
                    <a:pt x="93208" y="12946"/>
                  </a:cubicBezTo>
                  <a:cubicBezTo>
                    <a:pt x="93208" y="12946"/>
                    <a:pt x="93208" y="12946"/>
                    <a:pt x="93208" y="12946"/>
                  </a:cubicBezTo>
                  <a:cubicBezTo>
                    <a:pt x="95053" y="24018"/>
                    <a:pt x="83982" y="36934"/>
                    <a:pt x="83982" y="43393"/>
                  </a:cubicBezTo>
                  <a:cubicBezTo>
                    <a:pt x="83982" y="49851"/>
                    <a:pt x="77524" y="56309"/>
                    <a:pt x="72910" y="56309"/>
                  </a:cubicBezTo>
                  <a:cubicBezTo>
                    <a:pt x="68297" y="56309"/>
                    <a:pt x="63684" y="69226"/>
                    <a:pt x="57226" y="75685"/>
                  </a:cubicBezTo>
                  <a:cubicBezTo>
                    <a:pt x="50767" y="82143"/>
                    <a:pt x="55380" y="96905"/>
                    <a:pt x="48922" y="101518"/>
                  </a:cubicBezTo>
                  <a:cubicBezTo>
                    <a:pt x="42464" y="106131"/>
                    <a:pt x="33238" y="107977"/>
                    <a:pt x="37851" y="112590"/>
                  </a:cubicBezTo>
                  <a:cubicBezTo>
                    <a:pt x="42464" y="117203"/>
                    <a:pt x="29547" y="127352"/>
                    <a:pt x="29547" y="136578"/>
                  </a:cubicBezTo>
                  <a:cubicBezTo>
                    <a:pt x="29547" y="145804"/>
                    <a:pt x="27701" y="164257"/>
                    <a:pt x="26779" y="165179"/>
                  </a:cubicBezTo>
                  <a:cubicBezTo>
                    <a:pt x="24934" y="167025"/>
                    <a:pt x="5559" y="162412"/>
                    <a:pt x="5559" y="169792"/>
                  </a:cubicBezTo>
                  <a:cubicBezTo>
                    <a:pt x="5559" y="177174"/>
                    <a:pt x="-2745" y="178096"/>
                    <a:pt x="946" y="184555"/>
                  </a:cubicBezTo>
                  <a:cubicBezTo>
                    <a:pt x="3713" y="191013"/>
                    <a:pt x="21243" y="189168"/>
                    <a:pt x="24934" y="19747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19" name="Google Shape;919;p64"/>
            <p:cNvSpPr/>
            <p:nvPr/>
          </p:nvSpPr>
          <p:spPr>
            <a:xfrm>
              <a:off x="6673563" y="4388857"/>
              <a:ext cx="209436" cy="254547"/>
            </a:xfrm>
            <a:custGeom>
              <a:avLst/>
              <a:gdLst/>
              <a:ahLst/>
              <a:cxnLst/>
              <a:rect l="l" t="t" r="r" b="b"/>
              <a:pathLst>
                <a:path w="209436" h="254547" extrusionOk="0">
                  <a:moveTo>
                    <a:pt x="185448" y="58951"/>
                  </a:moveTo>
                  <a:lnTo>
                    <a:pt x="197442" y="40498"/>
                  </a:lnTo>
                  <a:lnTo>
                    <a:pt x="209436" y="22046"/>
                  </a:lnTo>
                  <a:cubicBezTo>
                    <a:pt x="203901" y="22968"/>
                    <a:pt x="198365" y="24813"/>
                    <a:pt x="196520" y="25736"/>
                  </a:cubicBezTo>
                  <a:cubicBezTo>
                    <a:pt x="191907" y="28504"/>
                    <a:pt x="185448" y="24813"/>
                    <a:pt x="183603" y="20200"/>
                  </a:cubicBezTo>
                  <a:cubicBezTo>
                    <a:pt x="181758" y="15587"/>
                    <a:pt x="170686" y="19278"/>
                    <a:pt x="161460" y="24813"/>
                  </a:cubicBezTo>
                  <a:cubicBezTo>
                    <a:pt x="152233" y="30349"/>
                    <a:pt x="147620" y="41421"/>
                    <a:pt x="143930" y="38653"/>
                  </a:cubicBezTo>
                  <a:cubicBezTo>
                    <a:pt x="140239" y="35885"/>
                    <a:pt x="119942" y="33117"/>
                    <a:pt x="113484" y="33117"/>
                  </a:cubicBezTo>
                  <a:cubicBezTo>
                    <a:pt x="107025" y="33117"/>
                    <a:pt x="89495" y="21123"/>
                    <a:pt x="83036" y="15587"/>
                  </a:cubicBezTo>
                  <a:cubicBezTo>
                    <a:pt x="76578" y="10052"/>
                    <a:pt x="60894" y="12819"/>
                    <a:pt x="56281" y="10052"/>
                  </a:cubicBezTo>
                  <a:cubicBezTo>
                    <a:pt x="51667" y="7284"/>
                    <a:pt x="44287" y="6361"/>
                    <a:pt x="41518" y="2670"/>
                  </a:cubicBezTo>
                  <a:cubicBezTo>
                    <a:pt x="38750" y="-1020"/>
                    <a:pt x="31370" y="-97"/>
                    <a:pt x="25834" y="825"/>
                  </a:cubicBezTo>
                  <a:cubicBezTo>
                    <a:pt x="20298" y="1748"/>
                    <a:pt x="6459" y="10052"/>
                    <a:pt x="4613" y="14665"/>
                  </a:cubicBezTo>
                  <a:cubicBezTo>
                    <a:pt x="4613" y="16510"/>
                    <a:pt x="2768" y="17432"/>
                    <a:pt x="923" y="19278"/>
                  </a:cubicBezTo>
                  <a:lnTo>
                    <a:pt x="12917" y="30349"/>
                  </a:lnTo>
                  <a:lnTo>
                    <a:pt x="15685" y="48802"/>
                  </a:lnTo>
                  <a:lnTo>
                    <a:pt x="26756" y="58028"/>
                  </a:lnTo>
                  <a:cubicBezTo>
                    <a:pt x="26756" y="58028"/>
                    <a:pt x="26756" y="69100"/>
                    <a:pt x="25834" y="79249"/>
                  </a:cubicBezTo>
                  <a:cubicBezTo>
                    <a:pt x="24911" y="90320"/>
                    <a:pt x="14762" y="103237"/>
                    <a:pt x="8304" y="109695"/>
                  </a:cubicBezTo>
                  <a:cubicBezTo>
                    <a:pt x="6459" y="111541"/>
                    <a:pt x="3691" y="117999"/>
                    <a:pt x="923" y="126302"/>
                  </a:cubicBezTo>
                  <a:cubicBezTo>
                    <a:pt x="11072" y="129070"/>
                    <a:pt x="18453" y="132761"/>
                    <a:pt x="18453" y="135529"/>
                  </a:cubicBezTo>
                  <a:cubicBezTo>
                    <a:pt x="17530" y="141987"/>
                    <a:pt x="0" y="139219"/>
                    <a:pt x="0" y="152136"/>
                  </a:cubicBezTo>
                  <a:cubicBezTo>
                    <a:pt x="0" y="153059"/>
                    <a:pt x="0" y="153981"/>
                    <a:pt x="0" y="154904"/>
                  </a:cubicBezTo>
                  <a:lnTo>
                    <a:pt x="97799" y="207494"/>
                  </a:lnTo>
                  <a:lnTo>
                    <a:pt x="96876" y="223178"/>
                  </a:lnTo>
                  <a:cubicBezTo>
                    <a:pt x="96876" y="223178"/>
                    <a:pt x="119019" y="239786"/>
                    <a:pt x="140239" y="254548"/>
                  </a:cubicBezTo>
                  <a:cubicBezTo>
                    <a:pt x="149466" y="230559"/>
                    <a:pt x="162383" y="202881"/>
                    <a:pt x="166073" y="198267"/>
                  </a:cubicBezTo>
                  <a:cubicBezTo>
                    <a:pt x="171609" y="189041"/>
                    <a:pt x="178067" y="190886"/>
                    <a:pt x="182681" y="184428"/>
                  </a:cubicBezTo>
                  <a:cubicBezTo>
                    <a:pt x="187294" y="177970"/>
                    <a:pt x="189139" y="187196"/>
                    <a:pt x="196520" y="175202"/>
                  </a:cubicBezTo>
                  <a:cubicBezTo>
                    <a:pt x="197442" y="174279"/>
                    <a:pt x="197442" y="173356"/>
                    <a:pt x="198365" y="172434"/>
                  </a:cubicBezTo>
                  <a:lnTo>
                    <a:pt x="185448" y="152136"/>
                  </a:lnTo>
                  <a:lnTo>
                    <a:pt x="185448" y="5895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0" name="Google Shape;920;p64"/>
            <p:cNvSpPr/>
            <p:nvPr/>
          </p:nvSpPr>
          <p:spPr>
            <a:xfrm>
              <a:off x="6556390" y="4409057"/>
              <a:ext cx="141161" cy="145214"/>
            </a:xfrm>
            <a:custGeom>
              <a:avLst/>
              <a:gdLst/>
              <a:ahLst/>
              <a:cxnLst/>
              <a:rect l="l" t="t" r="r" b="b"/>
              <a:pathLst>
                <a:path w="141161" h="145214" extrusionOk="0">
                  <a:moveTo>
                    <a:pt x="134703" y="29524"/>
                  </a:moveTo>
                  <a:lnTo>
                    <a:pt x="131936" y="11072"/>
                  </a:lnTo>
                  <a:lnTo>
                    <a:pt x="119942" y="0"/>
                  </a:lnTo>
                  <a:cubicBezTo>
                    <a:pt x="116251" y="2768"/>
                    <a:pt x="111638" y="5536"/>
                    <a:pt x="110715" y="8304"/>
                  </a:cubicBezTo>
                  <a:cubicBezTo>
                    <a:pt x="109792" y="11994"/>
                    <a:pt x="98721" y="11994"/>
                    <a:pt x="94107" y="9226"/>
                  </a:cubicBezTo>
                  <a:cubicBezTo>
                    <a:pt x="89494" y="6459"/>
                    <a:pt x="77500" y="11994"/>
                    <a:pt x="74733" y="15685"/>
                  </a:cubicBezTo>
                  <a:cubicBezTo>
                    <a:pt x="71965" y="19375"/>
                    <a:pt x="64584" y="9226"/>
                    <a:pt x="58125" y="10149"/>
                  </a:cubicBezTo>
                  <a:cubicBezTo>
                    <a:pt x="51667" y="11072"/>
                    <a:pt x="38750" y="15685"/>
                    <a:pt x="38750" y="15685"/>
                  </a:cubicBezTo>
                  <a:cubicBezTo>
                    <a:pt x="38750" y="15685"/>
                    <a:pt x="35982" y="32292"/>
                    <a:pt x="35982" y="37828"/>
                  </a:cubicBezTo>
                  <a:cubicBezTo>
                    <a:pt x="35982" y="43364"/>
                    <a:pt x="44286" y="45209"/>
                    <a:pt x="44286" y="50744"/>
                  </a:cubicBezTo>
                  <a:cubicBezTo>
                    <a:pt x="44286" y="56280"/>
                    <a:pt x="36905" y="60893"/>
                    <a:pt x="36905" y="63661"/>
                  </a:cubicBezTo>
                  <a:cubicBezTo>
                    <a:pt x="36905" y="66429"/>
                    <a:pt x="31369" y="69197"/>
                    <a:pt x="25833" y="71042"/>
                  </a:cubicBezTo>
                  <a:cubicBezTo>
                    <a:pt x="20297" y="72888"/>
                    <a:pt x="20297" y="82114"/>
                    <a:pt x="15684" y="85804"/>
                  </a:cubicBezTo>
                  <a:cubicBezTo>
                    <a:pt x="11071" y="89495"/>
                    <a:pt x="11994" y="97799"/>
                    <a:pt x="9226" y="104257"/>
                  </a:cubicBezTo>
                  <a:cubicBezTo>
                    <a:pt x="6458" y="110715"/>
                    <a:pt x="4613" y="119019"/>
                    <a:pt x="4613" y="126400"/>
                  </a:cubicBezTo>
                  <a:cubicBezTo>
                    <a:pt x="4613" y="132859"/>
                    <a:pt x="3690" y="141162"/>
                    <a:pt x="0" y="144853"/>
                  </a:cubicBezTo>
                  <a:cubicBezTo>
                    <a:pt x="7381" y="145775"/>
                    <a:pt x="9226" y="144853"/>
                    <a:pt x="12916" y="143007"/>
                  </a:cubicBezTo>
                  <a:cubicBezTo>
                    <a:pt x="18453" y="140239"/>
                    <a:pt x="39673" y="134704"/>
                    <a:pt x="39673" y="134704"/>
                  </a:cubicBezTo>
                  <a:lnTo>
                    <a:pt x="60893" y="132859"/>
                  </a:lnTo>
                  <a:cubicBezTo>
                    <a:pt x="65506" y="119019"/>
                    <a:pt x="72887" y="107025"/>
                    <a:pt x="80268" y="104257"/>
                  </a:cubicBezTo>
                  <a:cubicBezTo>
                    <a:pt x="90417" y="101489"/>
                    <a:pt x="104257" y="102412"/>
                    <a:pt x="115328" y="105180"/>
                  </a:cubicBezTo>
                  <a:cubicBezTo>
                    <a:pt x="118096" y="96876"/>
                    <a:pt x="120864" y="91340"/>
                    <a:pt x="122709" y="88572"/>
                  </a:cubicBezTo>
                  <a:cubicBezTo>
                    <a:pt x="129168" y="82114"/>
                    <a:pt x="138394" y="68275"/>
                    <a:pt x="140239" y="58126"/>
                  </a:cubicBezTo>
                  <a:cubicBezTo>
                    <a:pt x="141162" y="47054"/>
                    <a:pt x="141162" y="36905"/>
                    <a:pt x="141162" y="36905"/>
                  </a:cubicBezTo>
                  <a:lnTo>
                    <a:pt x="134703" y="2952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1" name="Google Shape;921;p64"/>
            <p:cNvSpPr/>
            <p:nvPr/>
          </p:nvSpPr>
          <p:spPr>
            <a:xfrm>
              <a:off x="6915368" y="4833383"/>
              <a:ext cx="188553" cy="372334"/>
            </a:xfrm>
            <a:custGeom>
              <a:avLst/>
              <a:gdLst/>
              <a:ahLst/>
              <a:cxnLst/>
              <a:rect l="l" t="t" r="r" b="b"/>
              <a:pathLst>
                <a:path w="188553" h="372334" extrusionOk="0">
                  <a:moveTo>
                    <a:pt x="160461" y="4696"/>
                  </a:moveTo>
                  <a:cubicBezTo>
                    <a:pt x="156770" y="-8221"/>
                    <a:pt x="154002" y="9309"/>
                    <a:pt x="151234" y="12077"/>
                  </a:cubicBezTo>
                  <a:cubicBezTo>
                    <a:pt x="148467" y="14845"/>
                    <a:pt x="146621" y="24071"/>
                    <a:pt x="147544" y="30530"/>
                  </a:cubicBezTo>
                  <a:cubicBezTo>
                    <a:pt x="148467" y="36988"/>
                    <a:pt x="138317" y="42524"/>
                    <a:pt x="131859" y="42524"/>
                  </a:cubicBezTo>
                  <a:cubicBezTo>
                    <a:pt x="125401" y="41601"/>
                    <a:pt x="115252" y="45292"/>
                    <a:pt x="118942" y="54518"/>
                  </a:cubicBezTo>
                  <a:cubicBezTo>
                    <a:pt x="121710" y="62822"/>
                    <a:pt x="114329" y="61899"/>
                    <a:pt x="118019" y="68357"/>
                  </a:cubicBezTo>
                  <a:cubicBezTo>
                    <a:pt x="121710" y="75738"/>
                    <a:pt x="109716" y="84042"/>
                    <a:pt x="98644" y="84965"/>
                  </a:cubicBezTo>
                  <a:cubicBezTo>
                    <a:pt x="87573" y="85887"/>
                    <a:pt x="73733" y="105262"/>
                    <a:pt x="62662" y="103417"/>
                  </a:cubicBezTo>
                  <a:cubicBezTo>
                    <a:pt x="50668" y="101572"/>
                    <a:pt x="39596" y="110798"/>
                    <a:pt x="29447" y="109876"/>
                  </a:cubicBezTo>
                  <a:cubicBezTo>
                    <a:pt x="19299" y="108030"/>
                    <a:pt x="26680" y="131096"/>
                    <a:pt x="18376" y="144935"/>
                  </a:cubicBezTo>
                  <a:cubicBezTo>
                    <a:pt x="10995" y="158775"/>
                    <a:pt x="14686" y="175382"/>
                    <a:pt x="21144" y="191989"/>
                  </a:cubicBezTo>
                  <a:cubicBezTo>
                    <a:pt x="28525" y="208596"/>
                    <a:pt x="33138" y="222436"/>
                    <a:pt x="14686" y="245502"/>
                  </a:cubicBezTo>
                  <a:cubicBezTo>
                    <a:pt x="-3767" y="267645"/>
                    <a:pt x="-1922" y="292556"/>
                    <a:pt x="4536" y="308240"/>
                  </a:cubicBezTo>
                  <a:cubicBezTo>
                    <a:pt x="11917" y="323925"/>
                    <a:pt x="11917" y="346991"/>
                    <a:pt x="21144" y="357139"/>
                  </a:cubicBezTo>
                  <a:cubicBezTo>
                    <a:pt x="31293" y="368211"/>
                    <a:pt x="58972" y="377437"/>
                    <a:pt x="67275" y="369134"/>
                  </a:cubicBezTo>
                  <a:cubicBezTo>
                    <a:pt x="75579" y="360830"/>
                    <a:pt x="84805" y="370056"/>
                    <a:pt x="94031" y="358985"/>
                  </a:cubicBezTo>
                  <a:cubicBezTo>
                    <a:pt x="103258" y="347913"/>
                    <a:pt x="118942" y="288865"/>
                    <a:pt x="131859" y="250115"/>
                  </a:cubicBezTo>
                  <a:cubicBezTo>
                    <a:pt x="144776" y="210442"/>
                    <a:pt x="162306" y="159697"/>
                    <a:pt x="160461" y="148626"/>
                  </a:cubicBezTo>
                  <a:cubicBezTo>
                    <a:pt x="158615" y="137554"/>
                    <a:pt x="169687" y="131096"/>
                    <a:pt x="165074" y="119102"/>
                  </a:cubicBezTo>
                  <a:cubicBezTo>
                    <a:pt x="160461" y="107108"/>
                    <a:pt x="166919" y="93268"/>
                    <a:pt x="172455" y="102494"/>
                  </a:cubicBezTo>
                  <a:cubicBezTo>
                    <a:pt x="177990" y="111721"/>
                    <a:pt x="185372" y="111721"/>
                    <a:pt x="188139" y="99727"/>
                  </a:cubicBezTo>
                  <a:cubicBezTo>
                    <a:pt x="190907" y="87732"/>
                    <a:pt x="178913" y="68357"/>
                    <a:pt x="177990" y="50827"/>
                  </a:cubicBezTo>
                  <a:cubicBezTo>
                    <a:pt x="177990" y="30530"/>
                    <a:pt x="162306" y="13922"/>
                    <a:pt x="160461" y="46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2" name="Google Shape;922;p64"/>
            <p:cNvSpPr/>
            <p:nvPr/>
          </p:nvSpPr>
          <p:spPr>
            <a:xfrm>
              <a:off x="6126446" y="4380256"/>
              <a:ext cx="476998" cy="493087"/>
            </a:xfrm>
            <a:custGeom>
              <a:avLst/>
              <a:gdLst/>
              <a:ahLst/>
              <a:cxnLst/>
              <a:rect l="l" t="t" r="r" b="b"/>
              <a:pathLst>
                <a:path w="476998" h="493087" extrusionOk="0">
                  <a:moveTo>
                    <a:pt x="436402" y="323119"/>
                  </a:moveTo>
                  <a:cubicBezTo>
                    <a:pt x="423486" y="315738"/>
                    <a:pt x="418873" y="229011"/>
                    <a:pt x="424408" y="227166"/>
                  </a:cubicBezTo>
                  <a:cubicBezTo>
                    <a:pt x="425331" y="227166"/>
                    <a:pt x="426254" y="228088"/>
                    <a:pt x="427176" y="229934"/>
                  </a:cubicBezTo>
                  <a:lnTo>
                    <a:pt x="426254" y="210559"/>
                  </a:lnTo>
                  <a:cubicBezTo>
                    <a:pt x="426254" y="210559"/>
                    <a:pt x="425331" y="210559"/>
                    <a:pt x="424408" y="209636"/>
                  </a:cubicBezTo>
                  <a:cubicBezTo>
                    <a:pt x="422563" y="208713"/>
                    <a:pt x="418873" y="206868"/>
                    <a:pt x="418873" y="202255"/>
                  </a:cubicBezTo>
                  <a:cubicBezTo>
                    <a:pt x="418873" y="194874"/>
                    <a:pt x="424408" y="194874"/>
                    <a:pt x="424408" y="194874"/>
                  </a:cubicBezTo>
                  <a:cubicBezTo>
                    <a:pt x="424408" y="194874"/>
                    <a:pt x="423486" y="180112"/>
                    <a:pt x="429944" y="178267"/>
                  </a:cubicBezTo>
                  <a:cubicBezTo>
                    <a:pt x="430867" y="178267"/>
                    <a:pt x="431789" y="177344"/>
                    <a:pt x="432712" y="175499"/>
                  </a:cubicBezTo>
                  <a:cubicBezTo>
                    <a:pt x="436402" y="170886"/>
                    <a:pt x="437325" y="162582"/>
                    <a:pt x="437325" y="157046"/>
                  </a:cubicBezTo>
                  <a:cubicBezTo>
                    <a:pt x="437325" y="149665"/>
                    <a:pt x="439171" y="140439"/>
                    <a:pt x="441939" y="134903"/>
                  </a:cubicBezTo>
                  <a:cubicBezTo>
                    <a:pt x="444706" y="129367"/>
                    <a:pt x="443784" y="120141"/>
                    <a:pt x="448397" y="116450"/>
                  </a:cubicBezTo>
                  <a:cubicBezTo>
                    <a:pt x="453010" y="112760"/>
                    <a:pt x="452087" y="103534"/>
                    <a:pt x="458546" y="101689"/>
                  </a:cubicBezTo>
                  <a:cubicBezTo>
                    <a:pt x="465004" y="99843"/>
                    <a:pt x="468694" y="97998"/>
                    <a:pt x="469617" y="94307"/>
                  </a:cubicBezTo>
                  <a:cubicBezTo>
                    <a:pt x="470540" y="90617"/>
                    <a:pt x="476998" y="86004"/>
                    <a:pt x="476998" y="81391"/>
                  </a:cubicBezTo>
                  <a:cubicBezTo>
                    <a:pt x="476998" y="76778"/>
                    <a:pt x="468694" y="74932"/>
                    <a:pt x="468694" y="68474"/>
                  </a:cubicBezTo>
                  <a:cubicBezTo>
                    <a:pt x="468694" y="62016"/>
                    <a:pt x="471463" y="46331"/>
                    <a:pt x="471463" y="46331"/>
                  </a:cubicBezTo>
                  <a:cubicBezTo>
                    <a:pt x="471463" y="46331"/>
                    <a:pt x="471463" y="46331"/>
                    <a:pt x="471463" y="46331"/>
                  </a:cubicBezTo>
                  <a:cubicBezTo>
                    <a:pt x="459468" y="35259"/>
                    <a:pt x="444706" y="23265"/>
                    <a:pt x="441016" y="21420"/>
                  </a:cubicBezTo>
                  <a:cubicBezTo>
                    <a:pt x="436402" y="18652"/>
                    <a:pt x="428099" y="24188"/>
                    <a:pt x="428099" y="24188"/>
                  </a:cubicBezTo>
                  <a:cubicBezTo>
                    <a:pt x="428099" y="24188"/>
                    <a:pt x="419795" y="15884"/>
                    <a:pt x="413337" y="22343"/>
                  </a:cubicBezTo>
                  <a:cubicBezTo>
                    <a:pt x="406879" y="28801"/>
                    <a:pt x="397653" y="22343"/>
                    <a:pt x="397653" y="22343"/>
                  </a:cubicBezTo>
                  <a:cubicBezTo>
                    <a:pt x="397653" y="22343"/>
                    <a:pt x="389349" y="17730"/>
                    <a:pt x="386581" y="9426"/>
                  </a:cubicBezTo>
                  <a:cubicBezTo>
                    <a:pt x="385658" y="5735"/>
                    <a:pt x="382890" y="3890"/>
                    <a:pt x="380122" y="2967"/>
                  </a:cubicBezTo>
                  <a:lnTo>
                    <a:pt x="380122" y="3890"/>
                  </a:lnTo>
                  <a:lnTo>
                    <a:pt x="360747" y="6658"/>
                  </a:lnTo>
                  <a:cubicBezTo>
                    <a:pt x="360747" y="6658"/>
                    <a:pt x="336759" y="-6259"/>
                    <a:pt x="332146" y="3890"/>
                  </a:cubicBezTo>
                  <a:cubicBezTo>
                    <a:pt x="327533" y="13116"/>
                    <a:pt x="322919" y="6658"/>
                    <a:pt x="310925" y="6658"/>
                  </a:cubicBezTo>
                  <a:cubicBezTo>
                    <a:pt x="298931" y="6658"/>
                    <a:pt x="289705" y="11271"/>
                    <a:pt x="283247" y="14961"/>
                  </a:cubicBezTo>
                  <a:cubicBezTo>
                    <a:pt x="276788" y="17730"/>
                    <a:pt x="267562" y="12194"/>
                    <a:pt x="262026" y="14961"/>
                  </a:cubicBezTo>
                  <a:cubicBezTo>
                    <a:pt x="257413" y="17730"/>
                    <a:pt x="253722" y="32492"/>
                    <a:pt x="253722" y="32492"/>
                  </a:cubicBezTo>
                  <a:lnTo>
                    <a:pt x="203901" y="23265"/>
                  </a:lnTo>
                  <a:cubicBezTo>
                    <a:pt x="203901" y="23265"/>
                    <a:pt x="194675" y="8503"/>
                    <a:pt x="182680" y="8503"/>
                  </a:cubicBezTo>
                  <a:cubicBezTo>
                    <a:pt x="170686" y="8503"/>
                    <a:pt x="155001" y="29724"/>
                    <a:pt x="155001" y="29724"/>
                  </a:cubicBezTo>
                  <a:lnTo>
                    <a:pt x="155001" y="47253"/>
                  </a:lnTo>
                  <a:cubicBezTo>
                    <a:pt x="156847" y="57402"/>
                    <a:pt x="154079" y="68474"/>
                    <a:pt x="151311" y="74010"/>
                  </a:cubicBezTo>
                  <a:cubicBezTo>
                    <a:pt x="146698" y="82313"/>
                    <a:pt x="142085" y="85081"/>
                    <a:pt x="142085" y="101689"/>
                  </a:cubicBezTo>
                  <a:cubicBezTo>
                    <a:pt x="142085" y="117373"/>
                    <a:pt x="122709" y="143207"/>
                    <a:pt x="122709" y="156124"/>
                  </a:cubicBezTo>
                  <a:cubicBezTo>
                    <a:pt x="122709" y="169040"/>
                    <a:pt x="100567" y="177344"/>
                    <a:pt x="100567" y="184725"/>
                  </a:cubicBezTo>
                  <a:cubicBezTo>
                    <a:pt x="100567" y="192106"/>
                    <a:pt x="98721" y="210559"/>
                    <a:pt x="98721" y="228088"/>
                  </a:cubicBezTo>
                  <a:cubicBezTo>
                    <a:pt x="98721" y="245618"/>
                    <a:pt x="89495" y="230856"/>
                    <a:pt x="89495" y="247464"/>
                  </a:cubicBezTo>
                  <a:cubicBezTo>
                    <a:pt x="89495" y="263148"/>
                    <a:pt x="81191" y="253922"/>
                    <a:pt x="73810" y="262226"/>
                  </a:cubicBezTo>
                  <a:cubicBezTo>
                    <a:pt x="65507" y="270529"/>
                    <a:pt x="62739" y="271452"/>
                    <a:pt x="62739" y="264071"/>
                  </a:cubicBezTo>
                  <a:cubicBezTo>
                    <a:pt x="62739" y="255767"/>
                    <a:pt x="51667" y="254844"/>
                    <a:pt x="41518" y="262226"/>
                  </a:cubicBezTo>
                  <a:cubicBezTo>
                    <a:pt x="32292" y="270529"/>
                    <a:pt x="28602" y="262226"/>
                    <a:pt x="23989" y="260380"/>
                  </a:cubicBezTo>
                  <a:cubicBezTo>
                    <a:pt x="21220" y="259458"/>
                    <a:pt x="10149" y="265916"/>
                    <a:pt x="0" y="273297"/>
                  </a:cubicBezTo>
                  <a:cubicBezTo>
                    <a:pt x="4613" y="283446"/>
                    <a:pt x="7381" y="293595"/>
                    <a:pt x="9226" y="301899"/>
                  </a:cubicBezTo>
                  <a:cubicBezTo>
                    <a:pt x="9226" y="302821"/>
                    <a:pt x="9226" y="303744"/>
                    <a:pt x="10149" y="304667"/>
                  </a:cubicBezTo>
                  <a:cubicBezTo>
                    <a:pt x="15685" y="300976"/>
                    <a:pt x="21220" y="297285"/>
                    <a:pt x="24911" y="296363"/>
                  </a:cubicBezTo>
                  <a:cubicBezTo>
                    <a:pt x="33215" y="295440"/>
                    <a:pt x="108870" y="296363"/>
                    <a:pt x="108870" y="296363"/>
                  </a:cubicBezTo>
                  <a:cubicBezTo>
                    <a:pt x="108870" y="296363"/>
                    <a:pt x="116251" y="308357"/>
                    <a:pt x="113483" y="318506"/>
                  </a:cubicBezTo>
                  <a:cubicBezTo>
                    <a:pt x="110715" y="328655"/>
                    <a:pt x="118096" y="324042"/>
                    <a:pt x="123632" y="337881"/>
                  </a:cubicBezTo>
                  <a:cubicBezTo>
                    <a:pt x="129168" y="351720"/>
                    <a:pt x="133781" y="357256"/>
                    <a:pt x="145775" y="354488"/>
                  </a:cubicBezTo>
                  <a:cubicBezTo>
                    <a:pt x="157770" y="351720"/>
                    <a:pt x="171609" y="348953"/>
                    <a:pt x="176222" y="349875"/>
                  </a:cubicBezTo>
                  <a:cubicBezTo>
                    <a:pt x="180835" y="350798"/>
                    <a:pt x="179912" y="330500"/>
                    <a:pt x="186371" y="326810"/>
                  </a:cubicBezTo>
                  <a:cubicBezTo>
                    <a:pt x="192829" y="323119"/>
                    <a:pt x="207591" y="326810"/>
                    <a:pt x="207591" y="326810"/>
                  </a:cubicBezTo>
                  <a:cubicBezTo>
                    <a:pt x="207591" y="326810"/>
                    <a:pt x="208514" y="332345"/>
                    <a:pt x="220508" y="332345"/>
                  </a:cubicBezTo>
                  <a:cubicBezTo>
                    <a:pt x="232502" y="332345"/>
                    <a:pt x="238038" y="327732"/>
                    <a:pt x="238038" y="336036"/>
                  </a:cubicBezTo>
                  <a:cubicBezTo>
                    <a:pt x="238038" y="344339"/>
                    <a:pt x="238961" y="353566"/>
                    <a:pt x="242651" y="357256"/>
                  </a:cubicBezTo>
                  <a:cubicBezTo>
                    <a:pt x="246342" y="360947"/>
                    <a:pt x="233425" y="389548"/>
                    <a:pt x="238961" y="394161"/>
                  </a:cubicBezTo>
                  <a:cubicBezTo>
                    <a:pt x="244496" y="398774"/>
                    <a:pt x="252800" y="408923"/>
                    <a:pt x="251877" y="415382"/>
                  </a:cubicBezTo>
                  <a:cubicBezTo>
                    <a:pt x="250955" y="421840"/>
                    <a:pt x="247264" y="434757"/>
                    <a:pt x="251877" y="436602"/>
                  </a:cubicBezTo>
                  <a:cubicBezTo>
                    <a:pt x="256490" y="438447"/>
                    <a:pt x="257413" y="429221"/>
                    <a:pt x="265716" y="429221"/>
                  </a:cubicBezTo>
                  <a:cubicBezTo>
                    <a:pt x="274020" y="429221"/>
                    <a:pt x="280479" y="430144"/>
                    <a:pt x="288782" y="426453"/>
                  </a:cubicBezTo>
                  <a:cubicBezTo>
                    <a:pt x="291550" y="425530"/>
                    <a:pt x="293395" y="425530"/>
                    <a:pt x="296164" y="426453"/>
                  </a:cubicBezTo>
                  <a:cubicBezTo>
                    <a:pt x="300777" y="428299"/>
                    <a:pt x="302622" y="432912"/>
                    <a:pt x="302622" y="432912"/>
                  </a:cubicBezTo>
                  <a:cubicBezTo>
                    <a:pt x="302622" y="432912"/>
                    <a:pt x="305390" y="441215"/>
                    <a:pt x="310003" y="438447"/>
                  </a:cubicBezTo>
                  <a:cubicBezTo>
                    <a:pt x="314616" y="435679"/>
                    <a:pt x="327533" y="432912"/>
                    <a:pt x="326610" y="437525"/>
                  </a:cubicBezTo>
                  <a:cubicBezTo>
                    <a:pt x="325687" y="442138"/>
                    <a:pt x="330300" y="452287"/>
                    <a:pt x="334913" y="450442"/>
                  </a:cubicBezTo>
                  <a:cubicBezTo>
                    <a:pt x="339527" y="448596"/>
                    <a:pt x="351521" y="457822"/>
                    <a:pt x="357057" y="457822"/>
                  </a:cubicBezTo>
                  <a:cubicBezTo>
                    <a:pt x="362592" y="457822"/>
                    <a:pt x="369051" y="457822"/>
                    <a:pt x="369051" y="454132"/>
                  </a:cubicBezTo>
                  <a:cubicBezTo>
                    <a:pt x="369051" y="450442"/>
                    <a:pt x="376432" y="444906"/>
                    <a:pt x="378277" y="449519"/>
                  </a:cubicBezTo>
                  <a:cubicBezTo>
                    <a:pt x="380122" y="454132"/>
                    <a:pt x="386581" y="464281"/>
                    <a:pt x="392116" y="464281"/>
                  </a:cubicBezTo>
                  <a:cubicBezTo>
                    <a:pt x="397653" y="464281"/>
                    <a:pt x="411492" y="464281"/>
                    <a:pt x="411492" y="468894"/>
                  </a:cubicBezTo>
                  <a:cubicBezTo>
                    <a:pt x="411492" y="473507"/>
                    <a:pt x="416105" y="486424"/>
                    <a:pt x="421641" y="491037"/>
                  </a:cubicBezTo>
                  <a:cubicBezTo>
                    <a:pt x="427176" y="495650"/>
                    <a:pt x="440093" y="491037"/>
                    <a:pt x="440093" y="491037"/>
                  </a:cubicBezTo>
                  <a:cubicBezTo>
                    <a:pt x="440093" y="491037"/>
                    <a:pt x="444706" y="487347"/>
                    <a:pt x="444706" y="479043"/>
                  </a:cubicBezTo>
                  <a:cubicBezTo>
                    <a:pt x="444706" y="470739"/>
                    <a:pt x="444706" y="460590"/>
                    <a:pt x="441016" y="460590"/>
                  </a:cubicBezTo>
                  <a:cubicBezTo>
                    <a:pt x="437325" y="460590"/>
                    <a:pt x="431789" y="468894"/>
                    <a:pt x="423486" y="466126"/>
                  </a:cubicBezTo>
                  <a:cubicBezTo>
                    <a:pt x="415182" y="463358"/>
                    <a:pt x="409647" y="447674"/>
                    <a:pt x="405956" y="444906"/>
                  </a:cubicBezTo>
                  <a:cubicBezTo>
                    <a:pt x="402266" y="442138"/>
                    <a:pt x="411492" y="427376"/>
                    <a:pt x="411492" y="420917"/>
                  </a:cubicBezTo>
                  <a:cubicBezTo>
                    <a:pt x="411492" y="414459"/>
                    <a:pt x="417027" y="394161"/>
                    <a:pt x="412414" y="392316"/>
                  </a:cubicBezTo>
                  <a:cubicBezTo>
                    <a:pt x="407801" y="390471"/>
                    <a:pt x="409647" y="383090"/>
                    <a:pt x="416105" y="378477"/>
                  </a:cubicBezTo>
                  <a:cubicBezTo>
                    <a:pt x="422563" y="373864"/>
                    <a:pt x="413337" y="360947"/>
                    <a:pt x="423486" y="360947"/>
                  </a:cubicBezTo>
                  <a:cubicBezTo>
                    <a:pt x="431789" y="360947"/>
                    <a:pt x="449319" y="361869"/>
                    <a:pt x="454855" y="356333"/>
                  </a:cubicBezTo>
                  <a:cubicBezTo>
                    <a:pt x="454855" y="356333"/>
                    <a:pt x="455778" y="355411"/>
                    <a:pt x="455778" y="355411"/>
                  </a:cubicBezTo>
                  <a:cubicBezTo>
                    <a:pt x="456700" y="354488"/>
                    <a:pt x="456700" y="352643"/>
                    <a:pt x="457623" y="351720"/>
                  </a:cubicBezTo>
                  <a:cubicBezTo>
                    <a:pt x="449319" y="340649"/>
                    <a:pt x="443784" y="327732"/>
                    <a:pt x="436402" y="3231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3" name="Google Shape;923;p64"/>
            <p:cNvSpPr/>
            <p:nvPr/>
          </p:nvSpPr>
          <p:spPr>
            <a:xfrm>
              <a:off x="6551777" y="4582511"/>
              <a:ext cx="40595" cy="54434"/>
            </a:xfrm>
            <a:custGeom>
              <a:avLst/>
              <a:gdLst/>
              <a:ahLst/>
              <a:cxnLst/>
              <a:rect l="l" t="t" r="r" b="b"/>
              <a:pathLst>
                <a:path w="40595" h="54434" extrusionOk="0">
                  <a:moveTo>
                    <a:pt x="1845" y="27679"/>
                  </a:moveTo>
                  <a:cubicBezTo>
                    <a:pt x="3690" y="32292"/>
                    <a:pt x="5536" y="42441"/>
                    <a:pt x="8303" y="54435"/>
                  </a:cubicBezTo>
                  <a:cubicBezTo>
                    <a:pt x="13839" y="50744"/>
                    <a:pt x="17530" y="48899"/>
                    <a:pt x="19375" y="47976"/>
                  </a:cubicBezTo>
                  <a:cubicBezTo>
                    <a:pt x="25833" y="45209"/>
                    <a:pt x="40595" y="17530"/>
                    <a:pt x="40595" y="17530"/>
                  </a:cubicBezTo>
                  <a:lnTo>
                    <a:pt x="34137" y="13839"/>
                  </a:lnTo>
                  <a:cubicBezTo>
                    <a:pt x="34137" y="13839"/>
                    <a:pt x="35060" y="8304"/>
                    <a:pt x="33214" y="0"/>
                  </a:cubicBezTo>
                  <a:cubicBezTo>
                    <a:pt x="27679" y="923"/>
                    <a:pt x="21220" y="0"/>
                    <a:pt x="21220" y="0"/>
                  </a:cubicBezTo>
                  <a:cubicBezTo>
                    <a:pt x="21220" y="0"/>
                    <a:pt x="22143" y="11071"/>
                    <a:pt x="8303" y="8304"/>
                  </a:cubicBezTo>
                  <a:cubicBezTo>
                    <a:pt x="5536" y="8304"/>
                    <a:pt x="2768" y="7381"/>
                    <a:pt x="0" y="7381"/>
                  </a:cubicBezTo>
                  <a:cubicBezTo>
                    <a:pt x="922" y="7381"/>
                    <a:pt x="1845" y="8304"/>
                    <a:pt x="1845" y="8304"/>
                  </a:cubicBezTo>
                  <a:lnTo>
                    <a:pt x="1845" y="27679"/>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4" name="Google Shape;924;p64"/>
            <p:cNvSpPr/>
            <p:nvPr/>
          </p:nvSpPr>
          <p:spPr>
            <a:xfrm>
              <a:off x="6575765" y="4796560"/>
              <a:ext cx="276964" cy="445628"/>
            </a:xfrm>
            <a:custGeom>
              <a:avLst/>
              <a:gdLst/>
              <a:ahLst/>
              <a:cxnLst/>
              <a:rect l="l" t="t" r="r" b="b"/>
              <a:pathLst>
                <a:path w="276964" h="445628" extrusionOk="0">
                  <a:moveTo>
                    <a:pt x="276788" y="114406"/>
                  </a:moveTo>
                  <a:cubicBezTo>
                    <a:pt x="274020" y="107025"/>
                    <a:pt x="268484" y="76578"/>
                    <a:pt x="270330" y="63661"/>
                  </a:cubicBezTo>
                  <a:cubicBezTo>
                    <a:pt x="272175" y="50744"/>
                    <a:pt x="267562" y="17530"/>
                    <a:pt x="267562" y="923"/>
                  </a:cubicBezTo>
                  <a:cubicBezTo>
                    <a:pt x="267562" y="923"/>
                    <a:pt x="267562" y="0"/>
                    <a:pt x="267562" y="0"/>
                  </a:cubicBezTo>
                  <a:cubicBezTo>
                    <a:pt x="254645" y="5536"/>
                    <a:pt x="240805" y="11994"/>
                    <a:pt x="239883" y="14762"/>
                  </a:cubicBezTo>
                  <a:cubicBezTo>
                    <a:pt x="237115" y="19375"/>
                    <a:pt x="227889" y="13839"/>
                    <a:pt x="221430" y="19375"/>
                  </a:cubicBezTo>
                  <a:cubicBezTo>
                    <a:pt x="214972" y="24911"/>
                    <a:pt x="211282" y="20298"/>
                    <a:pt x="205746" y="18453"/>
                  </a:cubicBezTo>
                  <a:cubicBezTo>
                    <a:pt x="200210" y="16607"/>
                    <a:pt x="198365" y="23988"/>
                    <a:pt x="197442" y="28601"/>
                  </a:cubicBezTo>
                  <a:cubicBezTo>
                    <a:pt x="196519" y="33215"/>
                    <a:pt x="185448" y="31370"/>
                    <a:pt x="181758" y="30447"/>
                  </a:cubicBezTo>
                  <a:cubicBezTo>
                    <a:pt x="178067" y="29524"/>
                    <a:pt x="165150" y="33215"/>
                    <a:pt x="159614" y="33215"/>
                  </a:cubicBezTo>
                  <a:cubicBezTo>
                    <a:pt x="153156" y="33215"/>
                    <a:pt x="157769" y="27679"/>
                    <a:pt x="151311" y="25834"/>
                  </a:cubicBezTo>
                  <a:cubicBezTo>
                    <a:pt x="144853" y="23988"/>
                    <a:pt x="139316" y="28601"/>
                    <a:pt x="135626" y="28601"/>
                  </a:cubicBezTo>
                  <a:cubicBezTo>
                    <a:pt x="132859" y="28601"/>
                    <a:pt x="126400" y="27679"/>
                    <a:pt x="120864" y="26756"/>
                  </a:cubicBezTo>
                  <a:cubicBezTo>
                    <a:pt x="120864" y="30447"/>
                    <a:pt x="119942" y="33215"/>
                    <a:pt x="119019" y="35983"/>
                  </a:cubicBezTo>
                  <a:cubicBezTo>
                    <a:pt x="114406" y="48899"/>
                    <a:pt x="129168" y="78423"/>
                    <a:pt x="130090" y="91340"/>
                  </a:cubicBezTo>
                  <a:cubicBezTo>
                    <a:pt x="135626" y="95953"/>
                    <a:pt x="142085" y="102412"/>
                    <a:pt x="145775" y="106102"/>
                  </a:cubicBezTo>
                  <a:cubicBezTo>
                    <a:pt x="153156" y="114406"/>
                    <a:pt x="145775" y="113483"/>
                    <a:pt x="146698" y="131936"/>
                  </a:cubicBezTo>
                  <a:cubicBezTo>
                    <a:pt x="147620" y="150388"/>
                    <a:pt x="139316" y="143007"/>
                    <a:pt x="131936" y="148543"/>
                  </a:cubicBezTo>
                  <a:cubicBezTo>
                    <a:pt x="124555" y="155002"/>
                    <a:pt x="131013" y="168841"/>
                    <a:pt x="129168" y="172531"/>
                  </a:cubicBezTo>
                  <a:cubicBezTo>
                    <a:pt x="127322" y="176222"/>
                    <a:pt x="107024" y="145775"/>
                    <a:pt x="105180" y="141162"/>
                  </a:cubicBezTo>
                  <a:cubicBezTo>
                    <a:pt x="103334" y="136549"/>
                    <a:pt x="112561" y="118096"/>
                    <a:pt x="110715" y="107025"/>
                  </a:cubicBezTo>
                  <a:cubicBezTo>
                    <a:pt x="107947" y="95953"/>
                    <a:pt x="94108" y="103334"/>
                    <a:pt x="89495" y="104257"/>
                  </a:cubicBezTo>
                  <a:cubicBezTo>
                    <a:pt x="84882" y="105180"/>
                    <a:pt x="73810" y="92263"/>
                    <a:pt x="71965" y="92263"/>
                  </a:cubicBezTo>
                  <a:cubicBezTo>
                    <a:pt x="70119" y="92263"/>
                    <a:pt x="0" y="118096"/>
                    <a:pt x="0" y="118096"/>
                  </a:cubicBezTo>
                  <a:lnTo>
                    <a:pt x="5536" y="137472"/>
                  </a:lnTo>
                  <a:lnTo>
                    <a:pt x="3691" y="137472"/>
                  </a:lnTo>
                  <a:lnTo>
                    <a:pt x="7381" y="145775"/>
                  </a:lnTo>
                  <a:cubicBezTo>
                    <a:pt x="7381" y="145775"/>
                    <a:pt x="30447" y="146698"/>
                    <a:pt x="40596" y="154079"/>
                  </a:cubicBezTo>
                  <a:cubicBezTo>
                    <a:pt x="50744" y="161460"/>
                    <a:pt x="67352" y="162382"/>
                    <a:pt x="71042" y="164228"/>
                  </a:cubicBezTo>
                  <a:cubicBezTo>
                    <a:pt x="74733" y="166073"/>
                    <a:pt x="71042" y="191907"/>
                    <a:pt x="71965" y="204823"/>
                  </a:cubicBezTo>
                  <a:cubicBezTo>
                    <a:pt x="72888" y="217740"/>
                    <a:pt x="58125" y="221430"/>
                    <a:pt x="64584" y="227889"/>
                  </a:cubicBezTo>
                  <a:cubicBezTo>
                    <a:pt x="71042" y="234347"/>
                    <a:pt x="68275" y="246342"/>
                    <a:pt x="72888" y="247264"/>
                  </a:cubicBezTo>
                  <a:cubicBezTo>
                    <a:pt x="77501" y="248187"/>
                    <a:pt x="64584" y="263871"/>
                    <a:pt x="59048" y="266639"/>
                  </a:cubicBezTo>
                  <a:cubicBezTo>
                    <a:pt x="53512" y="269407"/>
                    <a:pt x="59048" y="283247"/>
                    <a:pt x="51667" y="292473"/>
                  </a:cubicBezTo>
                  <a:cubicBezTo>
                    <a:pt x="47054" y="298009"/>
                    <a:pt x="34137" y="310003"/>
                    <a:pt x="24911" y="318306"/>
                  </a:cubicBezTo>
                  <a:cubicBezTo>
                    <a:pt x="24911" y="318306"/>
                    <a:pt x="25833" y="319229"/>
                    <a:pt x="25833" y="319229"/>
                  </a:cubicBezTo>
                  <a:cubicBezTo>
                    <a:pt x="28601" y="322919"/>
                    <a:pt x="35060" y="363515"/>
                    <a:pt x="42441" y="368128"/>
                  </a:cubicBezTo>
                  <a:cubicBezTo>
                    <a:pt x="49822" y="372742"/>
                    <a:pt x="45209" y="412414"/>
                    <a:pt x="45209" y="415182"/>
                  </a:cubicBezTo>
                  <a:cubicBezTo>
                    <a:pt x="45209" y="417950"/>
                    <a:pt x="47977" y="445629"/>
                    <a:pt x="47977" y="445629"/>
                  </a:cubicBezTo>
                  <a:cubicBezTo>
                    <a:pt x="47977" y="445629"/>
                    <a:pt x="58125" y="443784"/>
                    <a:pt x="67352" y="443784"/>
                  </a:cubicBezTo>
                  <a:cubicBezTo>
                    <a:pt x="68275" y="438248"/>
                    <a:pt x="68275" y="433635"/>
                    <a:pt x="68275" y="430867"/>
                  </a:cubicBezTo>
                  <a:cubicBezTo>
                    <a:pt x="69197" y="418873"/>
                    <a:pt x="60893" y="428099"/>
                    <a:pt x="58125" y="420718"/>
                  </a:cubicBezTo>
                  <a:cubicBezTo>
                    <a:pt x="55358" y="413337"/>
                    <a:pt x="76578" y="398575"/>
                    <a:pt x="98721" y="390271"/>
                  </a:cubicBezTo>
                  <a:cubicBezTo>
                    <a:pt x="120864" y="381968"/>
                    <a:pt x="129168" y="377355"/>
                    <a:pt x="131013" y="369973"/>
                  </a:cubicBezTo>
                  <a:cubicBezTo>
                    <a:pt x="133781" y="362593"/>
                    <a:pt x="131013" y="340450"/>
                    <a:pt x="133781" y="332146"/>
                  </a:cubicBezTo>
                  <a:cubicBezTo>
                    <a:pt x="136549" y="323842"/>
                    <a:pt x="131936" y="318306"/>
                    <a:pt x="129168" y="299854"/>
                  </a:cubicBezTo>
                  <a:cubicBezTo>
                    <a:pt x="126400" y="280479"/>
                    <a:pt x="119942" y="277711"/>
                    <a:pt x="116251" y="266639"/>
                  </a:cubicBezTo>
                  <a:cubicBezTo>
                    <a:pt x="113483" y="255568"/>
                    <a:pt x="113483" y="247264"/>
                    <a:pt x="120864" y="247264"/>
                  </a:cubicBezTo>
                  <a:cubicBezTo>
                    <a:pt x="127322" y="247264"/>
                    <a:pt x="127322" y="243574"/>
                    <a:pt x="132859" y="233425"/>
                  </a:cubicBezTo>
                  <a:cubicBezTo>
                    <a:pt x="138394" y="223276"/>
                    <a:pt x="144853" y="226966"/>
                    <a:pt x="155001" y="219585"/>
                  </a:cubicBezTo>
                  <a:cubicBezTo>
                    <a:pt x="165150" y="212204"/>
                    <a:pt x="166073" y="202056"/>
                    <a:pt x="182680" y="189139"/>
                  </a:cubicBezTo>
                  <a:cubicBezTo>
                    <a:pt x="199287" y="176222"/>
                    <a:pt x="217740" y="177144"/>
                    <a:pt x="233425" y="166996"/>
                  </a:cubicBezTo>
                  <a:cubicBezTo>
                    <a:pt x="249109" y="156847"/>
                    <a:pt x="279556" y="120864"/>
                    <a:pt x="276788" y="11440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5" name="Google Shape;925;p64"/>
            <p:cNvSpPr/>
            <p:nvPr/>
          </p:nvSpPr>
          <p:spPr>
            <a:xfrm>
              <a:off x="6561003" y="4543761"/>
              <a:ext cx="282323" cy="286937"/>
            </a:xfrm>
            <a:custGeom>
              <a:avLst/>
              <a:gdLst/>
              <a:ahLst/>
              <a:cxnLst/>
              <a:rect l="l" t="t" r="r" b="b"/>
              <a:pathLst>
                <a:path w="282323" h="286937" extrusionOk="0">
                  <a:moveTo>
                    <a:pt x="263871" y="229734"/>
                  </a:moveTo>
                  <a:cubicBezTo>
                    <a:pt x="262949" y="214050"/>
                    <a:pt x="253722" y="214050"/>
                    <a:pt x="254645" y="202978"/>
                  </a:cubicBezTo>
                  <a:cubicBezTo>
                    <a:pt x="254645" y="191907"/>
                    <a:pt x="255567" y="182680"/>
                    <a:pt x="251877" y="181758"/>
                  </a:cubicBezTo>
                  <a:cubicBezTo>
                    <a:pt x="248186" y="180835"/>
                    <a:pt x="250032" y="171609"/>
                    <a:pt x="256490" y="162382"/>
                  </a:cubicBezTo>
                  <a:cubicBezTo>
                    <a:pt x="262949" y="153156"/>
                    <a:pt x="245419" y="152233"/>
                    <a:pt x="242651" y="140239"/>
                  </a:cubicBezTo>
                  <a:cubicBezTo>
                    <a:pt x="241728" y="135626"/>
                    <a:pt x="247264" y="119019"/>
                    <a:pt x="253722" y="100566"/>
                  </a:cubicBezTo>
                  <a:cubicBezTo>
                    <a:pt x="232502" y="85804"/>
                    <a:pt x="210359" y="69197"/>
                    <a:pt x="210359" y="69197"/>
                  </a:cubicBezTo>
                  <a:lnTo>
                    <a:pt x="211281" y="53513"/>
                  </a:lnTo>
                  <a:lnTo>
                    <a:pt x="113483" y="923"/>
                  </a:lnTo>
                  <a:cubicBezTo>
                    <a:pt x="112560" y="12917"/>
                    <a:pt x="107947" y="22143"/>
                    <a:pt x="100566" y="25834"/>
                  </a:cubicBezTo>
                  <a:cubicBezTo>
                    <a:pt x="93185" y="29524"/>
                    <a:pt x="110715" y="40596"/>
                    <a:pt x="102411" y="42441"/>
                  </a:cubicBezTo>
                  <a:cubicBezTo>
                    <a:pt x="94107" y="44286"/>
                    <a:pt x="73810" y="34137"/>
                    <a:pt x="59971" y="39673"/>
                  </a:cubicBezTo>
                  <a:cubicBezTo>
                    <a:pt x="50744" y="43364"/>
                    <a:pt x="52589" y="20298"/>
                    <a:pt x="59971" y="0"/>
                  </a:cubicBezTo>
                  <a:lnTo>
                    <a:pt x="38750" y="1845"/>
                  </a:lnTo>
                  <a:cubicBezTo>
                    <a:pt x="38750" y="1845"/>
                    <a:pt x="33214" y="3690"/>
                    <a:pt x="26756" y="5536"/>
                  </a:cubicBezTo>
                  <a:lnTo>
                    <a:pt x="31369" y="16607"/>
                  </a:lnTo>
                  <a:cubicBezTo>
                    <a:pt x="31369" y="16607"/>
                    <a:pt x="36905" y="27679"/>
                    <a:pt x="35060" y="34137"/>
                  </a:cubicBezTo>
                  <a:cubicBezTo>
                    <a:pt x="34137" y="36905"/>
                    <a:pt x="29524" y="38750"/>
                    <a:pt x="24910" y="38750"/>
                  </a:cubicBezTo>
                  <a:cubicBezTo>
                    <a:pt x="26756" y="47054"/>
                    <a:pt x="25833" y="52590"/>
                    <a:pt x="25833" y="52590"/>
                  </a:cubicBezTo>
                  <a:lnTo>
                    <a:pt x="32292" y="56280"/>
                  </a:lnTo>
                  <a:cubicBezTo>
                    <a:pt x="32292" y="56280"/>
                    <a:pt x="17530" y="83959"/>
                    <a:pt x="11071" y="86727"/>
                  </a:cubicBezTo>
                  <a:cubicBezTo>
                    <a:pt x="9226" y="87650"/>
                    <a:pt x="5536" y="90418"/>
                    <a:pt x="0" y="93185"/>
                  </a:cubicBezTo>
                  <a:cubicBezTo>
                    <a:pt x="3690" y="112561"/>
                    <a:pt x="8303" y="136549"/>
                    <a:pt x="15684" y="143007"/>
                  </a:cubicBezTo>
                  <a:cubicBezTo>
                    <a:pt x="28601" y="155002"/>
                    <a:pt x="26756" y="168841"/>
                    <a:pt x="29524" y="177144"/>
                  </a:cubicBezTo>
                  <a:cubicBezTo>
                    <a:pt x="32292" y="185448"/>
                    <a:pt x="44286" y="194674"/>
                    <a:pt x="35982" y="198365"/>
                  </a:cubicBezTo>
                  <a:cubicBezTo>
                    <a:pt x="30447" y="200210"/>
                    <a:pt x="25833" y="194674"/>
                    <a:pt x="21220" y="187293"/>
                  </a:cubicBezTo>
                  <a:cubicBezTo>
                    <a:pt x="20297" y="188216"/>
                    <a:pt x="20297" y="190061"/>
                    <a:pt x="19375" y="190984"/>
                  </a:cubicBezTo>
                  <a:cubicBezTo>
                    <a:pt x="19375" y="190984"/>
                    <a:pt x="18453" y="191907"/>
                    <a:pt x="18453" y="191907"/>
                  </a:cubicBezTo>
                  <a:cubicBezTo>
                    <a:pt x="25833" y="197442"/>
                    <a:pt x="34137" y="202978"/>
                    <a:pt x="36905" y="202978"/>
                  </a:cubicBezTo>
                  <a:cubicBezTo>
                    <a:pt x="43363" y="202978"/>
                    <a:pt x="54435" y="211282"/>
                    <a:pt x="60893" y="212204"/>
                  </a:cubicBezTo>
                  <a:cubicBezTo>
                    <a:pt x="67352" y="213127"/>
                    <a:pt x="91340" y="223276"/>
                    <a:pt x="94107" y="226966"/>
                  </a:cubicBezTo>
                  <a:cubicBezTo>
                    <a:pt x="95030" y="227889"/>
                    <a:pt x="95030" y="228812"/>
                    <a:pt x="95953" y="229734"/>
                  </a:cubicBezTo>
                  <a:cubicBezTo>
                    <a:pt x="101489" y="229734"/>
                    <a:pt x="108870" y="228812"/>
                    <a:pt x="113483" y="229734"/>
                  </a:cubicBezTo>
                  <a:cubicBezTo>
                    <a:pt x="114405" y="228812"/>
                    <a:pt x="115328" y="227889"/>
                    <a:pt x="117173" y="227889"/>
                  </a:cubicBezTo>
                  <a:cubicBezTo>
                    <a:pt x="126399" y="227889"/>
                    <a:pt x="136549" y="261104"/>
                    <a:pt x="135626" y="280479"/>
                  </a:cubicBezTo>
                  <a:cubicBezTo>
                    <a:pt x="141162" y="281401"/>
                    <a:pt x="147620" y="282324"/>
                    <a:pt x="150388" y="282324"/>
                  </a:cubicBezTo>
                  <a:cubicBezTo>
                    <a:pt x="154078" y="282324"/>
                    <a:pt x="158691" y="276788"/>
                    <a:pt x="166073" y="279556"/>
                  </a:cubicBezTo>
                  <a:cubicBezTo>
                    <a:pt x="173454" y="282324"/>
                    <a:pt x="168841" y="286937"/>
                    <a:pt x="174376" y="286937"/>
                  </a:cubicBezTo>
                  <a:cubicBezTo>
                    <a:pt x="180835" y="286937"/>
                    <a:pt x="192829" y="283247"/>
                    <a:pt x="196519" y="284169"/>
                  </a:cubicBezTo>
                  <a:cubicBezTo>
                    <a:pt x="200210" y="285092"/>
                    <a:pt x="211281" y="286937"/>
                    <a:pt x="212204" y="282324"/>
                  </a:cubicBezTo>
                  <a:cubicBezTo>
                    <a:pt x="213127" y="277711"/>
                    <a:pt x="214972" y="270330"/>
                    <a:pt x="220507" y="272175"/>
                  </a:cubicBezTo>
                  <a:cubicBezTo>
                    <a:pt x="226044" y="274020"/>
                    <a:pt x="229734" y="278633"/>
                    <a:pt x="236192" y="273098"/>
                  </a:cubicBezTo>
                  <a:cubicBezTo>
                    <a:pt x="242651" y="267562"/>
                    <a:pt x="252799" y="273098"/>
                    <a:pt x="254645" y="268485"/>
                  </a:cubicBezTo>
                  <a:cubicBezTo>
                    <a:pt x="255567" y="265717"/>
                    <a:pt x="269407" y="259258"/>
                    <a:pt x="282324" y="253722"/>
                  </a:cubicBezTo>
                  <a:cubicBezTo>
                    <a:pt x="281401" y="238038"/>
                    <a:pt x="264793" y="244496"/>
                    <a:pt x="263871" y="2297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26" name="Google Shape;926;p64"/>
            <p:cNvSpPr/>
            <p:nvPr/>
          </p:nvSpPr>
          <p:spPr>
            <a:xfrm>
              <a:off x="6642620" y="4772162"/>
              <a:ext cx="83123" cy="197238"/>
            </a:xfrm>
            <a:custGeom>
              <a:avLst/>
              <a:gdLst/>
              <a:ahLst/>
              <a:cxnLst/>
              <a:rect l="l" t="t" r="r" b="b"/>
              <a:pathLst>
                <a:path w="83123" h="197238" extrusionOk="0">
                  <a:moveTo>
                    <a:pt x="79843" y="130500"/>
                  </a:moveTo>
                  <a:cubicBezTo>
                    <a:pt x="76152" y="125887"/>
                    <a:pt x="69694" y="120352"/>
                    <a:pt x="64158" y="115738"/>
                  </a:cubicBezTo>
                  <a:cubicBezTo>
                    <a:pt x="64158" y="117584"/>
                    <a:pt x="64158" y="119429"/>
                    <a:pt x="63235" y="120352"/>
                  </a:cubicBezTo>
                  <a:cubicBezTo>
                    <a:pt x="56777" y="130500"/>
                    <a:pt x="37402" y="99131"/>
                    <a:pt x="34634" y="80678"/>
                  </a:cubicBezTo>
                  <a:cubicBezTo>
                    <a:pt x="31866" y="62226"/>
                    <a:pt x="45706" y="52077"/>
                    <a:pt x="37402" y="34547"/>
                  </a:cubicBezTo>
                  <a:cubicBezTo>
                    <a:pt x="30943" y="19785"/>
                    <a:pt x="26330" y="5023"/>
                    <a:pt x="30943" y="410"/>
                  </a:cubicBezTo>
                  <a:cubicBezTo>
                    <a:pt x="26330" y="-513"/>
                    <a:pt x="18949" y="410"/>
                    <a:pt x="13414" y="410"/>
                  </a:cubicBezTo>
                  <a:cubicBezTo>
                    <a:pt x="18027" y="7791"/>
                    <a:pt x="23562" y="20708"/>
                    <a:pt x="23562" y="26244"/>
                  </a:cubicBezTo>
                  <a:cubicBezTo>
                    <a:pt x="23562" y="31779"/>
                    <a:pt x="17104" y="25321"/>
                    <a:pt x="14336" y="31779"/>
                  </a:cubicBezTo>
                  <a:cubicBezTo>
                    <a:pt x="11568" y="38238"/>
                    <a:pt x="10646" y="68684"/>
                    <a:pt x="15259" y="74220"/>
                  </a:cubicBezTo>
                  <a:cubicBezTo>
                    <a:pt x="20795" y="79756"/>
                    <a:pt x="4187" y="75143"/>
                    <a:pt x="4187" y="80678"/>
                  </a:cubicBezTo>
                  <a:cubicBezTo>
                    <a:pt x="4187" y="86214"/>
                    <a:pt x="3264" y="104667"/>
                    <a:pt x="497" y="105590"/>
                  </a:cubicBezTo>
                  <a:cubicBezTo>
                    <a:pt x="-1349" y="106512"/>
                    <a:pt x="2342" y="111125"/>
                    <a:pt x="5110" y="116661"/>
                  </a:cubicBezTo>
                  <a:cubicBezTo>
                    <a:pt x="5110" y="116661"/>
                    <a:pt x="5110" y="116661"/>
                    <a:pt x="5110" y="116661"/>
                  </a:cubicBezTo>
                  <a:cubicBezTo>
                    <a:pt x="7878" y="116661"/>
                    <a:pt x="18027" y="129578"/>
                    <a:pt x="22640" y="128655"/>
                  </a:cubicBezTo>
                  <a:cubicBezTo>
                    <a:pt x="27253" y="127732"/>
                    <a:pt x="41093" y="121274"/>
                    <a:pt x="43860" y="131423"/>
                  </a:cubicBezTo>
                  <a:cubicBezTo>
                    <a:pt x="46628" y="142495"/>
                    <a:pt x="36479" y="160947"/>
                    <a:pt x="38325" y="165560"/>
                  </a:cubicBezTo>
                  <a:cubicBezTo>
                    <a:pt x="40170" y="170173"/>
                    <a:pt x="60467" y="200620"/>
                    <a:pt x="62313" y="196930"/>
                  </a:cubicBezTo>
                  <a:cubicBezTo>
                    <a:pt x="64158" y="193239"/>
                    <a:pt x="57700" y="179400"/>
                    <a:pt x="65081" y="172941"/>
                  </a:cubicBezTo>
                  <a:cubicBezTo>
                    <a:pt x="72462" y="166483"/>
                    <a:pt x="80765" y="174787"/>
                    <a:pt x="79843" y="156334"/>
                  </a:cubicBezTo>
                  <a:cubicBezTo>
                    <a:pt x="79843" y="138804"/>
                    <a:pt x="87224" y="139727"/>
                    <a:pt x="79843" y="1305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927" name="Google Shape;927;p64"/>
          <p:cNvSpPr txBox="1">
            <a:spLocks noGrp="1"/>
          </p:cNvSpPr>
          <p:nvPr>
            <p:ph type="body" idx="1"/>
          </p:nvPr>
        </p:nvSpPr>
        <p:spPr>
          <a:xfrm>
            <a:off x="650876" y="1575000"/>
            <a:ext cx="3860308" cy="401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8" name="Google Shape;928;p64"/>
          <p:cNvSpPr/>
          <p:nvPr/>
        </p:nvSpPr>
        <p:spPr>
          <a:xfrm>
            <a:off x="5564570" y="217041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29" name="Google Shape;929;p64"/>
          <p:cNvSpPr/>
          <p:nvPr/>
        </p:nvSpPr>
        <p:spPr>
          <a:xfrm>
            <a:off x="5804716" y="257373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0" name="Google Shape;930;p64"/>
          <p:cNvSpPr/>
          <p:nvPr/>
        </p:nvSpPr>
        <p:spPr>
          <a:xfrm>
            <a:off x="6097201" y="278617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1" name="Google Shape;931;p64"/>
          <p:cNvSpPr/>
          <p:nvPr/>
        </p:nvSpPr>
        <p:spPr>
          <a:xfrm>
            <a:off x="6435868" y="267533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2" name="Google Shape;932;p64"/>
          <p:cNvSpPr/>
          <p:nvPr/>
        </p:nvSpPr>
        <p:spPr>
          <a:xfrm>
            <a:off x="6836356" y="264483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3" name="Google Shape;933;p64"/>
          <p:cNvSpPr/>
          <p:nvPr/>
        </p:nvSpPr>
        <p:spPr>
          <a:xfrm>
            <a:off x="9167301" y="247387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4" name="Google Shape;934;p64"/>
          <p:cNvSpPr/>
          <p:nvPr/>
        </p:nvSpPr>
        <p:spPr>
          <a:xfrm>
            <a:off x="9193347" y="300501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5" name="Google Shape;935;p64"/>
          <p:cNvSpPr/>
          <p:nvPr/>
        </p:nvSpPr>
        <p:spPr>
          <a:xfrm>
            <a:off x="9273592" y="348159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6" name="Google Shape;936;p64"/>
          <p:cNvSpPr/>
          <p:nvPr/>
        </p:nvSpPr>
        <p:spPr>
          <a:xfrm>
            <a:off x="8626624" y="471864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7" name="Google Shape;937;p64"/>
          <p:cNvSpPr/>
          <p:nvPr/>
        </p:nvSpPr>
        <p:spPr>
          <a:xfrm>
            <a:off x="8445065" y="4753902"/>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8" name="Google Shape;938;p64"/>
          <p:cNvSpPr/>
          <p:nvPr/>
        </p:nvSpPr>
        <p:spPr>
          <a:xfrm>
            <a:off x="8721278" y="512788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39" name="Google Shape;939;p64"/>
          <p:cNvSpPr/>
          <p:nvPr/>
        </p:nvSpPr>
        <p:spPr>
          <a:xfrm>
            <a:off x="7978531" y="541943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40" name="Google Shape;940;p64"/>
          <p:cNvSpPr/>
          <p:nvPr/>
        </p:nvSpPr>
        <p:spPr>
          <a:xfrm>
            <a:off x="8536548" y="466144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41" name="Google Shape;941;p64"/>
          <p:cNvSpPr txBox="1"/>
          <p:nvPr/>
        </p:nvSpPr>
        <p:spPr>
          <a:xfrm>
            <a:off x="3118860" y="6223487"/>
            <a:ext cx="5954280" cy="26161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850"/>
              <a:buFont typeface="Montserrat"/>
              <a:buNone/>
            </a:pPr>
            <a:r>
              <a:rPr lang="en-GB" sz="850" b="0" i="0" u="none" strike="noStrike" cap="none">
                <a:solidFill>
                  <a:schemeClr val="dk1"/>
                </a:solidFill>
                <a:latin typeface="Montserrat"/>
                <a:ea typeface="Montserrat"/>
                <a:cs typeface="Montserrat"/>
                <a:sym typeface="Montserrat"/>
              </a:rPr>
              <a:t>ABIDJAN – ACCRA – ADDIS ABABA – CAPE TOWN – DAKAR – DAR ES SALAAM – DURBAN (ETHEKWINI) EKURHULENI – FREETOWN – JOHANNESBURG – LAGOS – NAIROBI – TSHWANE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0_Slide - Title Only">
  <p:cSld name="10_Slide - Title Only">
    <p:spTree>
      <p:nvGrpSpPr>
        <p:cNvPr id="1" name="Shape 942"/>
        <p:cNvGrpSpPr/>
        <p:nvPr/>
      </p:nvGrpSpPr>
      <p:grpSpPr>
        <a:xfrm>
          <a:off x="0" y="0"/>
          <a:ext cx="0" cy="0"/>
          <a:chOff x="0" y="0"/>
          <a:chExt cx="0" cy="0"/>
        </a:xfrm>
      </p:grpSpPr>
      <p:sp>
        <p:nvSpPr>
          <p:cNvPr id="943" name="Google Shape;943;p65"/>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4" name="Google Shape;944;p6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945" name="Google Shape;945;p65"/>
          <p:cNvSpPr txBox="1">
            <a:spLocks noGrp="1"/>
          </p:cNvSpPr>
          <p:nvPr>
            <p:ph type="body" idx="1"/>
          </p:nvPr>
        </p:nvSpPr>
        <p:spPr>
          <a:xfrm>
            <a:off x="650876" y="1575000"/>
            <a:ext cx="3860308"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6" name="Google Shape;946;p65"/>
          <p:cNvSpPr/>
          <p:nvPr/>
        </p:nvSpPr>
        <p:spPr>
          <a:xfrm>
            <a:off x="10245438" y="2409242"/>
            <a:ext cx="320244" cy="418649"/>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47" name="Google Shape;947;p65"/>
          <p:cNvSpPr/>
          <p:nvPr/>
        </p:nvSpPr>
        <p:spPr>
          <a:xfrm>
            <a:off x="6870550" y="3633855"/>
            <a:ext cx="376348" cy="504877"/>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48" name="Google Shape;948;p65"/>
          <p:cNvSpPr/>
          <p:nvPr/>
        </p:nvSpPr>
        <p:spPr>
          <a:xfrm>
            <a:off x="5121732" y="2709191"/>
            <a:ext cx="2495316" cy="2636470"/>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49" name="Google Shape;949;p65"/>
          <p:cNvSpPr/>
          <p:nvPr/>
        </p:nvSpPr>
        <p:spPr>
          <a:xfrm>
            <a:off x="10058120" y="1917836"/>
            <a:ext cx="619041" cy="574653"/>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0" name="Google Shape;950;p65"/>
          <p:cNvSpPr/>
          <p:nvPr/>
        </p:nvSpPr>
        <p:spPr>
          <a:xfrm>
            <a:off x="6187505" y="3234549"/>
            <a:ext cx="677732" cy="383953"/>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1" name="Google Shape;951;p65"/>
          <p:cNvSpPr/>
          <p:nvPr/>
        </p:nvSpPr>
        <p:spPr>
          <a:xfrm>
            <a:off x="7179888" y="3420764"/>
            <a:ext cx="775398" cy="1682053"/>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2" name="Google Shape;952;p65"/>
          <p:cNvSpPr/>
          <p:nvPr/>
        </p:nvSpPr>
        <p:spPr>
          <a:xfrm>
            <a:off x="6927806" y="3446039"/>
            <a:ext cx="262403" cy="147475"/>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3" name="Google Shape;953;p65"/>
          <p:cNvSpPr/>
          <p:nvPr/>
        </p:nvSpPr>
        <p:spPr>
          <a:xfrm>
            <a:off x="8057400" y="3923192"/>
            <a:ext cx="645516" cy="1360215"/>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4" name="Google Shape;954;p65"/>
          <p:cNvSpPr/>
          <p:nvPr/>
        </p:nvSpPr>
        <p:spPr>
          <a:xfrm>
            <a:off x="8077684" y="4745010"/>
            <a:ext cx="498179" cy="386101"/>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5" name="Google Shape;955;p65"/>
          <p:cNvSpPr/>
          <p:nvPr/>
        </p:nvSpPr>
        <p:spPr>
          <a:xfrm>
            <a:off x="7881896" y="4004710"/>
            <a:ext cx="653398" cy="799036"/>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6" name="Google Shape;956;p65"/>
          <p:cNvSpPr/>
          <p:nvPr/>
        </p:nvSpPr>
        <p:spPr>
          <a:xfrm>
            <a:off x="7648956" y="4186595"/>
            <a:ext cx="713040" cy="1361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7" name="Google Shape;957;p65"/>
          <p:cNvSpPr/>
          <p:nvPr/>
        </p:nvSpPr>
        <p:spPr>
          <a:xfrm>
            <a:off x="10549261" y="1652870"/>
            <a:ext cx="1528785" cy="1513048"/>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8" name="Google Shape;958;p65"/>
          <p:cNvSpPr/>
          <p:nvPr/>
        </p:nvSpPr>
        <p:spPr>
          <a:xfrm>
            <a:off x="5603565" y="699407"/>
            <a:ext cx="5400178" cy="3697992"/>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59" name="Google Shape;959;p65"/>
          <p:cNvSpPr/>
          <p:nvPr/>
        </p:nvSpPr>
        <p:spPr>
          <a:xfrm>
            <a:off x="9428268" y="4377734"/>
            <a:ext cx="837745" cy="120010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60" name="Google Shape;960;p65"/>
          <p:cNvSpPr/>
          <p:nvPr/>
        </p:nvSpPr>
        <p:spPr>
          <a:xfrm>
            <a:off x="8417210" y="3265903"/>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1" name="Google Shape;961;p65"/>
          <p:cNvSpPr/>
          <p:nvPr/>
        </p:nvSpPr>
        <p:spPr>
          <a:xfrm>
            <a:off x="8976666" y="3803677"/>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2" name="Google Shape;962;p65"/>
          <p:cNvSpPr/>
          <p:nvPr/>
        </p:nvSpPr>
        <p:spPr>
          <a:xfrm>
            <a:off x="9151293" y="389176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3" name="Google Shape;963;p65"/>
          <p:cNvSpPr/>
          <p:nvPr/>
        </p:nvSpPr>
        <p:spPr>
          <a:xfrm>
            <a:off x="9081858" y="399457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4" name="Google Shape;964;p65"/>
          <p:cNvSpPr/>
          <p:nvPr/>
        </p:nvSpPr>
        <p:spPr>
          <a:xfrm>
            <a:off x="9554250" y="3532051"/>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5" name="Google Shape;965;p65"/>
          <p:cNvSpPr/>
          <p:nvPr/>
        </p:nvSpPr>
        <p:spPr>
          <a:xfrm>
            <a:off x="9429171" y="3116460"/>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6" name="Google Shape;966;p65"/>
          <p:cNvSpPr/>
          <p:nvPr/>
        </p:nvSpPr>
        <p:spPr>
          <a:xfrm>
            <a:off x="9648042" y="31244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7" name="Google Shape;967;p65"/>
          <p:cNvSpPr/>
          <p:nvPr/>
        </p:nvSpPr>
        <p:spPr>
          <a:xfrm>
            <a:off x="9474958" y="2905249"/>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8" name="Google Shape;968;p65"/>
          <p:cNvSpPr/>
          <p:nvPr/>
        </p:nvSpPr>
        <p:spPr>
          <a:xfrm>
            <a:off x="9599517" y="265611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69" name="Google Shape;969;p65"/>
          <p:cNvSpPr/>
          <p:nvPr/>
        </p:nvSpPr>
        <p:spPr>
          <a:xfrm>
            <a:off x="9368513" y="231287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70" name="Google Shape;970;p65"/>
          <p:cNvSpPr/>
          <p:nvPr/>
        </p:nvSpPr>
        <p:spPr>
          <a:xfrm>
            <a:off x="9287774" y="2833225"/>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71" name="Google Shape;971;p65"/>
          <p:cNvSpPr/>
          <p:nvPr/>
        </p:nvSpPr>
        <p:spPr>
          <a:xfrm>
            <a:off x="9207767" y="2230554"/>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72" name="Google Shape;972;p65"/>
          <p:cNvSpPr/>
          <p:nvPr/>
        </p:nvSpPr>
        <p:spPr>
          <a:xfrm>
            <a:off x="8417210" y="2923206"/>
            <a:ext cx="112949" cy="112949"/>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973" name="Google Shape;973;p65"/>
          <p:cNvSpPr txBox="1"/>
          <p:nvPr/>
        </p:nvSpPr>
        <p:spPr>
          <a:xfrm>
            <a:off x="3556000" y="6220468"/>
            <a:ext cx="5080000" cy="26161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BEIJING – CHENGDU – DALIAN – FUZHOU – GUANGZHOU – HANGZHOU – HONG KONG NANJING – SHANGHAI – SHENZEN – QINGDAO – WUHAN – ZHENJIANG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_Slide - Title Only">
  <p:cSld name="5_Slide - Title Only">
    <p:spTree>
      <p:nvGrpSpPr>
        <p:cNvPr id="1" name="Shape 974"/>
        <p:cNvGrpSpPr/>
        <p:nvPr/>
      </p:nvGrpSpPr>
      <p:grpSpPr>
        <a:xfrm>
          <a:off x="0" y="0"/>
          <a:ext cx="0" cy="0"/>
          <a:chOff x="0" y="0"/>
          <a:chExt cx="0" cy="0"/>
        </a:xfrm>
      </p:grpSpPr>
      <p:grpSp>
        <p:nvGrpSpPr>
          <p:cNvPr id="975" name="Google Shape;975;p66"/>
          <p:cNvGrpSpPr/>
          <p:nvPr/>
        </p:nvGrpSpPr>
        <p:grpSpPr>
          <a:xfrm>
            <a:off x="4569697" y="-715858"/>
            <a:ext cx="6439660" cy="6681957"/>
            <a:chOff x="6601758" y="703532"/>
            <a:chExt cx="4829745" cy="5011468"/>
          </a:xfrm>
        </p:grpSpPr>
        <p:grpSp>
          <p:nvGrpSpPr>
            <p:cNvPr id="976" name="Google Shape;976;p66"/>
            <p:cNvGrpSpPr/>
            <p:nvPr/>
          </p:nvGrpSpPr>
          <p:grpSpPr>
            <a:xfrm>
              <a:off x="6601758" y="703532"/>
              <a:ext cx="4829745" cy="5011468"/>
              <a:chOff x="8040759" y="2097491"/>
              <a:chExt cx="2882286" cy="2990734"/>
            </a:xfrm>
          </p:grpSpPr>
          <p:sp>
            <p:nvSpPr>
              <p:cNvPr id="977" name="Google Shape;977;p66"/>
              <p:cNvSpPr/>
              <p:nvPr/>
            </p:nvSpPr>
            <p:spPr>
              <a:xfrm>
                <a:off x="9522224" y="2685568"/>
                <a:ext cx="92595" cy="121048"/>
              </a:xfrm>
              <a:custGeom>
                <a:avLst/>
                <a:gdLst/>
                <a:ahLst/>
                <a:cxnLst/>
                <a:rect l="l" t="t" r="r" b="b"/>
                <a:pathLst>
                  <a:path w="92595" h="121048" extrusionOk="0">
                    <a:moveTo>
                      <a:pt x="19649" y="10149"/>
                    </a:moveTo>
                    <a:cubicBezTo>
                      <a:pt x="16881" y="12917"/>
                      <a:pt x="10423" y="16607"/>
                      <a:pt x="3964" y="22143"/>
                    </a:cubicBezTo>
                    <a:cubicBezTo>
                      <a:pt x="6733" y="26756"/>
                      <a:pt x="6733" y="35060"/>
                      <a:pt x="12268" y="35982"/>
                    </a:cubicBezTo>
                    <a:cubicBezTo>
                      <a:pt x="20572" y="36905"/>
                      <a:pt x="19649" y="48899"/>
                      <a:pt x="10423" y="47054"/>
                    </a:cubicBezTo>
                    <a:cubicBezTo>
                      <a:pt x="1196" y="45209"/>
                      <a:pt x="1196" y="59048"/>
                      <a:pt x="9500" y="71042"/>
                    </a:cubicBezTo>
                    <a:cubicBezTo>
                      <a:pt x="16881" y="83036"/>
                      <a:pt x="-5262" y="96876"/>
                      <a:pt x="1196" y="102412"/>
                    </a:cubicBezTo>
                    <a:cubicBezTo>
                      <a:pt x="7655" y="108870"/>
                      <a:pt x="2119" y="116251"/>
                      <a:pt x="4887" y="119942"/>
                    </a:cubicBezTo>
                    <a:cubicBezTo>
                      <a:pt x="7655" y="123632"/>
                      <a:pt x="39947" y="118096"/>
                      <a:pt x="54709" y="103334"/>
                    </a:cubicBezTo>
                    <a:cubicBezTo>
                      <a:pt x="68548" y="88572"/>
                      <a:pt x="73161" y="90417"/>
                      <a:pt x="80543" y="92263"/>
                    </a:cubicBezTo>
                    <a:cubicBezTo>
                      <a:pt x="87924" y="94108"/>
                      <a:pt x="95304" y="86727"/>
                      <a:pt x="91614" y="81191"/>
                    </a:cubicBezTo>
                    <a:cubicBezTo>
                      <a:pt x="87924" y="75655"/>
                      <a:pt x="83310" y="60893"/>
                      <a:pt x="84233" y="43363"/>
                    </a:cubicBezTo>
                    <a:cubicBezTo>
                      <a:pt x="85156" y="33215"/>
                      <a:pt x="71316" y="14762"/>
                      <a:pt x="57477" y="0"/>
                    </a:cubicBezTo>
                    <a:cubicBezTo>
                      <a:pt x="52864" y="3690"/>
                      <a:pt x="49173" y="5536"/>
                      <a:pt x="43638" y="5536"/>
                    </a:cubicBezTo>
                    <a:cubicBezTo>
                      <a:pt x="33488" y="4613"/>
                      <a:pt x="23340" y="5536"/>
                      <a:pt x="19649" y="1014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78" name="Google Shape;978;p66"/>
              <p:cNvSpPr/>
              <p:nvPr/>
            </p:nvSpPr>
            <p:spPr>
              <a:xfrm>
                <a:off x="8546411" y="3039652"/>
                <a:ext cx="108817" cy="145980"/>
              </a:xfrm>
              <a:custGeom>
                <a:avLst/>
                <a:gdLst/>
                <a:ahLst/>
                <a:cxnLst/>
                <a:rect l="l" t="t" r="r" b="b"/>
                <a:pathLst>
                  <a:path w="108817" h="145980" extrusionOk="0">
                    <a:moveTo>
                      <a:pt x="108818" y="121069"/>
                    </a:moveTo>
                    <a:cubicBezTo>
                      <a:pt x="104205" y="95236"/>
                      <a:pt x="101437" y="71247"/>
                      <a:pt x="98669" y="71247"/>
                    </a:cubicBezTo>
                    <a:cubicBezTo>
                      <a:pt x="94056" y="71247"/>
                      <a:pt x="87598" y="93390"/>
                      <a:pt x="80216" y="91545"/>
                    </a:cubicBezTo>
                    <a:cubicBezTo>
                      <a:pt x="72835" y="89700"/>
                      <a:pt x="72835" y="63866"/>
                      <a:pt x="82061" y="63866"/>
                    </a:cubicBezTo>
                    <a:cubicBezTo>
                      <a:pt x="91288" y="63866"/>
                      <a:pt x="102359" y="43569"/>
                      <a:pt x="102359" y="37110"/>
                    </a:cubicBezTo>
                    <a:cubicBezTo>
                      <a:pt x="102359" y="30652"/>
                      <a:pt x="93133" y="30652"/>
                      <a:pt x="83907" y="30652"/>
                    </a:cubicBezTo>
                    <a:cubicBezTo>
                      <a:pt x="74681" y="30652"/>
                      <a:pt x="54383" y="32497"/>
                      <a:pt x="54383" y="32497"/>
                    </a:cubicBezTo>
                    <a:cubicBezTo>
                      <a:pt x="54383" y="32497"/>
                      <a:pt x="41466" y="27884"/>
                      <a:pt x="41466" y="19580"/>
                    </a:cubicBezTo>
                    <a:cubicBezTo>
                      <a:pt x="41466" y="12199"/>
                      <a:pt x="36853" y="5741"/>
                      <a:pt x="23936" y="5741"/>
                    </a:cubicBezTo>
                    <a:cubicBezTo>
                      <a:pt x="11942" y="5741"/>
                      <a:pt x="11942" y="-7176"/>
                      <a:pt x="1793" y="5741"/>
                    </a:cubicBezTo>
                    <a:cubicBezTo>
                      <a:pt x="-7433" y="17735"/>
                      <a:pt x="22091" y="17735"/>
                      <a:pt x="19323" y="27884"/>
                    </a:cubicBezTo>
                    <a:cubicBezTo>
                      <a:pt x="16555" y="37110"/>
                      <a:pt x="6406" y="30652"/>
                      <a:pt x="5484" y="38955"/>
                    </a:cubicBezTo>
                    <a:cubicBezTo>
                      <a:pt x="3638" y="46336"/>
                      <a:pt x="7329" y="66634"/>
                      <a:pt x="11942" y="77706"/>
                    </a:cubicBezTo>
                    <a:cubicBezTo>
                      <a:pt x="15632" y="86009"/>
                      <a:pt x="21168" y="107230"/>
                      <a:pt x="21168" y="125682"/>
                    </a:cubicBezTo>
                    <a:cubicBezTo>
                      <a:pt x="28549" y="123837"/>
                      <a:pt x="32240" y="121069"/>
                      <a:pt x="38698" y="121069"/>
                    </a:cubicBezTo>
                    <a:cubicBezTo>
                      <a:pt x="47002" y="121069"/>
                      <a:pt x="58996" y="120146"/>
                      <a:pt x="59919" y="110920"/>
                    </a:cubicBezTo>
                    <a:cubicBezTo>
                      <a:pt x="60841" y="101694"/>
                      <a:pt x="70067" y="95236"/>
                      <a:pt x="75603" y="98003"/>
                    </a:cubicBezTo>
                    <a:cubicBezTo>
                      <a:pt x="81139" y="100771"/>
                      <a:pt x="89442" y="121992"/>
                      <a:pt x="89442" y="133063"/>
                    </a:cubicBezTo>
                    <a:cubicBezTo>
                      <a:pt x="89442" y="136754"/>
                      <a:pt x="91288" y="141367"/>
                      <a:pt x="93133" y="145980"/>
                    </a:cubicBezTo>
                    <a:cubicBezTo>
                      <a:pt x="97746" y="141367"/>
                      <a:pt x="102359" y="138599"/>
                      <a:pt x="102359" y="138599"/>
                    </a:cubicBezTo>
                    <a:cubicBezTo>
                      <a:pt x="102359" y="138599"/>
                      <a:pt x="104205" y="126605"/>
                      <a:pt x="108818" y="12106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79" name="Google Shape;979;p66"/>
              <p:cNvSpPr/>
              <p:nvPr/>
            </p:nvSpPr>
            <p:spPr>
              <a:xfrm>
                <a:off x="8040759" y="2772295"/>
                <a:ext cx="721494" cy="762308"/>
              </a:xfrm>
              <a:custGeom>
                <a:avLst/>
                <a:gdLst/>
                <a:ahLst/>
                <a:cxnLst/>
                <a:rect l="l" t="t" r="r" b="b"/>
                <a:pathLst>
                  <a:path w="721494" h="762308" extrusionOk="0">
                    <a:moveTo>
                      <a:pt x="516671" y="344140"/>
                    </a:moveTo>
                    <a:cubicBezTo>
                      <a:pt x="512058" y="333068"/>
                      <a:pt x="509290" y="312771"/>
                      <a:pt x="510213" y="305390"/>
                    </a:cubicBezTo>
                    <a:cubicBezTo>
                      <a:pt x="512058" y="298009"/>
                      <a:pt x="521284" y="303544"/>
                      <a:pt x="524053" y="294318"/>
                    </a:cubicBezTo>
                    <a:cubicBezTo>
                      <a:pt x="526820" y="285092"/>
                      <a:pt x="497296" y="285092"/>
                      <a:pt x="506522" y="272175"/>
                    </a:cubicBezTo>
                    <a:cubicBezTo>
                      <a:pt x="515749" y="259258"/>
                      <a:pt x="515749" y="272175"/>
                      <a:pt x="528666" y="272175"/>
                    </a:cubicBezTo>
                    <a:cubicBezTo>
                      <a:pt x="541582" y="272175"/>
                      <a:pt x="546195" y="278633"/>
                      <a:pt x="546195" y="286014"/>
                    </a:cubicBezTo>
                    <a:cubicBezTo>
                      <a:pt x="546195" y="293395"/>
                      <a:pt x="559112" y="298931"/>
                      <a:pt x="559112" y="298931"/>
                    </a:cubicBezTo>
                    <a:cubicBezTo>
                      <a:pt x="559112" y="298931"/>
                      <a:pt x="579410" y="297086"/>
                      <a:pt x="588636" y="297086"/>
                    </a:cubicBezTo>
                    <a:cubicBezTo>
                      <a:pt x="597863" y="297086"/>
                      <a:pt x="607089" y="297086"/>
                      <a:pt x="607089" y="303544"/>
                    </a:cubicBezTo>
                    <a:cubicBezTo>
                      <a:pt x="607089" y="310003"/>
                      <a:pt x="596017" y="330300"/>
                      <a:pt x="586791" y="330300"/>
                    </a:cubicBezTo>
                    <a:cubicBezTo>
                      <a:pt x="577565" y="330300"/>
                      <a:pt x="577565" y="357057"/>
                      <a:pt x="584946" y="357979"/>
                    </a:cubicBezTo>
                    <a:cubicBezTo>
                      <a:pt x="592327" y="359825"/>
                      <a:pt x="598785" y="337682"/>
                      <a:pt x="603398" y="337682"/>
                    </a:cubicBezTo>
                    <a:cubicBezTo>
                      <a:pt x="607089" y="337682"/>
                      <a:pt x="608934" y="362593"/>
                      <a:pt x="613547" y="387503"/>
                    </a:cubicBezTo>
                    <a:cubicBezTo>
                      <a:pt x="614470" y="385658"/>
                      <a:pt x="616315" y="384736"/>
                      <a:pt x="617238" y="384736"/>
                    </a:cubicBezTo>
                    <a:cubicBezTo>
                      <a:pt x="623696" y="384736"/>
                      <a:pt x="620005" y="363515"/>
                      <a:pt x="624619" y="357057"/>
                    </a:cubicBezTo>
                    <a:cubicBezTo>
                      <a:pt x="628309" y="350598"/>
                      <a:pt x="626464" y="331223"/>
                      <a:pt x="630155" y="331223"/>
                    </a:cubicBezTo>
                    <a:cubicBezTo>
                      <a:pt x="632922" y="331223"/>
                      <a:pt x="651375" y="337682"/>
                      <a:pt x="650452" y="332146"/>
                    </a:cubicBezTo>
                    <a:cubicBezTo>
                      <a:pt x="649530" y="326610"/>
                      <a:pt x="661524" y="310003"/>
                      <a:pt x="659678" y="299854"/>
                    </a:cubicBezTo>
                    <a:cubicBezTo>
                      <a:pt x="657833" y="290628"/>
                      <a:pt x="667060" y="279556"/>
                      <a:pt x="667060" y="268485"/>
                    </a:cubicBezTo>
                    <a:cubicBezTo>
                      <a:pt x="667060" y="257413"/>
                      <a:pt x="677208" y="253722"/>
                      <a:pt x="684589" y="248187"/>
                    </a:cubicBezTo>
                    <a:cubicBezTo>
                      <a:pt x="691970" y="241728"/>
                      <a:pt x="703965" y="233425"/>
                      <a:pt x="705810" y="238960"/>
                    </a:cubicBezTo>
                    <a:cubicBezTo>
                      <a:pt x="707655" y="244496"/>
                      <a:pt x="723340" y="248187"/>
                      <a:pt x="716881" y="238960"/>
                    </a:cubicBezTo>
                    <a:cubicBezTo>
                      <a:pt x="710423" y="229734"/>
                      <a:pt x="710423" y="223276"/>
                      <a:pt x="715036" y="221430"/>
                    </a:cubicBezTo>
                    <a:cubicBezTo>
                      <a:pt x="718727" y="219585"/>
                      <a:pt x="721494" y="209436"/>
                      <a:pt x="721494" y="209436"/>
                    </a:cubicBezTo>
                    <a:cubicBezTo>
                      <a:pt x="721494" y="209436"/>
                      <a:pt x="708578" y="207591"/>
                      <a:pt x="705810" y="201133"/>
                    </a:cubicBezTo>
                    <a:cubicBezTo>
                      <a:pt x="703965" y="194674"/>
                      <a:pt x="695661" y="189139"/>
                      <a:pt x="695661" y="183603"/>
                    </a:cubicBezTo>
                    <a:cubicBezTo>
                      <a:pt x="695661" y="178067"/>
                      <a:pt x="688280" y="180835"/>
                      <a:pt x="682744" y="185448"/>
                    </a:cubicBezTo>
                    <a:cubicBezTo>
                      <a:pt x="676286" y="190984"/>
                      <a:pt x="665214" y="178990"/>
                      <a:pt x="652297" y="186371"/>
                    </a:cubicBezTo>
                    <a:cubicBezTo>
                      <a:pt x="639381" y="193752"/>
                      <a:pt x="635690" y="202055"/>
                      <a:pt x="630155" y="201133"/>
                    </a:cubicBezTo>
                    <a:cubicBezTo>
                      <a:pt x="623696" y="200210"/>
                      <a:pt x="624619" y="206669"/>
                      <a:pt x="620005" y="211282"/>
                    </a:cubicBezTo>
                    <a:cubicBezTo>
                      <a:pt x="614470" y="216817"/>
                      <a:pt x="610779" y="222353"/>
                      <a:pt x="608011" y="222353"/>
                    </a:cubicBezTo>
                    <a:cubicBezTo>
                      <a:pt x="605244" y="222353"/>
                      <a:pt x="595094" y="227889"/>
                      <a:pt x="595094" y="227889"/>
                    </a:cubicBezTo>
                    <a:cubicBezTo>
                      <a:pt x="595094" y="227889"/>
                      <a:pt x="602476" y="243574"/>
                      <a:pt x="597863" y="250032"/>
                    </a:cubicBezTo>
                    <a:cubicBezTo>
                      <a:pt x="594172" y="257413"/>
                      <a:pt x="583100" y="250032"/>
                      <a:pt x="572029" y="252800"/>
                    </a:cubicBezTo>
                    <a:cubicBezTo>
                      <a:pt x="560958" y="255568"/>
                      <a:pt x="555422" y="249109"/>
                      <a:pt x="547118" y="250955"/>
                    </a:cubicBezTo>
                    <a:cubicBezTo>
                      <a:pt x="538814" y="252800"/>
                      <a:pt x="534201" y="245419"/>
                      <a:pt x="529588" y="247264"/>
                    </a:cubicBezTo>
                    <a:cubicBezTo>
                      <a:pt x="525897" y="248187"/>
                      <a:pt x="519439" y="238038"/>
                      <a:pt x="521284" y="229734"/>
                    </a:cubicBezTo>
                    <a:cubicBezTo>
                      <a:pt x="523130" y="221430"/>
                      <a:pt x="517594" y="210359"/>
                      <a:pt x="512981" y="216817"/>
                    </a:cubicBezTo>
                    <a:cubicBezTo>
                      <a:pt x="509290" y="223276"/>
                      <a:pt x="502832" y="219585"/>
                      <a:pt x="502832" y="228812"/>
                    </a:cubicBezTo>
                    <a:cubicBezTo>
                      <a:pt x="502832" y="238038"/>
                      <a:pt x="508368" y="249109"/>
                      <a:pt x="501909" y="255568"/>
                    </a:cubicBezTo>
                    <a:cubicBezTo>
                      <a:pt x="495451" y="262026"/>
                      <a:pt x="463159" y="264794"/>
                      <a:pt x="456700" y="259258"/>
                    </a:cubicBezTo>
                    <a:cubicBezTo>
                      <a:pt x="450242" y="253722"/>
                      <a:pt x="423486" y="250955"/>
                      <a:pt x="422564" y="246342"/>
                    </a:cubicBezTo>
                    <a:cubicBezTo>
                      <a:pt x="421641" y="240806"/>
                      <a:pt x="413337" y="231579"/>
                      <a:pt x="407801" y="231579"/>
                    </a:cubicBezTo>
                    <a:cubicBezTo>
                      <a:pt x="402266" y="231579"/>
                      <a:pt x="387503" y="238960"/>
                      <a:pt x="382890" y="235270"/>
                    </a:cubicBezTo>
                    <a:cubicBezTo>
                      <a:pt x="379200" y="232502"/>
                      <a:pt x="368128" y="224198"/>
                      <a:pt x="361670" y="223276"/>
                    </a:cubicBezTo>
                    <a:cubicBezTo>
                      <a:pt x="354289" y="222353"/>
                      <a:pt x="343217" y="216817"/>
                      <a:pt x="342295" y="213127"/>
                    </a:cubicBezTo>
                    <a:cubicBezTo>
                      <a:pt x="341372" y="209436"/>
                      <a:pt x="324765" y="206669"/>
                      <a:pt x="321997" y="202978"/>
                    </a:cubicBezTo>
                    <a:cubicBezTo>
                      <a:pt x="319229" y="199287"/>
                      <a:pt x="309080" y="197442"/>
                      <a:pt x="309080" y="192829"/>
                    </a:cubicBezTo>
                    <a:cubicBezTo>
                      <a:pt x="309080" y="187293"/>
                      <a:pt x="312771" y="179912"/>
                      <a:pt x="312771" y="173454"/>
                    </a:cubicBezTo>
                    <a:cubicBezTo>
                      <a:pt x="312771" y="166996"/>
                      <a:pt x="324765" y="161460"/>
                      <a:pt x="324765" y="156847"/>
                    </a:cubicBezTo>
                    <a:cubicBezTo>
                      <a:pt x="324765" y="152233"/>
                      <a:pt x="313693" y="145775"/>
                      <a:pt x="313693" y="145775"/>
                    </a:cubicBezTo>
                    <a:cubicBezTo>
                      <a:pt x="313693" y="145775"/>
                      <a:pt x="306312" y="132858"/>
                      <a:pt x="298009" y="132858"/>
                    </a:cubicBezTo>
                    <a:cubicBezTo>
                      <a:pt x="289705" y="132858"/>
                      <a:pt x="283247" y="118096"/>
                      <a:pt x="276788" y="117174"/>
                    </a:cubicBezTo>
                    <a:cubicBezTo>
                      <a:pt x="269407" y="116251"/>
                      <a:pt x="271253" y="101489"/>
                      <a:pt x="267562" y="96876"/>
                    </a:cubicBezTo>
                    <a:cubicBezTo>
                      <a:pt x="263872" y="91340"/>
                      <a:pt x="266639" y="79346"/>
                      <a:pt x="274020" y="85804"/>
                    </a:cubicBezTo>
                    <a:cubicBezTo>
                      <a:pt x="281401" y="92263"/>
                      <a:pt x="294318" y="85804"/>
                      <a:pt x="289705" y="76578"/>
                    </a:cubicBezTo>
                    <a:cubicBezTo>
                      <a:pt x="284170" y="67352"/>
                      <a:pt x="274943" y="59048"/>
                      <a:pt x="274943" y="54435"/>
                    </a:cubicBezTo>
                    <a:cubicBezTo>
                      <a:pt x="274943" y="48899"/>
                      <a:pt x="281401" y="34137"/>
                      <a:pt x="274020" y="29524"/>
                    </a:cubicBezTo>
                    <a:cubicBezTo>
                      <a:pt x="266639" y="25834"/>
                      <a:pt x="261104" y="19375"/>
                      <a:pt x="258336" y="11994"/>
                    </a:cubicBezTo>
                    <a:cubicBezTo>
                      <a:pt x="256491" y="4613"/>
                      <a:pt x="248187" y="0"/>
                      <a:pt x="248187" y="0"/>
                    </a:cubicBezTo>
                    <a:lnTo>
                      <a:pt x="238038" y="923"/>
                    </a:lnTo>
                    <a:cubicBezTo>
                      <a:pt x="238038" y="923"/>
                      <a:pt x="231580" y="17530"/>
                      <a:pt x="227889" y="19375"/>
                    </a:cubicBezTo>
                    <a:cubicBezTo>
                      <a:pt x="224199" y="21220"/>
                      <a:pt x="209436" y="24911"/>
                      <a:pt x="202056" y="29524"/>
                    </a:cubicBezTo>
                    <a:cubicBezTo>
                      <a:pt x="194675" y="35060"/>
                      <a:pt x="174377" y="22143"/>
                      <a:pt x="163305" y="22143"/>
                    </a:cubicBezTo>
                    <a:cubicBezTo>
                      <a:pt x="152233" y="22143"/>
                      <a:pt x="144853" y="33215"/>
                      <a:pt x="150389" y="36905"/>
                    </a:cubicBezTo>
                    <a:cubicBezTo>
                      <a:pt x="155924" y="39673"/>
                      <a:pt x="154079" y="61816"/>
                      <a:pt x="154079" y="61816"/>
                    </a:cubicBezTo>
                    <a:cubicBezTo>
                      <a:pt x="154079" y="61816"/>
                      <a:pt x="160537" y="88572"/>
                      <a:pt x="169764" y="86727"/>
                    </a:cubicBezTo>
                    <a:cubicBezTo>
                      <a:pt x="178990" y="84882"/>
                      <a:pt x="190061" y="95953"/>
                      <a:pt x="181758" y="97799"/>
                    </a:cubicBezTo>
                    <a:cubicBezTo>
                      <a:pt x="173454" y="99644"/>
                      <a:pt x="169764" y="108870"/>
                      <a:pt x="168841" y="117174"/>
                    </a:cubicBezTo>
                    <a:cubicBezTo>
                      <a:pt x="167918" y="125477"/>
                      <a:pt x="169764" y="135626"/>
                      <a:pt x="163305" y="136549"/>
                    </a:cubicBezTo>
                    <a:cubicBezTo>
                      <a:pt x="156847" y="137472"/>
                      <a:pt x="151311" y="139317"/>
                      <a:pt x="151311" y="151311"/>
                    </a:cubicBezTo>
                    <a:cubicBezTo>
                      <a:pt x="151311" y="162382"/>
                      <a:pt x="138394" y="159614"/>
                      <a:pt x="135626" y="163305"/>
                    </a:cubicBezTo>
                    <a:cubicBezTo>
                      <a:pt x="133781" y="166996"/>
                      <a:pt x="128245" y="188216"/>
                      <a:pt x="125478" y="190984"/>
                    </a:cubicBezTo>
                    <a:cubicBezTo>
                      <a:pt x="122710" y="193752"/>
                      <a:pt x="105180" y="194674"/>
                      <a:pt x="104257" y="203901"/>
                    </a:cubicBezTo>
                    <a:cubicBezTo>
                      <a:pt x="103334" y="213127"/>
                      <a:pt x="95031" y="224198"/>
                      <a:pt x="89495" y="223276"/>
                    </a:cubicBezTo>
                    <a:cubicBezTo>
                      <a:pt x="83959" y="222353"/>
                      <a:pt x="74733" y="217740"/>
                      <a:pt x="71965" y="224198"/>
                    </a:cubicBezTo>
                    <a:cubicBezTo>
                      <a:pt x="69197" y="230657"/>
                      <a:pt x="55358" y="218663"/>
                      <a:pt x="52590" y="222353"/>
                    </a:cubicBezTo>
                    <a:cubicBezTo>
                      <a:pt x="49822" y="225121"/>
                      <a:pt x="33215" y="238960"/>
                      <a:pt x="33215" y="247264"/>
                    </a:cubicBezTo>
                    <a:cubicBezTo>
                      <a:pt x="33215" y="255568"/>
                      <a:pt x="50744" y="255568"/>
                      <a:pt x="49822" y="265717"/>
                    </a:cubicBezTo>
                    <a:cubicBezTo>
                      <a:pt x="48900" y="275866"/>
                      <a:pt x="56281" y="286937"/>
                      <a:pt x="60894" y="292473"/>
                    </a:cubicBezTo>
                    <a:cubicBezTo>
                      <a:pt x="66429" y="298009"/>
                      <a:pt x="73810" y="310003"/>
                      <a:pt x="70120" y="316461"/>
                    </a:cubicBezTo>
                    <a:cubicBezTo>
                      <a:pt x="66429" y="322919"/>
                      <a:pt x="59971" y="323842"/>
                      <a:pt x="50744" y="321997"/>
                    </a:cubicBezTo>
                    <a:cubicBezTo>
                      <a:pt x="41518" y="320152"/>
                      <a:pt x="42441" y="325687"/>
                      <a:pt x="25834" y="322919"/>
                    </a:cubicBezTo>
                    <a:cubicBezTo>
                      <a:pt x="9226" y="320152"/>
                      <a:pt x="8304" y="332146"/>
                      <a:pt x="1845" y="339527"/>
                    </a:cubicBezTo>
                    <a:cubicBezTo>
                      <a:pt x="1845" y="339527"/>
                      <a:pt x="923" y="340449"/>
                      <a:pt x="0" y="341372"/>
                    </a:cubicBezTo>
                    <a:cubicBezTo>
                      <a:pt x="7381" y="347830"/>
                      <a:pt x="11072" y="358902"/>
                      <a:pt x="23989" y="363515"/>
                    </a:cubicBezTo>
                    <a:cubicBezTo>
                      <a:pt x="38750" y="369051"/>
                      <a:pt x="52590" y="354289"/>
                      <a:pt x="52590" y="365360"/>
                    </a:cubicBezTo>
                    <a:cubicBezTo>
                      <a:pt x="52590" y="376432"/>
                      <a:pt x="17530" y="374587"/>
                      <a:pt x="16608" y="377354"/>
                    </a:cubicBezTo>
                    <a:cubicBezTo>
                      <a:pt x="15685" y="381045"/>
                      <a:pt x="53513" y="426254"/>
                      <a:pt x="71965" y="422563"/>
                    </a:cubicBezTo>
                    <a:cubicBezTo>
                      <a:pt x="90418" y="418873"/>
                      <a:pt x="104257" y="398575"/>
                      <a:pt x="99644" y="395807"/>
                    </a:cubicBezTo>
                    <a:cubicBezTo>
                      <a:pt x="94108" y="393039"/>
                      <a:pt x="102412" y="380122"/>
                      <a:pt x="107947" y="381968"/>
                    </a:cubicBezTo>
                    <a:cubicBezTo>
                      <a:pt x="112561" y="384736"/>
                      <a:pt x="108870" y="404111"/>
                      <a:pt x="114406" y="408724"/>
                    </a:cubicBezTo>
                    <a:cubicBezTo>
                      <a:pt x="119942" y="413337"/>
                      <a:pt x="118097" y="421641"/>
                      <a:pt x="114406" y="432712"/>
                    </a:cubicBezTo>
                    <a:cubicBezTo>
                      <a:pt x="110715" y="443784"/>
                      <a:pt x="118097" y="465004"/>
                      <a:pt x="119019" y="476998"/>
                    </a:cubicBezTo>
                    <a:cubicBezTo>
                      <a:pt x="119942" y="488992"/>
                      <a:pt x="128245" y="506522"/>
                      <a:pt x="131013" y="524052"/>
                    </a:cubicBezTo>
                    <a:cubicBezTo>
                      <a:pt x="133781" y="541582"/>
                      <a:pt x="144853" y="573874"/>
                      <a:pt x="155002" y="593249"/>
                    </a:cubicBezTo>
                    <a:cubicBezTo>
                      <a:pt x="165150" y="612624"/>
                      <a:pt x="173454" y="651375"/>
                      <a:pt x="179912" y="660601"/>
                    </a:cubicBezTo>
                    <a:cubicBezTo>
                      <a:pt x="186371" y="669827"/>
                      <a:pt x="204823" y="697506"/>
                      <a:pt x="204823" y="715036"/>
                    </a:cubicBezTo>
                    <a:cubicBezTo>
                      <a:pt x="204823" y="732566"/>
                      <a:pt x="223276" y="756554"/>
                      <a:pt x="230657" y="761167"/>
                    </a:cubicBezTo>
                    <a:cubicBezTo>
                      <a:pt x="237115" y="765780"/>
                      <a:pt x="251878" y="755631"/>
                      <a:pt x="254645" y="744560"/>
                    </a:cubicBezTo>
                    <a:cubicBezTo>
                      <a:pt x="257413" y="733488"/>
                      <a:pt x="277711" y="729798"/>
                      <a:pt x="278633" y="720572"/>
                    </a:cubicBezTo>
                    <a:cubicBezTo>
                      <a:pt x="279556" y="711345"/>
                      <a:pt x="281401" y="703965"/>
                      <a:pt x="288783" y="703042"/>
                    </a:cubicBezTo>
                    <a:cubicBezTo>
                      <a:pt x="296164" y="702119"/>
                      <a:pt x="296164" y="694738"/>
                      <a:pt x="296164" y="684589"/>
                    </a:cubicBezTo>
                    <a:cubicBezTo>
                      <a:pt x="296164" y="674440"/>
                      <a:pt x="297086" y="660601"/>
                      <a:pt x="303544" y="651375"/>
                    </a:cubicBezTo>
                    <a:cubicBezTo>
                      <a:pt x="310925" y="642148"/>
                      <a:pt x="311848" y="619083"/>
                      <a:pt x="307235" y="608934"/>
                    </a:cubicBezTo>
                    <a:cubicBezTo>
                      <a:pt x="302622" y="599708"/>
                      <a:pt x="305390" y="585868"/>
                      <a:pt x="309080" y="576642"/>
                    </a:cubicBezTo>
                    <a:cubicBezTo>
                      <a:pt x="312771" y="567416"/>
                      <a:pt x="311848" y="555422"/>
                      <a:pt x="318306" y="555422"/>
                    </a:cubicBezTo>
                    <a:cubicBezTo>
                      <a:pt x="325688" y="554499"/>
                      <a:pt x="336759" y="548040"/>
                      <a:pt x="344140" y="537892"/>
                    </a:cubicBezTo>
                    <a:cubicBezTo>
                      <a:pt x="351521" y="527743"/>
                      <a:pt x="375509" y="512981"/>
                      <a:pt x="383813" y="506522"/>
                    </a:cubicBezTo>
                    <a:cubicBezTo>
                      <a:pt x="392116" y="499141"/>
                      <a:pt x="417950" y="476998"/>
                      <a:pt x="425331" y="464082"/>
                    </a:cubicBezTo>
                    <a:cubicBezTo>
                      <a:pt x="432712" y="451165"/>
                      <a:pt x="454856" y="447474"/>
                      <a:pt x="465004" y="436403"/>
                    </a:cubicBezTo>
                    <a:cubicBezTo>
                      <a:pt x="475153" y="426254"/>
                      <a:pt x="471463" y="420718"/>
                      <a:pt x="473308" y="409646"/>
                    </a:cubicBezTo>
                    <a:cubicBezTo>
                      <a:pt x="475153" y="398575"/>
                      <a:pt x="507445" y="393962"/>
                      <a:pt x="519439" y="393962"/>
                    </a:cubicBezTo>
                    <a:cubicBezTo>
                      <a:pt x="522207" y="393962"/>
                      <a:pt x="524053" y="393962"/>
                      <a:pt x="525897" y="393039"/>
                    </a:cubicBezTo>
                    <a:cubicBezTo>
                      <a:pt x="525897" y="374587"/>
                      <a:pt x="520362" y="353366"/>
                      <a:pt x="516671" y="34414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0" name="Google Shape;980;p66"/>
              <p:cNvSpPr/>
              <p:nvPr/>
            </p:nvSpPr>
            <p:spPr>
              <a:xfrm>
                <a:off x="8067465" y="2535104"/>
                <a:ext cx="286986" cy="118688"/>
              </a:xfrm>
              <a:custGeom>
                <a:avLst/>
                <a:gdLst/>
                <a:ahLst/>
                <a:cxnLst/>
                <a:rect l="l" t="t" r="r" b="b"/>
                <a:pathLst>
                  <a:path w="286986" h="118688" extrusionOk="0">
                    <a:moveTo>
                      <a:pt x="263921" y="22219"/>
                    </a:moveTo>
                    <a:cubicBezTo>
                      <a:pt x="253773" y="10225"/>
                      <a:pt x="251005" y="18528"/>
                      <a:pt x="239011" y="14838"/>
                    </a:cubicBezTo>
                    <a:cubicBezTo>
                      <a:pt x="227016" y="12070"/>
                      <a:pt x="180885" y="7457"/>
                      <a:pt x="171659" y="11147"/>
                    </a:cubicBezTo>
                    <a:cubicBezTo>
                      <a:pt x="162432" y="14838"/>
                      <a:pt x="143057" y="3766"/>
                      <a:pt x="136599" y="998"/>
                    </a:cubicBezTo>
                    <a:cubicBezTo>
                      <a:pt x="130140" y="-1770"/>
                      <a:pt x="110765" y="998"/>
                      <a:pt x="109843" y="12070"/>
                    </a:cubicBezTo>
                    <a:cubicBezTo>
                      <a:pt x="108920" y="23141"/>
                      <a:pt x="100617" y="23141"/>
                      <a:pt x="86777" y="15760"/>
                    </a:cubicBezTo>
                    <a:cubicBezTo>
                      <a:pt x="72938" y="8379"/>
                      <a:pt x="51717" y="8379"/>
                      <a:pt x="51717" y="16683"/>
                    </a:cubicBezTo>
                    <a:cubicBezTo>
                      <a:pt x="50795" y="24064"/>
                      <a:pt x="40646" y="32368"/>
                      <a:pt x="35110" y="34213"/>
                    </a:cubicBezTo>
                    <a:cubicBezTo>
                      <a:pt x="33265" y="35136"/>
                      <a:pt x="30497" y="41594"/>
                      <a:pt x="26807" y="48975"/>
                    </a:cubicBezTo>
                    <a:cubicBezTo>
                      <a:pt x="31420" y="50820"/>
                      <a:pt x="33265" y="54511"/>
                      <a:pt x="36033" y="57278"/>
                    </a:cubicBezTo>
                    <a:cubicBezTo>
                      <a:pt x="41568" y="63737"/>
                      <a:pt x="54485" y="62814"/>
                      <a:pt x="56330" y="56356"/>
                    </a:cubicBezTo>
                    <a:cubicBezTo>
                      <a:pt x="58176" y="49898"/>
                      <a:pt x="80319" y="62814"/>
                      <a:pt x="92313" y="72963"/>
                    </a:cubicBezTo>
                    <a:cubicBezTo>
                      <a:pt x="104307" y="83112"/>
                      <a:pt x="85854" y="75731"/>
                      <a:pt x="81241" y="85880"/>
                    </a:cubicBezTo>
                    <a:cubicBezTo>
                      <a:pt x="75706" y="96029"/>
                      <a:pt x="60943" y="85880"/>
                      <a:pt x="56330" y="89570"/>
                    </a:cubicBezTo>
                    <a:cubicBezTo>
                      <a:pt x="52640" y="93261"/>
                      <a:pt x="25884" y="96029"/>
                      <a:pt x="18503" y="95106"/>
                    </a:cubicBezTo>
                    <a:cubicBezTo>
                      <a:pt x="11122" y="94184"/>
                      <a:pt x="-872" y="105255"/>
                      <a:pt x="50" y="110791"/>
                    </a:cubicBezTo>
                    <a:cubicBezTo>
                      <a:pt x="973" y="116327"/>
                      <a:pt x="27729" y="108023"/>
                      <a:pt x="36955" y="113559"/>
                    </a:cubicBezTo>
                    <a:cubicBezTo>
                      <a:pt x="46182" y="120017"/>
                      <a:pt x="55408" y="107100"/>
                      <a:pt x="60943" y="114481"/>
                    </a:cubicBezTo>
                    <a:cubicBezTo>
                      <a:pt x="66479" y="121862"/>
                      <a:pt x="77551" y="116327"/>
                      <a:pt x="82164" y="118172"/>
                    </a:cubicBezTo>
                    <a:cubicBezTo>
                      <a:pt x="87700" y="120017"/>
                      <a:pt x="115379" y="116327"/>
                      <a:pt x="116301" y="116327"/>
                    </a:cubicBezTo>
                    <a:cubicBezTo>
                      <a:pt x="119069" y="112636"/>
                      <a:pt x="120914" y="108023"/>
                      <a:pt x="120914" y="103410"/>
                    </a:cubicBezTo>
                    <a:cubicBezTo>
                      <a:pt x="120914" y="96029"/>
                      <a:pt x="126450" y="97874"/>
                      <a:pt x="132909" y="96029"/>
                    </a:cubicBezTo>
                    <a:cubicBezTo>
                      <a:pt x="139367" y="94184"/>
                      <a:pt x="143057" y="86803"/>
                      <a:pt x="147671" y="86803"/>
                    </a:cubicBezTo>
                    <a:cubicBezTo>
                      <a:pt x="152284" y="86803"/>
                      <a:pt x="158742" y="79422"/>
                      <a:pt x="163355" y="81267"/>
                    </a:cubicBezTo>
                    <a:cubicBezTo>
                      <a:pt x="167968" y="83112"/>
                      <a:pt x="173504" y="91416"/>
                      <a:pt x="179962" y="86803"/>
                    </a:cubicBezTo>
                    <a:cubicBezTo>
                      <a:pt x="186421" y="82190"/>
                      <a:pt x="187343" y="85880"/>
                      <a:pt x="195647" y="76654"/>
                    </a:cubicBezTo>
                    <a:cubicBezTo>
                      <a:pt x="203951" y="67427"/>
                      <a:pt x="208564" y="68350"/>
                      <a:pt x="219635" y="69273"/>
                    </a:cubicBezTo>
                    <a:cubicBezTo>
                      <a:pt x="231629" y="70195"/>
                      <a:pt x="237165" y="64660"/>
                      <a:pt x="240856" y="57278"/>
                    </a:cubicBezTo>
                    <a:cubicBezTo>
                      <a:pt x="244546" y="49898"/>
                      <a:pt x="254695" y="49898"/>
                      <a:pt x="261154" y="45284"/>
                    </a:cubicBezTo>
                    <a:cubicBezTo>
                      <a:pt x="267612" y="40671"/>
                      <a:pt x="280529" y="35136"/>
                      <a:pt x="284219" y="33290"/>
                    </a:cubicBezTo>
                    <a:cubicBezTo>
                      <a:pt x="286065" y="32368"/>
                      <a:pt x="286987" y="30522"/>
                      <a:pt x="286987" y="27754"/>
                    </a:cubicBezTo>
                    <a:cubicBezTo>
                      <a:pt x="275916" y="23141"/>
                      <a:pt x="272225" y="31445"/>
                      <a:pt x="263921" y="22219"/>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1" name="Google Shape;981;p66"/>
              <p:cNvSpPr/>
              <p:nvPr/>
            </p:nvSpPr>
            <p:spPr>
              <a:xfrm>
                <a:off x="8294481" y="2760237"/>
                <a:ext cx="60075" cy="57266"/>
              </a:xfrm>
              <a:custGeom>
                <a:avLst/>
                <a:gdLst/>
                <a:ahLst/>
                <a:cxnLst/>
                <a:rect l="l" t="t" r="r" b="b"/>
                <a:pathLst>
                  <a:path w="60075" h="57266" extrusionOk="0">
                    <a:moveTo>
                      <a:pt x="29524" y="64"/>
                    </a:moveTo>
                    <a:cubicBezTo>
                      <a:pt x="20298" y="-859"/>
                      <a:pt x="2768" y="8368"/>
                      <a:pt x="0" y="16671"/>
                    </a:cubicBezTo>
                    <a:cubicBezTo>
                      <a:pt x="1845" y="18517"/>
                      <a:pt x="3691" y="21284"/>
                      <a:pt x="4613" y="24052"/>
                    </a:cubicBezTo>
                    <a:cubicBezTo>
                      <a:pt x="6459" y="31433"/>
                      <a:pt x="12917" y="36969"/>
                      <a:pt x="20298" y="41582"/>
                    </a:cubicBezTo>
                    <a:cubicBezTo>
                      <a:pt x="24911" y="44350"/>
                      <a:pt x="23989" y="50808"/>
                      <a:pt x="23066" y="57267"/>
                    </a:cubicBezTo>
                    <a:cubicBezTo>
                      <a:pt x="26756" y="57267"/>
                      <a:pt x="31370" y="56344"/>
                      <a:pt x="34137" y="56344"/>
                    </a:cubicBezTo>
                    <a:cubicBezTo>
                      <a:pt x="41518" y="54499"/>
                      <a:pt x="58126" y="31433"/>
                      <a:pt x="59971" y="24975"/>
                    </a:cubicBezTo>
                    <a:cubicBezTo>
                      <a:pt x="61816" y="18517"/>
                      <a:pt x="38750" y="987"/>
                      <a:pt x="29524" y="6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2" name="Google Shape;982;p66"/>
              <p:cNvSpPr/>
              <p:nvPr/>
            </p:nvSpPr>
            <p:spPr>
              <a:xfrm>
                <a:off x="9468063" y="2543483"/>
                <a:ext cx="178989" cy="166155"/>
              </a:xfrm>
              <a:custGeom>
                <a:avLst/>
                <a:gdLst/>
                <a:ahLst/>
                <a:cxnLst/>
                <a:rect l="l" t="t" r="r" b="b"/>
                <a:pathLst>
                  <a:path w="178989" h="166155" extrusionOk="0">
                    <a:moveTo>
                      <a:pt x="171609" y="8304"/>
                    </a:moveTo>
                    <a:cubicBezTo>
                      <a:pt x="161460" y="11994"/>
                      <a:pt x="157770" y="0"/>
                      <a:pt x="149466" y="0"/>
                    </a:cubicBezTo>
                    <a:cubicBezTo>
                      <a:pt x="141162" y="0"/>
                      <a:pt x="143007" y="20298"/>
                      <a:pt x="134704" y="20298"/>
                    </a:cubicBezTo>
                    <a:cubicBezTo>
                      <a:pt x="126400" y="20298"/>
                      <a:pt x="128245" y="32292"/>
                      <a:pt x="116251" y="34137"/>
                    </a:cubicBezTo>
                    <a:cubicBezTo>
                      <a:pt x="104257" y="35982"/>
                      <a:pt x="101489" y="35982"/>
                      <a:pt x="106102" y="44286"/>
                    </a:cubicBezTo>
                    <a:cubicBezTo>
                      <a:pt x="110715" y="52590"/>
                      <a:pt x="99644" y="48899"/>
                      <a:pt x="89495" y="48899"/>
                    </a:cubicBezTo>
                    <a:cubicBezTo>
                      <a:pt x="79346" y="48899"/>
                      <a:pt x="79346" y="42441"/>
                      <a:pt x="72888" y="42441"/>
                    </a:cubicBezTo>
                    <a:cubicBezTo>
                      <a:pt x="66429" y="42441"/>
                      <a:pt x="60894" y="54435"/>
                      <a:pt x="56281" y="60893"/>
                    </a:cubicBezTo>
                    <a:cubicBezTo>
                      <a:pt x="51667" y="67352"/>
                      <a:pt x="17530" y="83036"/>
                      <a:pt x="7381" y="87650"/>
                    </a:cubicBezTo>
                    <a:cubicBezTo>
                      <a:pt x="4613" y="89495"/>
                      <a:pt x="1845" y="93185"/>
                      <a:pt x="0" y="98721"/>
                    </a:cubicBezTo>
                    <a:cubicBezTo>
                      <a:pt x="11994" y="99644"/>
                      <a:pt x="23989" y="107025"/>
                      <a:pt x="29524" y="113483"/>
                    </a:cubicBezTo>
                    <a:cubicBezTo>
                      <a:pt x="36905" y="122709"/>
                      <a:pt x="21220" y="132858"/>
                      <a:pt x="13839" y="141162"/>
                    </a:cubicBezTo>
                    <a:cubicBezTo>
                      <a:pt x="6459" y="149466"/>
                      <a:pt x="18453" y="150388"/>
                      <a:pt x="18453" y="156847"/>
                    </a:cubicBezTo>
                    <a:cubicBezTo>
                      <a:pt x="18453" y="164227"/>
                      <a:pt x="27679" y="169763"/>
                      <a:pt x="31370" y="163305"/>
                    </a:cubicBezTo>
                    <a:cubicBezTo>
                      <a:pt x="35060" y="156847"/>
                      <a:pt x="40596" y="159614"/>
                      <a:pt x="51667" y="159614"/>
                    </a:cubicBezTo>
                    <a:cubicBezTo>
                      <a:pt x="54435" y="159614"/>
                      <a:pt x="56281" y="161460"/>
                      <a:pt x="58125" y="163305"/>
                    </a:cubicBezTo>
                    <a:cubicBezTo>
                      <a:pt x="63661" y="158692"/>
                      <a:pt x="71042" y="154079"/>
                      <a:pt x="73810" y="151311"/>
                    </a:cubicBezTo>
                    <a:cubicBezTo>
                      <a:pt x="77501" y="147620"/>
                      <a:pt x="88573" y="145775"/>
                      <a:pt x="97799" y="145775"/>
                    </a:cubicBezTo>
                    <a:cubicBezTo>
                      <a:pt x="103334" y="145775"/>
                      <a:pt x="107025" y="143930"/>
                      <a:pt x="111638" y="140239"/>
                    </a:cubicBezTo>
                    <a:cubicBezTo>
                      <a:pt x="101489" y="129168"/>
                      <a:pt x="92263" y="120864"/>
                      <a:pt x="88573" y="119019"/>
                    </a:cubicBezTo>
                    <a:cubicBezTo>
                      <a:pt x="79346" y="113483"/>
                      <a:pt x="84882" y="98721"/>
                      <a:pt x="95953" y="95953"/>
                    </a:cubicBezTo>
                    <a:cubicBezTo>
                      <a:pt x="107025" y="93185"/>
                      <a:pt x="132859" y="72887"/>
                      <a:pt x="141162" y="68274"/>
                    </a:cubicBezTo>
                    <a:cubicBezTo>
                      <a:pt x="149466" y="63661"/>
                      <a:pt x="143930" y="48899"/>
                      <a:pt x="150388" y="36905"/>
                    </a:cubicBezTo>
                    <a:cubicBezTo>
                      <a:pt x="154079" y="30447"/>
                      <a:pt x="166996" y="18453"/>
                      <a:pt x="178990" y="9226"/>
                    </a:cubicBezTo>
                    <a:cubicBezTo>
                      <a:pt x="176222" y="8304"/>
                      <a:pt x="173454" y="8304"/>
                      <a:pt x="171609" y="830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3" name="Google Shape;983;p66"/>
              <p:cNvSpPr/>
              <p:nvPr/>
            </p:nvSpPr>
            <p:spPr>
              <a:xfrm>
                <a:off x="8348916" y="2924197"/>
                <a:ext cx="195959" cy="111016"/>
              </a:xfrm>
              <a:custGeom>
                <a:avLst/>
                <a:gdLst/>
                <a:ahLst/>
                <a:cxnLst/>
                <a:rect l="l" t="t" r="r" b="b"/>
                <a:pathLst>
                  <a:path w="195959" h="111016" extrusionOk="0">
                    <a:moveTo>
                      <a:pt x="195597" y="72296"/>
                    </a:moveTo>
                    <a:cubicBezTo>
                      <a:pt x="193752" y="72296"/>
                      <a:pt x="191906" y="72296"/>
                      <a:pt x="190061" y="72296"/>
                    </a:cubicBezTo>
                    <a:cubicBezTo>
                      <a:pt x="175299" y="73218"/>
                      <a:pt x="166073" y="64915"/>
                      <a:pt x="155924" y="65837"/>
                    </a:cubicBezTo>
                    <a:cubicBezTo>
                      <a:pt x="145775" y="66760"/>
                      <a:pt x="118096" y="55688"/>
                      <a:pt x="106102" y="45540"/>
                    </a:cubicBezTo>
                    <a:cubicBezTo>
                      <a:pt x="94108" y="35391"/>
                      <a:pt x="60893" y="15093"/>
                      <a:pt x="52590" y="6789"/>
                    </a:cubicBezTo>
                    <a:cubicBezTo>
                      <a:pt x="44286" y="-1514"/>
                      <a:pt x="33214" y="-1514"/>
                      <a:pt x="31370" y="3099"/>
                    </a:cubicBezTo>
                    <a:cubicBezTo>
                      <a:pt x="30447" y="6789"/>
                      <a:pt x="23988" y="6789"/>
                      <a:pt x="15685" y="7712"/>
                    </a:cubicBezTo>
                    <a:cubicBezTo>
                      <a:pt x="13839" y="11402"/>
                      <a:pt x="3691" y="16938"/>
                      <a:pt x="3691" y="22474"/>
                    </a:cubicBezTo>
                    <a:cubicBezTo>
                      <a:pt x="3691" y="28932"/>
                      <a:pt x="0" y="37236"/>
                      <a:pt x="0" y="41849"/>
                    </a:cubicBezTo>
                    <a:cubicBezTo>
                      <a:pt x="0" y="47385"/>
                      <a:pt x="10149" y="48308"/>
                      <a:pt x="12917" y="51998"/>
                    </a:cubicBezTo>
                    <a:cubicBezTo>
                      <a:pt x="15685" y="55688"/>
                      <a:pt x="32292" y="58456"/>
                      <a:pt x="33214" y="62147"/>
                    </a:cubicBezTo>
                    <a:cubicBezTo>
                      <a:pt x="34137" y="65837"/>
                      <a:pt x="45209" y="71373"/>
                      <a:pt x="52590" y="72296"/>
                    </a:cubicBezTo>
                    <a:cubicBezTo>
                      <a:pt x="59971" y="73218"/>
                      <a:pt x="70119" y="81522"/>
                      <a:pt x="73810" y="84290"/>
                    </a:cubicBezTo>
                    <a:cubicBezTo>
                      <a:pt x="77501" y="87058"/>
                      <a:pt x="93185" y="80600"/>
                      <a:pt x="98721" y="80600"/>
                    </a:cubicBezTo>
                    <a:cubicBezTo>
                      <a:pt x="104257" y="80600"/>
                      <a:pt x="111638" y="89826"/>
                      <a:pt x="113483" y="95361"/>
                    </a:cubicBezTo>
                    <a:cubicBezTo>
                      <a:pt x="114406" y="100897"/>
                      <a:pt x="141162" y="103665"/>
                      <a:pt x="147620" y="108278"/>
                    </a:cubicBezTo>
                    <a:cubicBezTo>
                      <a:pt x="154079" y="113814"/>
                      <a:pt x="186371" y="110124"/>
                      <a:pt x="192829" y="104588"/>
                    </a:cubicBezTo>
                    <a:cubicBezTo>
                      <a:pt x="199287" y="98129"/>
                      <a:pt x="193752" y="87058"/>
                      <a:pt x="193752" y="77832"/>
                    </a:cubicBezTo>
                    <a:cubicBezTo>
                      <a:pt x="193752" y="75064"/>
                      <a:pt x="194674" y="73218"/>
                      <a:pt x="195597" y="7229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4" name="Google Shape;984;p66"/>
              <p:cNvSpPr/>
              <p:nvPr/>
            </p:nvSpPr>
            <p:spPr>
              <a:xfrm>
                <a:off x="8635853" y="2978039"/>
                <a:ext cx="224198" cy="486348"/>
              </a:xfrm>
              <a:custGeom>
                <a:avLst/>
                <a:gdLst/>
                <a:ahLst/>
                <a:cxnLst/>
                <a:rect l="l" t="t" r="r" b="b"/>
                <a:pathLst>
                  <a:path w="224198" h="486348" extrusionOk="0">
                    <a:moveTo>
                      <a:pt x="181758" y="443785"/>
                    </a:moveTo>
                    <a:cubicBezTo>
                      <a:pt x="181758" y="433637"/>
                      <a:pt x="173454" y="432714"/>
                      <a:pt x="173454" y="424410"/>
                    </a:cubicBezTo>
                    <a:cubicBezTo>
                      <a:pt x="173454" y="416106"/>
                      <a:pt x="173454" y="402267"/>
                      <a:pt x="163305" y="393041"/>
                    </a:cubicBezTo>
                    <a:cubicBezTo>
                      <a:pt x="153156" y="383815"/>
                      <a:pt x="147620" y="370898"/>
                      <a:pt x="154079" y="365362"/>
                    </a:cubicBezTo>
                    <a:cubicBezTo>
                      <a:pt x="160537" y="359826"/>
                      <a:pt x="155002" y="345987"/>
                      <a:pt x="157770" y="346909"/>
                    </a:cubicBezTo>
                    <a:cubicBezTo>
                      <a:pt x="160537" y="347832"/>
                      <a:pt x="165150" y="337683"/>
                      <a:pt x="158692" y="334915"/>
                    </a:cubicBezTo>
                    <a:cubicBezTo>
                      <a:pt x="152233" y="332148"/>
                      <a:pt x="158692" y="319231"/>
                      <a:pt x="153156" y="317386"/>
                    </a:cubicBezTo>
                    <a:cubicBezTo>
                      <a:pt x="147620" y="315540"/>
                      <a:pt x="133781" y="298933"/>
                      <a:pt x="133781" y="293397"/>
                    </a:cubicBezTo>
                    <a:cubicBezTo>
                      <a:pt x="133781" y="287861"/>
                      <a:pt x="137472" y="259260"/>
                      <a:pt x="139317" y="251879"/>
                    </a:cubicBezTo>
                    <a:cubicBezTo>
                      <a:pt x="140239" y="244498"/>
                      <a:pt x="150389" y="243575"/>
                      <a:pt x="154079" y="243575"/>
                    </a:cubicBezTo>
                    <a:cubicBezTo>
                      <a:pt x="157770" y="243575"/>
                      <a:pt x="169764" y="244498"/>
                      <a:pt x="173454" y="237117"/>
                    </a:cubicBezTo>
                    <a:cubicBezTo>
                      <a:pt x="177144" y="229736"/>
                      <a:pt x="194675" y="228813"/>
                      <a:pt x="197442" y="224200"/>
                    </a:cubicBezTo>
                    <a:cubicBezTo>
                      <a:pt x="199288" y="218664"/>
                      <a:pt x="210359" y="218664"/>
                      <a:pt x="210359" y="213129"/>
                    </a:cubicBezTo>
                    <a:cubicBezTo>
                      <a:pt x="210359" y="206670"/>
                      <a:pt x="223276" y="191908"/>
                      <a:pt x="223276" y="191908"/>
                    </a:cubicBezTo>
                    <a:cubicBezTo>
                      <a:pt x="223276" y="191908"/>
                      <a:pt x="223276" y="191908"/>
                      <a:pt x="224199" y="191908"/>
                    </a:cubicBezTo>
                    <a:cubicBezTo>
                      <a:pt x="222353" y="189140"/>
                      <a:pt x="219586" y="191908"/>
                      <a:pt x="212204" y="194676"/>
                    </a:cubicBezTo>
                    <a:cubicBezTo>
                      <a:pt x="200210" y="199289"/>
                      <a:pt x="194675" y="192831"/>
                      <a:pt x="195597" y="186372"/>
                    </a:cubicBezTo>
                    <a:cubicBezTo>
                      <a:pt x="196520" y="179914"/>
                      <a:pt x="187294" y="178992"/>
                      <a:pt x="180835" y="178992"/>
                    </a:cubicBezTo>
                    <a:cubicBezTo>
                      <a:pt x="174377" y="178992"/>
                      <a:pt x="178067" y="168843"/>
                      <a:pt x="180835" y="161462"/>
                    </a:cubicBezTo>
                    <a:cubicBezTo>
                      <a:pt x="183603" y="154080"/>
                      <a:pt x="178067" y="150390"/>
                      <a:pt x="170686" y="149467"/>
                    </a:cubicBezTo>
                    <a:cubicBezTo>
                      <a:pt x="163305" y="148545"/>
                      <a:pt x="159615" y="132860"/>
                      <a:pt x="162383" y="128247"/>
                    </a:cubicBezTo>
                    <a:cubicBezTo>
                      <a:pt x="165150" y="123634"/>
                      <a:pt x="146698" y="119943"/>
                      <a:pt x="138394" y="123634"/>
                    </a:cubicBezTo>
                    <a:cubicBezTo>
                      <a:pt x="130091" y="127324"/>
                      <a:pt x="135626" y="116253"/>
                      <a:pt x="133781" y="110717"/>
                    </a:cubicBezTo>
                    <a:cubicBezTo>
                      <a:pt x="131936" y="105181"/>
                      <a:pt x="143930" y="84883"/>
                      <a:pt x="155002" y="74735"/>
                    </a:cubicBezTo>
                    <a:cubicBezTo>
                      <a:pt x="166073" y="64586"/>
                      <a:pt x="161460" y="48901"/>
                      <a:pt x="161460" y="36907"/>
                    </a:cubicBezTo>
                    <a:cubicBezTo>
                      <a:pt x="161460" y="24913"/>
                      <a:pt x="155924" y="23990"/>
                      <a:pt x="151311" y="23990"/>
                    </a:cubicBezTo>
                    <a:cubicBezTo>
                      <a:pt x="146698" y="23990"/>
                      <a:pt x="145776" y="16609"/>
                      <a:pt x="145776" y="9228"/>
                    </a:cubicBezTo>
                    <a:cubicBezTo>
                      <a:pt x="145776" y="1847"/>
                      <a:pt x="134704" y="-2766"/>
                      <a:pt x="128245" y="1847"/>
                    </a:cubicBezTo>
                    <a:cubicBezTo>
                      <a:pt x="127323" y="2770"/>
                      <a:pt x="125478" y="3692"/>
                      <a:pt x="123632" y="4615"/>
                    </a:cubicBezTo>
                    <a:cubicBezTo>
                      <a:pt x="123632" y="4615"/>
                      <a:pt x="124555" y="4615"/>
                      <a:pt x="124555" y="4615"/>
                    </a:cubicBezTo>
                    <a:cubicBezTo>
                      <a:pt x="124555" y="4615"/>
                      <a:pt x="122710" y="14764"/>
                      <a:pt x="118097" y="16609"/>
                    </a:cubicBezTo>
                    <a:cubicBezTo>
                      <a:pt x="114406" y="18454"/>
                      <a:pt x="114406" y="24913"/>
                      <a:pt x="119942" y="34139"/>
                    </a:cubicBezTo>
                    <a:cubicBezTo>
                      <a:pt x="126400" y="43365"/>
                      <a:pt x="110715" y="39675"/>
                      <a:pt x="108870" y="34139"/>
                    </a:cubicBezTo>
                    <a:cubicBezTo>
                      <a:pt x="107025" y="28603"/>
                      <a:pt x="94108" y="36907"/>
                      <a:pt x="87650" y="43365"/>
                    </a:cubicBezTo>
                    <a:cubicBezTo>
                      <a:pt x="80269" y="49824"/>
                      <a:pt x="70120" y="52591"/>
                      <a:pt x="70120" y="63663"/>
                    </a:cubicBezTo>
                    <a:cubicBezTo>
                      <a:pt x="70120" y="74735"/>
                      <a:pt x="60894" y="85806"/>
                      <a:pt x="62739" y="95032"/>
                    </a:cubicBezTo>
                    <a:cubicBezTo>
                      <a:pt x="64584" y="104259"/>
                      <a:pt x="52590" y="121789"/>
                      <a:pt x="53513" y="127324"/>
                    </a:cubicBezTo>
                    <a:cubicBezTo>
                      <a:pt x="54435" y="132860"/>
                      <a:pt x="35983" y="126402"/>
                      <a:pt x="33215" y="126402"/>
                    </a:cubicBezTo>
                    <a:cubicBezTo>
                      <a:pt x="30447" y="126402"/>
                      <a:pt x="32292" y="145777"/>
                      <a:pt x="27679" y="152235"/>
                    </a:cubicBezTo>
                    <a:cubicBezTo>
                      <a:pt x="23989" y="158694"/>
                      <a:pt x="26756" y="179914"/>
                      <a:pt x="20298" y="179914"/>
                    </a:cubicBezTo>
                    <a:cubicBezTo>
                      <a:pt x="13839" y="179914"/>
                      <a:pt x="9226" y="199289"/>
                      <a:pt x="9226" y="199289"/>
                    </a:cubicBezTo>
                    <a:cubicBezTo>
                      <a:pt x="9226" y="199289"/>
                      <a:pt x="4613" y="202980"/>
                      <a:pt x="0" y="206670"/>
                    </a:cubicBezTo>
                    <a:cubicBezTo>
                      <a:pt x="4613" y="216819"/>
                      <a:pt x="13839" y="227891"/>
                      <a:pt x="23989" y="232504"/>
                    </a:cubicBezTo>
                    <a:cubicBezTo>
                      <a:pt x="38750" y="238962"/>
                      <a:pt x="48900" y="269409"/>
                      <a:pt x="53513" y="285094"/>
                    </a:cubicBezTo>
                    <a:cubicBezTo>
                      <a:pt x="58126" y="300778"/>
                      <a:pt x="55358" y="317386"/>
                      <a:pt x="49822" y="326612"/>
                    </a:cubicBezTo>
                    <a:cubicBezTo>
                      <a:pt x="44287" y="335838"/>
                      <a:pt x="51667" y="335838"/>
                      <a:pt x="60894" y="340451"/>
                    </a:cubicBezTo>
                    <a:cubicBezTo>
                      <a:pt x="70120" y="345064"/>
                      <a:pt x="79346" y="346909"/>
                      <a:pt x="86727" y="337683"/>
                    </a:cubicBezTo>
                    <a:cubicBezTo>
                      <a:pt x="93186" y="328457"/>
                      <a:pt x="107025" y="321999"/>
                      <a:pt x="108870" y="311850"/>
                    </a:cubicBezTo>
                    <a:cubicBezTo>
                      <a:pt x="110715" y="301701"/>
                      <a:pt x="117174" y="316463"/>
                      <a:pt x="122710" y="321999"/>
                    </a:cubicBezTo>
                    <a:cubicBezTo>
                      <a:pt x="128245" y="327535"/>
                      <a:pt x="131936" y="337683"/>
                      <a:pt x="132859" y="350600"/>
                    </a:cubicBezTo>
                    <a:cubicBezTo>
                      <a:pt x="133781" y="363517"/>
                      <a:pt x="135626" y="396732"/>
                      <a:pt x="146698" y="406880"/>
                    </a:cubicBezTo>
                    <a:cubicBezTo>
                      <a:pt x="157770" y="417029"/>
                      <a:pt x="159615" y="440095"/>
                      <a:pt x="156847" y="448398"/>
                    </a:cubicBezTo>
                    <a:cubicBezTo>
                      <a:pt x="154079" y="456702"/>
                      <a:pt x="162383" y="470542"/>
                      <a:pt x="160537" y="478845"/>
                    </a:cubicBezTo>
                    <a:cubicBezTo>
                      <a:pt x="159615" y="480690"/>
                      <a:pt x="159615" y="483458"/>
                      <a:pt x="158692" y="486226"/>
                    </a:cubicBezTo>
                    <a:cubicBezTo>
                      <a:pt x="169764" y="488994"/>
                      <a:pt x="181758" y="443785"/>
                      <a:pt x="181758" y="4437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5" name="Google Shape;985;p66"/>
              <p:cNvSpPr/>
              <p:nvPr/>
            </p:nvSpPr>
            <p:spPr>
              <a:xfrm>
                <a:off x="8562966" y="2985347"/>
                <a:ext cx="75871" cy="42641"/>
              </a:xfrm>
              <a:custGeom>
                <a:avLst/>
                <a:gdLst/>
                <a:ahLst/>
                <a:cxnLst/>
                <a:rect l="l" t="t" r="r" b="b"/>
                <a:pathLst>
                  <a:path w="75871" h="42641" extrusionOk="0">
                    <a:moveTo>
                      <a:pt x="75656" y="13914"/>
                    </a:moveTo>
                    <a:cubicBezTo>
                      <a:pt x="59971" y="75"/>
                      <a:pt x="56280" y="11146"/>
                      <a:pt x="45208" y="5611"/>
                    </a:cubicBezTo>
                    <a:cubicBezTo>
                      <a:pt x="34137" y="75"/>
                      <a:pt x="28601" y="-1770"/>
                      <a:pt x="23988" y="1920"/>
                    </a:cubicBezTo>
                    <a:cubicBezTo>
                      <a:pt x="19375" y="5611"/>
                      <a:pt x="11072" y="5611"/>
                      <a:pt x="5536" y="18527"/>
                    </a:cubicBezTo>
                    <a:cubicBezTo>
                      <a:pt x="3690" y="23140"/>
                      <a:pt x="1845" y="26831"/>
                      <a:pt x="0" y="29599"/>
                    </a:cubicBezTo>
                    <a:cubicBezTo>
                      <a:pt x="1845" y="33289"/>
                      <a:pt x="4613" y="36057"/>
                      <a:pt x="6459" y="36057"/>
                    </a:cubicBezTo>
                    <a:cubicBezTo>
                      <a:pt x="10149" y="35135"/>
                      <a:pt x="15685" y="42516"/>
                      <a:pt x="23988" y="39748"/>
                    </a:cubicBezTo>
                    <a:cubicBezTo>
                      <a:pt x="32292" y="37903"/>
                      <a:pt x="36905" y="45283"/>
                      <a:pt x="48899" y="41593"/>
                    </a:cubicBezTo>
                    <a:cubicBezTo>
                      <a:pt x="59971" y="38825"/>
                      <a:pt x="70119" y="45283"/>
                      <a:pt x="74733" y="38825"/>
                    </a:cubicBezTo>
                    <a:cubicBezTo>
                      <a:pt x="78423" y="31444"/>
                      <a:pt x="71965" y="16682"/>
                      <a:pt x="71965" y="16682"/>
                    </a:cubicBezTo>
                    <a:cubicBezTo>
                      <a:pt x="71965" y="16682"/>
                      <a:pt x="72887" y="14837"/>
                      <a:pt x="75656" y="1391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6" name="Google Shape;986;p66"/>
              <p:cNvSpPr/>
              <p:nvPr/>
            </p:nvSpPr>
            <p:spPr>
              <a:xfrm>
                <a:off x="8889576" y="3123311"/>
                <a:ext cx="186644" cy="393292"/>
              </a:xfrm>
              <a:custGeom>
                <a:avLst/>
                <a:gdLst/>
                <a:ahLst/>
                <a:cxnLst/>
                <a:rect l="l" t="t" r="r" b="b"/>
                <a:pathLst>
                  <a:path w="186644" h="393292" extrusionOk="0">
                    <a:moveTo>
                      <a:pt x="141162" y="46636"/>
                    </a:moveTo>
                    <a:cubicBezTo>
                      <a:pt x="133781" y="45713"/>
                      <a:pt x="115328" y="31874"/>
                      <a:pt x="115328" y="27261"/>
                    </a:cubicBezTo>
                    <a:cubicBezTo>
                      <a:pt x="115328" y="21725"/>
                      <a:pt x="124555" y="14344"/>
                      <a:pt x="107947" y="11576"/>
                    </a:cubicBezTo>
                    <a:cubicBezTo>
                      <a:pt x="91340" y="9731"/>
                      <a:pt x="89495" y="3272"/>
                      <a:pt x="86727" y="505"/>
                    </a:cubicBezTo>
                    <a:cubicBezTo>
                      <a:pt x="83959" y="-2263"/>
                      <a:pt x="70120" y="6963"/>
                      <a:pt x="66429" y="13421"/>
                    </a:cubicBezTo>
                    <a:cubicBezTo>
                      <a:pt x="62739" y="20802"/>
                      <a:pt x="58126" y="11576"/>
                      <a:pt x="48900" y="16189"/>
                    </a:cubicBezTo>
                    <a:cubicBezTo>
                      <a:pt x="39673" y="21725"/>
                      <a:pt x="30447" y="8808"/>
                      <a:pt x="26756" y="16189"/>
                    </a:cubicBezTo>
                    <a:cubicBezTo>
                      <a:pt x="23066" y="23570"/>
                      <a:pt x="11995" y="12499"/>
                      <a:pt x="7381" y="18034"/>
                    </a:cubicBezTo>
                    <a:cubicBezTo>
                      <a:pt x="5536" y="20802"/>
                      <a:pt x="2768" y="22648"/>
                      <a:pt x="0" y="23570"/>
                    </a:cubicBezTo>
                    <a:cubicBezTo>
                      <a:pt x="4613" y="28183"/>
                      <a:pt x="9226" y="33719"/>
                      <a:pt x="9226" y="37410"/>
                    </a:cubicBezTo>
                    <a:cubicBezTo>
                      <a:pt x="9226" y="43868"/>
                      <a:pt x="22143" y="49404"/>
                      <a:pt x="22143" y="56785"/>
                    </a:cubicBezTo>
                    <a:cubicBezTo>
                      <a:pt x="22143" y="65088"/>
                      <a:pt x="38750" y="71547"/>
                      <a:pt x="43364" y="68779"/>
                    </a:cubicBezTo>
                    <a:cubicBezTo>
                      <a:pt x="47977" y="65088"/>
                      <a:pt x="59971" y="62321"/>
                      <a:pt x="61816" y="73392"/>
                    </a:cubicBezTo>
                    <a:cubicBezTo>
                      <a:pt x="63661" y="84464"/>
                      <a:pt x="70120" y="84464"/>
                      <a:pt x="70120" y="92767"/>
                    </a:cubicBezTo>
                    <a:cubicBezTo>
                      <a:pt x="70120" y="101071"/>
                      <a:pt x="53513" y="96458"/>
                      <a:pt x="50744" y="104761"/>
                    </a:cubicBezTo>
                    <a:cubicBezTo>
                      <a:pt x="47054" y="113065"/>
                      <a:pt x="78423" y="123214"/>
                      <a:pt x="78423" y="129672"/>
                    </a:cubicBezTo>
                    <a:cubicBezTo>
                      <a:pt x="78423" y="136131"/>
                      <a:pt x="88573" y="144434"/>
                      <a:pt x="91340" y="152738"/>
                    </a:cubicBezTo>
                    <a:cubicBezTo>
                      <a:pt x="95031" y="161042"/>
                      <a:pt x="109793" y="171191"/>
                      <a:pt x="112561" y="180417"/>
                    </a:cubicBezTo>
                    <a:cubicBezTo>
                      <a:pt x="116251" y="190566"/>
                      <a:pt x="129168" y="195179"/>
                      <a:pt x="133781" y="199792"/>
                    </a:cubicBezTo>
                    <a:cubicBezTo>
                      <a:pt x="138394" y="204405"/>
                      <a:pt x="140239" y="216399"/>
                      <a:pt x="138394" y="226548"/>
                    </a:cubicBezTo>
                    <a:cubicBezTo>
                      <a:pt x="136549" y="236697"/>
                      <a:pt x="136549" y="254227"/>
                      <a:pt x="146698" y="268989"/>
                    </a:cubicBezTo>
                    <a:cubicBezTo>
                      <a:pt x="156847" y="283751"/>
                      <a:pt x="134704" y="290209"/>
                      <a:pt x="128245" y="298513"/>
                    </a:cubicBezTo>
                    <a:cubicBezTo>
                      <a:pt x="121787" y="306817"/>
                      <a:pt x="124555" y="317888"/>
                      <a:pt x="105180" y="313275"/>
                    </a:cubicBezTo>
                    <a:cubicBezTo>
                      <a:pt x="85805" y="308662"/>
                      <a:pt x="108870" y="329882"/>
                      <a:pt x="105180" y="336341"/>
                    </a:cubicBezTo>
                    <a:cubicBezTo>
                      <a:pt x="101489" y="342799"/>
                      <a:pt x="75656" y="329882"/>
                      <a:pt x="75656" y="336341"/>
                    </a:cubicBezTo>
                    <a:cubicBezTo>
                      <a:pt x="75656" y="340031"/>
                      <a:pt x="66429" y="345567"/>
                      <a:pt x="59971" y="349257"/>
                    </a:cubicBezTo>
                    <a:cubicBezTo>
                      <a:pt x="62739" y="352948"/>
                      <a:pt x="66429" y="354793"/>
                      <a:pt x="71042" y="357561"/>
                    </a:cubicBezTo>
                    <a:cubicBezTo>
                      <a:pt x="77501" y="361252"/>
                      <a:pt x="63661" y="367710"/>
                      <a:pt x="63661" y="380627"/>
                    </a:cubicBezTo>
                    <a:cubicBezTo>
                      <a:pt x="63661" y="392621"/>
                      <a:pt x="72888" y="396311"/>
                      <a:pt x="76578" y="390776"/>
                    </a:cubicBezTo>
                    <a:cubicBezTo>
                      <a:pt x="80269" y="385240"/>
                      <a:pt x="94108" y="374168"/>
                      <a:pt x="99644" y="372323"/>
                    </a:cubicBezTo>
                    <a:cubicBezTo>
                      <a:pt x="105180" y="370478"/>
                      <a:pt x="99644" y="362174"/>
                      <a:pt x="106102" y="362174"/>
                    </a:cubicBezTo>
                    <a:cubicBezTo>
                      <a:pt x="112561" y="362174"/>
                      <a:pt x="110715" y="352948"/>
                      <a:pt x="113484" y="348335"/>
                    </a:cubicBezTo>
                    <a:cubicBezTo>
                      <a:pt x="116251" y="343722"/>
                      <a:pt x="120864" y="345567"/>
                      <a:pt x="130091" y="345567"/>
                    </a:cubicBezTo>
                    <a:cubicBezTo>
                      <a:pt x="139317" y="345567"/>
                      <a:pt x="152233" y="337263"/>
                      <a:pt x="165150" y="328960"/>
                    </a:cubicBezTo>
                    <a:cubicBezTo>
                      <a:pt x="178067" y="320656"/>
                      <a:pt x="180835" y="318811"/>
                      <a:pt x="185448" y="293900"/>
                    </a:cubicBezTo>
                    <a:cubicBezTo>
                      <a:pt x="190061" y="269912"/>
                      <a:pt x="179912" y="240388"/>
                      <a:pt x="178990" y="233929"/>
                    </a:cubicBezTo>
                    <a:cubicBezTo>
                      <a:pt x="178990" y="226548"/>
                      <a:pt x="160537" y="192411"/>
                      <a:pt x="154079" y="193334"/>
                    </a:cubicBezTo>
                    <a:cubicBezTo>
                      <a:pt x="147620" y="193334"/>
                      <a:pt x="117174" y="162887"/>
                      <a:pt x="112561" y="158274"/>
                    </a:cubicBezTo>
                    <a:cubicBezTo>
                      <a:pt x="107025" y="153661"/>
                      <a:pt x="108870" y="144434"/>
                      <a:pt x="100567" y="137976"/>
                    </a:cubicBezTo>
                    <a:cubicBezTo>
                      <a:pt x="93186" y="131518"/>
                      <a:pt x="92263" y="114910"/>
                      <a:pt x="94108" y="102916"/>
                    </a:cubicBezTo>
                    <a:cubicBezTo>
                      <a:pt x="95953" y="90922"/>
                      <a:pt x="112561" y="88154"/>
                      <a:pt x="112561" y="79851"/>
                    </a:cubicBezTo>
                    <a:cubicBezTo>
                      <a:pt x="112561" y="71547"/>
                      <a:pt x="114406" y="65088"/>
                      <a:pt x="122710" y="64166"/>
                    </a:cubicBezTo>
                    <a:cubicBezTo>
                      <a:pt x="131013" y="64166"/>
                      <a:pt x="139317" y="56785"/>
                      <a:pt x="143007" y="50326"/>
                    </a:cubicBezTo>
                    <a:cubicBezTo>
                      <a:pt x="143930" y="49404"/>
                      <a:pt x="143930" y="48481"/>
                      <a:pt x="144853" y="48481"/>
                    </a:cubicBezTo>
                    <a:cubicBezTo>
                      <a:pt x="143930" y="48481"/>
                      <a:pt x="142085" y="46636"/>
                      <a:pt x="141162" y="46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7" name="Google Shape;987;p66"/>
              <p:cNvSpPr/>
              <p:nvPr/>
            </p:nvSpPr>
            <p:spPr>
              <a:xfrm>
                <a:off x="8895441" y="3360931"/>
                <a:ext cx="144043" cy="111637"/>
              </a:xfrm>
              <a:custGeom>
                <a:avLst/>
                <a:gdLst/>
                <a:ahLst/>
                <a:cxnLst/>
                <a:rect l="l" t="t" r="r" b="b"/>
                <a:pathLst>
                  <a:path w="144043" h="111637" extrusionOk="0">
                    <a:moveTo>
                      <a:pt x="70713" y="99644"/>
                    </a:moveTo>
                    <a:cubicBezTo>
                      <a:pt x="70713" y="93185"/>
                      <a:pt x="97469" y="106102"/>
                      <a:pt x="100236" y="99644"/>
                    </a:cubicBezTo>
                    <a:cubicBezTo>
                      <a:pt x="103927" y="93185"/>
                      <a:pt x="80861" y="71965"/>
                      <a:pt x="100236" y="76578"/>
                    </a:cubicBezTo>
                    <a:cubicBezTo>
                      <a:pt x="119612" y="81191"/>
                      <a:pt x="116844" y="70119"/>
                      <a:pt x="123302" y="61816"/>
                    </a:cubicBezTo>
                    <a:cubicBezTo>
                      <a:pt x="129760" y="53512"/>
                      <a:pt x="150981" y="47054"/>
                      <a:pt x="141755" y="32292"/>
                    </a:cubicBezTo>
                    <a:cubicBezTo>
                      <a:pt x="134374" y="22143"/>
                      <a:pt x="132528" y="9226"/>
                      <a:pt x="132528" y="0"/>
                    </a:cubicBezTo>
                    <a:cubicBezTo>
                      <a:pt x="126070" y="4613"/>
                      <a:pt x="118689" y="5536"/>
                      <a:pt x="114076" y="3690"/>
                    </a:cubicBezTo>
                    <a:cubicBezTo>
                      <a:pt x="108540" y="1845"/>
                      <a:pt x="96546" y="0"/>
                      <a:pt x="96546" y="9226"/>
                    </a:cubicBezTo>
                    <a:cubicBezTo>
                      <a:pt x="96546" y="18453"/>
                      <a:pt x="87320" y="20298"/>
                      <a:pt x="89165" y="15684"/>
                    </a:cubicBezTo>
                    <a:cubicBezTo>
                      <a:pt x="90088" y="11071"/>
                      <a:pt x="79939" y="11994"/>
                      <a:pt x="74403" y="5536"/>
                    </a:cubicBezTo>
                    <a:cubicBezTo>
                      <a:pt x="68867" y="-923"/>
                      <a:pt x="48569" y="7381"/>
                      <a:pt x="39343" y="4613"/>
                    </a:cubicBezTo>
                    <a:cubicBezTo>
                      <a:pt x="29194" y="922"/>
                      <a:pt x="13510" y="10149"/>
                      <a:pt x="4283" y="22143"/>
                    </a:cubicBezTo>
                    <a:cubicBezTo>
                      <a:pt x="-5866" y="34137"/>
                      <a:pt x="5206" y="34137"/>
                      <a:pt x="5206" y="45209"/>
                    </a:cubicBezTo>
                    <a:cubicBezTo>
                      <a:pt x="5206" y="56280"/>
                      <a:pt x="11664" y="56280"/>
                      <a:pt x="8897" y="65506"/>
                    </a:cubicBezTo>
                    <a:cubicBezTo>
                      <a:pt x="8897" y="65506"/>
                      <a:pt x="8897" y="66429"/>
                      <a:pt x="8897" y="66429"/>
                    </a:cubicBezTo>
                    <a:cubicBezTo>
                      <a:pt x="19045" y="71042"/>
                      <a:pt x="14432" y="83036"/>
                      <a:pt x="16277" y="89495"/>
                    </a:cubicBezTo>
                    <a:cubicBezTo>
                      <a:pt x="17200" y="96876"/>
                      <a:pt x="27349" y="92263"/>
                      <a:pt x="32885" y="92263"/>
                    </a:cubicBezTo>
                    <a:cubicBezTo>
                      <a:pt x="38421" y="92263"/>
                      <a:pt x="29194" y="100566"/>
                      <a:pt x="33808" y="106102"/>
                    </a:cubicBezTo>
                    <a:cubicBezTo>
                      <a:pt x="38421" y="111638"/>
                      <a:pt x="52260" y="101489"/>
                      <a:pt x="55028" y="107947"/>
                    </a:cubicBezTo>
                    <a:cubicBezTo>
                      <a:pt x="55950" y="109793"/>
                      <a:pt x="56873" y="110715"/>
                      <a:pt x="57796" y="111638"/>
                    </a:cubicBezTo>
                    <a:cubicBezTo>
                      <a:pt x="61486" y="108870"/>
                      <a:pt x="70713" y="104257"/>
                      <a:pt x="70713" y="9964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8" name="Google Shape;988;p66"/>
              <p:cNvSpPr/>
              <p:nvPr/>
            </p:nvSpPr>
            <p:spPr>
              <a:xfrm>
                <a:off x="8838831" y="3146881"/>
                <a:ext cx="188923" cy="231033"/>
              </a:xfrm>
              <a:custGeom>
                <a:avLst/>
                <a:gdLst/>
                <a:ahLst/>
                <a:cxnLst/>
                <a:rect l="l" t="t" r="r" b="b"/>
                <a:pathLst>
                  <a:path w="188923" h="231033" extrusionOk="0">
                    <a:moveTo>
                      <a:pt x="128245" y="106102"/>
                    </a:moveTo>
                    <a:cubicBezTo>
                      <a:pt x="128245" y="99644"/>
                      <a:pt x="96876" y="89495"/>
                      <a:pt x="100567" y="81191"/>
                    </a:cubicBezTo>
                    <a:cubicBezTo>
                      <a:pt x="104257" y="72887"/>
                      <a:pt x="119942" y="77501"/>
                      <a:pt x="119942" y="69197"/>
                    </a:cubicBezTo>
                    <a:cubicBezTo>
                      <a:pt x="119942" y="60893"/>
                      <a:pt x="113484" y="60893"/>
                      <a:pt x="111638" y="49822"/>
                    </a:cubicBezTo>
                    <a:cubicBezTo>
                      <a:pt x="109793" y="37828"/>
                      <a:pt x="98721" y="41518"/>
                      <a:pt x="93186" y="45209"/>
                    </a:cubicBezTo>
                    <a:cubicBezTo>
                      <a:pt x="88573" y="48899"/>
                      <a:pt x="71965" y="41518"/>
                      <a:pt x="71965" y="33215"/>
                    </a:cubicBezTo>
                    <a:cubicBezTo>
                      <a:pt x="71965" y="24911"/>
                      <a:pt x="59048" y="20298"/>
                      <a:pt x="59048" y="13839"/>
                    </a:cubicBezTo>
                    <a:cubicBezTo>
                      <a:pt x="59048" y="10149"/>
                      <a:pt x="54435" y="5536"/>
                      <a:pt x="49822" y="0"/>
                    </a:cubicBezTo>
                    <a:cubicBezTo>
                      <a:pt x="45209" y="1845"/>
                      <a:pt x="41518" y="2768"/>
                      <a:pt x="39673" y="923"/>
                    </a:cubicBezTo>
                    <a:cubicBezTo>
                      <a:pt x="36905" y="-1845"/>
                      <a:pt x="32292" y="11072"/>
                      <a:pt x="35983" y="13839"/>
                    </a:cubicBezTo>
                    <a:cubicBezTo>
                      <a:pt x="38750" y="16607"/>
                      <a:pt x="43364" y="35982"/>
                      <a:pt x="35060" y="34137"/>
                    </a:cubicBezTo>
                    <a:cubicBezTo>
                      <a:pt x="26756" y="32292"/>
                      <a:pt x="26756" y="21220"/>
                      <a:pt x="22143" y="22143"/>
                    </a:cubicBezTo>
                    <a:cubicBezTo>
                      <a:pt x="22143" y="22143"/>
                      <a:pt x="9226" y="37828"/>
                      <a:pt x="9226" y="43364"/>
                    </a:cubicBezTo>
                    <a:cubicBezTo>
                      <a:pt x="9226" y="47977"/>
                      <a:pt x="3691" y="48899"/>
                      <a:pt x="0" y="50744"/>
                    </a:cubicBezTo>
                    <a:cubicBezTo>
                      <a:pt x="2768" y="52590"/>
                      <a:pt x="4613" y="54435"/>
                      <a:pt x="5536" y="55358"/>
                    </a:cubicBezTo>
                    <a:cubicBezTo>
                      <a:pt x="7381" y="59048"/>
                      <a:pt x="4613" y="67352"/>
                      <a:pt x="7381" y="75656"/>
                    </a:cubicBezTo>
                    <a:cubicBezTo>
                      <a:pt x="11072" y="83036"/>
                      <a:pt x="22143" y="71042"/>
                      <a:pt x="24911" y="82114"/>
                    </a:cubicBezTo>
                    <a:cubicBezTo>
                      <a:pt x="28602" y="93185"/>
                      <a:pt x="23066" y="98721"/>
                      <a:pt x="23066" y="109793"/>
                    </a:cubicBezTo>
                    <a:cubicBezTo>
                      <a:pt x="23066" y="120864"/>
                      <a:pt x="13839" y="119942"/>
                      <a:pt x="16608" y="130090"/>
                    </a:cubicBezTo>
                    <a:cubicBezTo>
                      <a:pt x="18453" y="140239"/>
                      <a:pt x="31370" y="128245"/>
                      <a:pt x="39673" y="120864"/>
                    </a:cubicBezTo>
                    <a:cubicBezTo>
                      <a:pt x="48900" y="114406"/>
                      <a:pt x="55358" y="115328"/>
                      <a:pt x="58126" y="119942"/>
                    </a:cubicBezTo>
                    <a:cubicBezTo>
                      <a:pt x="61816" y="124555"/>
                      <a:pt x="72888" y="120864"/>
                      <a:pt x="74733" y="115328"/>
                    </a:cubicBezTo>
                    <a:cubicBezTo>
                      <a:pt x="76578" y="109793"/>
                      <a:pt x="93186" y="107947"/>
                      <a:pt x="98721" y="114406"/>
                    </a:cubicBezTo>
                    <a:cubicBezTo>
                      <a:pt x="104257" y="120864"/>
                      <a:pt x="109793" y="129168"/>
                      <a:pt x="117174" y="132858"/>
                    </a:cubicBezTo>
                    <a:cubicBezTo>
                      <a:pt x="124555" y="137471"/>
                      <a:pt x="111638" y="161460"/>
                      <a:pt x="119019" y="164227"/>
                    </a:cubicBezTo>
                    <a:cubicBezTo>
                      <a:pt x="126400" y="166073"/>
                      <a:pt x="137472" y="178990"/>
                      <a:pt x="136549" y="191906"/>
                    </a:cubicBezTo>
                    <a:cubicBezTo>
                      <a:pt x="135626" y="202978"/>
                      <a:pt x="142085" y="211282"/>
                      <a:pt x="132859" y="221430"/>
                    </a:cubicBezTo>
                    <a:cubicBezTo>
                      <a:pt x="138394" y="225121"/>
                      <a:pt x="144853" y="225121"/>
                      <a:pt x="143930" y="228811"/>
                    </a:cubicBezTo>
                    <a:cubicBezTo>
                      <a:pt x="143007" y="233425"/>
                      <a:pt x="151311" y="230657"/>
                      <a:pt x="151311" y="222353"/>
                    </a:cubicBezTo>
                    <a:cubicBezTo>
                      <a:pt x="151311" y="213127"/>
                      <a:pt x="163305" y="214972"/>
                      <a:pt x="168841" y="216817"/>
                    </a:cubicBezTo>
                    <a:cubicBezTo>
                      <a:pt x="173454" y="218663"/>
                      <a:pt x="180835" y="217740"/>
                      <a:pt x="187294" y="213127"/>
                    </a:cubicBezTo>
                    <a:cubicBezTo>
                      <a:pt x="187294" y="209436"/>
                      <a:pt x="187294" y="205746"/>
                      <a:pt x="188216" y="202978"/>
                    </a:cubicBezTo>
                    <a:cubicBezTo>
                      <a:pt x="190061" y="192829"/>
                      <a:pt x="188216" y="181758"/>
                      <a:pt x="183603" y="176222"/>
                    </a:cubicBezTo>
                    <a:cubicBezTo>
                      <a:pt x="178990" y="171609"/>
                      <a:pt x="165150" y="166073"/>
                      <a:pt x="162383" y="156847"/>
                    </a:cubicBezTo>
                    <a:cubicBezTo>
                      <a:pt x="158692" y="146698"/>
                      <a:pt x="143930" y="137471"/>
                      <a:pt x="141162" y="129168"/>
                    </a:cubicBezTo>
                    <a:cubicBezTo>
                      <a:pt x="138394" y="120864"/>
                      <a:pt x="128245" y="113483"/>
                      <a:pt x="128245" y="10610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89" name="Google Shape;989;p66"/>
              <p:cNvSpPr/>
              <p:nvPr/>
            </p:nvSpPr>
            <p:spPr>
              <a:xfrm>
                <a:off x="8771479" y="3199471"/>
                <a:ext cx="206168" cy="393730"/>
              </a:xfrm>
              <a:custGeom>
                <a:avLst/>
                <a:gdLst/>
                <a:ahLst/>
                <a:cxnLst/>
                <a:rect l="l" t="t" r="r" b="b"/>
                <a:pathLst>
                  <a:path w="206168" h="393730" extrusionOk="0">
                    <a:moveTo>
                      <a:pt x="128245" y="207591"/>
                    </a:moveTo>
                    <a:cubicBezTo>
                      <a:pt x="128245" y="196519"/>
                      <a:pt x="117174" y="196519"/>
                      <a:pt x="127322" y="184525"/>
                    </a:cubicBezTo>
                    <a:cubicBezTo>
                      <a:pt x="137472" y="172531"/>
                      <a:pt x="153156" y="163305"/>
                      <a:pt x="162383" y="166995"/>
                    </a:cubicBezTo>
                    <a:cubicBezTo>
                      <a:pt x="172531" y="170686"/>
                      <a:pt x="191906" y="161460"/>
                      <a:pt x="197442" y="167918"/>
                    </a:cubicBezTo>
                    <a:cubicBezTo>
                      <a:pt x="198365" y="168841"/>
                      <a:pt x="199288" y="169763"/>
                      <a:pt x="201133" y="170686"/>
                    </a:cubicBezTo>
                    <a:cubicBezTo>
                      <a:pt x="210359" y="160537"/>
                      <a:pt x="203901" y="152233"/>
                      <a:pt x="204823" y="141162"/>
                    </a:cubicBezTo>
                    <a:cubicBezTo>
                      <a:pt x="205746" y="128245"/>
                      <a:pt x="194675" y="115328"/>
                      <a:pt x="187293" y="113483"/>
                    </a:cubicBezTo>
                    <a:cubicBezTo>
                      <a:pt x="179912" y="111638"/>
                      <a:pt x="192829" y="86727"/>
                      <a:pt x="185448" y="82114"/>
                    </a:cubicBezTo>
                    <a:cubicBezTo>
                      <a:pt x="178067" y="77501"/>
                      <a:pt x="172531" y="70119"/>
                      <a:pt x="166996" y="63661"/>
                    </a:cubicBezTo>
                    <a:cubicBezTo>
                      <a:pt x="161460" y="57203"/>
                      <a:pt x="144853" y="59048"/>
                      <a:pt x="143007" y="64584"/>
                    </a:cubicBezTo>
                    <a:cubicBezTo>
                      <a:pt x="141162" y="70119"/>
                      <a:pt x="130091" y="73810"/>
                      <a:pt x="126400" y="69197"/>
                    </a:cubicBezTo>
                    <a:cubicBezTo>
                      <a:pt x="122709" y="64584"/>
                      <a:pt x="116251" y="63661"/>
                      <a:pt x="107947" y="70119"/>
                    </a:cubicBezTo>
                    <a:cubicBezTo>
                      <a:pt x="98721" y="76578"/>
                      <a:pt x="86727" y="88572"/>
                      <a:pt x="84882" y="79346"/>
                    </a:cubicBezTo>
                    <a:cubicBezTo>
                      <a:pt x="83036" y="69197"/>
                      <a:pt x="91340" y="70119"/>
                      <a:pt x="91340" y="59048"/>
                    </a:cubicBezTo>
                    <a:cubicBezTo>
                      <a:pt x="91340" y="47976"/>
                      <a:pt x="96876" y="42441"/>
                      <a:pt x="93186" y="31369"/>
                    </a:cubicBezTo>
                    <a:cubicBezTo>
                      <a:pt x="89495" y="20298"/>
                      <a:pt x="78423" y="32292"/>
                      <a:pt x="75656" y="24911"/>
                    </a:cubicBezTo>
                    <a:cubicBezTo>
                      <a:pt x="71965" y="17530"/>
                      <a:pt x="75656" y="8304"/>
                      <a:pt x="73810" y="4613"/>
                    </a:cubicBezTo>
                    <a:cubicBezTo>
                      <a:pt x="72888" y="3690"/>
                      <a:pt x="71042" y="1845"/>
                      <a:pt x="68275" y="0"/>
                    </a:cubicBezTo>
                    <a:cubicBezTo>
                      <a:pt x="66429" y="922"/>
                      <a:pt x="64584" y="1845"/>
                      <a:pt x="63661" y="3690"/>
                    </a:cubicBezTo>
                    <a:cubicBezTo>
                      <a:pt x="61816" y="9226"/>
                      <a:pt x="44286" y="10149"/>
                      <a:pt x="39673" y="16607"/>
                    </a:cubicBezTo>
                    <a:cubicBezTo>
                      <a:pt x="35983" y="23988"/>
                      <a:pt x="23066" y="23066"/>
                      <a:pt x="20298" y="23066"/>
                    </a:cubicBezTo>
                    <a:cubicBezTo>
                      <a:pt x="17530" y="23066"/>
                      <a:pt x="7381" y="23988"/>
                      <a:pt x="5536" y="31369"/>
                    </a:cubicBezTo>
                    <a:cubicBezTo>
                      <a:pt x="4613" y="38750"/>
                      <a:pt x="0" y="67352"/>
                      <a:pt x="0" y="72887"/>
                    </a:cubicBezTo>
                    <a:cubicBezTo>
                      <a:pt x="0" y="78423"/>
                      <a:pt x="14762" y="94108"/>
                      <a:pt x="19376" y="96876"/>
                    </a:cubicBezTo>
                    <a:cubicBezTo>
                      <a:pt x="24911" y="98721"/>
                      <a:pt x="18453" y="111638"/>
                      <a:pt x="24911" y="114406"/>
                    </a:cubicBezTo>
                    <a:cubicBezTo>
                      <a:pt x="31370" y="117173"/>
                      <a:pt x="26756" y="127322"/>
                      <a:pt x="23989" y="126400"/>
                    </a:cubicBezTo>
                    <a:cubicBezTo>
                      <a:pt x="21220" y="125477"/>
                      <a:pt x="25833" y="139316"/>
                      <a:pt x="20298" y="144852"/>
                    </a:cubicBezTo>
                    <a:cubicBezTo>
                      <a:pt x="13839" y="150388"/>
                      <a:pt x="19376" y="163305"/>
                      <a:pt x="29524" y="172531"/>
                    </a:cubicBezTo>
                    <a:cubicBezTo>
                      <a:pt x="39673" y="181757"/>
                      <a:pt x="39673" y="196519"/>
                      <a:pt x="39673" y="203900"/>
                    </a:cubicBezTo>
                    <a:cubicBezTo>
                      <a:pt x="39673" y="212204"/>
                      <a:pt x="47977" y="213127"/>
                      <a:pt x="47977" y="223276"/>
                    </a:cubicBezTo>
                    <a:cubicBezTo>
                      <a:pt x="47977" y="223276"/>
                      <a:pt x="35983" y="268484"/>
                      <a:pt x="25833" y="265716"/>
                    </a:cubicBezTo>
                    <a:cubicBezTo>
                      <a:pt x="23989" y="276788"/>
                      <a:pt x="21220" y="294318"/>
                      <a:pt x="18453" y="304467"/>
                    </a:cubicBezTo>
                    <a:cubicBezTo>
                      <a:pt x="15685" y="316461"/>
                      <a:pt x="12917" y="326610"/>
                      <a:pt x="20298" y="327533"/>
                    </a:cubicBezTo>
                    <a:cubicBezTo>
                      <a:pt x="27679" y="328455"/>
                      <a:pt x="41518" y="344140"/>
                      <a:pt x="54435" y="360747"/>
                    </a:cubicBezTo>
                    <a:cubicBezTo>
                      <a:pt x="58125" y="364438"/>
                      <a:pt x="59971" y="369051"/>
                      <a:pt x="61816" y="373664"/>
                    </a:cubicBezTo>
                    <a:cubicBezTo>
                      <a:pt x="66429" y="373664"/>
                      <a:pt x="71965" y="373664"/>
                      <a:pt x="76578" y="374586"/>
                    </a:cubicBezTo>
                    <a:cubicBezTo>
                      <a:pt x="86727" y="376432"/>
                      <a:pt x="89495" y="384735"/>
                      <a:pt x="89495" y="390271"/>
                    </a:cubicBezTo>
                    <a:cubicBezTo>
                      <a:pt x="89495" y="395807"/>
                      <a:pt x="107025" y="393039"/>
                      <a:pt x="109793" y="393039"/>
                    </a:cubicBezTo>
                    <a:cubicBezTo>
                      <a:pt x="112561" y="392116"/>
                      <a:pt x="108870" y="385658"/>
                      <a:pt x="118096" y="382890"/>
                    </a:cubicBezTo>
                    <a:cubicBezTo>
                      <a:pt x="112561" y="375509"/>
                      <a:pt x="99644" y="366283"/>
                      <a:pt x="88573" y="365360"/>
                    </a:cubicBezTo>
                    <a:cubicBezTo>
                      <a:pt x="75656" y="364438"/>
                      <a:pt x="69197" y="344140"/>
                      <a:pt x="70120" y="335836"/>
                    </a:cubicBezTo>
                    <a:cubicBezTo>
                      <a:pt x="71042" y="327533"/>
                      <a:pt x="60894" y="319229"/>
                      <a:pt x="60894" y="311848"/>
                    </a:cubicBezTo>
                    <a:cubicBezTo>
                      <a:pt x="60894" y="304467"/>
                      <a:pt x="53512" y="303544"/>
                      <a:pt x="44286" y="299854"/>
                    </a:cubicBezTo>
                    <a:cubicBezTo>
                      <a:pt x="35060" y="295241"/>
                      <a:pt x="46131" y="269407"/>
                      <a:pt x="47054" y="258336"/>
                    </a:cubicBezTo>
                    <a:cubicBezTo>
                      <a:pt x="47977" y="247264"/>
                      <a:pt x="66429" y="214972"/>
                      <a:pt x="60894" y="204823"/>
                    </a:cubicBezTo>
                    <a:cubicBezTo>
                      <a:pt x="55358" y="194674"/>
                      <a:pt x="79346" y="187293"/>
                      <a:pt x="83036" y="198365"/>
                    </a:cubicBezTo>
                    <a:cubicBezTo>
                      <a:pt x="85804" y="209436"/>
                      <a:pt x="87650" y="214972"/>
                      <a:pt x="102412" y="214049"/>
                    </a:cubicBezTo>
                    <a:cubicBezTo>
                      <a:pt x="118096" y="213127"/>
                      <a:pt x="118096" y="225121"/>
                      <a:pt x="130091" y="228811"/>
                    </a:cubicBezTo>
                    <a:cubicBezTo>
                      <a:pt x="131013" y="228811"/>
                      <a:pt x="131013" y="229734"/>
                      <a:pt x="131936" y="229734"/>
                    </a:cubicBezTo>
                    <a:cubicBezTo>
                      <a:pt x="131936" y="229734"/>
                      <a:pt x="131936" y="228811"/>
                      <a:pt x="131936" y="228811"/>
                    </a:cubicBezTo>
                    <a:cubicBezTo>
                      <a:pt x="134704" y="218662"/>
                      <a:pt x="128245" y="218662"/>
                      <a:pt x="128245" y="20759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0" name="Google Shape;990;p66"/>
              <p:cNvSpPr/>
              <p:nvPr/>
            </p:nvSpPr>
            <p:spPr>
              <a:xfrm>
                <a:off x="8831450" y="3568522"/>
                <a:ext cx="501907" cy="153082"/>
              </a:xfrm>
              <a:custGeom>
                <a:avLst/>
                <a:gdLst/>
                <a:ahLst/>
                <a:cxnLst/>
                <a:rect l="l" t="t" r="r" b="b"/>
                <a:pathLst>
                  <a:path w="501907" h="153082" extrusionOk="0">
                    <a:moveTo>
                      <a:pt x="91340" y="56280"/>
                    </a:moveTo>
                    <a:cubicBezTo>
                      <a:pt x="91340" y="38750"/>
                      <a:pt x="74733" y="40596"/>
                      <a:pt x="71042" y="28601"/>
                    </a:cubicBezTo>
                    <a:cubicBezTo>
                      <a:pt x="67352" y="16607"/>
                      <a:pt x="60894" y="23988"/>
                      <a:pt x="58125" y="15684"/>
                    </a:cubicBezTo>
                    <a:cubicBezTo>
                      <a:pt x="58125" y="14762"/>
                      <a:pt x="57203" y="12917"/>
                      <a:pt x="56281" y="11994"/>
                    </a:cubicBezTo>
                    <a:cubicBezTo>
                      <a:pt x="47977" y="14762"/>
                      <a:pt x="50744" y="22143"/>
                      <a:pt x="47977" y="22143"/>
                    </a:cubicBezTo>
                    <a:cubicBezTo>
                      <a:pt x="45209" y="23066"/>
                      <a:pt x="27679" y="24911"/>
                      <a:pt x="27679" y="19375"/>
                    </a:cubicBezTo>
                    <a:cubicBezTo>
                      <a:pt x="27679" y="13839"/>
                      <a:pt x="24911" y="5536"/>
                      <a:pt x="14762" y="3690"/>
                    </a:cubicBezTo>
                    <a:cubicBezTo>
                      <a:pt x="9226" y="2768"/>
                      <a:pt x="4613" y="2768"/>
                      <a:pt x="0" y="2768"/>
                    </a:cubicBezTo>
                    <a:cubicBezTo>
                      <a:pt x="6459" y="16607"/>
                      <a:pt x="7381" y="31369"/>
                      <a:pt x="7381" y="42441"/>
                    </a:cubicBezTo>
                    <a:cubicBezTo>
                      <a:pt x="7381" y="58125"/>
                      <a:pt x="30447" y="82114"/>
                      <a:pt x="34137" y="92263"/>
                    </a:cubicBezTo>
                    <a:cubicBezTo>
                      <a:pt x="37828" y="102411"/>
                      <a:pt x="44286" y="105179"/>
                      <a:pt x="59048" y="116251"/>
                    </a:cubicBezTo>
                    <a:cubicBezTo>
                      <a:pt x="73810" y="127322"/>
                      <a:pt x="103334" y="143930"/>
                      <a:pt x="108870" y="142085"/>
                    </a:cubicBezTo>
                    <a:cubicBezTo>
                      <a:pt x="114406" y="140239"/>
                      <a:pt x="99644" y="114406"/>
                      <a:pt x="91340" y="105179"/>
                    </a:cubicBezTo>
                    <a:cubicBezTo>
                      <a:pt x="83036" y="97798"/>
                      <a:pt x="91340" y="73810"/>
                      <a:pt x="91340" y="56280"/>
                    </a:cubicBezTo>
                    <a:close/>
                    <a:moveTo>
                      <a:pt x="484379" y="26756"/>
                    </a:moveTo>
                    <a:cubicBezTo>
                      <a:pt x="476998" y="28601"/>
                      <a:pt x="461313" y="27679"/>
                      <a:pt x="461313" y="20298"/>
                    </a:cubicBezTo>
                    <a:cubicBezTo>
                      <a:pt x="461313" y="12917"/>
                      <a:pt x="446552" y="0"/>
                      <a:pt x="437325" y="0"/>
                    </a:cubicBezTo>
                    <a:cubicBezTo>
                      <a:pt x="428099" y="0"/>
                      <a:pt x="417027" y="18453"/>
                      <a:pt x="416105" y="25833"/>
                    </a:cubicBezTo>
                    <a:cubicBezTo>
                      <a:pt x="415182" y="33214"/>
                      <a:pt x="400420" y="33214"/>
                      <a:pt x="402266" y="43363"/>
                    </a:cubicBezTo>
                    <a:cubicBezTo>
                      <a:pt x="403188" y="47976"/>
                      <a:pt x="400420" y="49822"/>
                      <a:pt x="396730" y="50744"/>
                    </a:cubicBezTo>
                    <a:cubicBezTo>
                      <a:pt x="399497" y="59971"/>
                      <a:pt x="400420" y="66429"/>
                      <a:pt x="396730" y="65506"/>
                    </a:cubicBezTo>
                    <a:cubicBezTo>
                      <a:pt x="390271" y="63661"/>
                      <a:pt x="389349" y="71965"/>
                      <a:pt x="380122" y="71965"/>
                    </a:cubicBezTo>
                    <a:cubicBezTo>
                      <a:pt x="377355" y="71965"/>
                      <a:pt x="371819" y="63661"/>
                      <a:pt x="366283" y="53512"/>
                    </a:cubicBezTo>
                    <a:cubicBezTo>
                      <a:pt x="366283" y="53512"/>
                      <a:pt x="366283" y="53512"/>
                      <a:pt x="365361" y="53512"/>
                    </a:cubicBezTo>
                    <a:cubicBezTo>
                      <a:pt x="358902" y="53512"/>
                      <a:pt x="345063" y="74733"/>
                      <a:pt x="342295" y="89495"/>
                    </a:cubicBezTo>
                    <a:cubicBezTo>
                      <a:pt x="339527" y="104257"/>
                      <a:pt x="325687" y="99644"/>
                      <a:pt x="304467" y="101489"/>
                    </a:cubicBezTo>
                    <a:cubicBezTo>
                      <a:pt x="283247" y="103334"/>
                      <a:pt x="292473" y="124555"/>
                      <a:pt x="287860" y="134703"/>
                    </a:cubicBezTo>
                    <a:cubicBezTo>
                      <a:pt x="283247" y="143930"/>
                      <a:pt x="261103" y="127322"/>
                      <a:pt x="249109" y="124555"/>
                    </a:cubicBezTo>
                    <a:cubicBezTo>
                      <a:pt x="250955" y="132858"/>
                      <a:pt x="253722" y="141162"/>
                      <a:pt x="256490" y="141162"/>
                    </a:cubicBezTo>
                    <a:cubicBezTo>
                      <a:pt x="262949" y="141162"/>
                      <a:pt x="272175" y="156847"/>
                      <a:pt x="277711" y="152233"/>
                    </a:cubicBezTo>
                    <a:cubicBezTo>
                      <a:pt x="284169" y="147620"/>
                      <a:pt x="302622" y="152233"/>
                      <a:pt x="311848" y="149465"/>
                    </a:cubicBezTo>
                    <a:cubicBezTo>
                      <a:pt x="321074" y="146698"/>
                      <a:pt x="322919" y="138394"/>
                      <a:pt x="337682" y="138394"/>
                    </a:cubicBezTo>
                    <a:cubicBezTo>
                      <a:pt x="353366" y="138394"/>
                      <a:pt x="346908" y="150388"/>
                      <a:pt x="362592" y="143007"/>
                    </a:cubicBezTo>
                    <a:cubicBezTo>
                      <a:pt x="378277" y="135626"/>
                      <a:pt x="387503" y="141162"/>
                      <a:pt x="385658" y="127322"/>
                    </a:cubicBezTo>
                    <a:cubicBezTo>
                      <a:pt x="383813" y="113483"/>
                      <a:pt x="394884" y="113483"/>
                      <a:pt x="393039" y="102411"/>
                    </a:cubicBezTo>
                    <a:cubicBezTo>
                      <a:pt x="391194" y="91340"/>
                      <a:pt x="409647" y="99644"/>
                      <a:pt x="408724" y="79346"/>
                    </a:cubicBezTo>
                    <a:cubicBezTo>
                      <a:pt x="406879" y="59048"/>
                      <a:pt x="436402" y="62739"/>
                      <a:pt x="448397" y="62739"/>
                    </a:cubicBezTo>
                    <a:cubicBezTo>
                      <a:pt x="451165" y="62739"/>
                      <a:pt x="455778" y="64584"/>
                      <a:pt x="460391" y="67352"/>
                    </a:cubicBezTo>
                    <a:cubicBezTo>
                      <a:pt x="469617" y="62739"/>
                      <a:pt x="482534" y="57203"/>
                      <a:pt x="476998" y="51667"/>
                    </a:cubicBezTo>
                    <a:cubicBezTo>
                      <a:pt x="469617" y="45209"/>
                      <a:pt x="498219" y="50744"/>
                      <a:pt x="500986" y="41518"/>
                    </a:cubicBezTo>
                    <a:cubicBezTo>
                      <a:pt x="505599" y="33214"/>
                      <a:pt x="491760" y="24911"/>
                      <a:pt x="484379"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1" name="Google Shape;991;p66"/>
              <p:cNvSpPr/>
              <p:nvPr/>
            </p:nvSpPr>
            <p:spPr>
              <a:xfrm>
                <a:off x="9198656" y="3620189"/>
                <a:ext cx="32577" cy="21220"/>
              </a:xfrm>
              <a:custGeom>
                <a:avLst/>
                <a:gdLst/>
                <a:ahLst/>
                <a:cxnLst/>
                <a:rect l="l" t="t" r="r" b="b"/>
                <a:pathLst>
                  <a:path w="32577" h="21220" extrusionOk="0">
                    <a:moveTo>
                      <a:pt x="13839" y="21221"/>
                    </a:moveTo>
                    <a:cubicBezTo>
                      <a:pt x="23066" y="21221"/>
                      <a:pt x="24911" y="13839"/>
                      <a:pt x="30447" y="14762"/>
                    </a:cubicBezTo>
                    <a:cubicBezTo>
                      <a:pt x="34137" y="15685"/>
                      <a:pt x="32292" y="9226"/>
                      <a:pt x="30447" y="0"/>
                    </a:cubicBezTo>
                    <a:cubicBezTo>
                      <a:pt x="24911" y="1845"/>
                      <a:pt x="17530" y="1845"/>
                      <a:pt x="17530" y="5536"/>
                    </a:cubicBezTo>
                    <a:cubicBezTo>
                      <a:pt x="17530" y="11994"/>
                      <a:pt x="5536" y="2768"/>
                      <a:pt x="0" y="2768"/>
                    </a:cubicBezTo>
                    <a:cubicBezTo>
                      <a:pt x="5536" y="12917"/>
                      <a:pt x="10149" y="21221"/>
                      <a:pt x="13839" y="2122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2" name="Google Shape;992;p66"/>
              <p:cNvSpPr/>
              <p:nvPr/>
            </p:nvSpPr>
            <p:spPr>
              <a:xfrm>
                <a:off x="9610071" y="2466871"/>
                <a:ext cx="442032" cy="437482"/>
              </a:xfrm>
              <a:custGeom>
                <a:avLst/>
                <a:gdLst/>
                <a:ahLst/>
                <a:cxnLst/>
                <a:rect l="l" t="t" r="r" b="b"/>
                <a:pathLst>
                  <a:path w="442032" h="437482" extrusionOk="0">
                    <a:moveTo>
                      <a:pt x="418027" y="41553"/>
                    </a:moveTo>
                    <a:cubicBezTo>
                      <a:pt x="412491" y="34172"/>
                      <a:pt x="403265" y="45243"/>
                      <a:pt x="392193" y="48011"/>
                    </a:cubicBezTo>
                    <a:cubicBezTo>
                      <a:pt x="381122" y="50779"/>
                      <a:pt x="344217" y="20332"/>
                      <a:pt x="334990" y="6493"/>
                    </a:cubicBezTo>
                    <a:cubicBezTo>
                      <a:pt x="325764" y="-7346"/>
                      <a:pt x="310079" y="3725"/>
                      <a:pt x="318383" y="13874"/>
                    </a:cubicBezTo>
                    <a:cubicBezTo>
                      <a:pt x="325764" y="24023"/>
                      <a:pt x="316538" y="26791"/>
                      <a:pt x="316538" y="40630"/>
                    </a:cubicBezTo>
                    <a:cubicBezTo>
                      <a:pt x="316538" y="54470"/>
                      <a:pt x="307311" y="54470"/>
                      <a:pt x="309157" y="63696"/>
                    </a:cubicBezTo>
                    <a:cubicBezTo>
                      <a:pt x="311002" y="72922"/>
                      <a:pt x="297163" y="71077"/>
                      <a:pt x="287937" y="72922"/>
                    </a:cubicBezTo>
                    <a:cubicBezTo>
                      <a:pt x="278710" y="74767"/>
                      <a:pt x="288859" y="83994"/>
                      <a:pt x="277787" y="88607"/>
                    </a:cubicBezTo>
                    <a:cubicBezTo>
                      <a:pt x="266716" y="93220"/>
                      <a:pt x="267639" y="100601"/>
                      <a:pt x="273174" y="104292"/>
                    </a:cubicBezTo>
                    <a:cubicBezTo>
                      <a:pt x="278710" y="107059"/>
                      <a:pt x="275020" y="117208"/>
                      <a:pt x="273174" y="124589"/>
                    </a:cubicBezTo>
                    <a:cubicBezTo>
                      <a:pt x="271329" y="131970"/>
                      <a:pt x="280555" y="126435"/>
                      <a:pt x="286091" y="119054"/>
                    </a:cubicBezTo>
                    <a:cubicBezTo>
                      <a:pt x="292550" y="111672"/>
                      <a:pt x="299008" y="122744"/>
                      <a:pt x="299931" y="116286"/>
                    </a:cubicBezTo>
                    <a:cubicBezTo>
                      <a:pt x="301776" y="108905"/>
                      <a:pt x="283323" y="104292"/>
                      <a:pt x="284246" y="96911"/>
                    </a:cubicBezTo>
                    <a:cubicBezTo>
                      <a:pt x="285168" y="89529"/>
                      <a:pt x="296240" y="99678"/>
                      <a:pt x="305466" y="94143"/>
                    </a:cubicBezTo>
                    <a:cubicBezTo>
                      <a:pt x="314692" y="88607"/>
                      <a:pt x="333145" y="93220"/>
                      <a:pt x="345139" y="103369"/>
                    </a:cubicBezTo>
                    <a:cubicBezTo>
                      <a:pt x="357134" y="113518"/>
                      <a:pt x="359901" y="109827"/>
                      <a:pt x="361747" y="96911"/>
                    </a:cubicBezTo>
                    <a:cubicBezTo>
                      <a:pt x="364514" y="84916"/>
                      <a:pt x="382044" y="79381"/>
                      <a:pt x="399574" y="79381"/>
                    </a:cubicBezTo>
                    <a:cubicBezTo>
                      <a:pt x="417104" y="79381"/>
                      <a:pt x="418949" y="71077"/>
                      <a:pt x="413414" y="67386"/>
                    </a:cubicBezTo>
                    <a:cubicBezTo>
                      <a:pt x="407878" y="63696"/>
                      <a:pt x="442938" y="41553"/>
                      <a:pt x="442015" y="35095"/>
                    </a:cubicBezTo>
                    <a:cubicBezTo>
                      <a:pt x="441092" y="27713"/>
                      <a:pt x="423562" y="48011"/>
                      <a:pt x="418027" y="41553"/>
                    </a:cubicBezTo>
                    <a:close/>
                    <a:moveTo>
                      <a:pt x="276865" y="146732"/>
                    </a:moveTo>
                    <a:cubicBezTo>
                      <a:pt x="269484" y="150423"/>
                      <a:pt x="263948" y="174411"/>
                      <a:pt x="272252" y="181792"/>
                    </a:cubicBezTo>
                    <a:cubicBezTo>
                      <a:pt x="280555" y="189173"/>
                      <a:pt x="258412" y="202090"/>
                      <a:pt x="259335" y="216852"/>
                    </a:cubicBezTo>
                    <a:cubicBezTo>
                      <a:pt x="260258" y="231614"/>
                      <a:pt x="245495" y="231614"/>
                      <a:pt x="242728" y="242686"/>
                    </a:cubicBezTo>
                    <a:cubicBezTo>
                      <a:pt x="239960" y="253757"/>
                      <a:pt x="231656" y="250989"/>
                      <a:pt x="218740" y="261138"/>
                    </a:cubicBezTo>
                    <a:cubicBezTo>
                      <a:pt x="205823" y="271287"/>
                      <a:pt x="198442" y="259293"/>
                      <a:pt x="202132" y="252834"/>
                    </a:cubicBezTo>
                    <a:cubicBezTo>
                      <a:pt x="204900" y="245453"/>
                      <a:pt x="181834" y="256525"/>
                      <a:pt x="182757" y="274055"/>
                    </a:cubicBezTo>
                    <a:cubicBezTo>
                      <a:pt x="183679" y="290662"/>
                      <a:pt x="161537" y="292507"/>
                      <a:pt x="166150" y="299888"/>
                    </a:cubicBezTo>
                    <a:cubicBezTo>
                      <a:pt x="171685" y="307270"/>
                      <a:pt x="149543" y="311883"/>
                      <a:pt x="149543" y="305424"/>
                    </a:cubicBezTo>
                    <a:cubicBezTo>
                      <a:pt x="150465" y="298043"/>
                      <a:pt x="135703" y="302656"/>
                      <a:pt x="118173" y="309115"/>
                    </a:cubicBezTo>
                    <a:cubicBezTo>
                      <a:pt x="100643" y="316496"/>
                      <a:pt x="89572" y="301734"/>
                      <a:pt x="79423" y="311883"/>
                    </a:cubicBezTo>
                    <a:cubicBezTo>
                      <a:pt x="69274" y="322031"/>
                      <a:pt x="52667" y="339561"/>
                      <a:pt x="39750" y="342329"/>
                    </a:cubicBezTo>
                    <a:cubicBezTo>
                      <a:pt x="26833" y="345097"/>
                      <a:pt x="34214" y="360782"/>
                      <a:pt x="39750" y="358014"/>
                    </a:cubicBezTo>
                    <a:cubicBezTo>
                      <a:pt x="48976" y="353401"/>
                      <a:pt x="63738" y="358014"/>
                      <a:pt x="68351" y="350633"/>
                    </a:cubicBezTo>
                    <a:cubicBezTo>
                      <a:pt x="72964" y="343252"/>
                      <a:pt x="110792" y="334948"/>
                      <a:pt x="133858" y="334026"/>
                    </a:cubicBezTo>
                    <a:cubicBezTo>
                      <a:pt x="156923" y="333103"/>
                      <a:pt x="143084" y="345097"/>
                      <a:pt x="144929" y="357091"/>
                    </a:cubicBezTo>
                    <a:cubicBezTo>
                      <a:pt x="146774" y="369085"/>
                      <a:pt x="166150" y="367240"/>
                      <a:pt x="175376" y="355246"/>
                    </a:cubicBezTo>
                    <a:cubicBezTo>
                      <a:pt x="185525" y="343252"/>
                      <a:pt x="192906" y="344175"/>
                      <a:pt x="184602" y="337716"/>
                    </a:cubicBezTo>
                    <a:cubicBezTo>
                      <a:pt x="176298" y="330335"/>
                      <a:pt x="186448" y="324799"/>
                      <a:pt x="191983" y="334026"/>
                    </a:cubicBezTo>
                    <a:cubicBezTo>
                      <a:pt x="198442" y="343252"/>
                      <a:pt x="217817" y="344175"/>
                      <a:pt x="225197" y="331258"/>
                    </a:cubicBezTo>
                    <a:cubicBezTo>
                      <a:pt x="232579" y="319264"/>
                      <a:pt x="235347" y="334026"/>
                      <a:pt x="244573" y="333103"/>
                    </a:cubicBezTo>
                    <a:cubicBezTo>
                      <a:pt x="253799" y="332180"/>
                      <a:pt x="259335" y="309115"/>
                      <a:pt x="260258" y="317418"/>
                    </a:cubicBezTo>
                    <a:cubicBezTo>
                      <a:pt x="261180" y="325722"/>
                      <a:pt x="275942" y="323877"/>
                      <a:pt x="285168" y="313728"/>
                    </a:cubicBezTo>
                    <a:cubicBezTo>
                      <a:pt x="294394" y="303579"/>
                      <a:pt x="286091" y="286049"/>
                      <a:pt x="292550" y="276823"/>
                    </a:cubicBezTo>
                    <a:cubicBezTo>
                      <a:pt x="299008" y="267597"/>
                      <a:pt x="304544" y="248221"/>
                      <a:pt x="299008" y="237150"/>
                    </a:cubicBezTo>
                    <a:cubicBezTo>
                      <a:pt x="292550" y="225156"/>
                      <a:pt x="312847" y="217775"/>
                      <a:pt x="322996" y="208548"/>
                    </a:cubicBezTo>
                    <a:cubicBezTo>
                      <a:pt x="333145" y="199322"/>
                      <a:pt x="311002" y="153191"/>
                      <a:pt x="311002" y="139351"/>
                    </a:cubicBezTo>
                    <a:cubicBezTo>
                      <a:pt x="309157" y="123667"/>
                      <a:pt x="284246" y="143042"/>
                      <a:pt x="276865" y="146732"/>
                    </a:cubicBezTo>
                    <a:close/>
                    <a:moveTo>
                      <a:pt x="107101" y="346020"/>
                    </a:moveTo>
                    <a:cubicBezTo>
                      <a:pt x="104334" y="354323"/>
                      <a:pt x="95107" y="350633"/>
                      <a:pt x="82190" y="353401"/>
                    </a:cubicBezTo>
                    <a:cubicBezTo>
                      <a:pt x="70196" y="356169"/>
                      <a:pt x="69274" y="384770"/>
                      <a:pt x="78500" y="388461"/>
                    </a:cubicBezTo>
                    <a:cubicBezTo>
                      <a:pt x="85881" y="391228"/>
                      <a:pt x="90494" y="391228"/>
                      <a:pt x="93262" y="381080"/>
                    </a:cubicBezTo>
                    <a:cubicBezTo>
                      <a:pt x="96030" y="370931"/>
                      <a:pt x="108024" y="369085"/>
                      <a:pt x="115405" y="372776"/>
                    </a:cubicBezTo>
                    <a:cubicBezTo>
                      <a:pt x="122786" y="376467"/>
                      <a:pt x="132935" y="360782"/>
                      <a:pt x="132935" y="349710"/>
                    </a:cubicBezTo>
                    <a:cubicBezTo>
                      <a:pt x="132935" y="338639"/>
                      <a:pt x="110792" y="337716"/>
                      <a:pt x="107101" y="346020"/>
                    </a:cubicBezTo>
                    <a:close/>
                    <a:moveTo>
                      <a:pt x="54511" y="376467"/>
                    </a:moveTo>
                    <a:cubicBezTo>
                      <a:pt x="54511" y="369085"/>
                      <a:pt x="37904" y="370008"/>
                      <a:pt x="36982" y="363550"/>
                    </a:cubicBezTo>
                    <a:cubicBezTo>
                      <a:pt x="36059" y="356169"/>
                      <a:pt x="24988" y="360782"/>
                      <a:pt x="12993" y="369085"/>
                    </a:cubicBezTo>
                    <a:cubicBezTo>
                      <a:pt x="999" y="377389"/>
                      <a:pt x="-2691" y="379234"/>
                      <a:pt x="1922" y="387538"/>
                    </a:cubicBezTo>
                    <a:cubicBezTo>
                      <a:pt x="6535" y="395842"/>
                      <a:pt x="13916" y="388461"/>
                      <a:pt x="16684" y="380157"/>
                    </a:cubicBezTo>
                    <a:cubicBezTo>
                      <a:pt x="19452" y="371853"/>
                      <a:pt x="27756" y="392151"/>
                      <a:pt x="20375" y="405991"/>
                    </a:cubicBezTo>
                    <a:cubicBezTo>
                      <a:pt x="12993" y="419830"/>
                      <a:pt x="21297" y="439205"/>
                      <a:pt x="30523" y="437360"/>
                    </a:cubicBezTo>
                    <a:cubicBezTo>
                      <a:pt x="37904" y="435515"/>
                      <a:pt x="48054" y="407836"/>
                      <a:pt x="60048" y="393074"/>
                    </a:cubicBezTo>
                    <a:cubicBezTo>
                      <a:pt x="71119" y="378312"/>
                      <a:pt x="54511" y="383847"/>
                      <a:pt x="54511" y="376467"/>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3" name="Google Shape;993;p66"/>
              <p:cNvSpPr/>
              <p:nvPr/>
            </p:nvSpPr>
            <p:spPr>
              <a:xfrm>
                <a:off x="8175602" y="2097491"/>
                <a:ext cx="1561404" cy="1069236"/>
              </a:xfrm>
              <a:custGeom>
                <a:avLst/>
                <a:gdLst/>
                <a:ahLst/>
                <a:cxnLst/>
                <a:rect l="l" t="t" r="r" b="b"/>
                <a:pathLst>
                  <a:path w="1561404" h="1069236" extrusionOk="0">
                    <a:moveTo>
                      <a:pt x="1559240" y="190836"/>
                    </a:moveTo>
                    <a:cubicBezTo>
                      <a:pt x="1560162" y="176997"/>
                      <a:pt x="1543555" y="181610"/>
                      <a:pt x="1538019" y="185300"/>
                    </a:cubicBezTo>
                    <a:cubicBezTo>
                      <a:pt x="1532483" y="188991"/>
                      <a:pt x="1516798" y="185300"/>
                      <a:pt x="1512185" y="194527"/>
                    </a:cubicBezTo>
                    <a:cubicBezTo>
                      <a:pt x="1507572" y="203753"/>
                      <a:pt x="1500191" y="198217"/>
                      <a:pt x="1489120" y="200062"/>
                    </a:cubicBezTo>
                    <a:cubicBezTo>
                      <a:pt x="1478048" y="201908"/>
                      <a:pt x="1463286" y="197295"/>
                      <a:pt x="1463286" y="189914"/>
                    </a:cubicBezTo>
                    <a:cubicBezTo>
                      <a:pt x="1464209" y="182533"/>
                      <a:pt x="1456828" y="176074"/>
                      <a:pt x="1457751" y="167771"/>
                    </a:cubicBezTo>
                    <a:cubicBezTo>
                      <a:pt x="1458673" y="159467"/>
                      <a:pt x="1446679" y="163157"/>
                      <a:pt x="1439298" y="155776"/>
                    </a:cubicBezTo>
                    <a:cubicBezTo>
                      <a:pt x="1431917" y="148395"/>
                      <a:pt x="1416232" y="142860"/>
                      <a:pt x="1413465" y="143782"/>
                    </a:cubicBezTo>
                    <a:cubicBezTo>
                      <a:pt x="1410696" y="145627"/>
                      <a:pt x="1401470" y="135479"/>
                      <a:pt x="1387631" y="134556"/>
                    </a:cubicBezTo>
                    <a:cubicBezTo>
                      <a:pt x="1374714" y="133633"/>
                      <a:pt x="1375637" y="125330"/>
                      <a:pt x="1377482" y="119794"/>
                    </a:cubicBezTo>
                    <a:cubicBezTo>
                      <a:pt x="1379327" y="114258"/>
                      <a:pt x="1366410" y="97651"/>
                      <a:pt x="1364565" y="88425"/>
                    </a:cubicBezTo>
                    <a:cubicBezTo>
                      <a:pt x="1362720" y="79198"/>
                      <a:pt x="1352571" y="77353"/>
                      <a:pt x="1348881" y="57978"/>
                    </a:cubicBezTo>
                    <a:cubicBezTo>
                      <a:pt x="1345190" y="37680"/>
                      <a:pt x="1334118" y="43216"/>
                      <a:pt x="1336886" y="33990"/>
                    </a:cubicBezTo>
                    <a:cubicBezTo>
                      <a:pt x="1339654" y="24763"/>
                      <a:pt x="1323970" y="20150"/>
                      <a:pt x="1320279" y="14614"/>
                    </a:cubicBezTo>
                    <a:cubicBezTo>
                      <a:pt x="1316589" y="9079"/>
                      <a:pt x="1299981" y="11847"/>
                      <a:pt x="1288910" y="5388"/>
                    </a:cubicBezTo>
                    <a:cubicBezTo>
                      <a:pt x="1277838" y="-1070"/>
                      <a:pt x="1270457" y="3543"/>
                      <a:pt x="1259386" y="775"/>
                    </a:cubicBezTo>
                    <a:cubicBezTo>
                      <a:pt x="1248314" y="-1993"/>
                      <a:pt x="1224326" y="3543"/>
                      <a:pt x="1220635" y="3543"/>
                    </a:cubicBezTo>
                    <a:cubicBezTo>
                      <a:pt x="1217868" y="3543"/>
                      <a:pt x="1198492" y="-148"/>
                      <a:pt x="1187421" y="14614"/>
                    </a:cubicBezTo>
                    <a:cubicBezTo>
                      <a:pt x="1176349" y="29377"/>
                      <a:pt x="1184653" y="28454"/>
                      <a:pt x="1190189" y="28454"/>
                    </a:cubicBezTo>
                    <a:cubicBezTo>
                      <a:pt x="1195724" y="28454"/>
                      <a:pt x="1197570" y="42293"/>
                      <a:pt x="1197570" y="46906"/>
                    </a:cubicBezTo>
                    <a:cubicBezTo>
                      <a:pt x="1198492" y="51519"/>
                      <a:pt x="1190189" y="58901"/>
                      <a:pt x="1185576" y="59823"/>
                    </a:cubicBezTo>
                    <a:cubicBezTo>
                      <a:pt x="1181885" y="61668"/>
                      <a:pt x="1170813" y="78276"/>
                      <a:pt x="1168968" y="84734"/>
                    </a:cubicBezTo>
                    <a:cubicBezTo>
                      <a:pt x="1167123" y="91192"/>
                      <a:pt x="1155129" y="105954"/>
                      <a:pt x="1156974" y="111490"/>
                    </a:cubicBezTo>
                    <a:cubicBezTo>
                      <a:pt x="1158819" y="117026"/>
                      <a:pt x="1150516" y="122562"/>
                      <a:pt x="1144980" y="123484"/>
                    </a:cubicBezTo>
                    <a:cubicBezTo>
                      <a:pt x="1139444" y="124407"/>
                      <a:pt x="1124682" y="135479"/>
                      <a:pt x="1120069" y="136401"/>
                    </a:cubicBezTo>
                    <a:cubicBezTo>
                      <a:pt x="1115456" y="138246"/>
                      <a:pt x="1097003" y="134556"/>
                      <a:pt x="1094235" y="129020"/>
                    </a:cubicBezTo>
                    <a:cubicBezTo>
                      <a:pt x="1093313" y="127175"/>
                      <a:pt x="1091468" y="126252"/>
                      <a:pt x="1088700" y="124407"/>
                    </a:cubicBezTo>
                    <a:lnTo>
                      <a:pt x="1067479" y="165925"/>
                    </a:lnTo>
                    <a:lnTo>
                      <a:pt x="1065634" y="179765"/>
                    </a:lnTo>
                    <a:cubicBezTo>
                      <a:pt x="1065634" y="179765"/>
                      <a:pt x="1051795" y="183455"/>
                      <a:pt x="1061943" y="193604"/>
                    </a:cubicBezTo>
                    <a:cubicBezTo>
                      <a:pt x="1072093" y="203753"/>
                      <a:pt x="1073937" y="195449"/>
                      <a:pt x="1088700" y="195449"/>
                    </a:cubicBezTo>
                    <a:cubicBezTo>
                      <a:pt x="1103462" y="195449"/>
                      <a:pt x="1110843" y="207443"/>
                      <a:pt x="1113611" y="199140"/>
                    </a:cubicBezTo>
                    <a:cubicBezTo>
                      <a:pt x="1117301" y="190836"/>
                      <a:pt x="1130218" y="185300"/>
                      <a:pt x="1138521" y="195449"/>
                    </a:cubicBezTo>
                    <a:cubicBezTo>
                      <a:pt x="1146825" y="205598"/>
                      <a:pt x="1173582" y="222205"/>
                      <a:pt x="1171736" y="230509"/>
                    </a:cubicBezTo>
                    <a:cubicBezTo>
                      <a:pt x="1169891" y="238813"/>
                      <a:pt x="1155129" y="236968"/>
                      <a:pt x="1144980" y="234200"/>
                    </a:cubicBezTo>
                    <a:cubicBezTo>
                      <a:pt x="1134831" y="230509"/>
                      <a:pt x="1121914" y="240658"/>
                      <a:pt x="1111765" y="240658"/>
                    </a:cubicBezTo>
                    <a:cubicBezTo>
                      <a:pt x="1101616" y="240658"/>
                      <a:pt x="1089622" y="244348"/>
                      <a:pt x="1080396" y="254497"/>
                    </a:cubicBezTo>
                    <a:cubicBezTo>
                      <a:pt x="1070247" y="264646"/>
                      <a:pt x="1072093" y="274795"/>
                      <a:pt x="1057330" y="276640"/>
                    </a:cubicBezTo>
                    <a:cubicBezTo>
                      <a:pt x="1042568" y="278486"/>
                      <a:pt x="1035188" y="276640"/>
                      <a:pt x="1018580" y="288635"/>
                    </a:cubicBezTo>
                    <a:cubicBezTo>
                      <a:pt x="1001973" y="300629"/>
                      <a:pt x="983520" y="295093"/>
                      <a:pt x="977062" y="292325"/>
                    </a:cubicBezTo>
                    <a:cubicBezTo>
                      <a:pt x="970604" y="288635"/>
                      <a:pt x="958609" y="287712"/>
                      <a:pt x="952151" y="298784"/>
                    </a:cubicBezTo>
                    <a:cubicBezTo>
                      <a:pt x="945693" y="310778"/>
                      <a:pt x="960454" y="315391"/>
                      <a:pt x="958609" y="329230"/>
                    </a:cubicBezTo>
                    <a:cubicBezTo>
                      <a:pt x="956764" y="343070"/>
                      <a:pt x="940157" y="339379"/>
                      <a:pt x="927240" y="354141"/>
                    </a:cubicBezTo>
                    <a:cubicBezTo>
                      <a:pt x="913401" y="368903"/>
                      <a:pt x="892180" y="376284"/>
                      <a:pt x="880186" y="374439"/>
                    </a:cubicBezTo>
                    <a:cubicBezTo>
                      <a:pt x="868192" y="372594"/>
                      <a:pt x="843281" y="366135"/>
                      <a:pt x="821138" y="376284"/>
                    </a:cubicBezTo>
                    <a:cubicBezTo>
                      <a:pt x="798995" y="386433"/>
                      <a:pt x="784233" y="401195"/>
                      <a:pt x="775929" y="399350"/>
                    </a:cubicBezTo>
                    <a:cubicBezTo>
                      <a:pt x="767626" y="397505"/>
                      <a:pt x="767626" y="387356"/>
                      <a:pt x="755631" y="389201"/>
                    </a:cubicBezTo>
                    <a:cubicBezTo>
                      <a:pt x="743637" y="391046"/>
                      <a:pt x="737179" y="387356"/>
                      <a:pt x="728875" y="382743"/>
                    </a:cubicBezTo>
                    <a:cubicBezTo>
                      <a:pt x="720571" y="378129"/>
                      <a:pt x="714113" y="386433"/>
                      <a:pt x="700274" y="376284"/>
                    </a:cubicBezTo>
                    <a:cubicBezTo>
                      <a:pt x="686434" y="366135"/>
                      <a:pt x="663368" y="367981"/>
                      <a:pt x="653220" y="366135"/>
                    </a:cubicBezTo>
                    <a:cubicBezTo>
                      <a:pt x="643071" y="364290"/>
                      <a:pt x="604321" y="366135"/>
                      <a:pt x="591404" y="364290"/>
                    </a:cubicBezTo>
                    <a:cubicBezTo>
                      <a:pt x="577564" y="362445"/>
                      <a:pt x="560035" y="367981"/>
                      <a:pt x="558189" y="360600"/>
                    </a:cubicBezTo>
                    <a:cubicBezTo>
                      <a:pt x="556344" y="354141"/>
                      <a:pt x="546195" y="348605"/>
                      <a:pt x="543427" y="333843"/>
                    </a:cubicBezTo>
                    <a:cubicBezTo>
                      <a:pt x="539737" y="319081"/>
                      <a:pt x="531433" y="313546"/>
                      <a:pt x="523130" y="311700"/>
                    </a:cubicBezTo>
                    <a:cubicBezTo>
                      <a:pt x="514826" y="309855"/>
                      <a:pt x="513903" y="301551"/>
                      <a:pt x="506522" y="299706"/>
                    </a:cubicBezTo>
                    <a:cubicBezTo>
                      <a:pt x="502832" y="298784"/>
                      <a:pt x="499141" y="287712"/>
                      <a:pt x="487147" y="287712"/>
                    </a:cubicBezTo>
                    <a:cubicBezTo>
                      <a:pt x="475153" y="287712"/>
                      <a:pt x="434557" y="283099"/>
                      <a:pt x="429022" y="272950"/>
                    </a:cubicBezTo>
                    <a:cubicBezTo>
                      <a:pt x="423485" y="263724"/>
                      <a:pt x="434557" y="260956"/>
                      <a:pt x="434557" y="251730"/>
                    </a:cubicBezTo>
                    <a:cubicBezTo>
                      <a:pt x="434557" y="242503"/>
                      <a:pt x="441016" y="229587"/>
                      <a:pt x="436402" y="225896"/>
                    </a:cubicBezTo>
                    <a:cubicBezTo>
                      <a:pt x="431789" y="222205"/>
                      <a:pt x="423485" y="213902"/>
                      <a:pt x="422563" y="206521"/>
                    </a:cubicBezTo>
                    <a:cubicBezTo>
                      <a:pt x="421641" y="199140"/>
                      <a:pt x="408724" y="188991"/>
                      <a:pt x="400420" y="188068"/>
                    </a:cubicBezTo>
                    <a:cubicBezTo>
                      <a:pt x="392116" y="187146"/>
                      <a:pt x="384736" y="182533"/>
                      <a:pt x="377354" y="175151"/>
                    </a:cubicBezTo>
                    <a:cubicBezTo>
                      <a:pt x="369051" y="168693"/>
                      <a:pt x="361670" y="168693"/>
                      <a:pt x="358902" y="151163"/>
                    </a:cubicBezTo>
                    <a:cubicBezTo>
                      <a:pt x="358902" y="150241"/>
                      <a:pt x="357979" y="149318"/>
                      <a:pt x="357979" y="148395"/>
                    </a:cubicBezTo>
                    <a:cubicBezTo>
                      <a:pt x="355211" y="148395"/>
                      <a:pt x="350598" y="146550"/>
                      <a:pt x="347830" y="146550"/>
                    </a:cubicBezTo>
                    <a:cubicBezTo>
                      <a:pt x="345985" y="146550"/>
                      <a:pt x="343217" y="144705"/>
                      <a:pt x="341372" y="142860"/>
                    </a:cubicBezTo>
                    <a:cubicBezTo>
                      <a:pt x="339527" y="150241"/>
                      <a:pt x="332146" y="153931"/>
                      <a:pt x="332146" y="159467"/>
                    </a:cubicBezTo>
                    <a:cubicBezTo>
                      <a:pt x="332146" y="165925"/>
                      <a:pt x="329378" y="174229"/>
                      <a:pt x="321074" y="174229"/>
                    </a:cubicBezTo>
                    <a:cubicBezTo>
                      <a:pt x="312770" y="174229"/>
                      <a:pt x="304467" y="180687"/>
                      <a:pt x="304467" y="193604"/>
                    </a:cubicBezTo>
                    <a:cubicBezTo>
                      <a:pt x="303544" y="206521"/>
                      <a:pt x="311848" y="208366"/>
                      <a:pt x="308157" y="214824"/>
                    </a:cubicBezTo>
                    <a:cubicBezTo>
                      <a:pt x="304467" y="220360"/>
                      <a:pt x="288782" y="226819"/>
                      <a:pt x="283247" y="224051"/>
                    </a:cubicBezTo>
                    <a:cubicBezTo>
                      <a:pt x="277710" y="221283"/>
                      <a:pt x="267562" y="223128"/>
                      <a:pt x="259258" y="222205"/>
                    </a:cubicBezTo>
                    <a:cubicBezTo>
                      <a:pt x="250955" y="221283"/>
                      <a:pt x="244496" y="210211"/>
                      <a:pt x="241728" y="222205"/>
                    </a:cubicBezTo>
                    <a:cubicBezTo>
                      <a:pt x="238960" y="234200"/>
                      <a:pt x="221430" y="268337"/>
                      <a:pt x="226044" y="272027"/>
                    </a:cubicBezTo>
                    <a:cubicBezTo>
                      <a:pt x="230657" y="275718"/>
                      <a:pt x="233425" y="284021"/>
                      <a:pt x="226044" y="284021"/>
                    </a:cubicBezTo>
                    <a:cubicBezTo>
                      <a:pt x="218663" y="284021"/>
                      <a:pt x="211281" y="283099"/>
                      <a:pt x="207591" y="279408"/>
                    </a:cubicBezTo>
                    <a:cubicBezTo>
                      <a:pt x="203900" y="275718"/>
                      <a:pt x="191906" y="284944"/>
                      <a:pt x="182680" y="284021"/>
                    </a:cubicBezTo>
                    <a:cubicBezTo>
                      <a:pt x="178989" y="284021"/>
                      <a:pt x="162382" y="291403"/>
                      <a:pt x="167918" y="294170"/>
                    </a:cubicBezTo>
                    <a:cubicBezTo>
                      <a:pt x="173454" y="296938"/>
                      <a:pt x="173454" y="310778"/>
                      <a:pt x="173454" y="316313"/>
                    </a:cubicBezTo>
                    <a:cubicBezTo>
                      <a:pt x="173454" y="321849"/>
                      <a:pt x="186371" y="339379"/>
                      <a:pt x="183602" y="344915"/>
                    </a:cubicBezTo>
                    <a:cubicBezTo>
                      <a:pt x="180835" y="350451"/>
                      <a:pt x="169763" y="356909"/>
                      <a:pt x="169763" y="364290"/>
                    </a:cubicBezTo>
                    <a:cubicBezTo>
                      <a:pt x="169763" y="371671"/>
                      <a:pt x="172531" y="379052"/>
                      <a:pt x="167918" y="380897"/>
                    </a:cubicBezTo>
                    <a:cubicBezTo>
                      <a:pt x="163305" y="382743"/>
                      <a:pt x="151310" y="388278"/>
                      <a:pt x="144853" y="392891"/>
                    </a:cubicBezTo>
                    <a:cubicBezTo>
                      <a:pt x="138394" y="397505"/>
                      <a:pt x="128245" y="397505"/>
                      <a:pt x="124555" y="404886"/>
                    </a:cubicBezTo>
                    <a:cubicBezTo>
                      <a:pt x="120864" y="412267"/>
                      <a:pt x="116251" y="417802"/>
                      <a:pt x="103334" y="416880"/>
                    </a:cubicBezTo>
                    <a:cubicBezTo>
                      <a:pt x="93185" y="415957"/>
                      <a:pt x="87650" y="414112"/>
                      <a:pt x="79346" y="424261"/>
                    </a:cubicBezTo>
                    <a:cubicBezTo>
                      <a:pt x="71042" y="434410"/>
                      <a:pt x="69197" y="429797"/>
                      <a:pt x="63661" y="434410"/>
                    </a:cubicBezTo>
                    <a:cubicBezTo>
                      <a:pt x="58125" y="439023"/>
                      <a:pt x="51667" y="430719"/>
                      <a:pt x="47054" y="428874"/>
                    </a:cubicBezTo>
                    <a:cubicBezTo>
                      <a:pt x="42441" y="427029"/>
                      <a:pt x="35982" y="434410"/>
                      <a:pt x="31369" y="434410"/>
                    </a:cubicBezTo>
                    <a:cubicBezTo>
                      <a:pt x="26756" y="434410"/>
                      <a:pt x="23066" y="441791"/>
                      <a:pt x="16607" y="443636"/>
                    </a:cubicBezTo>
                    <a:cubicBezTo>
                      <a:pt x="10149" y="445481"/>
                      <a:pt x="4613" y="443636"/>
                      <a:pt x="4613" y="451017"/>
                    </a:cubicBezTo>
                    <a:cubicBezTo>
                      <a:pt x="4613" y="455630"/>
                      <a:pt x="3690" y="460243"/>
                      <a:pt x="0" y="463934"/>
                    </a:cubicBezTo>
                    <a:lnTo>
                      <a:pt x="0" y="463934"/>
                    </a:lnTo>
                    <a:lnTo>
                      <a:pt x="3690" y="486077"/>
                    </a:lnTo>
                    <a:cubicBezTo>
                      <a:pt x="3690" y="486077"/>
                      <a:pt x="28601" y="494380"/>
                      <a:pt x="29524" y="502684"/>
                    </a:cubicBezTo>
                    <a:cubicBezTo>
                      <a:pt x="30447" y="510988"/>
                      <a:pt x="35060" y="537744"/>
                      <a:pt x="35060" y="537744"/>
                    </a:cubicBezTo>
                    <a:cubicBezTo>
                      <a:pt x="35060" y="537744"/>
                      <a:pt x="35060" y="537744"/>
                      <a:pt x="34137" y="537744"/>
                    </a:cubicBezTo>
                    <a:cubicBezTo>
                      <a:pt x="44286" y="545125"/>
                      <a:pt x="58125" y="554351"/>
                      <a:pt x="58125" y="557119"/>
                    </a:cubicBezTo>
                    <a:cubicBezTo>
                      <a:pt x="58125" y="560810"/>
                      <a:pt x="59048" y="570959"/>
                      <a:pt x="71042" y="576494"/>
                    </a:cubicBezTo>
                    <a:cubicBezTo>
                      <a:pt x="78423" y="580185"/>
                      <a:pt x="86727" y="583875"/>
                      <a:pt x="91340" y="587566"/>
                    </a:cubicBezTo>
                    <a:cubicBezTo>
                      <a:pt x="92263" y="585720"/>
                      <a:pt x="92263" y="584798"/>
                      <a:pt x="92263" y="584798"/>
                    </a:cubicBezTo>
                    <a:lnTo>
                      <a:pt x="102411" y="583875"/>
                    </a:lnTo>
                    <a:cubicBezTo>
                      <a:pt x="102411" y="583875"/>
                      <a:pt x="105179" y="585720"/>
                      <a:pt x="107947" y="588488"/>
                    </a:cubicBezTo>
                    <a:cubicBezTo>
                      <a:pt x="110715" y="580185"/>
                      <a:pt x="128245" y="570959"/>
                      <a:pt x="137471" y="571881"/>
                    </a:cubicBezTo>
                    <a:cubicBezTo>
                      <a:pt x="147620" y="572804"/>
                      <a:pt x="169763" y="590334"/>
                      <a:pt x="167918" y="596792"/>
                    </a:cubicBezTo>
                    <a:cubicBezTo>
                      <a:pt x="166073" y="603250"/>
                      <a:pt x="149466" y="626316"/>
                      <a:pt x="142084" y="628161"/>
                    </a:cubicBezTo>
                    <a:cubicBezTo>
                      <a:pt x="139316" y="629084"/>
                      <a:pt x="134703" y="629084"/>
                      <a:pt x="131013" y="629084"/>
                    </a:cubicBezTo>
                    <a:cubicBezTo>
                      <a:pt x="130090" y="632775"/>
                      <a:pt x="129168" y="636465"/>
                      <a:pt x="129168" y="638310"/>
                    </a:cubicBezTo>
                    <a:cubicBezTo>
                      <a:pt x="129168" y="643846"/>
                      <a:pt x="138394" y="651227"/>
                      <a:pt x="143930" y="660453"/>
                    </a:cubicBezTo>
                    <a:cubicBezTo>
                      <a:pt x="149466" y="669680"/>
                      <a:pt x="135626" y="676138"/>
                      <a:pt x="128245" y="669680"/>
                    </a:cubicBezTo>
                    <a:cubicBezTo>
                      <a:pt x="120864" y="663221"/>
                      <a:pt x="118096" y="676138"/>
                      <a:pt x="121787" y="680751"/>
                    </a:cubicBezTo>
                    <a:cubicBezTo>
                      <a:pt x="125477" y="686287"/>
                      <a:pt x="123632" y="700126"/>
                      <a:pt x="131013" y="701049"/>
                    </a:cubicBezTo>
                    <a:cubicBezTo>
                      <a:pt x="138394" y="701972"/>
                      <a:pt x="143930" y="716734"/>
                      <a:pt x="152233" y="716734"/>
                    </a:cubicBezTo>
                    <a:cubicBezTo>
                      <a:pt x="160537" y="716734"/>
                      <a:pt x="167918" y="729650"/>
                      <a:pt x="167918" y="729650"/>
                    </a:cubicBezTo>
                    <a:cubicBezTo>
                      <a:pt x="167918" y="729650"/>
                      <a:pt x="178989" y="737031"/>
                      <a:pt x="178989" y="740722"/>
                    </a:cubicBezTo>
                    <a:cubicBezTo>
                      <a:pt x="178989" y="741645"/>
                      <a:pt x="178989" y="741645"/>
                      <a:pt x="178067" y="742567"/>
                    </a:cubicBezTo>
                    <a:cubicBezTo>
                      <a:pt x="187293" y="741645"/>
                      <a:pt x="192829" y="741645"/>
                      <a:pt x="193752" y="737954"/>
                    </a:cubicBezTo>
                    <a:cubicBezTo>
                      <a:pt x="194674" y="734263"/>
                      <a:pt x="206668" y="734263"/>
                      <a:pt x="214972" y="741645"/>
                    </a:cubicBezTo>
                    <a:cubicBezTo>
                      <a:pt x="223276" y="749026"/>
                      <a:pt x="255568" y="770246"/>
                      <a:pt x="268484" y="780395"/>
                    </a:cubicBezTo>
                    <a:cubicBezTo>
                      <a:pt x="281401" y="790544"/>
                      <a:pt x="309080" y="801615"/>
                      <a:pt x="318306" y="800693"/>
                    </a:cubicBezTo>
                    <a:cubicBezTo>
                      <a:pt x="327533" y="799770"/>
                      <a:pt x="337681" y="808074"/>
                      <a:pt x="352444" y="807151"/>
                    </a:cubicBezTo>
                    <a:cubicBezTo>
                      <a:pt x="354288" y="807151"/>
                      <a:pt x="357057" y="807151"/>
                      <a:pt x="357979" y="807151"/>
                    </a:cubicBezTo>
                    <a:cubicBezTo>
                      <a:pt x="359825" y="805306"/>
                      <a:pt x="363515" y="804383"/>
                      <a:pt x="366283" y="800693"/>
                    </a:cubicBezTo>
                    <a:cubicBezTo>
                      <a:pt x="369973" y="794234"/>
                      <a:pt x="376432" y="806228"/>
                      <a:pt x="374586" y="813609"/>
                    </a:cubicBezTo>
                    <a:cubicBezTo>
                      <a:pt x="373664" y="817300"/>
                      <a:pt x="374586" y="821913"/>
                      <a:pt x="376432" y="824681"/>
                    </a:cubicBezTo>
                    <a:cubicBezTo>
                      <a:pt x="378277" y="821913"/>
                      <a:pt x="381045" y="818223"/>
                      <a:pt x="381967" y="813609"/>
                    </a:cubicBezTo>
                    <a:cubicBezTo>
                      <a:pt x="387503" y="800693"/>
                      <a:pt x="394884" y="801615"/>
                      <a:pt x="400420" y="797002"/>
                    </a:cubicBezTo>
                    <a:cubicBezTo>
                      <a:pt x="405956" y="792389"/>
                      <a:pt x="410569" y="794234"/>
                      <a:pt x="421641" y="800693"/>
                    </a:cubicBezTo>
                    <a:cubicBezTo>
                      <a:pt x="431789" y="806228"/>
                      <a:pt x="436402" y="794234"/>
                      <a:pt x="452087" y="808996"/>
                    </a:cubicBezTo>
                    <a:cubicBezTo>
                      <a:pt x="454855" y="807151"/>
                      <a:pt x="459468" y="806228"/>
                      <a:pt x="461313" y="806228"/>
                    </a:cubicBezTo>
                    <a:cubicBezTo>
                      <a:pt x="464081" y="806228"/>
                      <a:pt x="468694" y="799770"/>
                      <a:pt x="473308" y="795157"/>
                    </a:cubicBezTo>
                    <a:cubicBezTo>
                      <a:pt x="478843" y="789621"/>
                      <a:pt x="476998" y="784085"/>
                      <a:pt x="483456" y="785008"/>
                    </a:cubicBezTo>
                    <a:cubicBezTo>
                      <a:pt x="489915" y="785931"/>
                      <a:pt x="492682" y="777627"/>
                      <a:pt x="505599" y="770246"/>
                    </a:cubicBezTo>
                    <a:cubicBezTo>
                      <a:pt x="518516" y="762865"/>
                      <a:pt x="530510" y="773936"/>
                      <a:pt x="536046" y="769323"/>
                    </a:cubicBezTo>
                    <a:cubicBezTo>
                      <a:pt x="542505" y="763788"/>
                      <a:pt x="548963" y="761942"/>
                      <a:pt x="548963" y="767478"/>
                    </a:cubicBezTo>
                    <a:cubicBezTo>
                      <a:pt x="548963" y="773014"/>
                      <a:pt x="557266" y="778550"/>
                      <a:pt x="559112" y="785008"/>
                    </a:cubicBezTo>
                    <a:cubicBezTo>
                      <a:pt x="560957" y="790544"/>
                      <a:pt x="572029" y="792389"/>
                      <a:pt x="573874" y="793312"/>
                    </a:cubicBezTo>
                    <a:cubicBezTo>
                      <a:pt x="575719" y="792389"/>
                      <a:pt x="577564" y="791466"/>
                      <a:pt x="578487" y="790544"/>
                    </a:cubicBezTo>
                    <a:cubicBezTo>
                      <a:pt x="584945" y="785931"/>
                      <a:pt x="596017" y="791466"/>
                      <a:pt x="596017" y="797925"/>
                    </a:cubicBezTo>
                    <a:cubicBezTo>
                      <a:pt x="596017" y="804383"/>
                      <a:pt x="596940" y="812687"/>
                      <a:pt x="601553" y="812687"/>
                    </a:cubicBezTo>
                    <a:cubicBezTo>
                      <a:pt x="606166" y="812687"/>
                      <a:pt x="611702" y="812687"/>
                      <a:pt x="611702" y="825603"/>
                    </a:cubicBezTo>
                    <a:cubicBezTo>
                      <a:pt x="611702" y="838520"/>
                      <a:pt x="616315" y="852360"/>
                      <a:pt x="605243" y="863431"/>
                    </a:cubicBezTo>
                    <a:cubicBezTo>
                      <a:pt x="594171" y="874503"/>
                      <a:pt x="581255" y="893878"/>
                      <a:pt x="584023" y="899414"/>
                    </a:cubicBezTo>
                    <a:cubicBezTo>
                      <a:pt x="586791" y="904949"/>
                      <a:pt x="580332" y="916021"/>
                      <a:pt x="588636" y="912330"/>
                    </a:cubicBezTo>
                    <a:cubicBezTo>
                      <a:pt x="596940" y="908640"/>
                      <a:pt x="615392" y="912330"/>
                      <a:pt x="612624" y="916944"/>
                    </a:cubicBezTo>
                    <a:cubicBezTo>
                      <a:pt x="609856" y="921557"/>
                      <a:pt x="613547" y="938164"/>
                      <a:pt x="620928" y="938164"/>
                    </a:cubicBezTo>
                    <a:cubicBezTo>
                      <a:pt x="628309" y="938164"/>
                      <a:pt x="632922" y="942777"/>
                      <a:pt x="631076" y="950158"/>
                    </a:cubicBezTo>
                    <a:cubicBezTo>
                      <a:pt x="629232" y="957539"/>
                      <a:pt x="624619" y="967688"/>
                      <a:pt x="631076" y="967688"/>
                    </a:cubicBezTo>
                    <a:cubicBezTo>
                      <a:pt x="637535" y="967688"/>
                      <a:pt x="646761" y="967688"/>
                      <a:pt x="645839" y="975069"/>
                    </a:cubicBezTo>
                    <a:cubicBezTo>
                      <a:pt x="644916" y="982450"/>
                      <a:pt x="650452" y="987986"/>
                      <a:pt x="662446" y="983373"/>
                    </a:cubicBezTo>
                    <a:cubicBezTo>
                      <a:pt x="668905" y="980605"/>
                      <a:pt x="672595" y="977837"/>
                      <a:pt x="674440" y="980605"/>
                    </a:cubicBezTo>
                    <a:cubicBezTo>
                      <a:pt x="679053" y="980605"/>
                      <a:pt x="679053" y="990754"/>
                      <a:pt x="687357" y="992599"/>
                    </a:cubicBezTo>
                    <a:cubicBezTo>
                      <a:pt x="695660" y="994444"/>
                      <a:pt x="691047" y="975069"/>
                      <a:pt x="688279" y="972301"/>
                    </a:cubicBezTo>
                    <a:cubicBezTo>
                      <a:pt x="685512" y="969533"/>
                      <a:pt x="689202" y="955694"/>
                      <a:pt x="691970" y="959384"/>
                    </a:cubicBezTo>
                    <a:cubicBezTo>
                      <a:pt x="694738" y="962152"/>
                      <a:pt x="703964" y="959384"/>
                      <a:pt x="709500" y="952926"/>
                    </a:cubicBezTo>
                    <a:cubicBezTo>
                      <a:pt x="715036" y="946468"/>
                      <a:pt x="725185" y="958462"/>
                      <a:pt x="728875" y="951081"/>
                    </a:cubicBezTo>
                    <a:cubicBezTo>
                      <a:pt x="732565" y="943700"/>
                      <a:pt x="741792" y="956617"/>
                      <a:pt x="751018" y="951081"/>
                    </a:cubicBezTo>
                    <a:cubicBezTo>
                      <a:pt x="760244" y="945545"/>
                      <a:pt x="763935" y="954771"/>
                      <a:pt x="768548" y="948313"/>
                    </a:cubicBezTo>
                    <a:cubicBezTo>
                      <a:pt x="772239" y="940932"/>
                      <a:pt x="786078" y="931706"/>
                      <a:pt x="788846" y="935396"/>
                    </a:cubicBezTo>
                    <a:cubicBezTo>
                      <a:pt x="791614" y="938164"/>
                      <a:pt x="794382" y="944622"/>
                      <a:pt x="810066" y="946468"/>
                    </a:cubicBezTo>
                    <a:cubicBezTo>
                      <a:pt x="826674" y="948313"/>
                      <a:pt x="817447" y="956617"/>
                      <a:pt x="817447" y="962152"/>
                    </a:cubicBezTo>
                    <a:cubicBezTo>
                      <a:pt x="817447" y="967688"/>
                      <a:pt x="835900" y="980605"/>
                      <a:pt x="843281" y="981527"/>
                    </a:cubicBezTo>
                    <a:cubicBezTo>
                      <a:pt x="844204" y="981527"/>
                      <a:pt x="846049" y="983373"/>
                      <a:pt x="848817" y="986141"/>
                    </a:cubicBezTo>
                    <a:cubicBezTo>
                      <a:pt x="853430" y="983373"/>
                      <a:pt x="862656" y="987986"/>
                      <a:pt x="864502" y="981527"/>
                    </a:cubicBezTo>
                    <a:cubicBezTo>
                      <a:pt x="867269" y="974146"/>
                      <a:pt x="875573" y="976914"/>
                      <a:pt x="878341" y="982450"/>
                    </a:cubicBezTo>
                    <a:cubicBezTo>
                      <a:pt x="881109" y="987986"/>
                      <a:pt x="885722" y="989831"/>
                      <a:pt x="893103" y="982450"/>
                    </a:cubicBezTo>
                    <a:cubicBezTo>
                      <a:pt x="900484" y="975069"/>
                      <a:pt x="905097" y="989831"/>
                      <a:pt x="900484" y="993522"/>
                    </a:cubicBezTo>
                    <a:cubicBezTo>
                      <a:pt x="895871" y="997212"/>
                      <a:pt x="898638" y="1009206"/>
                      <a:pt x="906020" y="1016587"/>
                    </a:cubicBezTo>
                    <a:cubicBezTo>
                      <a:pt x="913401" y="1023968"/>
                      <a:pt x="914323" y="1011974"/>
                      <a:pt x="913401" y="1005516"/>
                    </a:cubicBezTo>
                    <a:cubicBezTo>
                      <a:pt x="911555" y="998135"/>
                      <a:pt x="925395" y="991676"/>
                      <a:pt x="950306" y="983373"/>
                    </a:cubicBezTo>
                    <a:cubicBezTo>
                      <a:pt x="975217" y="975069"/>
                      <a:pt x="1001050" y="957539"/>
                      <a:pt x="1001050" y="953849"/>
                    </a:cubicBezTo>
                    <a:cubicBezTo>
                      <a:pt x="1001050" y="950158"/>
                      <a:pt x="1018580" y="961230"/>
                      <a:pt x="1026884" y="954771"/>
                    </a:cubicBezTo>
                    <a:cubicBezTo>
                      <a:pt x="1035188" y="948313"/>
                      <a:pt x="1063789" y="947390"/>
                      <a:pt x="1072093" y="947390"/>
                    </a:cubicBezTo>
                    <a:cubicBezTo>
                      <a:pt x="1079474" y="947390"/>
                      <a:pt x="1079474" y="940009"/>
                      <a:pt x="1087777" y="933551"/>
                    </a:cubicBezTo>
                    <a:cubicBezTo>
                      <a:pt x="1096081" y="927092"/>
                      <a:pt x="1094235" y="924325"/>
                      <a:pt x="1103462" y="921557"/>
                    </a:cubicBezTo>
                    <a:cubicBezTo>
                      <a:pt x="1112688" y="918789"/>
                      <a:pt x="1118224" y="910485"/>
                      <a:pt x="1118224" y="905872"/>
                    </a:cubicBezTo>
                    <a:cubicBezTo>
                      <a:pt x="1118224" y="901259"/>
                      <a:pt x="1135754" y="899414"/>
                      <a:pt x="1135754" y="894801"/>
                    </a:cubicBezTo>
                    <a:cubicBezTo>
                      <a:pt x="1135754" y="890187"/>
                      <a:pt x="1148671" y="888342"/>
                      <a:pt x="1148671" y="881884"/>
                    </a:cubicBezTo>
                    <a:cubicBezTo>
                      <a:pt x="1148671" y="875425"/>
                      <a:pt x="1156051" y="877271"/>
                      <a:pt x="1159742" y="872658"/>
                    </a:cubicBezTo>
                    <a:cubicBezTo>
                      <a:pt x="1163432" y="868044"/>
                      <a:pt x="1156974" y="854205"/>
                      <a:pt x="1163432" y="852360"/>
                    </a:cubicBezTo>
                    <a:cubicBezTo>
                      <a:pt x="1169891" y="850515"/>
                      <a:pt x="1160665" y="843133"/>
                      <a:pt x="1159742" y="839443"/>
                    </a:cubicBezTo>
                    <a:cubicBezTo>
                      <a:pt x="1158819" y="835752"/>
                      <a:pt x="1171736" y="834830"/>
                      <a:pt x="1178195" y="831139"/>
                    </a:cubicBezTo>
                    <a:cubicBezTo>
                      <a:pt x="1184653" y="826526"/>
                      <a:pt x="1189266" y="820068"/>
                      <a:pt x="1190189" y="812687"/>
                    </a:cubicBezTo>
                    <a:cubicBezTo>
                      <a:pt x="1191111" y="805306"/>
                      <a:pt x="1202183" y="798847"/>
                      <a:pt x="1206796" y="797002"/>
                    </a:cubicBezTo>
                    <a:cubicBezTo>
                      <a:pt x="1211409" y="795157"/>
                      <a:pt x="1214177" y="785008"/>
                      <a:pt x="1212331" y="775782"/>
                    </a:cubicBezTo>
                    <a:cubicBezTo>
                      <a:pt x="1210487" y="766555"/>
                      <a:pt x="1221558" y="769323"/>
                      <a:pt x="1216945" y="765633"/>
                    </a:cubicBezTo>
                    <a:cubicBezTo>
                      <a:pt x="1212331" y="761942"/>
                      <a:pt x="1218790" y="752716"/>
                      <a:pt x="1228016" y="749948"/>
                    </a:cubicBezTo>
                    <a:cubicBezTo>
                      <a:pt x="1237243" y="747180"/>
                      <a:pt x="1222481" y="742567"/>
                      <a:pt x="1216945" y="747180"/>
                    </a:cubicBezTo>
                    <a:cubicBezTo>
                      <a:pt x="1212331" y="750871"/>
                      <a:pt x="1206796" y="736109"/>
                      <a:pt x="1202183" y="741645"/>
                    </a:cubicBezTo>
                    <a:cubicBezTo>
                      <a:pt x="1197570" y="747180"/>
                      <a:pt x="1184653" y="737954"/>
                      <a:pt x="1192957" y="736109"/>
                    </a:cubicBezTo>
                    <a:cubicBezTo>
                      <a:pt x="1201260" y="734263"/>
                      <a:pt x="1214177" y="724115"/>
                      <a:pt x="1220635" y="722269"/>
                    </a:cubicBezTo>
                    <a:cubicBezTo>
                      <a:pt x="1226171" y="720424"/>
                      <a:pt x="1212331" y="707507"/>
                      <a:pt x="1204951" y="708430"/>
                    </a:cubicBezTo>
                    <a:cubicBezTo>
                      <a:pt x="1197570" y="708430"/>
                      <a:pt x="1189266" y="691823"/>
                      <a:pt x="1181885" y="691823"/>
                    </a:cubicBezTo>
                    <a:cubicBezTo>
                      <a:pt x="1174504" y="691823"/>
                      <a:pt x="1187421" y="686287"/>
                      <a:pt x="1196647" y="690900"/>
                    </a:cubicBezTo>
                    <a:cubicBezTo>
                      <a:pt x="1205874" y="695513"/>
                      <a:pt x="1216022" y="699204"/>
                      <a:pt x="1219713" y="695513"/>
                    </a:cubicBezTo>
                    <a:cubicBezTo>
                      <a:pt x="1223403" y="691823"/>
                      <a:pt x="1204951" y="676138"/>
                      <a:pt x="1197570" y="670602"/>
                    </a:cubicBezTo>
                    <a:cubicBezTo>
                      <a:pt x="1190189" y="665066"/>
                      <a:pt x="1197570" y="657685"/>
                      <a:pt x="1192957" y="654917"/>
                    </a:cubicBezTo>
                    <a:cubicBezTo>
                      <a:pt x="1188343" y="652150"/>
                      <a:pt x="1179117" y="631852"/>
                      <a:pt x="1176349" y="623548"/>
                    </a:cubicBezTo>
                    <a:cubicBezTo>
                      <a:pt x="1173582" y="614322"/>
                      <a:pt x="1156974" y="613399"/>
                      <a:pt x="1153284" y="606941"/>
                    </a:cubicBezTo>
                    <a:cubicBezTo>
                      <a:pt x="1149593" y="601405"/>
                      <a:pt x="1153284" y="587566"/>
                      <a:pt x="1165278" y="582953"/>
                    </a:cubicBezTo>
                    <a:cubicBezTo>
                      <a:pt x="1177272" y="578340"/>
                      <a:pt x="1172659" y="568191"/>
                      <a:pt x="1177272" y="569113"/>
                    </a:cubicBezTo>
                    <a:cubicBezTo>
                      <a:pt x="1182808" y="570036"/>
                      <a:pt x="1187421" y="568191"/>
                      <a:pt x="1191111" y="558964"/>
                    </a:cubicBezTo>
                    <a:cubicBezTo>
                      <a:pt x="1195724" y="549738"/>
                      <a:pt x="1203105" y="555274"/>
                      <a:pt x="1206796" y="550661"/>
                    </a:cubicBezTo>
                    <a:cubicBezTo>
                      <a:pt x="1211409" y="546048"/>
                      <a:pt x="1229862" y="546048"/>
                      <a:pt x="1236320" y="541434"/>
                    </a:cubicBezTo>
                    <a:cubicBezTo>
                      <a:pt x="1242779" y="536821"/>
                      <a:pt x="1229862" y="522982"/>
                      <a:pt x="1221558" y="524827"/>
                    </a:cubicBezTo>
                    <a:cubicBezTo>
                      <a:pt x="1212331" y="527595"/>
                      <a:pt x="1202183" y="523904"/>
                      <a:pt x="1195724" y="514678"/>
                    </a:cubicBezTo>
                    <a:cubicBezTo>
                      <a:pt x="1189266" y="505452"/>
                      <a:pt x="1173582" y="531286"/>
                      <a:pt x="1160665" y="537744"/>
                    </a:cubicBezTo>
                    <a:cubicBezTo>
                      <a:pt x="1148671" y="543280"/>
                      <a:pt x="1140367" y="527595"/>
                      <a:pt x="1144057" y="516523"/>
                    </a:cubicBezTo>
                    <a:cubicBezTo>
                      <a:pt x="1148671" y="506375"/>
                      <a:pt x="1134831" y="506375"/>
                      <a:pt x="1117301" y="507297"/>
                    </a:cubicBezTo>
                    <a:cubicBezTo>
                      <a:pt x="1099771" y="508220"/>
                      <a:pt x="1106229" y="476851"/>
                      <a:pt x="1117301" y="475005"/>
                    </a:cubicBezTo>
                    <a:cubicBezTo>
                      <a:pt x="1128373" y="473160"/>
                      <a:pt x="1143134" y="484231"/>
                      <a:pt x="1149593" y="465779"/>
                    </a:cubicBezTo>
                    <a:cubicBezTo>
                      <a:pt x="1156051" y="446404"/>
                      <a:pt x="1165278" y="461166"/>
                      <a:pt x="1180040" y="444559"/>
                    </a:cubicBezTo>
                    <a:cubicBezTo>
                      <a:pt x="1194802" y="427951"/>
                      <a:pt x="1211409" y="416880"/>
                      <a:pt x="1224326" y="427029"/>
                    </a:cubicBezTo>
                    <a:cubicBezTo>
                      <a:pt x="1237243" y="437178"/>
                      <a:pt x="1210487" y="452862"/>
                      <a:pt x="1206796" y="462089"/>
                    </a:cubicBezTo>
                    <a:cubicBezTo>
                      <a:pt x="1202183" y="471315"/>
                      <a:pt x="1210487" y="475005"/>
                      <a:pt x="1203105" y="482386"/>
                    </a:cubicBezTo>
                    <a:cubicBezTo>
                      <a:pt x="1195724" y="489767"/>
                      <a:pt x="1205874" y="491613"/>
                      <a:pt x="1221558" y="482386"/>
                    </a:cubicBezTo>
                    <a:cubicBezTo>
                      <a:pt x="1237243" y="473160"/>
                      <a:pt x="1254773" y="461166"/>
                      <a:pt x="1269534" y="455630"/>
                    </a:cubicBezTo>
                    <a:cubicBezTo>
                      <a:pt x="1273225" y="453785"/>
                      <a:pt x="1277838" y="453785"/>
                      <a:pt x="1282451" y="453785"/>
                    </a:cubicBezTo>
                    <a:cubicBezTo>
                      <a:pt x="1284297" y="448249"/>
                      <a:pt x="1287065" y="443636"/>
                      <a:pt x="1289832" y="442713"/>
                    </a:cubicBezTo>
                    <a:cubicBezTo>
                      <a:pt x="1299981" y="438100"/>
                      <a:pt x="1333196" y="422416"/>
                      <a:pt x="1338731" y="415957"/>
                    </a:cubicBezTo>
                    <a:cubicBezTo>
                      <a:pt x="1343345" y="409499"/>
                      <a:pt x="1348881" y="397505"/>
                      <a:pt x="1355339" y="397505"/>
                    </a:cubicBezTo>
                    <a:cubicBezTo>
                      <a:pt x="1361797" y="397505"/>
                      <a:pt x="1361797" y="403963"/>
                      <a:pt x="1371946" y="403963"/>
                    </a:cubicBezTo>
                    <a:cubicBezTo>
                      <a:pt x="1382095" y="403963"/>
                      <a:pt x="1394089" y="407654"/>
                      <a:pt x="1388554" y="399350"/>
                    </a:cubicBezTo>
                    <a:cubicBezTo>
                      <a:pt x="1383940" y="391046"/>
                      <a:pt x="1386708" y="391046"/>
                      <a:pt x="1398702" y="389201"/>
                    </a:cubicBezTo>
                    <a:cubicBezTo>
                      <a:pt x="1410696" y="387356"/>
                      <a:pt x="1408851" y="375362"/>
                      <a:pt x="1417155" y="375362"/>
                    </a:cubicBezTo>
                    <a:cubicBezTo>
                      <a:pt x="1425459" y="375362"/>
                      <a:pt x="1423613" y="355064"/>
                      <a:pt x="1431917" y="355064"/>
                    </a:cubicBezTo>
                    <a:cubicBezTo>
                      <a:pt x="1440220" y="355064"/>
                      <a:pt x="1443911" y="367058"/>
                      <a:pt x="1454060" y="363367"/>
                    </a:cubicBezTo>
                    <a:cubicBezTo>
                      <a:pt x="1455905" y="362445"/>
                      <a:pt x="1458673" y="363367"/>
                      <a:pt x="1461441" y="364290"/>
                    </a:cubicBezTo>
                    <a:cubicBezTo>
                      <a:pt x="1463286" y="362445"/>
                      <a:pt x="1466054" y="360600"/>
                      <a:pt x="1467899" y="359677"/>
                    </a:cubicBezTo>
                    <a:cubicBezTo>
                      <a:pt x="1466977" y="349528"/>
                      <a:pt x="1467899" y="339379"/>
                      <a:pt x="1466054" y="334766"/>
                    </a:cubicBezTo>
                    <a:cubicBezTo>
                      <a:pt x="1462364" y="325540"/>
                      <a:pt x="1466054" y="318159"/>
                      <a:pt x="1464209" y="313546"/>
                    </a:cubicBezTo>
                    <a:cubicBezTo>
                      <a:pt x="1462364" y="308010"/>
                      <a:pt x="1461441" y="295093"/>
                      <a:pt x="1467899" y="295093"/>
                    </a:cubicBezTo>
                    <a:cubicBezTo>
                      <a:pt x="1474358" y="295093"/>
                      <a:pt x="1481739" y="279408"/>
                      <a:pt x="1489120" y="284944"/>
                    </a:cubicBezTo>
                    <a:cubicBezTo>
                      <a:pt x="1496501" y="290480"/>
                      <a:pt x="1512185" y="292325"/>
                      <a:pt x="1512185" y="284944"/>
                    </a:cubicBezTo>
                    <a:cubicBezTo>
                      <a:pt x="1512185" y="277563"/>
                      <a:pt x="1523257" y="277563"/>
                      <a:pt x="1524180" y="268337"/>
                    </a:cubicBezTo>
                    <a:cubicBezTo>
                      <a:pt x="1526025" y="259111"/>
                      <a:pt x="1537096" y="256343"/>
                      <a:pt x="1539864" y="248039"/>
                    </a:cubicBezTo>
                    <a:cubicBezTo>
                      <a:pt x="1542632" y="239735"/>
                      <a:pt x="1546323" y="219438"/>
                      <a:pt x="1553703" y="214824"/>
                    </a:cubicBezTo>
                    <a:cubicBezTo>
                      <a:pt x="1567543" y="207443"/>
                      <a:pt x="1558317" y="204676"/>
                      <a:pt x="1559240" y="190836"/>
                    </a:cubicBezTo>
                    <a:close/>
                    <a:moveTo>
                      <a:pt x="1181885" y="918789"/>
                    </a:moveTo>
                    <a:cubicBezTo>
                      <a:pt x="1173582" y="949235"/>
                      <a:pt x="1192957" y="964920"/>
                      <a:pt x="1195724" y="963075"/>
                    </a:cubicBezTo>
                    <a:cubicBezTo>
                      <a:pt x="1203105" y="957539"/>
                      <a:pt x="1235397" y="891110"/>
                      <a:pt x="1228016" y="881884"/>
                    </a:cubicBezTo>
                    <a:cubicBezTo>
                      <a:pt x="1220635" y="872658"/>
                      <a:pt x="1191111" y="888342"/>
                      <a:pt x="1181885" y="918789"/>
                    </a:cubicBezTo>
                    <a:close/>
                    <a:moveTo>
                      <a:pt x="907865" y="1023046"/>
                    </a:moveTo>
                    <a:cubicBezTo>
                      <a:pt x="897716" y="1023046"/>
                      <a:pt x="872805" y="1037808"/>
                      <a:pt x="882031" y="1058106"/>
                    </a:cubicBezTo>
                    <a:cubicBezTo>
                      <a:pt x="892180" y="1079326"/>
                      <a:pt x="925395" y="1065487"/>
                      <a:pt x="926317" y="1055338"/>
                    </a:cubicBezTo>
                    <a:cubicBezTo>
                      <a:pt x="927240" y="1046111"/>
                      <a:pt x="942002" y="1031349"/>
                      <a:pt x="940157" y="1024891"/>
                    </a:cubicBezTo>
                    <a:cubicBezTo>
                      <a:pt x="938312" y="1020278"/>
                      <a:pt x="918014" y="1023046"/>
                      <a:pt x="907865" y="102304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4" name="Google Shape;994;p66"/>
              <p:cNvSpPr/>
              <p:nvPr/>
            </p:nvSpPr>
            <p:spPr>
              <a:xfrm>
                <a:off x="9285948" y="3254737"/>
                <a:ext cx="242225" cy="346999"/>
              </a:xfrm>
              <a:custGeom>
                <a:avLst/>
                <a:gdLst/>
                <a:ahLst/>
                <a:cxnLst/>
                <a:rect l="l" t="t" r="r" b="b"/>
                <a:pathLst>
                  <a:path w="242225" h="346999" extrusionOk="0">
                    <a:moveTo>
                      <a:pt x="130448" y="132027"/>
                    </a:moveTo>
                    <a:cubicBezTo>
                      <a:pt x="145210" y="129260"/>
                      <a:pt x="165508" y="148635"/>
                      <a:pt x="161817" y="155093"/>
                    </a:cubicBezTo>
                    <a:cubicBezTo>
                      <a:pt x="159050" y="162474"/>
                      <a:pt x="162740" y="184617"/>
                      <a:pt x="169199" y="178159"/>
                    </a:cubicBezTo>
                    <a:cubicBezTo>
                      <a:pt x="176580" y="171700"/>
                      <a:pt x="186728" y="180004"/>
                      <a:pt x="180270" y="190153"/>
                    </a:cubicBezTo>
                    <a:cubicBezTo>
                      <a:pt x="172889" y="200302"/>
                      <a:pt x="191341" y="210451"/>
                      <a:pt x="193187" y="222445"/>
                    </a:cubicBezTo>
                    <a:cubicBezTo>
                      <a:pt x="195955" y="234439"/>
                      <a:pt x="203336" y="225213"/>
                      <a:pt x="201491" y="215064"/>
                    </a:cubicBezTo>
                    <a:cubicBezTo>
                      <a:pt x="199645" y="205838"/>
                      <a:pt x="203336" y="206760"/>
                      <a:pt x="213485" y="199379"/>
                    </a:cubicBezTo>
                    <a:cubicBezTo>
                      <a:pt x="223633" y="191998"/>
                      <a:pt x="212562" y="180927"/>
                      <a:pt x="206104" y="168010"/>
                    </a:cubicBezTo>
                    <a:cubicBezTo>
                      <a:pt x="199645" y="155093"/>
                      <a:pt x="176580" y="159706"/>
                      <a:pt x="176580" y="146790"/>
                    </a:cubicBezTo>
                    <a:cubicBezTo>
                      <a:pt x="176580" y="134795"/>
                      <a:pt x="159972" y="130182"/>
                      <a:pt x="159050" y="123724"/>
                    </a:cubicBezTo>
                    <a:cubicBezTo>
                      <a:pt x="158127" y="116343"/>
                      <a:pt x="135984" y="109884"/>
                      <a:pt x="123067" y="117265"/>
                    </a:cubicBezTo>
                    <a:cubicBezTo>
                      <a:pt x="110150" y="124647"/>
                      <a:pt x="119377" y="103426"/>
                      <a:pt x="110150" y="93277"/>
                    </a:cubicBezTo>
                    <a:cubicBezTo>
                      <a:pt x="100924" y="83128"/>
                      <a:pt x="117531" y="68366"/>
                      <a:pt x="127681" y="56372"/>
                    </a:cubicBezTo>
                    <a:cubicBezTo>
                      <a:pt x="138752" y="44378"/>
                      <a:pt x="124912" y="23158"/>
                      <a:pt x="125835" y="13931"/>
                    </a:cubicBezTo>
                    <a:cubicBezTo>
                      <a:pt x="127681" y="4705"/>
                      <a:pt x="126758" y="1937"/>
                      <a:pt x="121222" y="4705"/>
                    </a:cubicBezTo>
                    <a:cubicBezTo>
                      <a:pt x="115686" y="7473"/>
                      <a:pt x="93543" y="-4521"/>
                      <a:pt x="83394" y="1937"/>
                    </a:cubicBezTo>
                    <a:cubicBezTo>
                      <a:pt x="73245" y="8396"/>
                      <a:pt x="82472" y="59140"/>
                      <a:pt x="77858" y="62830"/>
                    </a:cubicBezTo>
                    <a:cubicBezTo>
                      <a:pt x="73245" y="66521"/>
                      <a:pt x="67710" y="54527"/>
                      <a:pt x="65864" y="60063"/>
                    </a:cubicBezTo>
                    <a:cubicBezTo>
                      <a:pt x="63097" y="67444"/>
                      <a:pt x="66787" y="95122"/>
                      <a:pt x="73245" y="95122"/>
                    </a:cubicBezTo>
                    <a:cubicBezTo>
                      <a:pt x="79704" y="95122"/>
                      <a:pt x="84317" y="102503"/>
                      <a:pt x="80626" y="115420"/>
                    </a:cubicBezTo>
                    <a:cubicBezTo>
                      <a:pt x="76936" y="127414"/>
                      <a:pt x="92620" y="129260"/>
                      <a:pt x="106460" y="123724"/>
                    </a:cubicBezTo>
                    <a:cubicBezTo>
                      <a:pt x="121222" y="119111"/>
                      <a:pt x="115686" y="134795"/>
                      <a:pt x="130448" y="132027"/>
                    </a:cubicBezTo>
                    <a:close/>
                    <a:moveTo>
                      <a:pt x="80626" y="139408"/>
                    </a:moveTo>
                    <a:cubicBezTo>
                      <a:pt x="83394" y="150480"/>
                      <a:pt x="88007" y="172623"/>
                      <a:pt x="105537" y="167087"/>
                    </a:cubicBezTo>
                    <a:cubicBezTo>
                      <a:pt x="122144" y="161552"/>
                      <a:pt x="79704" y="131105"/>
                      <a:pt x="80626" y="139408"/>
                    </a:cubicBezTo>
                    <a:close/>
                    <a:moveTo>
                      <a:pt x="123990" y="213219"/>
                    </a:moveTo>
                    <a:cubicBezTo>
                      <a:pt x="127681" y="212296"/>
                      <a:pt x="136907" y="213219"/>
                      <a:pt x="137829" y="205838"/>
                    </a:cubicBezTo>
                    <a:cubicBezTo>
                      <a:pt x="138752" y="198457"/>
                      <a:pt x="147055" y="219677"/>
                      <a:pt x="140597" y="227058"/>
                    </a:cubicBezTo>
                    <a:cubicBezTo>
                      <a:pt x="134138" y="234439"/>
                      <a:pt x="133216" y="252892"/>
                      <a:pt x="144288" y="255659"/>
                    </a:cubicBezTo>
                    <a:cubicBezTo>
                      <a:pt x="155359" y="258427"/>
                      <a:pt x="174734" y="220600"/>
                      <a:pt x="171967" y="214141"/>
                    </a:cubicBezTo>
                    <a:cubicBezTo>
                      <a:pt x="169199" y="206760"/>
                      <a:pt x="159972" y="218754"/>
                      <a:pt x="161817" y="209528"/>
                    </a:cubicBezTo>
                    <a:cubicBezTo>
                      <a:pt x="163663" y="200302"/>
                      <a:pt x="134138" y="176313"/>
                      <a:pt x="122144" y="179082"/>
                    </a:cubicBezTo>
                    <a:cubicBezTo>
                      <a:pt x="110150" y="181849"/>
                      <a:pt x="114764" y="215064"/>
                      <a:pt x="123990" y="213219"/>
                    </a:cubicBezTo>
                    <a:close/>
                    <a:moveTo>
                      <a:pt x="33572" y="227981"/>
                    </a:moveTo>
                    <a:cubicBezTo>
                      <a:pt x="22501" y="241820"/>
                      <a:pt x="-3333" y="264886"/>
                      <a:pt x="358" y="271344"/>
                    </a:cubicBezTo>
                    <a:cubicBezTo>
                      <a:pt x="4971" y="279648"/>
                      <a:pt x="33572" y="237207"/>
                      <a:pt x="47412" y="227058"/>
                    </a:cubicBezTo>
                    <a:cubicBezTo>
                      <a:pt x="61251" y="216909"/>
                      <a:pt x="59406" y="208605"/>
                      <a:pt x="54793" y="199379"/>
                    </a:cubicBezTo>
                    <a:cubicBezTo>
                      <a:pt x="50180" y="190153"/>
                      <a:pt x="43721" y="214141"/>
                      <a:pt x="33572" y="227981"/>
                    </a:cubicBezTo>
                    <a:close/>
                    <a:moveTo>
                      <a:pt x="170121" y="243665"/>
                    </a:moveTo>
                    <a:cubicBezTo>
                      <a:pt x="172889" y="251046"/>
                      <a:pt x="195955" y="239052"/>
                      <a:pt x="189496" y="231671"/>
                    </a:cubicBezTo>
                    <a:cubicBezTo>
                      <a:pt x="183038" y="223367"/>
                      <a:pt x="168276" y="238130"/>
                      <a:pt x="170121" y="243665"/>
                    </a:cubicBezTo>
                    <a:close/>
                    <a:moveTo>
                      <a:pt x="239318" y="303636"/>
                    </a:moveTo>
                    <a:cubicBezTo>
                      <a:pt x="248544" y="292565"/>
                      <a:pt x="232860" y="263963"/>
                      <a:pt x="232860" y="245510"/>
                    </a:cubicBezTo>
                    <a:cubicBezTo>
                      <a:pt x="232860" y="227058"/>
                      <a:pt x="207026" y="232594"/>
                      <a:pt x="214407" y="243665"/>
                    </a:cubicBezTo>
                    <a:cubicBezTo>
                      <a:pt x="221788" y="254737"/>
                      <a:pt x="201491" y="246433"/>
                      <a:pt x="199645" y="257505"/>
                    </a:cubicBezTo>
                    <a:cubicBezTo>
                      <a:pt x="197800" y="269499"/>
                      <a:pt x="183038" y="260273"/>
                      <a:pt x="183961" y="269499"/>
                    </a:cubicBezTo>
                    <a:cubicBezTo>
                      <a:pt x="184883" y="278725"/>
                      <a:pt x="168276" y="269499"/>
                      <a:pt x="160895" y="263963"/>
                    </a:cubicBezTo>
                    <a:cubicBezTo>
                      <a:pt x="153514" y="258427"/>
                      <a:pt x="142442" y="278725"/>
                      <a:pt x="130448" y="281493"/>
                    </a:cubicBezTo>
                    <a:cubicBezTo>
                      <a:pt x="118454" y="284261"/>
                      <a:pt x="112918" y="309172"/>
                      <a:pt x="120299" y="308249"/>
                    </a:cubicBezTo>
                    <a:cubicBezTo>
                      <a:pt x="129525" y="307327"/>
                      <a:pt x="134138" y="295333"/>
                      <a:pt x="143365" y="296255"/>
                    </a:cubicBezTo>
                    <a:cubicBezTo>
                      <a:pt x="152591" y="297178"/>
                      <a:pt x="149823" y="287029"/>
                      <a:pt x="162740" y="288874"/>
                    </a:cubicBezTo>
                    <a:cubicBezTo>
                      <a:pt x="175657" y="291642"/>
                      <a:pt x="166430" y="330392"/>
                      <a:pt x="183961" y="333160"/>
                    </a:cubicBezTo>
                    <a:cubicBezTo>
                      <a:pt x="201491" y="335928"/>
                      <a:pt x="202413" y="346999"/>
                      <a:pt x="210717" y="346999"/>
                    </a:cubicBezTo>
                    <a:cubicBezTo>
                      <a:pt x="219020" y="346999"/>
                      <a:pt x="208872" y="322089"/>
                      <a:pt x="209794" y="313785"/>
                    </a:cubicBezTo>
                    <a:cubicBezTo>
                      <a:pt x="212562" y="306404"/>
                      <a:pt x="230092" y="314708"/>
                      <a:pt x="239318" y="30363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5" name="Google Shape;995;p66"/>
              <p:cNvSpPr/>
              <p:nvPr/>
            </p:nvSpPr>
            <p:spPr>
              <a:xfrm>
                <a:off x="9904465" y="3819476"/>
                <a:ext cx="322169" cy="209478"/>
              </a:xfrm>
              <a:custGeom>
                <a:avLst/>
                <a:gdLst/>
                <a:ahLst/>
                <a:cxnLst/>
                <a:rect l="l" t="t" r="r" b="b"/>
                <a:pathLst>
                  <a:path w="322169" h="209478" extrusionOk="0">
                    <a:moveTo>
                      <a:pt x="237115" y="192829"/>
                    </a:moveTo>
                    <a:cubicBezTo>
                      <a:pt x="231580" y="190061"/>
                      <a:pt x="217740" y="180835"/>
                      <a:pt x="218663" y="175299"/>
                    </a:cubicBezTo>
                    <a:cubicBezTo>
                      <a:pt x="219586" y="168841"/>
                      <a:pt x="202978" y="169763"/>
                      <a:pt x="192829" y="163305"/>
                    </a:cubicBezTo>
                    <a:cubicBezTo>
                      <a:pt x="181758" y="155924"/>
                      <a:pt x="185448" y="133781"/>
                      <a:pt x="174377" y="128245"/>
                    </a:cubicBezTo>
                    <a:cubicBezTo>
                      <a:pt x="162383" y="122710"/>
                      <a:pt x="154079" y="106102"/>
                      <a:pt x="167918" y="107025"/>
                    </a:cubicBezTo>
                    <a:cubicBezTo>
                      <a:pt x="181758" y="107947"/>
                      <a:pt x="184525" y="99644"/>
                      <a:pt x="173454" y="90418"/>
                    </a:cubicBezTo>
                    <a:cubicBezTo>
                      <a:pt x="162383" y="80269"/>
                      <a:pt x="123632" y="76578"/>
                      <a:pt x="121787" y="61816"/>
                    </a:cubicBezTo>
                    <a:cubicBezTo>
                      <a:pt x="119942" y="47054"/>
                      <a:pt x="49822" y="12917"/>
                      <a:pt x="19376" y="5536"/>
                    </a:cubicBezTo>
                    <a:cubicBezTo>
                      <a:pt x="13839" y="4613"/>
                      <a:pt x="7381" y="2768"/>
                      <a:pt x="0" y="0"/>
                    </a:cubicBezTo>
                    <a:lnTo>
                      <a:pt x="0" y="164228"/>
                    </a:lnTo>
                    <a:cubicBezTo>
                      <a:pt x="7381" y="168841"/>
                      <a:pt x="15685" y="172531"/>
                      <a:pt x="27679" y="173454"/>
                    </a:cubicBezTo>
                    <a:cubicBezTo>
                      <a:pt x="61816" y="175299"/>
                      <a:pt x="53513" y="155924"/>
                      <a:pt x="59048" y="155924"/>
                    </a:cubicBezTo>
                    <a:cubicBezTo>
                      <a:pt x="65507" y="155924"/>
                      <a:pt x="67352" y="144853"/>
                      <a:pt x="74733" y="136549"/>
                    </a:cubicBezTo>
                    <a:cubicBezTo>
                      <a:pt x="82114" y="128245"/>
                      <a:pt x="111638" y="134704"/>
                      <a:pt x="129168" y="148543"/>
                    </a:cubicBezTo>
                    <a:cubicBezTo>
                      <a:pt x="146698" y="162382"/>
                      <a:pt x="167918" y="202978"/>
                      <a:pt x="186371" y="199287"/>
                    </a:cubicBezTo>
                    <a:cubicBezTo>
                      <a:pt x="204823" y="195597"/>
                      <a:pt x="224199" y="210359"/>
                      <a:pt x="240806" y="209436"/>
                    </a:cubicBezTo>
                    <a:cubicBezTo>
                      <a:pt x="257413" y="207591"/>
                      <a:pt x="241728" y="194674"/>
                      <a:pt x="237115" y="192829"/>
                    </a:cubicBezTo>
                    <a:close/>
                    <a:moveTo>
                      <a:pt x="280479" y="55358"/>
                    </a:moveTo>
                    <a:cubicBezTo>
                      <a:pt x="280479" y="62739"/>
                      <a:pt x="268485" y="66429"/>
                      <a:pt x="249109" y="73810"/>
                    </a:cubicBezTo>
                    <a:cubicBezTo>
                      <a:pt x="229734" y="81191"/>
                      <a:pt x="194675" y="64584"/>
                      <a:pt x="193752" y="76578"/>
                    </a:cubicBezTo>
                    <a:cubicBezTo>
                      <a:pt x="192829" y="83959"/>
                      <a:pt x="214973" y="95953"/>
                      <a:pt x="236193" y="95953"/>
                    </a:cubicBezTo>
                    <a:cubicBezTo>
                      <a:pt x="257413" y="95953"/>
                      <a:pt x="289705" y="74733"/>
                      <a:pt x="289705" y="69197"/>
                    </a:cubicBezTo>
                    <a:cubicBezTo>
                      <a:pt x="289705" y="63661"/>
                      <a:pt x="302622" y="52590"/>
                      <a:pt x="297086" y="46131"/>
                    </a:cubicBezTo>
                    <a:cubicBezTo>
                      <a:pt x="292473" y="39673"/>
                      <a:pt x="280479" y="48899"/>
                      <a:pt x="280479" y="55358"/>
                    </a:cubicBezTo>
                    <a:close/>
                    <a:moveTo>
                      <a:pt x="306312" y="26756"/>
                    </a:moveTo>
                    <a:cubicBezTo>
                      <a:pt x="294318" y="19375"/>
                      <a:pt x="283247" y="13839"/>
                      <a:pt x="298931" y="28601"/>
                    </a:cubicBezTo>
                    <a:cubicBezTo>
                      <a:pt x="314616" y="43364"/>
                      <a:pt x="306312" y="55358"/>
                      <a:pt x="315539" y="53513"/>
                    </a:cubicBezTo>
                    <a:cubicBezTo>
                      <a:pt x="329378" y="48899"/>
                      <a:pt x="319229" y="34137"/>
                      <a:pt x="306312" y="2675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nvGrpSpPr>
              <p:cNvPr id="996" name="Google Shape;996;p66"/>
              <p:cNvGrpSpPr/>
              <p:nvPr/>
            </p:nvGrpSpPr>
            <p:grpSpPr>
              <a:xfrm>
                <a:off x="10265115" y="3892461"/>
                <a:ext cx="203224" cy="142921"/>
                <a:chOff x="13744692" y="3249703"/>
                <a:chExt cx="203224" cy="142921"/>
              </a:xfrm>
            </p:grpSpPr>
            <p:sp>
              <p:nvSpPr>
                <p:cNvPr id="997" name="Google Shape;997;p66"/>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998" name="Google Shape;998;p66"/>
                <p:cNvSpPr/>
                <p:nvPr/>
              </p:nvSpPr>
              <p:spPr>
                <a:xfrm>
                  <a:off x="13744692" y="3249703"/>
                  <a:ext cx="203224" cy="142921"/>
                </a:xfrm>
                <a:custGeom>
                  <a:avLst/>
                  <a:gdLst/>
                  <a:ahLst/>
                  <a:cxnLst/>
                  <a:rect l="l" t="t" r="r" b="b"/>
                  <a:pathLst>
                    <a:path w="203224" h="142921" extrusionOk="0">
                      <a:moveTo>
                        <a:pt x="97" y="825"/>
                      </a:moveTo>
                      <a:cubicBezTo>
                        <a:pt x="-1748" y="8207"/>
                        <a:pt x="23163" y="44189"/>
                        <a:pt x="32389" y="38653"/>
                      </a:cubicBezTo>
                      <a:cubicBezTo>
                        <a:pt x="48996" y="27582"/>
                        <a:pt x="1020" y="-5633"/>
                        <a:pt x="97" y="825"/>
                      </a:cubicBezTo>
                      <a:close/>
                      <a:moveTo>
                        <a:pt x="48996" y="33117"/>
                      </a:moveTo>
                      <a:cubicBezTo>
                        <a:pt x="48074" y="35885"/>
                        <a:pt x="66527" y="54338"/>
                        <a:pt x="71140" y="50647"/>
                      </a:cubicBezTo>
                      <a:cubicBezTo>
                        <a:pt x="75753" y="46957"/>
                        <a:pt x="49919" y="28504"/>
                        <a:pt x="48996" y="33117"/>
                      </a:cubicBezTo>
                      <a:close/>
                      <a:moveTo>
                        <a:pt x="135724" y="79249"/>
                      </a:moveTo>
                      <a:cubicBezTo>
                        <a:pt x="142181" y="75558"/>
                        <a:pt x="99741" y="52493"/>
                        <a:pt x="99741" y="59874"/>
                      </a:cubicBezTo>
                      <a:cubicBezTo>
                        <a:pt x="98818" y="66332"/>
                        <a:pt x="129265" y="83862"/>
                        <a:pt x="135724" y="79249"/>
                      </a:cubicBezTo>
                      <a:close/>
                      <a:moveTo>
                        <a:pt x="131110" y="104160"/>
                      </a:moveTo>
                      <a:cubicBezTo>
                        <a:pt x="133878" y="116154"/>
                        <a:pt x="150485" y="122612"/>
                        <a:pt x="157866" y="118922"/>
                      </a:cubicBezTo>
                      <a:cubicBezTo>
                        <a:pt x="165247" y="115231"/>
                        <a:pt x="128342" y="92165"/>
                        <a:pt x="131110" y="104160"/>
                      </a:cubicBezTo>
                      <a:close/>
                      <a:moveTo>
                        <a:pt x="178164" y="129993"/>
                      </a:moveTo>
                      <a:cubicBezTo>
                        <a:pt x="179087" y="132761"/>
                        <a:pt x="194771" y="146601"/>
                        <a:pt x="202152" y="141988"/>
                      </a:cubicBezTo>
                      <a:cubicBezTo>
                        <a:pt x="209534" y="137374"/>
                        <a:pt x="176319" y="124457"/>
                        <a:pt x="178164" y="129993"/>
                      </a:cubicBezTo>
                      <a:close/>
                      <a:moveTo>
                        <a:pt x="157866" y="78326"/>
                      </a:moveTo>
                      <a:cubicBezTo>
                        <a:pt x="152331" y="91243"/>
                        <a:pt x="175396" y="113386"/>
                        <a:pt x="179087" y="113386"/>
                      </a:cubicBezTo>
                      <a:cubicBezTo>
                        <a:pt x="182777" y="113386"/>
                        <a:pt x="162479" y="68177"/>
                        <a:pt x="157866" y="78326"/>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999" name="Google Shape;999;p66"/>
              <p:cNvSpPr/>
              <p:nvPr/>
            </p:nvSpPr>
            <p:spPr>
              <a:xfrm>
                <a:off x="9166175" y="4030417"/>
                <a:ext cx="1066068" cy="943446"/>
              </a:xfrm>
              <a:custGeom>
                <a:avLst/>
                <a:gdLst/>
                <a:ahLst/>
                <a:cxnLst/>
                <a:rect l="l" t="t" r="r" b="b"/>
                <a:pathLst>
                  <a:path w="1066068" h="943446" extrusionOk="0">
                    <a:moveTo>
                      <a:pt x="1063978" y="471804"/>
                    </a:moveTo>
                    <a:cubicBezTo>
                      <a:pt x="1068591" y="468113"/>
                      <a:pt x="1061210" y="449661"/>
                      <a:pt x="1057519" y="452428"/>
                    </a:cubicBezTo>
                    <a:cubicBezTo>
                      <a:pt x="1053829" y="455196"/>
                      <a:pt x="1053829" y="423827"/>
                      <a:pt x="1056596" y="409065"/>
                    </a:cubicBezTo>
                    <a:cubicBezTo>
                      <a:pt x="1059365" y="394303"/>
                      <a:pt x="1057519" y="396148"/>
                      <a:pt x="1050138" y="403529"/>
                    </a:cubicBezTo>
                    <a:cubicBezTo>
                      <a:pt x="1042757" y="410910"/>
                      <a:pt x="1034454" y="388767"/>
                      <a:pt x="1032608" y="383231"/>
                    </a:cubicBezTo>
                    <a:cubicBezTo>
                      <a:pt x="1030763" y="377696"/>
                      <a:pt x="1022460" y="361088"/>
                      <a:pt x="1012310" y="363856"/>
                    </a:cubicBezTo>
                    <a:cubicBezTo>
                      <a:pt x="1002162" y="366624"/>
                      <a:pt x="1008620" y="350017"/>
                      <a:pt x="999394" y="351862"/>
                    </a:cubicBezTo>
                    <a:cubicBezTo>
                      <a:pt x="990168" y="353707"/>
                      <a:pt x="988322" y="338945"/>
                      <a:pt x="990168" y="325106"/>
                    </a:cubicBezTo>
                    <a:cubicBezTo>
                      <a:pt x="992013" y="311267"/>
                      <a:pt x="983709" y="322338"/>
                      <a:pt x="980018" y="316802"/>
                    </a:cubicBezTo>
                    <a:cubicBezTo>
                      <a:pt x="976328" y="311267"/>
                      <a:pt x="971715" y="315880"/>
                      <a:pt x="965257" y="317725"/>
                    </a:cubicBezTo>
                    <a:cubicBezTo>
                      <a:pt x="958798" y="319570"/>
                      <a:pt x="956953" y="305731"/>
                      <a:pt x="958798" y="300195"/>
                    </a:cubicBezTo>
                    <a:cubicBezTo>
                      <a:pt x="960644" y="294659"/>
                      <a:pt x="957876" y="287278"/>
                      <a:pt x="948649" y="280820"/>
                    </a:cubicBezTo>
                    <a:cubicBezTo>
                      <a:pt x="939423" y="274362"/>
                      <a:pt x="939423" y="268826"/>
                      <a:pt x="940346" y="261445"/>
                    </a:cubicBezTo>
                    <a:cubicBezTo>
                      <a:pt x="941268" y="254064"/>
                      <a:pt x="891447" y="228230"/>
                      <a:pt x="880375" y="226385"/>
                    </a:cubicBezTo>
                    <a:cubicBezTo>
                      <a:pt x="869303" y="224540"/>
                      <a:pt x="878530" y="212545"/>
                      <a:pt x="873916" y="208855"/>
                    </a:cubicBezTo>
                    <a:cubicBezTo>
                      <a:pt x="869303" y="205164"/>
                      <a:pt x="867458" y="189480"/>
                      <a:pt x="867458" y="177486"/>
                    </a:cubicBezTo>
                    <a:cubicBezTo>
                      <a:pt x="867458" y="165492"/>
                      <a:pt x="850851" y="160878"/>
                      <a:pt x="851774" y="150730"/>
                    </a:cubicBezTo>
                    <a:cubicBezTo>
                      <a:pt x="852696" y="140581"/>
                      <a:pt x="847161" y="130432"/>
                      <a:pt x="848083" y="119360"/>
                    </a:cubicBezTo>
                    <a:cubicBezTo>
                      <a:pt x="849005" y="108289"/>
                      <a:pt x="831476" y="104598"/>
                      <a:pt x="830553" y="98140"/>
                    </a:cubicBezTo>
                    <a:cubicBezTo>
                      <a:pt x="829630" y="91681"/>
                      <a:pt x="820404" y="97217"/>
                      <a:pt x="810255" y="99062"/>
                    </a:cubicBezTo>
                    <a:cubicBezTo>
                      <a:pt x="800106" y="100908"/>
                      <a:pt x="801029" y="86146"/>
                      <a:pt x="801952" y="73229"/>
                    </a:cubicBezTo>
                    <a:cubicBezTo>
                      <a:pt x="802874" y="60312"/>
                      <a:pt x="798261" y="38169"/>
                      <a:pt x="789958" y="31711"/>
                    </a:cubicBezTo>
                    <a:cubicBezTo>
                      <a:pt x="781654" y="25252"/>
                      <a:pt x="781654" y="3109"/>
                      <a:pt x="777041" y="341"/>
                    </a:cubicBezTo>
                    <a:cubicBezTo>
                      <a:pt x="772427" y="-2427"/>
                      <a:pt x="759511" y="12335"/>
                      <a:pt x="760433" y="19716"/>
                    </a:cubicBezTo>
                    <a:cubicBezTo>
                      <a:pt x="761356" y="27098"/>
                      <a:pt x="759511" y="36324"/>
                      <a:pt x="753975" y="40937"/>
                    </a:cubicBezTo>
                    <a:cubicBezTo>
                      <a:pt x="748439" y="45550"/>
                      <a:pt x="757666" y="63080"/>
                      <a:pt x="750285" y="69538"/>
                    </a:cubicBezTo>
                    <a:cubicBezTo>
                      <a:pt x="742903" y="75997"/>
                      <a:pt x="749362" y="100908"/>
                      <a:pt x="747516" y="115670"/>
                    </a:cubicBezTo>
                    <a:cubicBezTo>
                      <a:pt x="745672" y="130432"/>
                      <a:pt x="746594" y="146116"/>
                      <a:pt x="739213" y="155343"/>
                    </a:cubicBezTo>
                    <a:cubicBezTo>
                      <a:pt x="731832" y="164569"/>
                      <a:pt x="730909" y="181176"/>
                      <a:pt x="717070" y="185789"/>
                    </a:cubicBezTo>
                    <a:cubicBezTo>
                      <a:pt x="703230" y="190402"/>
                      <a:pt x="684778" y="180253"/>
                      <a:pt x="685701" y="172873"/>
                    </a:cubicBezTo>
                    <a:cubicBezTo>
                      <a:pt x="686623" y="165492"/>
                      <a:pt x="670938" y="160878"/>
                      <a:pt x="662635" y="161801"/>
                    </a:cubicBezTo>
                    <a:cubicBezTo>
                      <a:pt x="654331" y="162724"/>
                      <a:pt x="649718" y="151652"/>
                      <a:pt x="636801" y="141503"/>
                    </a:cubicBezTo>
                    <a:cubicBezTo>
                      <a:pt x="623885" y="131354"/>
                      <a:pt x="614658" y="144271"/>
                      <a:pt x="610045" y="132277"/>
                    </a:cubicBezTo>
                    <a:cubicBezTo>
                      <a:pt x="605432" y="120283"/>
                      <a:pt x="601741" y="119360"/>
                      <a:pt x="592515" y="112902"/>
                    </a:cubicBezTo>
                    <a:cubicBezTo>
                      <a:pt x="583289" y="106443"/>
                      <a:pt x="586057" y="106443"/>
                      <a:pt x="595283" y="99985"/>
                    </a:cubicBezTo>
                    <a:cubicBezTo>
                      <a:pt x="604509" y="93527"/>
                      <a:pt x="602664" y="85223"/>
                      <a:pt x="598051" y="77842"/>
                    </a:cubicBezTo>
                    <a:cubicBezTo>
                      <a:pt x="593438" y="70461"/>
                      <a:pt x="603587" y="72306"/>
                      <a:pt x="614658" y="65848"/>
                    </a:cubicBezTo>
                    <a:cubicBezTo>
                      <a:pt x="625730" y="59390"/>
                      <a:pt x="614658" y="52008"/>
                      <a:pt x="622962" y="48318"/>
                    </a:cubicBezTo>
                    <a:cubicBezTo>
                      <a:pt x="631266" y="44627"/>
                      <a:pt x="626652" y="37246"/>
                      <a:pt x="617426" y="35401"/>
                    </a:cubicBezTo>
                    <a:cubicBezTo>
                      <a:pt x="608200" y="33556"/>
                      <a:pt x="610968" y="44627"/>
                      <a:pt x="607278" y="45550"/>
                    </a:cubicBezTo>
                    <a:cubicBezTo>
                      <a:pt x="603587" y="46473"/>
                      <a:pt x="599896" y="30788"/>
                      <a:pt x="597128" y="31711"/>
                    </a:cubicBezTo>
                    <a:cubicBezTo>
                      <a:pt x="594361" y="32633"/>
                      <a:pt x="583289" y="47395"/>
                      <a:pt x="577753" y="40014"/>
                    </a:cubicBezTo>
                    <a:cubicBezTo>
                      <a:pt x="572217" y="32633"/>
                      <a:pt x="539925" y="26175"/>
                      <a:pt x="527009" y="24330"/>
                    </a:cubicBezTo>
                    <a:cubicBezTo>
                      <a:pt x="514092" y="22484"/>
                      <a:pt x="510402" y="6800"/>
                      <a:pt x="503020" y="9567"/>
                    </a:cubicBezTo>
                    <a:cubicBezTo>
                      <a:pt x="495639" y="12335"/>
                      <a:pt x="503943" y="17871"/>
                      <a:pt x="513169" y="27098"/>
                    </a:cubicBezTo>
                    <a:cubicBezTo>
                      <a:pt x="522396" y="36324"/>
                      <a:pt x="484568" y="42782"/>
                      <a:pt x="473497" y="39092"/>
                    </a:cubicBezTo>
                    <a:cubicBezTo>
                      <a:pt x="462425" y="35401"/>
                      <a:pt x="475341" y="47395"/>
                      <a:pt x="466115" y="46473"/>
                    </a:cubicBezTo>
                    <a:cubicBezTo>
                      <a:pt x="456889" y="45550"/>
                      <a:pt x="455044" y="62157"/>
                      <a:pt x="447663" y="70461"/>
                    </a:cubicBezTo>
                    <a:cubicBezTo>
                      <a:pt x="440282" y="78764"/>
                      <a:pt x="444895" y="84300"/>
                      <a:pt x="437514" y="89836"/>
                    </a:cubicBezTo>
                    <a:cubicBezTo>
                      <a:pt x="430133" y="95372"/>
                      <a:pt x="429210" y="100908"/>
                      <a:pt x="438436" y="111979"/>
                    </a:cubicBezTo>
                    <a:cubicBezTo>
                      <a:pt x="447663" y="123051"/>
                      <a:pt x="433823" y="123973"/>
                      <a:pt x="425520" y="114747"/>
                    </a:cubicBezTo>
                    <a:cubicBezTo>
                      <a:pt x="417216" y="105521"/>
                      <a:pt x="407990" y="106443"/>
                      <a:pt x="408913" y="115670"/>
                    </a:cubicBezTo>
                    <a:cubicBezTo>
                      <a:pt x="409835" y="124896"/>
                      <a:pt x="398764" y="121205"/>
                      <a:pt x="400609" y="110134"/>
                    </a:cubicBezTo>
                    <a:cubicBezTo>
                      <a:pt x="402454" y="99062"/>
                      <a:pt x="388615" y="104598"/>
                      <a:pt x="385847" y="98140"/>
                    </a:cubicBezTo>
                    <a:cubicBezTo>
                      <a:pt x="383079" y="91681"/>
                      <a:pt x="371085" y="81533"/>
                      <a:pt x="363704" y="81533"/>
                    </a:cubicBezTo>
                    <a:cubicBezTo>
                      <a:pt x="356323" y="81533"/>
                      <a:pt x="356323" y="89836"/>
                      <a:pt x="348942" y="89836"/>
                    </a:cubicBezTo>
                    <a:cubicBezTo>
                      <a:pt x="341561" y="89836"/>
                      <a:pt x="339716" y="93527"/>
                      <a:pt x="340638" y="101830"/>
                    </a:cubicBezTo>
                    <a:cubicBezTo>
                      <a:pt x="341561" y="110134"/>
                      <a:pt x="328644" y="100908"/>
                      <a:pt x="320340" y="102753"/>
                    </a:cubicBezTo>
                    <a:cubicBezTo>
                      <a:pt x="312037" y="104598"/>
                      <a:pt x="320340" y="113824"/>
                      <a:pt x="315727" y="114747"/>
                    </a:cubicBezTo>
                    <a:cubicBezTo>
                      <a:pt x="311114" y="115670"/>
                      <a:pt x="311114" y="123051"/>
                      <a:pt x="303733" y="123051"/>
                    </a:cubicBezTo>
                    <a:cubicBezTo>
                      <a:pt x="296352" y="123051"/>
                      <a:pt x="297275" y="139658"/>
                      <a:pt x="298198" y="148884"/>
                    </a:cubicBezTo>
                    <a:cubicBezTo>
                      <a:pt x="299120" y="158110"/>
                      <a:pt x="286203" y="145194"/>
                      <a:pt x="278822" y="147039"/>
                    </a:cubicBezTo>
                    <a:cubicBezTo>
                      <a:pt x="271441" y="148884"/>
                      <a:pt x="280667" y="157188"/>
                      <a:pt x="282513" y="166414"/>
                    </a:cubicBezTo>
                    <a:cubicBezTo>
                      <a:pt x="284358" y="175640"/>
                      <a:pt x="278822" y="175640"/>
                      <a:pt x="274209" y="179331"/>
                    </a:cubicBezTo>
                    <a:cubicBezTo>
                      <a:pt x="269596" y="183021"/>
                      <a:pt x="264060" y="168259"/>
                      <a:pt x="264060" y="159956"/>
                    </a:cubicBezTo>
                    <a:cubicBezTo>
                      <a:pt x="264060" y="151652"/>
                      <a:pt x="253911" y="159033"/>
                      <a:pt x="243762" y="170105"/>
                    </a:cubicBezTo>
                    <a:cubicBezTo>
                      <a:pt x="233614" y="181176"/>
                      <a:pt x="247453" y="197784"/>
                      <a:pt x="242840" y="200551"/>
                    </a:cubicBezTo>
                    <a:cubicBezTo>
                      <a:pt x="238227" y="203319"/>
                      <a:pt x="217006" y="222694"/>
                      <a:pt x="205012" y="237456"/>
                    </a:cubicBezTo>
                    <a:cubicBezTo>
                      <a:pt x="193018" y="252219"/>
                      <a:pt x="167184" y="242992"/>
                      <a:pt x="158881" y="250373"/>
                    </a:cubicBezTo>
                    <a:cubicBezTo>
                      <a:pt x="150577" y="257754"/>
                      <a:pt x="142273" y="252219"/>
                      <a:pt x="133969" y="258677"/>
                    </a:cubicBezTo>
                    <a:cubicBezTo>
                      <a:pt x="125666" y="265135"/>
                      <a:pt x="110904" y="277129"/>
                      <a:pt x="109059" y="269748"/>
                    </a:cubicBezTo>
                    <a:cubicBezTo>
                      <a:pt x="107214" y="262367"/>
                      <a:pt x="86916" y="267903"/>
                      <a:pt x="77689" y="277129"/>
                    </a:cubicBezTo>
                    <a:cubicBezTo>
                      <a:pt x="68463" y="286356"/>
                      <a:pt x="55546" y="294659"/>
                      <a:pt x="45398" y="294659"/>
                    </a:cubicBezTo>
                    <a:cubicBezTo>
                      <a:pt x="35249" y="294659"/>
                      <a:pt x="35249" y="310344"/>
                      <a:pt x="31558" y="314034"/>
                    </a:cubicBezTo>
                    <a:cubicBezTo>
                      <a:pt x="27867" y="317725"/>
                      <a:pt x="28790" y="302040"/>
                      <a:pt x="28790" y="297427"/>
                    </a:cubicBezTo>
                    <a:cubicBezTo>
                      <a:pt x="28790" y="292814"/>
                      <a:pt x="19564" y="304808"/>
                      <a:pt x="15873" y="316802"/>
                    </a:cubicBezTo>
                    <a:cubicBezTo>
                      <a:pt x="12183" y="328796"/>
                      <a:pt x="26023" y="333410"/>
                      <a:pt x="16796" y="346326"/>
                    </a:cubicBezTo>
                    <a:cubicBezTo>
                      <a:pt x="7570" y="359243"/>
                      <a:pt x="189" y="372160"/>
                      <a:pt x="12183" y="387845"/>
                    </a:cubicBezTo>
                    <a:cubicBezTo>
                      <a:pt x="24177" y="403529"/>
                      <a:pt x="31558" y="414601"/>
                      <a:pt x="26945" y="422904"/>
                    </a:cubicBezTo>
                    <a:cubicBezTo>
                      <a:pt x="22332" y="431208"/>
                      <a:pt x="14028" y="406297"/>
                      <a:pt x="11260" y="409988"/>
                    </a:cubicBezTo>
                    <a:cubicBezTo>
                      <a:pt x="8492" y="413678"/>
                      <a:pt x="22332" y="422904"/>
                      <a:pt x="18641" y="428440"/>
                    </a:cubicBezTo>
                    <a:cubicBezTo>
                      <a:pt x="14951" y="433976"/>
                      <a:pt x="2957" y="409065"/>
                      <a:pt x="189" y="414601"/>
                    </a:cubicBezTo>
                    <a:cubicBezTo>
                      <a:pt x="-2579" y="420136"/>
                      <a:pt x="26023" y="458887"/>
                      <a:pt x="26945" y="473649"/>
                    </a:cubicBezTo>
                    <a:cubicBezTo>
                      <a:pt x="27867" y="488411"/>
                      <a:pt x="50011" y="502250"/>
                      <a:pt x="49088" y="522548"/>
                    </a:cubicBezTo>
                    <a:cubicBezTo>
                      <a:pt x="48165" y="542846"/>
                      <a:pt x="68463" y="576983"/>
                      <a:pt x="72154" y="581596"/>
                    </a:cubicBezTo>
                    <a:cubicBezTo>
                      <a:pt x="75844" y="586209"/>
                      <a:pt x="63850" y="600971"/>
                      <a:pt x="66618" y="616656"/>
                    </a:cubicBezTo>
                    <a:cubicBezTo>
                      <a:pt x="69386" y="632341"/>
                      <a:pt x="61082" y="637876"/>
                      <a:pt x="51856" y="637876"/>
                    </a:cubicBezTo>
                    <a:cubicBezTo>
                      <a:pt x="42630" y="637876"/>
                      <a:pt x="48165" y="654484"/>
                      <a:pt x="59237" y="655406"/>
                    </a:cubicBezTo>
                    <a:cubicBezTo>
                      <a:pt x="70309" y="656329"/>
                      <a:pt x="66618" y="663710"/>
                      <a:pt x="78612" y="672014"/>
                    </a:cubicBezTo>
                    <a:cubicBezTo>
                      <a:pt x="90606" y="680317"/>
                      <a:pt x="119208" y="677550"/>
                      <a:pt x="129356" y="677550"/>
                    </a:cubicBezTo>
                    <a:cubicBezTo>
                      <a:pt x="139506" y="677550"/>
                      <a:pt x="142273" y="662788"/>
                      <a:pt x="155190" y="661865"/>
                    </a:cubicBezTo>
                    <a:cubicBezTo>
                      <a:pt x="168107" y="660942"/>
                      <a:pt x="167184" y="657252"/>
                      <a:pt x="173643" y="648948"/>
                    </a:cubicBezTo>
                    <a:cubicBezTo>
                      <a:pt x="180101" y="640645"/>
                      <a:pt x="209625" y="643412"/>
                      <a:pt x="240995" y="645258"/>
                    </a:cubicBezTo>
                    <a:cubicBezTo>
                      <a:pt x="272364" y="647103"/>
                      <a:pt x="285281" y="637876"/>
                      <a:pt x="289894" y="624960"/>
                    </a:cubicBezTo>
                    <a:cubicBezTo>
                      <a:pt x="293584" y="613888"/>
                      <a:pt x="315727" y="612966"/>
                      <a:pt x="324953" y="605585"/>
                    </a:cubicBezTo>
                    <a:cubicBezTo>
                      <a:pt x="334180" y="598204"/>
                      <a:pt x="341561" y="597281"/>
                      <a:pt x="363704" y="598204"/>
                    </a:cubicBezTo>
                    <a:cubicBezTo>
                      <a:pt x="385847" y="599126"/>
                      <a:pt x="407067" y="587132"/>
                      <a:pt x="421829" y="581596"/>
                    </a:cubicBezTo>
                    <a:cubicBezTo>
                      <a:pt x="436592" y="576061"/>
                      <a:pt x="462425" y="577906"/>
                      <a:pt x="476264" y="574215"/>
                    </a:cubicBezTo>
                    <a:cubicBezTo>
                      <a:pt x="490104" y="570525"/>
                      <a:pt x="492872" y="591745"/>
                      <a:pt x="507633" y="589900"/>
                    </a:cubicBezTo>
                    <a:cubicBezTo>
                      <a:pt x="522396" y="588055"/>
                      <a:pt x="529777" y="594513"/>
                      <a:pt x="538081" y="593590"/>
                    </a:cubicBezTo>
                    <a:cubicBezTo>
                      <a:pt x="546384" y="592668"/>
                      <a:pt x="545461" y="599126"/>
                      <a:pt x="552842" y="600971"/>
                    </a:cubicBezTo>
                    <a:cubicBezTo>
                      <a:pt x="560223" y="602817"/>
                      <a:pt x="560223" y="609275"/>
                      <a:pt x="554688" y="617579"/>
                    </a:cubicBezTo>
                    <a:cubicBezTo>
                      <a:pt x="549152" y="625882"/>
                      <a:pt x="566682" y="624960"/>
                      <a:pt x="577753" y="639722"/>
                    </a:cubicBezTo>
                    <a:cubicBezTo>
                      <a:pt x="588825" y="654484"/>
                      <a:pt x="578676" y="657252"/>
                      <a:pt x="584212" y="668323"/>
                    </a:cubicBezTo>
                    <a:cubicBezTo>
                      <a:pt x="589747" y="679395"/>
                      <a:pt x="594361" y="676627"/>
                      <a:pt x="605432" y="660942"/>
                    </a:cubicBezTo>
                    <a:cubicBezTo>
                      <a:pt x="616504" y="645258"/>
                      <a:pt x="629420" y="655406"/>
                      <a:pt x="631266" y="641567"/>
                    </a:cubicBezTo>
                    <a:cubicBezTo>
                      <a:pt x="633111" y="627728"/>
                      <a:pt x="645105" y="611120"/>
                      <a:pt x="653409" y="618501"/>
                    </a:cubicBezTo>
                    <a:cubicBezTo>
                      <a:pt x="661712" y="625882"/>
                      <a:pt x="647873" y="628650"/>
                      <a:pt x="642337" y="655406"/>
                    </a:cubicBezTo>
                    <a:cubicBezTo>
                      <a:pt x="636801" y="682163"/>
                      <a:pt x="627575" y="668323"/>
                      <a:pt x="625730" y="675704"/>
                    </a:cubicBezTo>
                    <a:cubicBezTo>
                      <a:pt x="623885" y="683085"/>
                      <a:pt x="649718" y="687698"/>
                      <a:pt x="649718" y="672936"/>
                    </a:cubicBezTo>
                    <a:cubicBezTo>
                      <a:pt x="649718" y="658174"/>
                      <a:pt x="654331" y="652639"/>
                      <a:pt x="664480" y="665555"/>
                    </a:cubicBezTo>
                    <a:cubicBezTo>
                      <a:pt x="674629" y="678472"/>
                      <a:pt x="658944" y="688621"/>
                      <a:pt x="660790" y="694157"/>
                    </a:cubicBezTo>
                    <a:cubicBezTo>
                      <a:pt x="662635" y="699693"/>
                      <a:pt x="673706" y="692311"/>
                      <a:pt x="680165" y="693234"/>
                    </a:cubicBezTo>
                    <a:cubicBezTo>
                      <a:pt x="690314" y="694157"/>
                      <a:pt x="704153" y="717222"/>
                      <a:pt x="702308" y="729216"/>
                    </a:cubicBezTo>
                    <a:cubicBezTo>
                      <a:pt x="700463" y="741211"/>
                      <a:pt x="696772" y="753205"/>
                      <a:pt x="716147" y="762431"/>
                    </a:cubicBezTo>
                    <a:cubicBezTo>
                      <a:pt x="735522" y="771657"/>
                      <a:pt x="728141" y="774425"/>
                      <a:pt x="742903" y="774425"/>
                    </a:cubicBezTo>
                    <a:cubicBezTo>
                      <a:pt x="757666" y="774425"/>
                      <a:pt x="787190" y="786419"/>
                      <a:pt x="795493" y="792878"/>
                    </a:cubicBezTo>
                    <a:cubicBezTo>
                      <a:pt x="803797" y="799336"/>
                      <a:pt x="824095" y="787342"/>
                      <a:pt x="828708" y="773503"/>
                    </a:cubicBezTo>
                    <a:cubicBezTo>
                      <a:pt x="833321" y="759663"/>
                      <a:pt x="848083" y="772580"/>
                      <a:pt x="839779" y="777193"/>
                    </a:cubicBezTo>
                    <a:cubicBezTo>
                      <a:pt x="831476" y="781806"/>
                      <a:pt x="843470" y="792878"/>
                      <a:pt x="844392" y="785497"/>
                    </a:cubicBezTo>
                    <a:cubicBezTo>
                      <a:pt x="845315" y="778116"/>
                      <a:pt x="848083" y="771657"/>
                      <a:pt x="851774" y="779961"/>
                    </a:cubicBezTo>
                    <a:cubicBezTo>
                      <a:pt x="855464" y="788265"/>
                      <a:pt x="864690" y="788265"/>
                      <a:pt x="869303" y="795646"/>
                    </a:cubicBezTo>
                    <a:cubicBezTo>
                      <a:pt x="873916" y="803027"/>
                      <a:pt x="877607" y="807640"/>
                      <a:pt x="877607" y="802104"/>
                    </a:cubicBezTo>
                    <a:cubicBezTo>
                      <a:pt x="877607" y="796568"/>
                      <a:pt x="880375" y="791033"/>
                      <a:pt x="889601" y="787342"/>
                    </a:cubicBezTo>
                    <a:cubicBezTo>
                      <a:pt x="898827" y="783652"/>
                      <a:pt x="904363" y="777193"/>
                      <a:pt x="914512" y="769812"/>
                    </a:cubicBezTo>
                    <a:cubicBezTo>
                      <a:pt x="924661" y="762431"/>
                      <a:pt x="964334" y="759663"/>
                      <a:pt x="968947" y="759663"/>
                    </a:cubicBezTo>
                    <a:cubicBezTo>
                      <a:pt x="973560" y="759663"/>
                      <a:pt x="975405" y="724603"/>
                      <a:pt x="977251" y="707073"/>
                    </a:cubicBezTo>
                    <a:cubicBezTo>
                      <a:pt x="979096" y="689544"/>
                      <a:pt x="994781" y="685853"/>
                      <a:pt x="996626" y="667401"/>
                    </a:cubicBezTo>
                    <a:cubicBezTo>
                      <a:pt x="998471" y="648948"/>
                      <a:pt x="1018769" y="612966"/>
                      <a:pt x="1024304" y="611120"/>
                    </a:cubicBezTo>
                    <a:cubicBezTo>
                      <a:pt x="1029841" y="609275"/>
                      <a:pt x="1039067" y="603739"/>
                      <a:pt x="1039989" y="593590"/>
                    </a:cubicBezTo>
                    <a:cubicBezTo>
                      <a:pt x="1040912" y="583442"/>
                      <a:pt x="1053829" y="570525"/>
                      <a:pt x="1053829" y="557608"/>
                    </a:cubicBezTo>
                    <a:cubicBezTo>
                      <a:pt x="1053829" y="544691"/>
                      <a:pt x="1061210" y="529007"/>
                      <a:pt x="1060287" y="524393"/>
                    </a:cubicBezTo>
                    <a:cubicBezTo>
                      <a:pt x="1059365" y="519780"/>
                      <a:pt x="1054752" y="507786"/>
                      <a:pt x="1063055" y="498560"/>
                    </a:cubicBezTo>
                    <a:cubicBezTo>
                      <a:pt x="1071359" y="489333"/>
                      <a:pt x="1059365" y="475494"/>
                      <a:pt x="1063978" y="471804"/>
                    </a:cubicBezTo>
                    <a:close/>
                    <a:moveTo>
                      <a:pt x="486413" y="20639"/>
                    </a:moveTo>
                    <a:cubicBezTo>
                      <a:pt x="485491" y="13258"/>
                      <a:pt x="443972" y="21562"/>
                      <a:pt x="453199" y="28943"/>
                    </a:cubicBezTo>
                    <a:cubicBezTo>
                      <a:pt x="458734" y="33556"/>
                      <a:pt x="487336" y="27098"/>
                      <a:pt x="486413" y="20639"/>
                    </a:cubicBezTo>
                    <a:close/>
                    <a:moveTo>
                      <a:pt x="616504" y="703383"/>
                    </a:moveTo>
                    <a:cubicBezTo>
                      <a:pt x="622962" y="708919"/>
                      <a:pt x="644183" y="707073"/>
                      <a:pt x="647873" y="699693"/>
                    </a:cubicBezTo>
                    <a:cubicBezTo>
                      <a:pt x="651564" y="692311"/>
                      <a:pt x="610968" y="697847"/>
                      <a:pt x="616504" y="703383"/>
                    </a:cubicBezTo>
                    <a:close/>
                    <a:moveTo>
                      <a:pt x="876684" y="863920"/>
                    </a:moveTo>
                    <a:cubicBezTo>
                      <a:pt x="861000" y="865765"/>
                      <a:pt x="837934" y="850081"/>
                      <a:pt x="832398" y="851003"/>
                    </a:cubicBezTo>
                    <a:cubicBezTo>
                      <a:pt x="825940" y="852849"/>
                      <a:pt x="852696" y="892522"/>
                      <a:pt x="844392" y="902671"/>
                    </a:cubicBezTo>
                    <a:cubicBezTo>
                      <a:pt x="836089" y="912819"/>
                      <a:pt x="868381" y="941421"/>
                      <a:pt x="879452" y="943266"/>
                    </a:cubicBezTo>
                    <a:cubicBezTo>
                      <a:pt x="890524" y="945111"/>
                      <a:pt x="886833" y="932194"/>
                      <a:pt x="894214" y="933117"/>
                    </a:cubicBezTo>
                    <a:cubicBezTo>
                      <a:pt x="901595" y="934040"/>
                      <a:pt x="898827" y="925736"/>
                      <a:pt x="899750" y="920200"/>
                    </a:cubicBezTo>
                    <a:cubicBezTo>
                      <a:pt x="900673" y="914665"/>
                      <a:pt x="908054" y="926659"/>
                      <a:pt x="914512" y="922968"/>
                    </a:cubicBezTo>
                    <a:cubicBezTo>
                      <a:pt x="920971" y="919278"/>
                      <a:pt x="912667" y="894367"/>
                      <a:pt x="921893" y="894367"/>
                    </a:cubicBezTo>
                    <a:cubicBezTo>
                      <a:pt x="931119" y="894367"/>
                      <a:pt x="923738" y="863920"/>
                      <a:pt x="920971" y="854694"/>
                    </a:cubicBezTo>
                    <a:cubicBezTo>
                      <a:pt x="918202" y="845468"/>
                      <a:pt x="892369" y="862075"/>
                      <a:pt x="876684" y="86392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000" name="Google Shape;1000;p66"/>
              <p:cNvSpPr/>
              <p:nvPr/>
            </p:nvSpPr>
            <p:spPr>
              <a:xfrm>
                <a:off x="10571768" y="4699662"/>
                <a:ext cx="315861" cy="388563"/>
              </a:xfrm>
              <a:custGeom>
                <a:avLst/>
                <a:gdLst/>
                <a:ahLst/>
                <a:cxnLst/>
                <a:rect l="l" t="t" r="r" b="b"/>
                <a:pathLst>
                  <a:path w="315861" h="388563" extrusionOk="0">
                    <a:moveTo>
                      <a:pt x="196276" y="189139"/>
                    </a:moveTo>
                    <a:cubicBezTo>
                      <a:pt x="187972" y="183603"/>
                      <a:pt x="184282" y="191907"/>
                      <a:pt x="175056" y="195597"/>
                    </a:cubicBezTo>
                    <a:cubicBezTo>
                      <a:pt x="165830" y="199287"/>
                      <a:pt x="160293" y="176222"/>
                      <a:pt x="149222" y="185448"/>
                    </a:cubicBezTo>
                    <a:cubicBezTo>
                      <a:pt x="138151" y="194674"/>
                      <a:pt x="148299" y="197442"/>
                      <a:pt x="136305" y="207591"/>
                    </a:cubicBezTo>
                    <a:cubicBezTo>
                      <a:pt x="124311" y="217740"/>
                      <a:pt x="128924" y="221430"/>
                      <a:pt x="115085" y="243574"/>
                    </a:cubicBezTo>
                    <a:cubicBezTo>
                      <a:pt x="101246" y="265717"/>
                      <a:pt x="51424" y="278633"/>
                      <a:pt x="43120" y="290628"/>
                    </a:cubicBezTo>
                    <a:cubicBezTo>
                      <a:pt x="34816" y="302622"/>
                      <a:pt x="10828" y="312771"/>
                      <a:pt x="9905" y="321997"/>
                    </a:cubicBezTo>
                    <a:cubicBezTo>
                      <a:pt x="8983" y="331223"/>
                      <a:pt x="-5779" y="337682"/>
                      <a:pt x="2524" y="350598"/>
                    </a:cubicBezTo>
                    <a:cubicBezTo>
                      <a:pt x="9905" y="360747"/>
                      <a:pt x="19132" y="353366"/>
                      <a:pt x="26513" y="360747"/>
                    </a:cubicBezTo>
                    <a:cubicBezTo>
                      <a:pt x="33893" y="368128"/>
                      <a:pt x="41275" y="361670"/>
                      <a:pt x="44965" y="368128"/>
                    </a:cubicBezTo>
                    <a:cubicBezTo>
                      <a:pt x="48656" y="374587"/>
                      <a:pt x="73567" y="374587"/>
                      <a:pt x="92942" y="357057"/>
                    </a:cubicBezTo>
                    <a:cubicBezTo>
                      <a:pt x="112317" y="339527"/>
                      <a:pt x="103090" y="331223"/>
                      <a:pt x="110472" y="326610"/>
                    </a:cubicBezTo>
                    <a:cubicBezTo>
                      <a:pt x="117853" y="321997"/>
                      <a:pt x="118775" y="308158"/>
                      <a:pt x="123388" y="299854"/>
                    </a:cubicBezTo>
                    <a:cubicBezTo>
                      <a:pt x="128002" y="291550"/>
                      <a:pt x="131692" y="282324"/>
                      <a:pt x="151990" y="282324"/>
                    </a:cubicBezTo>
                    <a:cubicBezTo>
                      <a:pt x="172288" y="282324"/>
                      <a:pt x="162139" y="278633"/>
                      <a:pt x="160293" y="268485"/>
                    </a:cubicBezTo>
                    <a:cubicBezTo>
                      <a:pt x="158448" y="258336"/>
                      <a:pt x="177824" y="256490"/>
                      <a:pt x="177824" y="244496"/>
                    </a:cubicBezTo>
                    <a:cubicBezTo>
                      <a:pt x="177824" y="232502"/>
                      <a:pt x="203657" y="220508"/>
                      <a:pt x="198122" y="210359"/>
                    </a:cubicBezTo>
                    <a:cubicBezTo>
                      <a:pt x="192585" y="200210"/>
                      <a:pt x="204579" y="194674"/>
                      <a:pt x="196276" y="189139"/>
                    </a:cubicBezTo>
                    <a:close/>
                    <a:moveTo>
                      <a:pt x="29280" y="388426"/>
                    </a:moveTo>
                    <a:cubicBezTo>
                      <a:pt x="32971" y="389349"/>
                      <a:pt x="46810" y="385658"/>
                      <a:pt x="39430" y="376432"/>
                    </a:cubicBezTo>
                    <a:cubicBezTo>
                      <a:pt x="32049" y="367206"/>
                      <a:pt x="20054" y="385658"/>
                      <a:pt x="29280" y="388426"/>
                    </a:cubicBezTo>
                    <a:close/>
                    <a:moveTo>
                      <a:pt x="290384" y="95953"/>
                    </a:moveTo>
                    <a:cubicBezTo>
                      <a:pt x="284848" y="104257"/>
                      <a:pt x="274699" y="93185"/>
                      <a:pt x="264550" y="93185"/>
                    </a:cubicBezTo>
                    <a:cubicBezTo>
                      <a:pt x="254402" y="93185"/>
                      <a:pt x="248866" y="85804"/>
                      <a:pt x="248866" y="77501"/>
                    </a:cubicBezTo>
                    <a:cubicBezTo>
                      <a:pt x="248866" y="69197"/>
                      <a:pt x="246098" y="56280"/>
                      <a:pt x="236871" y="56280"/>
                    </a:cubicBezTo>
                    <a:cubicBezTo>
                      <a:pt x="227645" y="56280"/>
                      <a:pt x="239640" y="66429"/>
                      <a:pt x="235949" y="71042"/>
                    </a:cubicBezTo>
                    <a:cubicBezTo>
                      <a:pt x="232258" y="75656"/>
                      <a:pt x="230413" y="65507"/>
                      <a:pt x="225800" y="65507"/>
                    </a:cubicBezTo>
                    <a:cubicBezTo>
                      <a:pt x="221187" y="65507"/>
                      <a:pt x="215651" y="59048"/>
                      <a:pt x="215651" y="47977"/>
                    </a:cubicBezTo>
                    <a:cubicBezTo>
                      <a:pt x="215651" y="36905"/>
                      <a:pt x="205502" y="37828"/>
                      <a:pt x="205502" y="23988"/>
                    </a:cubicBezTo>
                    <a:cubicBezTo>
                      <a:pt x="205502" y="10149"/>
                      <a:pt x="184282" y="0"/>
                      <a:pt x="173210" y="0"/>
                    </a:cubicBezTo>
                    <a:cubicBezTo>
                      <a:pt x="162139" y="0"/>
                      <a:pt x="175978" y="21221"/>
                      <a:pt x="181514" y="27679"/>
                    </a:cubicBezTo>
                    <a:cubicBezTo>
                      <a:pt x="187050" y="34137"/>
                      <a:pt x="199966" y="40596"/>
                      <a:pt x="199044" y="46131"/>
                    </a:cubicBezTo>
                    <a:cubicBezTo>
                      <a:pt x="198122" y="51667"/>
                      <a:pt x="207348" y="64584"/>
                      <a:pt x="214729" y="67352"/>
                    </a:cubicBezTo>
                    <a:cubicBezTo>
                      <a:pt x="222110" y="70120"/>
                      <a:pt x="211038" y="89495"/>
                      <a:pt x="211038" y="106102"/>
                    </a:cubicBezTo>
                    <a:cubicBezTo>
                      <a:pt x="211038" y="122710"/>
                      <a:pt x="198122" y="119019"/>
                      <a:pt x="189818" y="130090"/>
                    </a:cubicBezTo>
                    <a:cubicBezTo>
                      <a:pt x="181514" y="141162"/>
                      <a:pt x="211961" y="151311"/>
                      <a:pt x="224877" y="161460"/>
                    </a:cubicBezTo>
                    <a:cubicBezTo>
                      <a:pt x="237794" y="171609"/>
                      <a:pt x="213806" y="197442"/>
                      <a:pt x="217496" y="202978"/>
                    </a:cubicBezTo>
                    <a:cubicBezTo>
                      <a:pt x="219342" y="205746"/>
                      <a:pt x="227645" y="210359"/>
                      <a:pt x="241485" y="206669"/>
                    </a:cubicBezTo>
                    <a:cubicBezTo>
                      <a:pt x="255324" y="202978"/>
                      <a:pt x="260860" y="174377"/>
                      <a:pt x="270086" y="166073"/>
                    </a:cubicBezTo>
                    <a:cubicBezTo>
                      <a:pt x="279313" y="157769"/>
                      <a:pt x="273776" y="144853"/>
                      <a:pt x="278390" y="139317"/>
                    </a:cubicBezTo>
                    <a:cubicBezTo>
                      <a:pt x="283003" y="133781"/>
                      <a:pt x="289461" y="133781"/>
                      <a:pt x="295920" y="133781"/>
                    </a:cubicBezTo>
                    <a:cubicBezTo>
                      <a:pt x="302378" y="133781"/>
                      <a:pt x="298688" y="118096"/>
                      <a:pt x="306991" y="118096"/>
                    </a:cubicBezTo>
                    <a:cubicBezTo>
                      <a:pt x="315295" y="118096"/>
                      <a:pt x="310682" y="107025"/>
                      <a:pt x="315295" y="95031"/>
                    </a:cubicBezTo>
                    <a:cubicBezTo>
                      <a:pt x="319908" y="83036"/>
                      <a:pt x="294997" y="87650"/>
                      <a:pt x="290384" y="95953"/>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001" name="Google Shape;1001;p66"/>
              <p:cNvSpPr/>
              <p:nvPr/>
            </p:nvSpPr>
            <p:spPr>
              <a:xfrm>
                <a:off x="10858942" y="4182114"/>
                <a:ext cx="64103" cy="53780"/>
              </a:xfrm>
              <a:custGeom>
                <a:avLst/>
                <a:gdLst/>
                <a:ahLst/>
                <a:cxnLst/>
                <a:rect l="l" t="t" r="r" b="b"/>
                <a:pathLst>
                  <a:path w="64103" h="53780" extrusionOk="0">
                    <a:moveTo>
                      <a:pt x="1365" y="47932"/>
                    </a:moveTo>
                    <a:cubicBezTo>
                      <a:pt x="11514" y="57158"/>
                      <a:pt x="30889" y="56235"/>
                      <a:pt x="31812" y="39628"/>
                    </a:cubicBezTo>
                    <a:cubicBezTo>
                      <a:pt x="32734" y="23021"/>
                      <a:pt x="-7861" y="39628"/>
                      <a:pt x="1365" y="47932"/>
                    </a:cubicBezTo>
                    <a:close/>
                    <a:moveTo>
                      <a:pt x="37347" y="17485"/>
                    </a:moveTo>
                    <a:cubicBezTo>
                      <a:pt x="43806" y="20253"/>
                      <a:pt x="64104" y="12872"/>
                      <a:pt x="64104" y="2723"/>
                    </a:cubicBezTo>
                    <a:cubicBezTo>
                      <a:pt x="64104" y="-7426"/>
                      <a:pt x="27199" y="13795"/>
                      <a:pt x="37347" y="1748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002" name="Google Shape;1002;p66"/>
              <p:cNvSpPr/>
              <p:nvPr/>
            </p:nvSpPr>
            <p:spPr>
              <a:xfrm>
                <a:off x="10511525" y="4291750"/>
                <a:ext cx="76371" cy="54059"/>
              </a:xfrm>
              <a:custGeom>
                <a:avLst/>
                <a:gdLst/>
                <a:ahLst/>
                <a:cxnLst/>
                <a:rect l="l" t="t" r="r" b="b"/>
                <a:pathLst>
                  <a:path w="76371" h="54059" extrusionOk="0">
                    <a:moveTo>
                      <a:pt x="29" y="1034"/>
                    </a:moveTo>
                    <a:cubicBezTo>
                      <a:pt x="-1816" y="-8192"/>
                      <a:pt x="84910" y="47166"/>
                      <a:pt x="75684" y="53624"/>
                    </a:cubicBezTo>
                    <a:cubicBezTo>
                      <a:pt x="66458" y="59160"/>
                      <a:pt x="1874" y="10261"/>
                      <a:pt x="29" y="10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003" name="Google Shape;1003;p66"/>
              <p:cNvSpPr/>
              <p:nvPr/>
            </p:nvSpPr>
            <p:spPr>
              <a:xfrm>
                <a:off x="8711495" y="3596213"/>
                <a:ext cx="1192047" cy="423331"/>
              </a:xfrm>
              <a:custGeom>
                <a:avLst/>
                <a:gdLst/>
                <a:ahLst/>
                <a:cxnLst/>
                <a:rect l="l" t="t" r="r" b="b"/>
                <a:pathLst>
                  <a:path w="1192047" h="423331" extrusionOk="0">
                    <a:moveTo>
                      <a:pt x="83973" y="178977"/>
                    </a:moveTo>
                    <a:cubicBezTo>
                      <a:pt x="82128" y="182668"/>
                      <a:pt x="91354" y="198353"/>
                      <a:pt x="95967" y="193739"/>
                    </a:cubicBezTo>
                    <a:cubicBezTo>
                      <a:pt x="101503" y="189126"/>
                      <a:pt x="88586" y="166983"/>
                      <a:pt x="83973" y="178977"/>
                    </a:cubicBezTo>
                    <a:close/>
                    <a:moveTo>
                      <a:pt x="335850" y="226031"/>
                    </a:moveTo>
                    <a:cubicBezTo>
                      <a:pt x="335850" y="218650"/>
                      <a:pt x="315552" y="222341"/>
                      <a:pt x="322011" y="232490"/>
                    </a:cubicBezTo>
                    <a:cubicBezTo>
                      <a:pt x="327546" y="241716"/>
                      <a:pt x="335850" y="232490"/>
                      <a:pt x="335850" y="226031"/>
                    </a:cubicBezTo>
                    <a:close/>
                    <a:moveTo>
                      <a:pt x="46145" y="112548"/>
                    </a:moveTo>
                    <a:cubicBezTo>
                      <a:pt x="44300" y="119929"/>
                      <a:pt x="53526" y="142995"/>
                      <a:pt x="62752" y="133769"/>
                    </a:cubicBezTo>
                    <a:cubicBezTo>
                      <a:pt x="71978" y="124542"/>
                      <a:pt x="47990" y="105167"/>
                      <a:pt x="46145" y="112548"/>
                    </a:cubicBezTo>
                    <a:close/>
                    <a:moveTo>
                      <a:pt x="627400" y="244484"/>
                    </a:moveTo>
                    <a:cubicBezTo>
                      <a:pt x="639394" y="245406"/>
                      <a:pt x="637549" y="262014"/>
                      <a:pt x="634781" y="272163"/>
                    </a:cubicBezTo>
                    <a:cubicBezTo>
                      <a:pt x="632013" y="282311"/>
                      <a:pt x="627400" y="306300"/>
                      <a:pt x="637549" y="302609"/>
                    </a:cubicBezTo>
                    <a:cubicBezTo>
                      <a:pt x="649543" y="297996"/>
                      <a:pt x="657846" y="282311"/>
                      <a:pt x="650466" y="276776"/>
                    </a:cubicBezTo>
                    <a:cubicBezTo>
                      <a:pt x="643085" y="271240"/>
                      <a:pt x="644007" y="237103"/>
                      <a:pt x="647698" y="228799"/>
                    </a:cubicBezTo>
                    <a:cubicBezTo>
                      <a:pt x="650466" y="220496"/>
                      <a:pt x="671686" y="226031"/>
                      <a:pt x="664305" y="239871"/>
                    </a:cubicBezTo>
                    <a:cubicBezTo>
                      <a:pt x="656924" y="252788"/>
                      <a:pt x="677222" y="251865"/>
                      <a:pt x="677222" y="265704"/>
                    </a:cubicBezTo>
                    <a:cubicBezTo>
                      <a:pt x="677222" y="280466"/>
                      <a:pt x="689216" y="273085"/>
                      <a:pt x="701210" y="268472"/>
                    </a:cubicBezTo>
                    <a:cubicBezTo>
                      <a:pt x="713204" y="264782"/>
                      <a:pt x="711359" y="257401"/>
                      <a:pt x="703055" y="248174"/>
                    </a:cubicBezTo>
                    <a:cubicBezTo>
                      <a:pt x="694752" y="238948"/>
                      <a:pt x="709514" y="226031"/>
                      <a:pt x="697520" y="217728"/>
                    </a:cubicBezTo>
                    <a:cubicBezTo>
                      <a:pt x="685525" y="210347"/>
                      <a:pt x="678144" y="198353"/>
                      <a:pt x="689216" y="196507"/>
                    </a:cubicBezTo>
                    <a:cubicBezTo>
                      <a:pt x="700288" y="193739"/>
                      <a:pt x="732580" y="175287"/>
                      <a:pt x="728889" y="167906"/>
                    </a:cubicBezTo>
                    <a:cubicBezTo>
                      <a:pt x="725199" y="160525"/>
                      <a:pt x="679990" y="169751"/>
                      <a:pt x="675377" y="183590"/>
                    </a:cubicBezTo>
                    <a:cubicBezTo>
                      <a:pt x="671686" y="197430"/>
                      <a:pt x="639394" y="181745"/>
                      <a:pt x="643085" y="157757"/>
                    </a:cubicBezTo>
                    <a:cubicBezTo>
                      <a:pt x="646775" y="133769"/>
                      <a:pt x="710436" y="130078"/>
                      <a:pt x="728889" y="138382"/>
                    </a:cubicBezTo>
                    <a:cubicBezTo>
                      <a:pt x="747341" y="146685"/>
                      <a:pt x="767639" y="124542"/>
                      <a:pt x="774098" y="111625"/>
                    </a:cubicBezTo>
                    <a:cubicBezTo>
                      <a:pt x="780556" y="98709"/>
                      <a:pt x="759335" y="114393"/>
                      <a:pt x="746419" y="122697"/>
                    </a:cubicBezTo>
                    <a:cubicBezTo>
                      <a:pt x="733502" y="131001"/>
                      <a:pt x="698442" y="121774"/>
                      <a:pt x="680912" y="115316"/>
                    </a:cubicBezTo>
                    <a:cubicBezTo>
                      <a:pt x="663383" y="108858"/>
                      <a:pt x="664305" y="126387"/>
                      <a:pt x="649543" y="128233"/>
                    </a:cubicBezTo>
                    <a:cubicBezTo>
                      <a:pt x="634781" y="131001"/>
                      <a:pt x="637549" y="163293"/>
                      <a:pt x="631091" y="166983"/>
                    </a:cubicBezTo>
                    <a:cubicBezTo>
                      <a:pt x="623710" y="170674"/>
                      <a:pt x="623710" y="194662"/>
                      <a:pt x="609870" y="216805"/>
                    </a:cubicBezTo>
                    <a:cubicBezTo>
                      <a:pt x="596031" y="238948"/>
                      <a:pt x="615406" y="243561"/>
                      <a:pt x="627400" y="244484"/>
                    </a:cubicBezTo>
                    <a:close/>
                    <a:moveTo>
                      <a:pt x="275879" y="263859"/>
                    </a:moveTo>
                    <a:cubicBezTo>
                      <a:pt x="274956" y="252788"/>
                      <a:pt x="279569" y="242639"/>
                      <a:pt x="279569" y="237103"/>
                    </a:cubicBezTo>
                    <a:cubicBezTo>
                      <a:pt x="279569" y="231567"/>
                      <a:pt x="283260" y="229722"/>
                      <a:pt x="290641" y="230645"/>
                    </a:cubicBezTo>
                    <a:cubicBezTo>
                      <a:pt x="298022" y="232490"/>
                      <a:pt x="297100" y="215882"/>
                      <a:pt x="291564" y="214037"/>
                    </a:cubicBezTo>
                    <a:cubicBezTo>
                      <a:pt x="286028" y="212192"/>
                      <a:pt x="283260" y="192817"/>
                      <a:pt x="270343" y="192817"/>
                    </a:cubicBezTo>
                    <a:cubicBezTo>
                      <a:pt x="257427" y="192817"/>
                      <a:pt x="259272" y="203888"/>
                      <a:pt x="267575" y="204811"/>
                    </a:cubicBezTo>
                    <a:cubicBezTo>
                      <a:pt x="274956" y="205733"/>
                      <a:pt x="279569" y="212192"/>
                      <a:pt x="277725" y="216805"/>
                    </a:cubicBezTo>
                    <a:cubicBezTo>
                      <a:pt x="275879" y="221418"/>
                      <a:pt x="272189" y="211269"/>
                      <a:pt x="261117" y="212192"/>
                    </a:cubicBezTo>
                    <a:cubicBezTo>
                      <a:pt x="250046" y="213114"/>
                      <a:pt x="257427" y="199275"/>
                      <a:pt x="244510" y="198353"/>
                    </a:cubicBezTo>
                    <a:cubicBezTo>
                      <a:pt x="232516" y="197430"/>
                      <a:pt x="234361" y="175287"/>
                      <a:pt x="221444" y="175287"/>
                    </a:cubicBezTo>
                    <a:cubicBezTo>
                      <a:pt x="208528" y="175287"/>
                      <a:pt x="207605" y="164215"/>
                      <a:pt x="215909" y="156834"/>
                    </a:cubicBezTo>
                    <a:cubicBezTo>
                      <a:pt x="224212" y="149453"/>
                      <a:pt x="202992" y="142072"/>
                      <a:pt x="202992" y="132846"/>
                    </a:cubicBezTo>
                    <a:cubicBezTo>
                      <a:pt x="202992" y="123620"/>
                      <a:pt x="189152" y="129156"/>
                      <a:pt x="189152" y="120852"/>
                    </a:cubicBezTo>
                    <a:cubicBezTo>
                      <a:pt x="189152" y="113471"/>
                      <a:pt x="182694" y="117161"/>
                      <a:pt x="176236" y="107935"/>
                    </a:cubicBezTo>
                    <a:cubicBezTo>
                      <a:pt x="169777" y="98709"/>
                      <a:pt x="166086" y="107012"/>
                      <a:pt x="159628" y="100554"/>
                    </a:cubicBezTo>
                    <a:cubicBezTo>
                      <a:pt x="153170" y="93173"/>
                      <a:pt x="144866" y="89482"/>
                      <a:pt x="139331" y="92250"/>
                    </a:cubicBezTo>
                    <a:cubicBezTo>
                      <a:pt x="133794" y="95018"/>
                      <a:pt x="121800" y="82102"/>
                      <a:pt x="117187" y="70107"/>
                    </a:cubicBezTo>
                    <a:cubicBezTo>
                      <a:pt x="113497" y="59959"/>
                      <a:pt x="77514" y="44274"/>
                      <a:pt x="72901" y="30434"/>
                    </a:cubicBezTo>
                    <a:cubicBezTo>
                      <a:pt x="68288" y="16595"/>
                      <a:pt x="56294" y="11982"/>
                      <a:pt x="35073" y="12904"/>
                    </a:cubicBezTo>
                    <a:cubicBezTo>
                      <a:pt x="13853" y="13827"/>
                      <a:pt x="6472" y="-7393"/>
                      <a:pt x="937" y="2756"/>
                    </a:cubicBezTo>
                    <a:cubicBezTo>
                      <a:pt x="-5522" y="15672"/>
                      <a:pt x="23079" y="45196"/>
                      <a:pt x="35996" y="52577"/>
                    </a:cubicBezTo>
                    <a:cubicBezTo>
                      <a:pt x="48913" y="59959"/>
                      <a:pt x="56294" y="87637"/>
                      <a:pt x="71056" y="89482"/>
                    </a:cubicBezTo>
                    <a:cubicBezTo>
                      <a:pt x="86741" y="91328"/>
                      <a:pt x="87663" y="139304"/>
                      <a:pt x="99657" y="142072"/>
                    </a:cubicBezTo>
                    <a:cubicBezTo>
                      <a:pt x="111652" y="144840"/>
                      <a:pt x="135640" y="181745"/>
                      <a:pt x="139331" y="202043"/>
                    </a:cubicBezTo>
                    <a:cubicBezTo>
                      <a:pt x="143021" y="222341"/>
                      <a:pt x="168854" y="232490"/>
                      <a:pt x="177158" y="246329"/>
                    </a:cubicBezTo>
                    <a:cubicBezTo>
                      <a:pt x="185462" y="261091"/>
                      <a:pt x="219599" y="281389"/>
                      <a:pt x="224212" y="286925"/>
                    </a:cubicBezTo>
                    <a:cubicBezTo>
                      <a:pt x="228825" y="293383"/>
                      <a:pt x="233438" y="307222"/>
                      <a:pt x="237129" y="299842"/>
                    </a:cubicBezTo>
                    <a:cubicBezTo>
                      <a:pt x="240820" y="292460"/>
                      <a:pt x="257427" y="299842"/>
                      <a:pt x="264808" y="300764"/>
                    </a:cubicBezTo>
                    <a:cubicBezTo>
                      <a:pt x="274034" y="303532"/>
                      <a:pt x="276802" y="274931"/>
                      <a:pt x="275879" y="263859"/>
                    </a:cubicBezTo>
                    <a:close/>
                    <a:moveTo>
                      <a:pt x="862670" y="141150"/>
                    </a:moveTo>
                    <a:cubicBezTo>
                      <a:pt x="879277" y="142995"/>
                      <a:pt x="871896" y="132846"/>
                      <a:pt x="871896" y="121774"/>
                    </a:cubicBezTo>
                    <a:cubicBezTo>
                      <a:pt x="871896" y="110703"/>
                      <a:pt x="856211" y="119929"/>
                      <a:pt x="856211" y="114393"/>
                    </a:cubicBezTo>
                    <a:cubicBezTo>
                      <a:pt x="856211" y="108858"/>
                      <a:pt x="850676" y="87637"/>
                      <a:pt x="838682" y="104245"/>
                    </a:cubicBezTo>
                    <a:cubicBezTo>
                      <a:pt x="826688" y="120852"/>
                      <a:pt x="842372" y="163293"/>
                      <a:pt x="852521" y="161447"/>
                    </a:cubicBezTo>
                    <a:cubicBezTo>
                      <a:pt x="861747" y="160525"/>
                      <a:pt x="846063" y="139304"/>
                      <a:pt x="862670" y="141150"/>
                    </a:cubicBezTo>
                    <a:close/>
                    <a:moveTo>
                      <a:pt x="799931" y="237103"/>
                    </a:moveTo>
                    <a:cubicBezTo>
                      <a:pt x="802699" y="249097"/>
                      <a:pt x="825765" y="256478"/>
                      <a:pt x="831301" y="245406"/>
                    </a:cubicBezTo>
                    <a:cubicBezTo>
                      <a:pt x="837759" y="235258"/>
                      <a:pt x="796241" y="223263"/>
                      <a:pt x="799931" y="237103"/>
                    </a:cubicBezTo>
                    <a:close/>
                    <a:moveTo>
                      <a:pt x="739038" y="367193"/>
                    </a:moveTo>
                    <a:cubicBezTo>
                      <a:pt x="717817" y="364425"/>
                      <a:pt x="703978" y="379187"/>
                      <a:pt x="683680" y="371806"/>
                    </a:cubicBezTo>
                    <a:cubicBezTo>
                      <a:pt x="662460" y="364425"/>
                      <a:pt x="632013" y="371806"/>
                      <a:pt x="634781" y="379187"/>
                    </a:cubicBezTo>
                    <a:cubicBezTo>
                      <a:pt x="637549" y="385646"/>
                      <a:pt x="656002" y="386568"/>
                      <a:pt x="677222" y="386568"/>
                    </a:cubicBezTo>
                    <a:cubicBezTo>
                      <a:pt x="698442" y="386568"/>
                      <a:pt x="716895" y="375497"/>
                      <a:pt x="730734" y="374574"/>
                    </a:cubicBezTo>
                    <a:cubicBezTo>
                      <a:pt x="744574" y="374574"/>
                      <a:pt x="760258" y="369961"/>
                      <a:pt x="739038" y="367193"/>
                    </a:cubicBezTo>
                    <a:close/>
                    <a:moveTo>
                      <a:pt x="904188" y="226954"/>
                    </a:moveTo>
                    <a:cubicBezTo>
                      <a:pt x="883890" y="220496"/>
                      <a:pt x="849753" y="226031"/>
                      <a:pt x="853444" y="236180"/>
                    </a:cubicBezTo>
                    <a:cubicBezTo>
                      <a:pt x="856211" y="245406"/>
                      <a:pt x="872819" y="241716"/>
                      <a:pt x="888503" y="241716"/>
                    </a:cubicBezTo>
                    <a:cubicBezTo>
                      <a:pt x="904188" y="241716"/>
                      <a:pt x="913414" y="253710"/>
                      <a:pt x="921718" y="253710"/>
                    </a:cubicBezTo>
                    <a:cubicBezTo>
                      <a:pt x="930021" y="252788"/>
                      <a:pt x="923563" y="232490"/>
                      <a:pt x="904188" y="226954"/>
                    </a:cubicBezTo>
                    <a:close/>
                    <a:moveTo>
                      <a:pt x="498232" y="358890"/>
                    </a:moveTo>
                    <a:cubicBezTo>
                      <a:pt x="497310" y="349663"/>
                      <a:pt x="467786" y="357967"/>
                      <a:pt x="453024" y="351508"/>
                    </a:cubicBezTo>
                    <a:cubicBezTo>
                      <a:pt x="438261" y="345050"/>
                      <a:pt x="469631" y="339514"/>
                      <a:pt x="478857" y="333979"/>
                    </a:cubicBezTo>
                    <a:cubicBezTo>
                      <a:pt x="489006" y="327520"/>
                      <a:pt x="472399" y="325675"/>
                      <a:pt x="448411" y="333056"/>
                    </a:cubicBezTo>
                    <a:cubicBezTo>
                      <a:pt x="423500" y="340437"/>
                      <a:pt x="394898" y="316449"/>
                      <a:pt x="394898" y="326598"/>
                    </a:cubicBezTo>
                    <a:cubicBezTo>
                      <a:pt x="393975" y="337669"/>
                      <a:pt x="350612" y="321985"/>
                      <a:pt x="339540" y="314603"/>
                    </a:cubicBezTo>
                    <a:cubicBezTo>
                      <a:pt x="328469" y="307222"/>
                      <a:pt x="286951" y="297073"/>
                      <a:pt x="278647" y="311836"/>
                    </a:cubicBezTo>
                    <a:cubicBezTo>
                      <a:pt x="270343" y="326598"/>
                      <a:pt x="262962" y="313681"/>
                      <a:pt x="266653" y="327520"/>
                    </a:cubicBezTo>
                    <a:cubicBezTo>
                      <a:pt x="269421" y="336747"/>
                      <a:pt x="278647" y="331211"/>
                      <a:pt x="286028" y="331211"/>
                    </a:cubicBezTo>
                    <a:cubicBezTo>
                      <a:pt x="293409" y="331211"/>
                      <a:pt x="289719" y="344128"/>
                      <a:pt x="299867" y="345973"/>
                    </a:cubicBezTo>
                    <a:cubicBezTo>
                      <a:pt x="310017" y="347818"/>
                      <a:pt x="343231" y="357044"/>
                      <a:pt x="345999" y="349663"/>
                    </a:cubicBezTo>
                    <a:cubicBezTo>
                      <a:pt x="348766" y="342282"/>
                      <a:pt x="380136" y="349663"/>
                      <a:pt x="394898" y="361657"/>
                    </a:cubicBezTo>
                    <a:cubicBezTo>
                      <a:pt x="410583" y="373652"/>
                      <a:pt x="445642" y="374574"/>
                      <a:pt x="459482" y="372729"/>
                    </a:cubicBezTo>
                    <a:cubicBezTo>
                      <a:pt x="473321" y="370884"/>
                      <a:pt x="489006" y="381955"/>
                      <a:pt x="494542" y="374574"/>
                    </a:cubicBezTo>
                    <a:cubicBezTo>
                      <a:pt x="500077" y="367193"/>
                      <a:pt x="510226" y="386568"/>
                      <a:pt x="524989" y="375497"/>
                    </a:cubicBezTo>
                    <a:cubicBezTo>
                      <a:pt x="539750" y="363503"/>
                      <a:pt x="499155" y="368116"/>
                      <a:pt x="498232" y="358890"/>
                    </a:cubicBezTo>
                    <a:close/>
                    <a:moveTo>
                      <a:pt x="1103476" y="190971"/>
                    </a:moveTo>
                    <a:cubicBezTo>
                      <a:pt x="1091481" y="191894"/>
                      <a:pt x="1090559" y="212192"/>
                      <a:pt x="1080410" y="212192"/>
                    </a:cubicBezTo>
                    <a:cubicBezTo>
                      <a:pt x="1070261" y="212192"/>
                      <a:pt x="1056421" y="233412"/>
                      <a:pt x="1037969" y="238948"/>
                    </a:cubicBezTo>
                    <a:cubicBezTo>
                      <a:pt x="1019516" y="245406"/>
                      <a:pt x="1018594" y="185436"/>
                      <a:pt x="1010290" y="174364"/>
                    </a:cubicBezTo>
                    <a:cubicBezTo>
                      <a:pt x="1001987" y="162370"/>
                      <a:pt x="955855" y="153144"/>
                      <a:pt x="951242" y="166983"/>
                    </a:cubicBezTo>
                    <a:cubicBezTo>
                      <a:pt x="946629" y="179900"/>
                      <a:pt x="930944" y="173442"/>
                      <a:pt x="929099" y="183590"/>
                    </a:cubicBezTo>
                    <a:cubicBezTo>
                      <a:pt x="927254" y="193739"/>
                      <a:pt x="932790" y="190971"/>
                      <a:pt x="942938" y="190971"/>
                    </a:cubicBezTo>
                    <a:cubicBezTo>
                      <a:pt x="953087" y="190971"/>
                      <a:pt x="953087" y="198353"/>
                      <a:pt x="957700" y="208501"/>
                    </a:cubicBezTo>
                    <a:cubicBezTo>
                      <a:pt x="962313" y="218650"/>
                      <a:pt x="989992" y="211269"/>
                      <a:pt x="999218" y="211269"/>
                    </a:cubicBezTo>
                    <a:cubicBezTo>
                      <a:pt x="1008445" y="210347"/>
                      <a:pt x="1010290" y="223263"/>
                      <a:pt x="996451" y="218650"/>
                    </a:cubicBezTo>
                    <a:cubicBezTo>
                      <a:pt x="983534" y="214037"/>
                      <a:pt x="983534" y="225109"/>
                      <a:pt x="974308" y="222341"/>
                    </a:cubicBezTo>
                    <a:cubicBezTo>
                      <a:pt x="965082" y="219573"/>
                      <a:pt x="953087" y="220496"/>
                      <a:pt x="958623" y="226031"/>
                    </a:cubicBezTo>
                    <a:cubicBezTo>
                      <a:pt x="965082" y="231567"/>
                      <a:pt x="975230" y="237103"/>
                      <a:pt x="975230" y="249097"/>
                    </a:cubicBezTo>
                    <a:cubicBezTo>
                      <a:pt x="975230" y="261091"/>
                      <a:pt x="992761" y="259246"/>
                      <a:pt x="992761" y="249097"/>
                    </a:cubicBezTo>
                    <a:cubicBezTo>
                      <a:pt x="992761" y="238948"/>
                      <a:pt x="1001987" y="251865"/>
                      <a:pt x="1019516" y="256478"/>
                    </a:cubicBezTo>
                    <a:cubicBezTo>
                      <a:pt x="1037046" y="261091"/>
                      <a:pt x="1025052" y="268472"/>
                      <a:pt x="1042582" y="268472"/>
                    </a:cubicBezTo>
                    <a:cubicBezTo>
                      <a:pt x="1060112" y="269395"/>
                      <a:pt x="1100707" y="282311"/>
                      <a:pt x="1115470" y="294306"/>
                    </a:cubicBezTo>
                    <a:cubicBezTo>
                      <a:pt x="1131155" y="306300"/>
                      <a:pt x="1120083" y="313681"/>
                      <a:pt x="1130232" y="324752"/>
                    </a:cubicBezTo>
                    <a:cubicBezTo>
                      <a:pt x="1140381" y="335824"/>
                      <a:pt x="1143149" y="347818"/>
                      <a:pt x="1129309" y="347818"/>
                    </a:cubicBezTo>
                    <a:cubicBezTo>
                      <a:pt x="1115470" y="347818"/>
                      <a:pt x="1100707" y="361657"/>
                      <a:pt x="1104398" y="369039"/>
                    </a:cubicBezTo>
                    <a:cubicBezTo>
                      <a:pt x="1108089" y="376419"/>
                      <a:pt x="1153297" y="366271"/>
                      <a:pt x="1164369" y="366271"/>
                    </a:cubicBezTo>
                    <a:cubicBezTo>
                      <a:pt x="1171750" y="366271"/>
                      <a:pt x="1178208" y="379187"/>
                      <a:pt x="1192048" y="387491"/>
                    </a:cubicBezTo>
                    <a:lnTo>
                      <a:pt x="1192048" y="223263"/>
                    </a:lnTo>
                    <a:cubicBezTo>
                      <a:pt x="1159756" y="211269"/>
                      <a:pt x="1112702" y="190971"/>
                      <a:pt x="1103476" y="190971"/>
                    </a:cubicBezTo>
                    <a:close/>
                    <a:moveTo>
                      <a:pt x="770407" y="385646"/>
                    </a:moveTo>
                    <a:cubicBezTo>
                      <a:pt x="767639" y="387491"/>
                      <a:pt x="764872" y="388414"/>
                      <a:pt x="762104" y="389336"/>
                    </a:cubicBezTo>
                    <a:cubicBezTo>
                      <a:pt x="761181" y="392104"/>
                      <a:pt x="760258" y="395795"/>
                      <a:pt x="758413" y="396717"/>
                    </a:cubicBezTo>
                    <a:cubicBezTo>
                      <a:pt x="756568" y="398562"/>
                      <a:pt x="752878" y="394872"/>
                      <a:pt x="750109" y="392104"/>
                    </a:cubicBezTo>
                    <a:cubicBezTo>
                      <a:pt x="735347" y="398562"/>
                      <a:pt x="727044" y="416092"/>
                      <a:pt x="738115" y="421628"/>
                    </a:cubicBezTo>
                    <a:cubicBezTo>
                      <a:pt x="748264" y="427164"/>
                      <a:pt x="762104" y="413325"/>
                      <a:pt x="770407" y="403176"/>
                    </a:cubicBezTo>
                    <a:cubicBezTo>
                      <a:pt x="771330" y="401331"/>
                      <a:pt x="773175" y="400408"/>
                      <a:pt x="774098" y="398562"/>
                    </a:cubicBezTo>
                    <a:cubicBezTo>
                      <a:pt x="775020" y="397640"/>
                      <a:pt x="775943" y="396717"/>
                      <a:pt x="776866" y="395795"/>
                    </a:cubicBezTo>
                    <a:cubicBezTo>
                      <a:pt x="777788" y="394872"/>
                      <a:pt x="778711" y="394872"/>
                      <a:pt x="779633" y="393949"/>
                    </a:cubicBezTo>
                    <a:cubicBezTo>
                      <a:pt x="776866" y="391182"/>
                      <a:pt x="773175" y="388414"/>
                      <a:pt x="770407" y="385646"/>
                    </a:cubicBezTo>
                    <a:close/>
                    <a:moveTo>
                      <a:pt x="557280" y="188204"/>
                    </a:moveTo>
                    <a:cubicBezTo>
                      <a:pt x="571120" y="179900"/>
                      <a:pt x="573888" y="163293"/>
                      <a:pt x="572965" y="148530"/>
                    </a:cubicBezTo>
                    <a:cubicBezTo>
                      <a:pt x="571120" y="132846"/>
                      <a:pt x="607102" y="131923"/>
                      <a:pt x="612638" y="126387"/>
                    </a:cubicBezTo>
                    <a:cubicBezTo>
                      <a:pt x="618174" y="119929"/>
                      <a:pt x="605257" y="109780"/>
                      <a:pt x="595108" y="105167"/>
                    </a:cubicBezTo>
                    <a:cubicBezTo>
                      <a:pt x="584959" y="100554"/>
                      <a:pt x="593263" y="90405"/>
                      <a:pt x="586805" y="83947"/>
                    </a:cubicBezTo>
                    <a:cubicBezTo>
                      <a:pt x="580346" y="77488"/>
                      <a:pt x="568352" y="61804"/>
                      <a:pt x="578501" y="60881"/>
                    </a:cubicBezTo>
                    <a:cubicBezTo>
                      <a:pt x="588649" y="59959"/>
                      <a:pt x="571120" y="46119"/>
                      <a:pt x="580346" y="41506"/>
                    </a:cubicBezTo>
                    <a:cubicBezTo>
                      <a:pt x="581269" y="40583"/>
                      <a:pt x="583114" y="40583"/>
                      <a:pt x="584036" y="39661"/>
                    </a:cubicBezTo>
                    <a:cubicBezTo>
                      <a:pt x="579423" y="36893"/>
                      <a:pt x="574810" y="35047"/>
                      <a:pt x="572042" y="35047"/>
                    </a:cubicBezTo>
                    <a:cubicBezTo>
                      <a:pt x="560048" y="35047"/>
                      <a:pt x="530524" y="32280"/>
                      <a:pt x="532369" y="51655"/>
                    </a:cubicBezTo>
                    <a:cubicBezTo>
                      <a:pt x="534215" y="71953"/>
                      <a:pt x="515762" y="63649"/>
                      <a:pt x="516685" y="74720"/>
                    </a:cubicBezTo>
                    <a:cubicBezTo>
                      <a:pt x="518530" y="85792"/>
                      <a:pt x="507458" y="85792"/>
                      <a:pt x="509304" y="99631"/>
                    </a:cubicBezTo>
                    <a:cubicBezTo>
                      <a:pt x="511149" y="113471"/>
                      <a:pt x="501923" y="107012"/>
                      <a:pt x="486238" y="115316"/>
                    </a:cubicBezTo>
                    <a:cubicBezTo>
                      <a:pt x="470553" y="122697"/>
                      <a:pt x="477012" y="110703"/>
                      <a:pt x="461327" y="110703"/>
                    </a:cubicBezTo>
                    <a:cubicBezTo>
                      <a:pt x="445642" y="110703"/>
                      <a:pt x="444720" y="118084"/>
                      <a:pt x="435494" y="121774"/>
                    </a:cubicBezTo>
                    <a:cubicBezTo>
                      <a:pt x="426267" y="125465"/>
                      <a:pt x="407815" y="119929"/>
                      <a:pt x="401356" y="124542"/>
                    </a:cubicBezTo>
                    <a:cubicBezTo>
                      <a:pt x="394898" y="129156"/>
                      <a:pt x="385672" y="113471"/>
                      <a:pt x="380136" y="113471"/>
                    </a:cubicBezTo>
                    <a:cubicBezTo>
                      <a:pt x="377368" y="113471"/>
                      <a:pt x="374600" y="105167"/>
                      <a:pt x="372755" y="96864"/>
                    </a:cubicBezTo>
                    <a:cubicBezTo>
                      <a:pt x="371832" y="96864"/>
                      <a:pt x="370910" y="96864"/>
                      <a:pt x="369987" y="96864"/>
                    </a:cubicBezTo>
                    <a:cubicBezTo>
                      <a:pt x="359838" y="97786"/>
                      <a:pt x="343231" y="123620"/>
                      <a:pt x="353380" y="132846"/>
                    </a:cubicBezTo>
                    <a:cubicBezTo>
                      <a:pt x="365374" y="143917"/>
                      <a:pt x="361683" y="160525"/>
                      <a:pt x="367219" y="168828"/>
                    </a:cubicBezTo>
                    <a:cubicBezTo>
                      <a:pt x="372755" y="177132"/>
                      <a:pt x="389362" y="178977"/>
                      <a:pt x="389362" y="194662"/>
                    </a:cubicBezTo>
                    <a:cubicBezTo>
                      <a:pt x="389362" y="210347"/>
                      <a:pt x="404124" y="236180"/>
                      <a:pt x="414273" y="229722"/>
                    </a:cubicBezTo>
                    <a:cubicBezTo>
                      <a:pt x="424422" y="222341"/>
                      <a:pt x="431803" y="232490"/>
                      <a:pt x="435494" y="239871"/>
                    </a:cubicBezTo>
                    <a:cubicBezTo>
                      <a:pt x="438261" y="247252"/>
                      <a:pt x="462250" y="234335"/>
                      <a:pt x="470553" y="236180"/>
                    </a:cubicBezTo>
                    <a:cubicBezTo>
                      <a:pt x="477934" y="238025"/>
                      <a:pt x="501923" y="242639"/>
                      <a:pt x="503768" y="251865"/>
                    </a:cubicBezTo>
                    <a:cubicBezTo>
                      <a:pt x="505613" y="261091"/>
                      <a:pt x="526834" y="250942"/>
                      <a:pt x="541596" y="245406"/>
                    </a:cubicBezTo>
                    <a:cubicBezTo>
                      <a:pt x="551744" y="240793"/>
                      <a:pt x="543441" y="196507"/>
                      <a:pt x="557280" y="188204"/>
                    </a:cubicBezTo>
                    <a:close/>
                    <a:moveTo>
                      <a:pt x="614483" y="403176"/>
                    </a:moveTo>
                    <a:cubicBezTo>
                      <a:pt x="619097" y="410557"/>
                      <a:pt x="632013" y="410557"/>
                      <a:pt x="637549" y="415170"/>
                    </a:cubicBezTo>
                    <a:cubicBezTo>
                      <a:pt x="643085" y="419783"/>
                      <a:pt x="662460" y="429932"/>
                      <a:pt x="662460" y="417015"/>
                    </a:cubicBezTo>
                    <a:cubicBezTo>
                      <a:pt x="662460" y="404098"/>
                      <a:pt x="609870" y="395795"/>
                      <a:pt x="614483" y="403176"/>
                    </a:cubicBezTo>
                    <a:close/>
                    <a:moveTo>
                      <a:pt x="576655" y="365348"/>
                    </a:moveTo>
                    <a:cubicBezTo>
                      <a:pt x="573888" y="372729"/>
                      <a:pt x="560048" y="373652"/>
                      <a:pt x="552667" y="368116"/>
                    </a:cubicBezTo>
                    <a:cubicBezTo>
                      <a:pt x="545286" y="362580"/>
                      <a:pt x="535137" y="375497"/>
                      <a:pt x="540673" y="381955"/>
                    </a:cubicBezTo>
                    <a:cubicBezTo>
                      <a:pt x="543441" y="384723"/>
                      <a:pt x="559126" y="397640"/>
                      <a:pt x="578501" y="388414"/>
                    </a:cubicBezTo>
                    <a:cubicBezTo>
                      <a:pt x="597876" y="379187"/>
                      <a:pt x="610793" y="387491"/>
                      <a:pt x="615406" y="377342"/>
                    </a:cubicBezTo>
                    <a:cubicBezTo>
                      <a:pt x="619097" y="368116"/>
                      <a:pt x="579423" y="358890"/>
                      <a:pt x="576655" y="365348"/>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1004" name="Google Shape;1004;p66"/>
              <p:cNvSpPr/>
              <p:nvPr/>
            </p:nvSpPr>
            <p:spPr>
              <a:xfrm>
                <a:off x="9461604" y="3963173"/>
                <a:ext cx="84056" cy="30253"/>
              </a:xfrm>
              <a:custGeom>
                <a:avLst/>
                <a:gdLst/>
                <a:ahLst/>
                <a:cxnLst/>
                <a:rect l="l" t="t" r="r" b="b"/>
                <a:pathLst>
                  <a:path w="84056" h="30253" extrusionOk="0">
                    <a:moveTo>
                      <a:pt x="8304" y="23298"/>
                    </a:moveTo>
                    <a:cubicBezTo>
                      <a:pt x="5536" y="23298"/>
                      <a:pt x="2768" y="24221"/>
                      <a:pt x="0" y="25144"/>
                    </a:cubicBezTo>
                    <a:cubicBezTo>
                      <a:pt x="2768" y="27911"/>
                      <a:pt x="6459" y="31602"/>
                      <a:pt x="8304" y="29757"/>
                    </a:cubicBezTo>
                    <a:cubicBezTo>
                      <a:pt x="10149" y="27911"/>
                      <a:pt x="11072" y="25144"/>
                      <a:pt x="11995" y="22376"/>
                    </a:cubicBezTo>
                    <a:cubicBezTo>
                      <a:pt x="11072" y="23298"/>
                      <a:pt x="10149" y="23298"/>
                      <a:pt x="8304" y="23298"/>
                    </a:cubicBezTo>
                    <a:cubicBezTo>
                      <a:pt x="8304" y="23298"/>
                      <a:pt x="8304" y="23298"/>
                      <a:pt x="8304" y="23298"/>
                    </a:cubicBezTo>
                    <a:close/>
                    <a:moveTo>
                      <a:pt x="45209" y="3000"/>
                    </a:moveTo>
                    <a:cubicBezTo>
                      <a:pt x="35060" y="2078"/>
                      <a:pt x="30447" y="11304"/>
                      <a:pt x="23066" y="16840"/>
                    </a:cubicBezTo>
                    <a:cubicBezTo>
                      <a:pt x="22143" y="17763"/>
                      <a:pt x="21221" y="17763"/>
                      <a:pt x="21221" y="18685"/>
                    </a:cubicBezTo>
                    <a:cubicBezTo>
                      <a:pt x="23989" y="20531"/>
                      <a:pt x="26756" y="24221"/>
                      <a:pt x="29524" y="26989"/>
                    </a:cubicBezTo>
                    <a:cubicBezTo>
                      <a:pt x="44287" y="17763"/>
                      <a:pt x="82114" y="6691"/>
                      <a:pt x="83959" y="2078"/>
                    </a:cubicBezTo>
                    <a:cubicBezTo>
                      <a:pt x="85805" y="-3458"/>
                      <a:pt x="60894" y="3923"/>
                      <a:pt x="45209" y="300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grpSp>
        <p:sp>
          <p:nvSpPr>
            <p:cNvPr id="1005" name="Google Shape;1005;p66"/>
            <p:cNvSpPr/>
            <p:nvPr/>
          </p:nvSpPr>
          <p:spPr>
            <a:xfrm>
              <a:off x="9089292" y="171487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06" name="Google Shape;1006;p66"/>
            <p:cNvSpPr/>
            <p:nvPr/>
          </p:nvSpPr>
          <p:spPr>
            <a:xfrm>
              <a:off x="9632126" y="177821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07" name="Google Shape;1007;p66"/>
            <p:cNvSpPr/>
            <p:nvPr/>
          </p:nvSpPr>
          <p:spPr>
            <a:xfrm>
              <a:off x="8124492" y="2444843"/>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08" name="Google Shape;1008;p66"/>
            <p:cNvSpPr/>
            <p:nvPr/>
          </p:nvSpPr>
          <p:spPr>
            <a:xfrm>
              <a:off x="8832679" y="2741808"/>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09" name="Google Shape;1009;p66"/>
            <p:cNvSpPr/>
            <p:nvPr/>
          </p:nvSpPr>
          <p:spPr>
            <a:xfrm>
              <a:off x="7892871" y="28368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0" name="Google Shape;1010;p66"/>
            <p:cNvSpPr/>
            <p:nvPr/>
          </p:nvSpPr>
          <p:spPr>
            <a:xfrm>
              <a:off x="8238816" y="288159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1" name="Google Shape;1011;p66"/>
            <p:cNvSpPr/>
            <p:nvPr/>
          </p:nvSpPr>
          <p:spPr>
            <a:xfrm>
              <a:off x="7922138" y="3235064"/>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2" name="Google Shape;1012;p66"/>
            <p:cNvSpPr/>
            <p:nvPr/>
          </p:nvSpPr>
          <p:spPr>
            <a:xfrm>
              <a:off x="8007384" y="3287825"/>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3" name="Google Shape;1013;p66"/>
            <p:cNvSpPr/>
            <p:nvPr/>
          </p:nvSpPr>
          <p:spPr>
            <a:xfrm>
              <a:off x="8234256" y="3731150"/>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4" name="Google Shape;1014;p66"/>
            <p:cNvSpPr/>
            <p:nvPr/>
          </p:nvSpPr>
          <p:spPr>
            <a:xfrm>
              <a:off x="10098814" y="497971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5" name="Google Shape;1015;p66"/>
            <p:cNvSpPr/>
            <p:nvPr/>
          </p:nvSpPr>
          <p:spPr>
            <a:xfrm>
              <a:off x="11214601" y="5203126"/>
              <a:ext cx="864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6" name="Google Shape;1016;p66"/>
            <p:cNvSpPr/>
            <p:nvPr/>
          </p:nvSpPr>
          <p:spPr>
            <a:xfrm>
              <a:off x="9938152" y="5153512"/>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017" name="Google Shape;1017;p66"/>
            <p:cNvSpPr/>
            <p:nvPr/>
          </p:nvSpPr>
          <p:spPr>
            <a:xfrm>
              <a:off x="9660194" y="1721699"/>
              <a:ext cx="83700" cy="837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grpSp>
      <p:sp>
        <p:nvSpPr>
          <p:cNvPr id="1018" name="Google Shape;1018;p6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019" name="Google Shape;1019;p66"/>
          <p:cNvSpPr txBox="1">
            <a:spLocks noGrp="1"/>
          </p:cNvSpPr>
          <p:nvPr>
            <p:ph type="body" idx="1"/>
          </p:nvPr>
        </p:nvSpPr>
        <p:spPr>
          <a:xfrm>
            <a:off x="650876" y="1575000"/>
            <a:ext cx="3860308"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0" name="Google Shape;1020;p66"/>
          <p:cNvSpPr txBox="1">
            <a:spLocks noGrp="1"/>
          </p:cNvSpPr>
          <p:nvPr>
            <p:ph type="title"/>
          </p:nvPr>
        </p:nvSpPr>
        <p:spPr>
          <a:xfrm>
            <a:off x="650875" y="381000"/>
            <a:ext cx="3848115"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1" name="Google Shape;1021;p66"/>
          <p:cNvSpPr txBox="1"/>
          <p:nvPr/>
        </p:nvSpPr>
        <p:spPr>
          <a:xfrm>
            <a:off x="3470214" y="6217199"/>
            <a:ext cx="5251572" cy="26161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850"/>
              <a:buFont typeface="Arial"/>
              <a:buNone/>
            </a:pPr>
            <a:r>
              <a:rPr lang="en-GB" sz="850" b="0" i="0" u="none" strike="noStrike" cap="none">
                <a:solidFill>
                  <a:schemeClr val="dk1"/>
                </a:solidFill>
                <a:latin typeface="Montserrat"/>
                <a:ea typeface="Montserrat"/>
                <a:cs typeface="Montserrat"/>
                <a:sym typeface="Montserrat"/>
              </a:rPr>
              <a:t>AUCKLAND – BANGKOK – HANOI – HO CHI MINH CITY – JAKARTA – KUALA LUMPUR MELBOURNE – QUEZON CITY – SEOUL – SINGAPORE – SYDNEY – TOKYO – YOKOHAMA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7"/>
        <p:cNvGrpSpPr/>
        <p:nvPr/>
      </p:nvGrpSpPr>
      <p:grpSpPr>
        <a:xfrm>
          <a:off x="0" y="0"/>
          <a:ext cx="0" cy="0"/>
          <a:chOff x="0" y="0"/>
          <a:chExt cx="0" cy="0"/>
        </a:xfrm>
      </p:grpSpPr>
      <p:sp>
        <p:nvSpPr>
          <p:cNvPr id="1028" name="Google Shape;1028;p68"/>
          <p:cNvSpPr txBox="1">
            <a:spLocks noGrp="1"/>
          </p:cNvSpPr>
          <p:nvPr>
            <p:ph type="ctrTitle"/>
          </p:nvPr>
        </p:nvSpPr>
        <p:spPr>
          <a:xfrm>
            <a:off x="1524000" y="1122363"/>
            <a:ext cx="9144000" cy="2387700"/>
          </a:xfrm>
          <a:prstGeom prst="rect">
            <a:avLst/>
          </a:prstGeom>
          <a:noFill/>
          <a:ln>
            <a:noFill/>
          </a:ln>
        </p:spPr>
        <p:txBody>
          <a:bodyPr spcFirstLastPara="1" wrap="square" lIns="0" tIns="0" rIns="0" bIns="0" anchor="b" anchorCtr="0">
            <a:normAutofit/>
          </a:bodyPr>
          <a:lstStyle>
            <a:lvl1pPr lvl="0" algn="ctr" rtl="0">
              <a:lnSpc>
                <a:spcPct val="90000"/>
              </a:lnSpc>
              <a:spcBef>
                <a:spcPts val="0"/>
              </a:spcBef>
              <a:spcAft>
                <a:spcPts val="0"/>
              </a:spcAft>
              <a:buSzPts val="3200"/>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29" name="Google Shape;1029;p68"/>
          <p:cNvSpPr txBox="1">
            <a:spLocks noGrp="1"/>
          </p:cNvSpPr>
          <p:nvPr>
            <p:ph type="subTitle" idx="1"/>
          </p:nvPr>
        </p:nvSpPr>
        <p:spPr>
          <a:xfrm>
            <a:off x="1524000" y="3602038"/>
            <a:ext cx="9144000" cy="1655700"/>
          </a:xfrm>
          <a:prstGeom prst="rect">
            <a:avLst/>
          </a:prstGeom>
          <a:noFill/>
          <a:ln>
            <a:noFill/>
          </a:ln>
        </p:spPr>
        <p:txBody>
          <a:bodyPr spcFirstLastPara="1" wrap="square" lIns="0" tIns="0" rIns="0" bIns="0" anchor="t" anchorCtr="0">
            <a:normAutofit/>
          </a:bodyPr>
          <a:lstStyle>
            <a:lvl1pPr lvl="0" algn="ctr" rtl="0">
              <a:lnSpc>
                <a:spcPct val="90000"/>
              </a:lnSpc>
              <a:spcBef>
                <a:spcPts val="1100"/>
              </a:spcBef>
              <a:spcAft>
                <a:spcPts val="0"/>
              </a:spcAft>
              <a:buSzPts val="2800"/>
              <a:buNone/>
              <a:defRPr sz="2400"/>
            </a:lvl1pPr>
            <a:lvl2pPr lvl="1" algn="ctr" rtl="0">
              <a:lnSpc>
                <a:spcPct val="90000"/>
              </a:lnSpc>
              <a:spcBef>
                <a:spcPts val="500"/>
              </a:spcBef>
              <a:spcAft>
                <a:spcPts val="0"/>
              </a:spcAft>
              <a:buSzPts val="2400"/>
              <a:buNone/>
              <a:defRPr sz="2000"/>
            </a:lvl2pPr>
            <a:lvl3pPr lvl="2" algn="ctr" rtl="0">
              <a:lnSpc>
                <a:spcPct val="90000"/>
              </a:lnSpc>
              <a:spcBef>
                <a:spcPts val="500"/>
              </a:spcBef>
              <a:spcAft>
                <a:spcPts val="0"/>
              </a:spcAft>
              <a:buSzPts val="2000"/>
              <a:buNone/>
              <a:defRPr sz="1900"/>
            </a:lvl3pPr>
            <a:lvl4pPr lvl="3" algn="ctr" rtl="0">
              <a:lnSpc>
                <a:spcPct val="90000"/>
              </a:lnSpc>
              <a:spcBef>
                <a:spcPts val="500"/>
              </a:spcBef>
              <a:spcAft>
                <a:spcPts val="0"/>
              </a:spcAft>
              <a:buSzPts val="1900"/>
              <a:buNone/>
              <a:defRPr sz="1600"/>
            </a:lvl4pPr>
            <a:lvl5pPr lvl="4" algn="ctr" rtl="0">
              <a:lnSpc>
                <a:spcPct val="90000"/>
              </a:lnSpc>
              <a:spcBef>
                <a:spcPts val="500"/>
              </a:spcBef>
              <a:spcAft>
                <a:spcPts val="0"/>
              </a:spcAft>
              <a:buSzPts val="1900"/>
              <a:buNone/>
              <a:defRPr sz="1600"/>
            </a:lvl5pPr>
            <a:lvl6pPr lvl="5" algn="ctr" rtl="0">
              <a:lnSpc>
                <a:spcPct val="90000"/>
              </a:lnSpc>
              <a:spcBef>
                <a:spcPts val="500"/>
              </a:spcBef>
              <a:spcAft>
                <a:spcPts val="0"/>
              </a:spcAft>
              <a:buSzPts val="1900"/>
              <a:buNone/>
              <a:defRPr sz="1600"/>
            </a:lvl6pPr>
            <a:lvl7pPr lvl="6" algn="ctr" rtl="0">
              <a:lnSpc>
                <a:spcPct val="90000"/>
              </a:lnSpc>
              <a:spcBef>
                <a:spcPts val="500"/>
              </a:spcBef>
              <a:spcAft>
                <a:spcPts val="0"/>
              </a:spcAft>
              <a:buSzPts val="1900"/>
              <a:buNone/>
              <a:defRPr sz="1600"/>
            </a:lvl7pPr>
            <a:lvl8pPr lvl="7" algn="ctr" rtl="0">
              <a:lnSpc>
                <a:spcPct val="90000"/>
              </a:lnSpc>
              <a:spcBef>
                <a:spcPts val="500"/>
              </a:spcBef>
              <a:spcAft>
                <a:spcPts val="0"/>
              </a:spcAft>
              <a:buSzPts val="1900"/>
              <a:buNone/>
              <a:defRPr sz="1600"/>
            </a:lvl8pPr>
            <a:lvl9pPr lvl="8" algn="ctr" rtl="0">
              <a:lnSpc>
                <a:spcPct val="90000"/>
              </a:lnSpc>
              <a:spcBef>
                <a:spcPts val="500"/>
              </a:spcBef>
              <a:spcAft>
                <a:spcPts val="0"/>
              </a:spcAft>
              <a:buSzPts val="1900"/>
              <a:buNone/>
              <a:defRPr sz="1600"/>
            </a:lvl9pPr>
          </a:lstStyle>
          <a:p>
            <a:endParaRPr/>
          </a:p>
        </p:txBody>
      </p:sp>
      <p:sp>
        <p:nvSpPr>
          <p:cNvPr id="1030" name="Google Shape;1030;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9pPr>
          </a:lstStyle>
          <a:p>
            <a:endParaRPr/>
          </a:p>
        </p:txBody>
      </p:sp>
      <p:sp>
        <p:nvSpPr>
          <p:cNvPr id="1031" name="Google Shape;1031;p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9pPr>
          </a:lstStyle>
          <a:p>
            <a:endParaRPr/>
          </a:p>
        </p:txBody>
      </p:sp>
      <p:sp>
        <p:nvSpPr>
          <p:cNvPr id="1032" name="Google Shape;1032;p68"/>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SzPts val="1100"/>
              <a:buNone/>
              <a:defRPr/>
            </a:lvl1pPr>
            <a:lvl2pPr marL="0" marR="0" lvl="1" indent="0" algn="l" rtl="0">
              <a:lnSpc>
                <a:spcPct val="100000"/>
              </a:lnSpc>
              <a:spcBef>
                <a:spcPts val="0"/>
              </a:spcBef>
              <a:spcAft>
                <a:spcPts val="0"/>
              </a:spcAft>
              <a:buSzPts val="1100"/>
              <a:buNone/>
              <a:defRPr/>
            </a:lvl2pPr>
            <a:lvl3pPr marL="0" marR="0" lvl="2" indent="0" algn="l" rtl="0">
              <a:lnSpc>
                <a:spcPct val="100000"/>
              </a:lnSpc>
              <a:spcBef>
                <a:spcPts val="0"/>
              </a:spcBef>
              <a:spcAft>
                <a:spcPts val="0"/>
              </a:spcAft>
              <a:buSzPts val="1100"/>
              <a:buNone/>
              <a:defRPr/>
            </a:lvl3pPr>
            <a:lvl4pPr marL="0" marR="0" lvl="3" indent="0" algn="l" rtl="0">
              <a:lnSpc>
                <a:spcPct val="100000"/>
              </a:lnSpc>
              <a:spcBef>
                <a:spcPts val="0"/>
              </a:spcBef>
              <a:spcAft>
                <a:spcPts val="0"/>
              </a:spcAft>
              <a:buSzPts val="1100"/>
              <a:buNone/>
              <a:defRPr/>
            </a:lvl4pPr>
            <a:lvl5pPr marL="0" marR="0" lvl="4" indent="0" algn="l" rtl="0">
              <a:lnSpc>
                <a:spcPct val="100000"/>
              </a:lnSpc>
              <a:spcBef>
                <a:spcPts val="0"/>
              </a:spcBef>
              <a:spcAft>
                <a:spcPts val="0"/>
              </a:spcAft>
              <a:buSzPts val="1100"/>
              <a:buNone/>
              <a:defRPr/>
            </a:lvl5pPr>
            <a:lvl6pPr marL="0" marR="0" lvl="5" indent="0" algn="l" rtl="0">
              <a:lnSpc>
                <a:spcPct val="100000"/>
              </a:lnSpc>
              <a:spcBef>
                <a:spcPts val="0"/>
              </a:spcBef>
              <a:spcAft>
                <a:spcPts val="0"/>
              </a:spcAft>
              <a:buSzPts val="1100"/>
              <a:buNone/>
              <a:defRPr/>
            </a:lvl6pPr>
            <a:lvl7pPr marL="0" marR="0" lvl="6" indent="0" algn="l" rtl="0">
              <a:lnSpc>
                <a:spcPct val="100000"/>
              </a:lnSpc>
              <a:spcBef>
                <a:spcPts val="0"/>
              </a:spcBef>
              <a:spcAft>
                <a:spcPts val="0"/>
              </a:spcAft>
              <a:buSzPts val="1100"/>
              <a:buNone/>
              <a:defRPr/>
            </a:lvl7pPr>
            <a:lvl8pPr marL="0" marR="0" lvl="7" indent="0" algn="l" rtl="0">
              <a:lnSpc>
                <a:spcPct val="100000"/>
              </a:lnSpc>
              <a:spcBef>
                <a:spcPts val="0"/>
              </a:spcBef>
              <a:spcAft>
                <a:spcPts val="0"/>
              </a:spcAft>
              <a:buSzPts val="1100"/>
              <a:buNone/>
              <a:defRPr/>
            </a:lvl8pPr>
            <a:lvl9pPr marL="0" marR="0" lvl="8" indent="0" algn="l" rtl="0">
              <a:lnSpc>
                <a:spcPct val="100000"/>
              </a:lnSpc>
              <a:spcBef>
                <a:spcPts val="0"/>
              </a:spcBef>
              <a:spcAft>
                <a:spcPts val="0"/>
              </a:spcAft>
              <a:buSzPts val="110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lide - Title and Text">
  <p:cSld name="Slide - Title and Text">
    <p:spTree>
      <p:nvGrpSpPr>
        <p:cNvPr id="1" name="Shape 1033"/>
        <p:cNvGrpSpPr/>
        <p:nvPr/>
      </p:nvGrpSpPr>
      <p:grpSpPr>
        <a:xfrm>
          <a:off x="0" y="0"/>
          <a:ext cx="0" cy="0"/>
          <a:chOff x="0" y="0"/>
          <a:chExt cx="0" cy="0"/>
        </a:xfrm>
      </p:grpSpPr>
      <p:sp>
        <p:nvSpPr>
          <p:cNvPr id="1034" name="Google Shape;1034;p6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35" name="Google Shape;1035;p69"/>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036" name="Google Shape;1036;p69"/>
          <p:cNvSpPr txBox="1">
            <a:spLocks noGrp="1"/>
          </p:cNvSpPr>
          <p:nvPr>
            <p:ph type="body" idx="1"/>
          </p:nvPr>
        </p:nvSpPr>
        <p:spPr>
          <a:xfrm>
            <a:off x="650875" y="1270000"/>
            <a:ext cx="10112400" cy="4445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7"/>
        <p:cNvGrpSpPr/>
        <p:nvPr/>
      </p:nvGrpSpPr>
      <p:grpSpPr>
        <a:xfrm>
          <a:off x="0" y="0"/>
          <a:ext cx="0" cy="0"/>
          <a:chOff x="0" y="0"/>
          <a:chExt cx="0" cy="0"/>
        </a:xfrm>
      </p:grpSpPr>
      <p:sp>
        <p:nvSpPr>
          <p:cNvPr id="1038" name="Google Shape;1038;p70"/>
          <p:cNvSpPr txBox="1">
            <a:spLocks noGrp="1"/>
          </p:cNvSpPr>
          <p:nvPr>
            <p:ph type="title"/>
          </p:nvPr>
        </p:nvSpPr>
        <p:spPr>
          <a:xfrm>
            <a:off x="650875" y="384175"/>
            <a:ext cx="8636100" cy="7791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SzPts val="32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39" name="Google Shape;1039;p70"/>
          <p:cNvSpPr txBox="1">
            <a:spLocks noGrp="1"/>
          </p:cNvSpPr>
          <p:nvPr>
            <p:ph type="body" idx="1"/>
          </p:nvPr>
        </p:nvSpPr>
        <p:spPr>
          <a:xfrm>
            <a:off x="641349" y="1281905"/>
            <a:ext cx="10582500" cy="4379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SzPts val="2800"/>
              <a:buNone/>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900"/>
              <a:buNone/>
              <a:defRPr/>
            </a:lvl4pPr>
            <a:lvl5pPr marL="2286000" lvl="4" indent="-228600" algn="l" rtl="0">
              <a:lnSpc>
                <a:spcPct val="90000"/>
              </a:lnSpc>
              <a:spcBef>
                <a:spcPts val="500"/>
              </a:spcBef>
              <a:spcAft>
                <a:spcPts val="0"/>
              </a:spcAft>
              <a:buSzPts val="1900"/>
              <a:buNone/>
              <a:defRPr/>
            </a:lvl5pPr>
            <a:lvl6pPr marL="2743200" lvl="5" indent="-349250" algn="l" rtl="0">
              <a:lnSpc>
                <a:spcPct val="90000"/>
              </a:lnSpc>
              <a:spcBef>
                <a:spcPts val="500"/>
              </a:spcBef>
              <a:spcAft>
                <a:spcPts val="0"/>
              </a:spcAft>
              <a:buSzPts val="1900"/>
              <a:buChar char="•"/>
              <a:defRPr/>
            </a:lvl6pPr>
            <a:lvl7pPr marL="3200400" lvl="6" indent="-349250" algn="l" rtl="0">
              <a:lnSpc>
                <a:spcPct val="90000"/>
              </a:lnSpc>
              <a:spcBef>
                <a:spcPts val="500"/>
              </a:spcBef>
              <a:spcAft>
                <a:spcPts val="0"/>
              </a:spcAft>
              <a:buSzPts val="1900"/>
              <a:buChar char="•"/>
              <a:defRPr/>
            </a:lvl7pPr>
            <a:lvl8pPr marL="3657600" lvl="7" indent="-349250" algn="l" rtl="0">
              <a:lnSpc>
                <a:spcPct val="90000"/>
              </a:lnSpc>
              <a:spcBef>
                <a:spcPts val="500"/>
              </a:spcBef>
              <a:spcAft>
                <a:spcPts val="0"/>
              </a:spcAft>
              <a:buSzPts val="1900"/>
              <a:buChar char="•"/>
              <a:defRPr/>
            </a:lvl8pPr>
            <a:lvl9pPr marL="4114800" lvl="8" indent="-349250" algn="l" rtl="0">
              <a:lnSpc>
                <a:spcPct val="90000"/>
              </a:lnSpc>
              <a:spcBef>
                <a:spcPts val="500"/>
              </a:spcBef>
              <a:spcAft>
                <a:spcPts val="0"/>
              </a:spcAft>
              <a:buSzPts val="1900"/>
              <a:buChar char="•"/>
              <a:defRPr/>
            </a:lvl9pPr>
          </a:lstStyle>
          <a:p>
            <a:endParaRPr/>
          </a:p>
        </p:txBody>
      </p:sp>
      <p:sp>
        <p:nvSpPr>
          <p:cNvPr id="1040" name="Google Shape;1040;p7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9pPr>
          </a:lstStyle>
          <a:p>
            <a:endParaRPr/>
          </a:p>
        </p:txBody>
      </p:sp>
      <p:sp>
        <p:nvSpPr>
          <p:cNvPr id="1041" name="Google Shape;1041;p7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500"/>
              <a:buNone/>
              <a:defRPr sz="1500" b="0" i="0" u="none" strike="noStrike" cap="none">
                <a:solidFill>
                  <a:srgbClr val="000000"/>
                </a:solidFill>
                <a:latin typeface="Arial"/>
                <a:ea typeface="Arial"/>
                <a:cs typeface="Arial"/>
                <a:sym typeface="Arial"/>
              </a:defRPr>
            </a:lvl9pPr>
          </a:lstStyle>
          <a:p>
            <a:endParaRPr/>
          </a:p>
        </p:txBody>
      </p:sp>
      <p:sp>
        <p:nvSpPr>
          <p:cNvPr id="1042" name="Google Shape;1042;p70"/>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SzPts val="1100"/>
              <a:buNone/>
              <a:defRPr/>
            </a:lvl1pPr>
            <a:lvl2pPr marL="0" marR="0" lvl="1" indent="0" algn="l" rtl="0">
              <a:lnSpc>
                <a:spcPct val="100000"/>
              </a:lnSpc>
              <a:spcBef>
                <a:spcPts val="0"/>
              </a:spcBef>
              <a:spcAft>
                <a:spcPts val="0"/>
              </a:spcAft>
              <a:buSzPts val="1100"/>
              <a:buNone/>
              <a:defRPr/>
            </a:lvl2pPr>
            <a:lvl3pPr marL="0" marR="0" lvl="2" indent="0" algn="l" rtl="0">
              <a:lnSpc>
                <a:spcPct val="100000"/>
              </a:lnSpc>
              <a:spcBef>
                <a:spcPts val="0"/>
              </a:spcBef>
              <a:spcAft>
                <a:spcPts val="0"/>
              </a:spcAft>
              <a:buSzPts val="1100"/>
              <a:buNone/>
              <a:defRPr/>
            </a:lvl3pPr>
            <a:lvl4pPr marL="0" marR="0" lvl="3" indent="0" algn="l" rtl="0">
              <a:lnSpc>
                <a:spcPct val="100000"/>
              </a:lnSpc>
              <a:spcBef>
                <a:spcPts val="0"/>
              </a:spcBef>
              <a:spcAft>
                <a:spcPts val="0"/>
              </a:spcAft>
              <a:buSzPts val="1100"/>
              <a:buNone/>
              <a:defRPr/>
            </a:lvl4pPr>
            <a:lvl5pPr marL="0" marR="0" lvl="4" indent="0" algn="l" rtl="0">
              <a:lnSpc>
                <a:spcPct val="100000"/>
              </a:lnSpc>
              <a:spcBef>
                <a:spcPts val="0"/>
              </a:spcBef>
              <a:spcAft>
                <a:spcPts val="0"/>
              </a:spcAft>
              <a:buSzPts val="1100"/>
              <a:buNone/>
              <a:defRPr/>
            </a:lvl5pPr>
            <a:lvl6pPr marL="0" marR="0" lvl="5" indent="0" algn="l" rtl="0">
              <a:lnSpc>
                <a:spcPct val="100000"/>
              </a:lnSpc>
              <a:spcBef>
                <a:spcPts val="0"/>
              </a:spcBef>
              <a:spcAft>
                <a:spcPts val="0"/>
              </a:spcAft>
              <a:buSzPts val="1100"/>
              <a:buNone/>
              <a:defRPr/>
            </a:lvl6pPr>
            <a:lvl7pPr marL="0" marR="0" lvl="6" indent="0" algn="l" rtl="0">
              <a:lnSpc>
                <a:spcPct val="100000"/>
              </a:lnSpc>
              <a:spcBef>
                <a:spcPts val="0"/>
              </a:spcBef>
              <a:spcAft>
                <a:spcPts val="0"/>
              </a:spcAft>
              <a:buSzPts val="1100"/>
              <a:buNone/>
              <a:defRPr/>
            </a:lvl7pPr>
            <a:lvl8pPr marL="0" marR="0" lvl="7" indent="0" algn="l" rtl="0">
              <a:lnSpc>
                <a:spcPct val="100000"/>
              </a:lnSpc>
              <a:spcBef>
                <a:spcPts val="0"/>
              </a:spcBef>
              <a:spcAft>
                <a:spcPts val="0"/>
              </a:spcAft>
              <a:buSzPts val="1100"/>
              <a:buNone/>
              <a:defRPr/>
            </a:lvl8pPr>
            <a:lvl9pPr marL="0" marR="0" lvl="8" indent="0" algn="l" rtl="0">
              <a:lnSpc>
                <a:spcPct val="100000"/>
              </a:lnSpc>
              <a:spcBef>
                <a:spcPts val="0"/>
              </a:spcBef>
              <a:spcAft>
                <a:spcPts val="0"/>
              </a:spcAft>
              <a:buSzPts val="110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6_Slide - Title, Text, Image">
  <p:cSld name="6_Slide - Title, Text, Image">
    <p:spTree>
      <p:nvGrpSpPr>
        <p:cNvPr id="1" name="Shape 1043"/>
        <p:cNvGrpSpPr/>
        <p:nvPr/>
      </p:nvGrpSpPr>
      <p:grpSpPr>
        <a:xfrm>
          <a:off x="0" y="0"/>
          <a:ext cx="0" cy="0"/>
          <a:chOff x="0" y="0"/>
          <a:chExt cx="0" cy="0"/>
        </a:xfrm>
      </p:grpSpPr>
      <p:sp>
        <p:nvSpPr>
          <p:cNvPr id="1044" name="Google Shape;1044;p7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pic>
        <p:nvPicPr>
          <p:cNvPr id="1045" name="Google Shape;1045;p7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046" name="Google Shape;1046;p71"/>
          <p:cNvSpPr>
            <a:spLocks noGrp="1"/>
          </p:cNvSpPr>
          <p:nvPr>
            <p:ph type="pic" idx="2"/>
          </p:nvPr>
        </p:nvSpPr>
        <p:spPr>
          <a:xfrm>
            <a:off x="6046785" y="0"/>
            <a:ext cx="6159600" cy="6858000"/>
          </a:xfrm>
          <a:prstGeom prst="rect">
            <a:avLst/>
          </a:prstGeom>
          <a:solidFill>
            <a:schemeClr val="lt1"/>
          </a:solidFill>
          <a:ln>
            <a:noFill/>
          </a:ln>
        </p:spPr>
      </p:sp>
      <p:sp>
        <p:nvSpPr>
          <p:cNvPr id="1047" name="Google Shape;1047;p71"/>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48" name="Google Shape;1048;p71"/>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049" name="Google Shape;1049;p71"/>
          <p:cNvSpPr txBox="1">
            <a:spLocks noGrp="1"/>
          </p:cNvSpPr>
          <p:nvPr>
            <p:ph type="body" idx="1"/>
          </p:nvPr>
        </p:nvSpPr>
        <p:spPr>
          <a:xfrm>
            <a:off x="650875" y="1270000"/>
            <a:ext cx="4587900" cy="4445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1050" name="Google Shape;1050;p71"/>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051" name="Google Shape;1051;p71"/>
          <p:cNvSpPr txBox="1">
            <a:spLocks noGrp="1"/>
          </p:cNvSpPr>
          <p:nvPr>
            <p:ph type="body" idx="3"/>
          </p:nvPr>
        </p:nvSpPr>
        <p:spPr>
          <a:xfrm>
            <a:off x="6433343" y="6105525"/>
            <a:ext cx="3635700" cy="2481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1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lide - Three Column Stats">
  <p:cSld name="1_Slide - Three Column Stats">
    <p:spTree>
      <p:nvGrpSpPr>
        <p:cNvPr id="1" name="Shape 166"/>
        <p:cNvGrpSpPr/>
        <p:nvPr/>
      </p:nvGrpSpPr>
      <p:grpSpPr>
        <a:xfrm>
          <a:off x="0" y="0"/>
          <a:ext cx="0" cy="0"/>
          <a:chOff x="0" y="0"/>
          <a:chExt cx="0" cy="0"/>
        </a:xfrm>
      </p:grpSpPr>
      <p:sp>
        <p:nvSpPr>
          <p:cNvPr id="167" name="Google Shape;167;p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68" name="Google Shape;168;p8"/>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8"/>
          <p:cNvSpPr txBox="1">
            <a:spLocks noGrp="1"/>
          </p:cNvSpPr>
          <p:nvPr>
            <p:ph type="body" idx="1"/>
          </p:nvPr>
        </p:nvSpPr>
        <p:spPr>
          <a:xfrm>
            <a:off x="635002" y="1270000"/>
            <a:ext cx="3456000" cy="3397202"/>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8"/>
          <p:cNvSpPr txBox="1">
            <a:spLocks noGrp="1"/>
          </p:cNvSpPr>
          <p:nvPr>
            <p:ph type="body" idx="2"/>
          </p:nvPr>
        </p:nvSpPr>
        <p:spPr>
          <a:xfrm>
            <a:off x="4368000" y="1270000"/>
            <a:ext cx="3456000" cy="3397202"/>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8"/>
          <p:cNvSpPr txBox="1">
            <a:spLocks noGrp="1"/>
          </p:cNvSpPr>
          <p:nvPr>
            <p:ph type="body" idx="3"/>
          </p:nvPr>
        </p:nvSpPr>
        <p:spPr>
          <a:xfrm>
            <a:off x="8107953" y="1270000"/>
            <a:ext cx="3456000" cy="3397202"/>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8"/>
          <p:cNvSpPr txBox="1">
            <a:spLocks noGrp="1"/>
          </p:cNvSpPr>
          <p:nvPr>
            <p:ph type="body" idx="4"/>
          </p:nvPr>
        </p:nvSpPr>
        <p:spPr>
          <a:xfrm>
            <a:off x="635002" y="4667203"/>
            <a:ext cx="345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8"/>
          <p:cNvSpPr txBox="1">
            <a:spLocks noGrp="1"/>
          </p:cNvSpPr>
          <p:nvPr>
            <p:ph type="body" idx="5"/>
          </p:nvPr>
        </p:nvSpPr>
        <p:spPr>
          <a:xfrm>
            <a:off x="4368000" y="4667203"/>
            <a:ext cx="345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8"/>
          <p:cNvSpPr txBox="1">
            <a:spLocks noGrp="1"/>
          </p:cNvSpPr>
          <p:nvPr>
            <p:ph type="body" idx="6"/>
          </p:nvPr>
        </p:nvSpPr>
        <p:spPr>
          <a:xfrm>
            <a:off x="8107953" y="4667203"/>
            <a:ext cx="3456000" cy="1047797"/>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Slide - Title Only">
  <p:cSld name="2_Slide - Title Only">
    <p:spTree>
      <p:nvGrpSpPr>
        <p:cNvPr id="1" name="Shape 1052"/>
        <p:cNvGrpSpPr/>
        <p:nvPr/>
      </p:nvGrpSpPr>
      <p:grpSpPr>
        <a:xfrm>
          <a:off x="0" y="0"/>
          <a:ext cx="0" cy="0"/>
          <a:chOff x="0" y="0"/>
          <a:chExt cx="0" cy="0"/>
        </a:xfrm>
      </p:grpSpPr>
      <p:pic>
        <p:nvPicPr>
          <p:cNvPr id="1053" name="Google Shape;1053;p72"/>
          <p:cNvPicPr preferRelativeResize="0"/>
          <p:nvPr/>
        </p:nvPicPr>
        <p:blipFill rotWithShape="1">
          <a:blip r:embed="rId2">
            <a:alphaModFix/>
          </a:blip>
          <a:srcRect/>
          <a:stretch/>
        </p:blipFill>
        <p:spPr>
          <a:xfrm>
            <a:off x="1413668" y="1163600"/>
            <a:ext cx="9364669" cy="4622360"/>
          </a:xfrm>
          <a:prstGeom prst="rect">
            <a:avLst/>
          </a:prstGeom>
          <a:noFill/>
          <a:ln>
            <a:noFill/>
          </a:ln>
        </p:spPr>
      </p:pic>
      <p:sp>
        <p:nvSpPr>
          <p:cNvPr id="1054" name="Google Shape;1054;p7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55" name="Google Shape;1055;p72"/>
          <p:cNvSpPr txBox="1">
            <a:spLocks noGrp="1"/>
          </p:cNvSpPr>
          <p:nvPr>
            <p:ph type="sldNum" idx="12"/>
          </p:nvPr>
        </p:nvSpPr>
        <p:spPr>
          <a:xfrm>
            <a:off x="650875" y="6356350"/>
            <a:ext cx="3279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grpSp>
        <p:nvGrpSpPr>
          <p:cNvPr id="1056" name="Google Shape;1056;p72"/>
          <p:cNvGrpSpPr/>
          <p:nvPr/>
        </p:nvGrpSpPr>
        <p:grpSpPr>
          <a:xfrm>
            <a:off x="5387922" y="3770113"/>
            <a:ext cx="1486974" cy="1315949"/>
            <a:chOff x="5387922" y="4143433"/>
            <a:chExt cx="1486974" cy="1315949"/>
          </a:xfrm>
        </p:grpSpPr>
        <p:sp>
          <p:nvSpPr>
            <p:cNvPr id="1057" name="Google Shape;1057;p72"/>
            <p:cNvSpPr/>
            <p:nvPr/>
          </p:nvSpPr>
          <p:spPr>
            <a:xfrm>
              <a:off x="5387922" y="414343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58" name="Google Shape;1058;p72"/>
            <p:cNvSpPr/>
            <p:nvPr/>
          </p:nvSpPr>
          <p:spPr>
            <a:xfrm>
              <a:off x="5477206" y="429338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59" name="Google Shape;1059;p72"/>
            <p:cNvSpPr/>
            <p:nvPr/>
          </p:nvSpPr>
          <p:spPr>
            <a:xfrm>
              <a:off x="5585948" y="437236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0" name="Google Shape;1060;p72"/>
            <p:cNvSpPr/>
            <p:nvPr/>
          </p:nvSpPr>
          <p:spPr>
            <a:xfrm>
              <a:off x="5711861" y="43311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1" name="Google Shape;1061;p72"/>
            <p:cNvSpPr/>
            <p:nvPr/>
          </p:nvSpPr>
          <p:spPr>
            <a:xfrm>
              <a:off x="5860758" y="43198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2" name="Google Shape;1062;p72"/>
            <p:cNvSpPr/>
            <p:nvPr/>
          </p:nvSpPr>
          <p:spPr>
            <a:xfrm>
              <a:off x="6727379" y="42562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3" name="Google Shape;1063;p72"/>
            <p:cNvSpPr/>
            <p:nvPr/>
          </p:nvSpPr>
          <p:spPr>
            <a:xfrm>
              <a:off x="6737062" y="44537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4" name="Google Shape;1064;p72"/>
            <p:cNvSpPr/>
            <p:nvPr/>
          </p:nvSpPr>
          <p:spPr>
            <a:xfrm>
              <a:off x="6766896" y="463091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5" name="Google Shape;1065;p72"/>
            <p:cNvSpPr/>
            <p:nvPr/>
          </p:nvSpPr>
          <p:spPr>
            <a:xfrm>
              <a:off x="6526361" y="509083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6" name="Google Shape;1066;p72"/>
            <p:cNvSpPr/>
            <p:nvPr/>
          </p:nvSpPr>
          <p:spPr>
            <a:xfrm>
              <a:off x="6458859" y="510394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7" name="Google Shape;1067;p72"/>
            <p:cNvSpPr/>
            <p:nvPr/>
          </p:nvSpPr>
          <p:spPr>
            <a:xfrm>
              <a:off x="6561552" y="524298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8" name="Google Shape;1068;p72"/>
            <p:cNvSpPr/>
            <p:nvPr/>
          </p:nvSpPr>
          <p:spPr>
            <a:xfrm>
              <a:off x="6285407" y="535138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69" name="Google Shape;1069;p72"/>
            <p:cNvSpPr/>
            <p:nvPr/>
          </p:nvSpPr>
          <p:spPr>
            <a:xfrm>
              <a:off x="6492871" y="50695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grpSp>
        <p:nvGrpSpPr>
          <p:cNvPr id="1070" name="Google Shape;1070;p72"/>
          <p:cNvGrpSpPr/>
          <p:nvPr/>
        </p:nvGrpSpPr>
        <p:grpSpPr>
          <a:xfrm>
            <a:off x="8536153" y="3031270"/>
            <a:ext cx="464779" cy="616871"/>
            <a:chOff x="8536153" y="3404590"/>
            <a:chExt cx="464779" cy="616871"/>
          </a:xfrm>
        </p:grpSpPr>
        <p:sp>
          <p:nvSpPr>
            <p:cNvPr id="1071" name="Google Shape;1071;p72"/>
            <p:cNvSpPr/>
            <p:nvPr/>
          </p:nvSpPr>
          <p:spPr>
            <a:xfrm>
              <a:off x="8536153" y="37082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2" name="Google Shape;1072;p72"/>
            <p:cNvSpPr/>
            <p:nvPr/>
          </p:nvSpPr>
          <p:spPr>
            <a:xfrm>
              <a:off x="8637184" y="380790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3" name="Google Shape;1073;p72"/>
            <p:cNvSpPr/>
            <p:nvPr/>
          </p:nvSpPr>
          <p:spPr>
            <a:xfrm>
              <a:off x="8757745" y="38369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4" name="Google Shape;1074;p72"/>
            <p:cNvSpPr/>
            <p:nvPr/>
          </p:nvSpPr>
          <p:spPr>
            <a:xfrm>
              <a:off x="8691184" y="391346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5" name="Google Shape;1075;p72"/>
            <p:cNvSpPr/>
            <p:nvPr/>
          </p:nvSpPr>
          <p:spPr>
            <a:xfrm>
              <a:off x="8865745" y="378539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6" name="Google Shape;1076;p72"/>
            <p:cNvSpPr/>
            <p:nvPr/>
          </p:nvSpPr>
          <p:spPr>
            <a:xfrm>
              <a:off x="8775489" y="364783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7" name="Google Shape;1077;p72"/>
            <p:cNvSpPr/>
            <p:nvPr/>
          </p:nvSpPr>
          <p:spPr>
            <a:xfrm>
              <a:off x="8892932" y="366724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8" name="Google Shape;1078;p72"/>
            <p:cNvSpPr/>
            <p:nvPr/>
          </p:nvSpPr>
          <p:spPr>
            <a:xfrm>
              <a:off x="8829489" y="357251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79" name="Google Shape;1079;p72"/>
            <p:cNvSpPr/>
            <p:nvPr/>
          </p:nvSpPr>
          <p:spPr>
            <a:xfrm>
              <a:off x="8878867" y="353149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0" name="Google Shape;1080;p72"/>
            <p:cNvSpPr/>
            <p:nvPr/>
          </p:nvSpPr>
          <p:spPr>
            <a:xfrm>
              <a:off x="8811906" y="343199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1" name="Google Shape;1081;p72"/>
            <p:cNvSpPr/>
            <p:nvPr/>
          </p:nvSpPr>
          <p:spPr>
            <a:xfrm>
              <a:off x="8726638" y="356607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2" name="Google Shape;1082;p72"/>
            <p:cNvSpPr/>
            <p:nvPr/>
          </p:nvSpPr>
          <p:spPr>
            <a:xfrm>
              <a:off x="8707554" y="340459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3" name="Google Shape;1083;p72"/>
            <p:cNvSpPr/>
            <p:nvPr/>
          </p:nvSpPr>
          <p:spPr>
            <a:xfrm>
              <a:off x="8536153" y="360891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grpSp>
        <p:nvGrpSpPr>
          <p:cNvPr id="1084" name="Google Shape;1084;p72"/>
          <p:cNvGrpSpPr/>
          <p:nvPr/>
        </p:nvGrpSpPr>
        <p:grpSpPr>
          <a:xfrm>
            <a:off x="8357128" y="3106531"/>
            <a:ext cx="2050648" cy="2169320"/>
            <a:chOff x="8357128" y="3479851"/>
            <a:chExt cx="2050648" cy="2169320"/>
          </a:xfrm>
        </p:grpSpPr>
        <p:sp>
          <p:nvSpPr>
            <p:cNvPr id="1085" name="Google Shape;1085;p72"/>
            <p:cNvSpPr/>
            <p:nvPr/>
          </p:nvSpPr>
          <p:spPr>
            <a:xfrm>
              <a:off x="9069577" y="352205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6" name="Google Shape;1086;p72"/>
            <p:cNvSpPr/>
            <p:nvPr/>
          </p:nvSpPr>
          <p:spPr>
            <a:xfrm>
              <a:off x="9354155" y="354356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7" name="Google Shape;1087;p72"/>
            <p:cNvSpPr/>
            <p:nvPr/>
          </p:nvSpPr>
          <p:spPr>
            <a:xfrm>
              <a:off x="8511118" y="394458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8" name="Google Shape;1088;p72"/>
            <p:cNvSpPr/>
            <p:nvPr/>
          </p:nvSpPr>
          <p:spPr>
            <a:xfrm>
              <a:off x="8916917" y="408773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89" name="Google Shape;1089;p72"/>
            <p:cNvSpPr/>
            <p:nvPr/>
          </p:nvSpPr>
          <p:spPr>
            <a:xfrm>
              <a:off x="8357128" y="413177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0" name="Google Shape;1090;p72"/>
            <p:cNvSpPr/>
            <p:nvPr/>
          </p:nvSpPr>
          <p:spPr>
            <a:xfrm>
              <a:off x="8562965" y="41633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1" name="Google Shape;1091;p72"/>
            <p:cNvSpPr/>
            <p:nvPr/>
          </p:nvSpPr>
          <p:spPr>
            <a:xfrm>
              <a:off x="8357128" y="435647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2" name="Google Shape;1092;p72"/>
            <p:cNvSpPr/>
            <p:nvPr/>
          </p:nvSpPr>
          <p:spPr>
            <a:xfrm>
              <a:off x="8443332" y="443253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3" name="Google Shape;1093;p72"/>
            <p:cNvSpPr/>
            <p:nvPr/>
          </p:nvSpPr>
          <p:spPr>
            <a:xfrm>
              <a:off x="8562965" y="463590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4" name="Google Shape;1094;p72"/>
            <p:cNvSpPr/>
            <p:nvPr/>
          </p:nvSpPr>
          <p:spPr>
            <a:xfrm>
              <a:off x="9653922" y="54118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5" name="Google Shape;1095;p72"/>
            <p:cNvSpPr/>
            <p:nvPr/>
          </p:nvSpPr>
          <p:spPr>
            <a:xfrm>
              <a:off x="10299776" y="55411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6" name="Google Shape;1096;p72"/>
            <p:cNvSpPr/>
            <p:nvPr/>
          </p:nvSpPr>
          <p:spPr>
            <a:xfrm>
              <a:off x="9560925" y="551245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097" name="Google Shape;1097;p72"/>
            <p:cNvSpPr/>
            <p:nvPr/>
          </p:nvSpPr>
          <p:spPr>
            <a:xfrm>
              <a:off x="9408155" y="347985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grpSp>
        <p:nvGrpSpPr>
          <p:cNvPr id="1098" name="Google Shape;1098;p72"/>
          <p:cNvGrpSpPr/>
          <p:nvPr/>
        </p:nvGrpSpPr>
        <p:grpSpPr>
          <a:xfrm>
            <a:off x="5555225" y="2344250"/>
            <a:ext cx="1211671" cy="935554"/>
            <a:chOff x="5555225" y="2717570"/>
            <a:chExt cx="1211671" cy="935554"/>
          </a:xfrm>
        </p:grpSpPr>
        <p:sp>
          <p:nvSpPr>
            <p:cNvPr id="1099" name="Google Shape;1099;p72"/>
            <p:cNvSpPr/>
            <p:nvPr/>
          </p:nvSpPr>
          <p:spPr>
            <a:xfrm>
              <a:off x="6075950" y="271757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0" name="Google Shape;1100;p72"/>
            <p:cNvSpPr/>
            <p:nvPr/>
          </p:nvSpPr>
          <p:spPr>
            <a:xfrm>
              <a:off x="6262158" y="272869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1" name="Google Shape;1101;p72"/>
            <p:cNvSpPr/>
            <p:nvPr/>
          </p:nvSpPr>
          <p:spPr>
            <a:xfrm>
              <a:off x="5760198" y="296586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2" name="Google Shape;1102;p72"/>
            <p:cNvSpPr/>
            <p:nvPr/>
          </p:nvSpPr>
          <p:spPr>
            <a:xfrm>
              <a:off x="6131947" y="29604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3" name="Google Shape;1103;p72"/>
            <p:cNvSpPr/>
            <p:nvPr/>
          </p:nvSpPr>
          <p:spPr>
            <a:xfrm>
              <a:off x="6134430" y="286883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4" name="Google Shape;1104;p72"/>
            <p:cNvSpPr/>
            <p:nvPr/>
          </p:nvSpPr>
          <p:spPr>
            <a:xfrm>
              <a:off x="5853507" y="30596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5" name="Google Shape;1105;p72"/>
            <p:cNvSpPr/>
            <p:nvPr/>
          </p:nvSpPr>
          <p:spPr>
            <a:xfrm>
              <a:off x="6443800" y="298964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6" name="Google Shape;1106;p72"/>
            <p:cNvSpPr/>
            <p:nvPr/>
          </p:nvSpPr>
          <p:spPr>
            <a:xfrm>
              <a:off x="6006234" y="30713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7" name="Google Shape;1107;p72"/>
            <p:cNvSpPr/>
            <p:nvPr/>
          </p:nvSpPr>
          <p:spPr>
            <a:xfrm>
              <a:off x="5885467" y="314461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8" name="Google Shape;1108;p72"/>
            <p:cNvSpPr/>
            <p:nvPr/>
          </p:nvSpPr>
          <p:spPr>
            <a:xfrm>
              <a:off x="6060829" y="321381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09" name="Google Shape;1109;p72"/>
            <p:cNvSpPr/>
            <p:nvPr/>
          </p:nvSpPr>
          <p:spPr>
            <a:xfrm>
              <a:off x="6143787" y="335590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0" name="Google Shape;1110;p72"/>
            <p:cNvSpPr/>
            <p:nvPr/>
          </p:nvSpPr>
          <p:spPr>
            <a:xfrm>
              <a:off x="6402507" y="346957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1" name="Google Shape;1111;p72"/>
            <p:cNvSpPr/>
            <p:nvPr/>
          </p:nvSpPr>
          <p:spPr>
            <a:xfrm>
              <a:off x="6552957" y="336414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2" name="Google Shape;1112;p72"/>
            <p:cNvSpPr/>
            <p:nvPr/>
          </p:nvSpPr>
          <p:spPr>
            <a:xfrm>
              <a:off x="6658896" y="35451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3" name="Google Shape;1113;p72"/>
            <p:cNvSpPr/>
            <p:nvPr/>
          </p:nvSpPr>
          <p:spPr>
            <a:xfrm>
              <a:off x="5815564" y="33664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4" name="Google Shape;1114;p72"/>
            <p:cNvSpPr/>
            <p:nvPr/>
          </p:nvSpPr>
          <p:spPr>
            <a:xfrm>
              <a:off x="5717648" y="340735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5" name="Google Shape;1115;p72"/>
            <p:cNvSpPr/>
            <p:nvPr/>
          </p:nvSpPr>
          <p:spPr>
            <a:xfrm>
              <a:off x="5555225" y="34271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6" name="Google Shape;1116;p72"/>
            <p:cNvSpPr/>
            <p:nvPr/>
          </p:nvSpPr>
          <p:spPr>
            <a:xfrm>
              <a:off x="5876483" y="29904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grpSp>
        <p:nvGrpSpPr>
          <p:cNvPr id="1117" name="Google Shape;1117;p72"/>
          <p:cNvGrpSpPr/>
          <p:nvPr/>
        </p:nvGrpSpPr>
        <p:grpSpPr>
          <a:xfrm>
            <a:off x="3093700" y="3513423"/>
            <a:ext cx="1743459" cy="1648574"/>
            <a:chOff x="3093700" y="3886743"/>
            <a:chExt cx="1743459" cy="1648574"/>
          </a:xfrm>
        </p:grpSpPr>
        <p:sp>
          <p:nvSpPr>
            <p:cNvPr id="1118" name="Google Shape;1118;p72"/>
            <p:cNvSpPr/>
            <p:nvPr/>
          </p:nvSpPr>
          <p:spPr>
            <a:xfrm>
              <a:off x="3208701" y="399688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19" name="Google Shape;1119;p72"/>
            <p:cNvSpPr/>
            <p:nvPr/>
          </p:nvSpPr>
          <p:spPr>
            <a:xfrm>
              <a:off x="3093700" y="388674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0" name="Google Shape;1120;p72"/>
            <p:cNvSpPr/>
            <p:nvPr/>
          </p:nvSpPr>
          <p:spPr>
            <a:xfrm>
              <a:off x="3820247" y="431147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1" name="Google Shape;1121;p72"/>
            <p:cNvSpPr/>
            <p:nvPr/>
          </p:nvSpPr>
          <p:spPr>
            <a:xfrm>
              <a:off x="3855533" y="438166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2" name="Google Shape;1122;p72"/>
            <p:cNvSpPr/>
            <p:nvPr/>
          </p:nvSpPr>
          <p:spPr>
            <a:xfrm>
              <a:off x="3760788" y="476926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3" name="Google Shape;1123;p72"/>
            <p:cNvSpPr/>
            <p:nvPr/>
          </p:nvSpPr>
          <p:spPr>
            <a:xfrm>
              <a:off x="4729159" y="487777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4" name="Google Shape;1124;p72"/>
            <p:cNvSpPr/>
            <p:nvPr/>
          </p:nvSpPr>
          <p:spPr>
            <a:xfrm>
              <a:off x="4463668" y="525629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5" name="Google Shape;1125;p72"/>
            <p:cNvSpPr/>
            <p:nvPr/>
          </p:nvSpPr>
          <p:spPr>
            <a:xfrm>
              <a:off x="3897574" y="527866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6" name="Google Shape;1126;p72"/>
            <p:cNvSpPr/>
            <p:nvPr/>
          </p:nvSpPr>
          <p:spPr>
            <a:xfrm>
              <a:off x="4209646" y="54273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7" name="Google Shape;1127;p72"/>
            <p:cNvSpPr/>
            <p:nvPr/>
          </p:nvSpPr>
          <p:spPr>
            <a:xfrm>
              <a:off x="4500154" y="512137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8" name="Google Shape;1128;p72"/>
            <p:cNvSpPr/>
            <p:nvPr/>
          </p:nvSpPr>
          <p:spPr>
            <a:xfrm>
              <a:off x="4622408" y="506932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29" name="Google Shape;1129;p72"/>
            <p:cNvSpPr/>
            <p:nvPr/>
          </p:nvSpPr>
          <p:spPr>
            <a:xfrm>
              <a:off x="3696562" y="451152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grpSp>
        <p:nvGrpSpPr>
          <p:cNvPr id="1130" name="Google Shape;1130;p72"/>
          <p:cNvGrpSpPr/>
          <p:nvPr/>
        </p:nvGrpSpPr>
        <p:grpSpPr>
          <a:xfrm>
            <a:off x="2521642" y="2651025"/>
            <a:ext cx="1524750" cy="884676"/>
            <a:chOff x="2521642" y="3024345"/>
            <a:chExt cx="1524750" cy="884676"/>
          </a:xfrm>
        </p:grpSpPr>
        <p:sp>
          <p:nvSpPr>
            <p:cNvPr id="1131" name="Google Shape;1131;p72"/>
            <p:cNvSpPr/>
            <p:nvPr/>
          </p:nvSpPr>
          <p:spPr>
            <a:xfrm>
              <a:off x="2521642" y="302434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2" name="Google Shape;1132;p72"/>
            <p:cNvSpPr/>
            <p:nvPr/>
          </p:nvSpPr>
          <p:spPr>
            <a:xfrm>
              <a:off x="2587596" y="312790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3" name="Google Shape;1133;p72"/>
            <p:cNvSpPr/>
            <p:nvPr/>
          </p:nvSpPr>
          <p:spPr>
            <a:xfrm>
              <a:off x="2606103" y="323635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4" name="Google Shape;1134;p72"/>
            <p:cNvSpPr/>
            <p:nvPr/>
          </p:nvSpPr>
          <p:spPr>
            <a:xfrm>
              <a:off x="2635652" y="3524003"/>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5" name="Google Shape;1135;p72"/>
            <p:cNvSpPr/>
            <p:nvPr/>
          </p:nvSpPr>
          <p:spPr>
            <a:xfrm>
              <a:off x="2816435" y="354231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6" name="Google Shape;1136;p72"/>
            <p:cNvSpPr/>
            <p:nvPr/>
          </p:nvSpPr>
          <p:spPr>
            <a:xfrm>
              <a:off x="2697966" y="3587017"/>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7" name="Google Shape;1137;p72"/>
            <p:cNvSpPr/>
            <p:nvPr/>
          </p:nvSpPr>
          <p:spPr>
            <a:xfrm>
              <a:off x="3206531" y="368730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8" name="Google Shape;1138;p72"/>
            <p:cNvSpPr/>
            <p:nvPr/>
          </p:nvSpPr>
          <p:spPr>
            <a:xfrm>
              <a:off x="3212164" y="37449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39" name="Google Shape;1139;p72"/>
            <p:cNvSpPr/>
            <p:nvPr/>
          </p:nvSpPr>
          <p:spPr>
            <a:xfrm>
              <a:off x="3416763" y="36666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0" name="Google Shape;1140;p72"/>
            <p:cNvSpPr/>
            <p:nvPr/>
          </p:nvSpPr>
          <p:spPr>
            <a:xfrm>
              <a:off x="3646361" y="380102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1" name="Google Shape;1141;p72"/>
            <p:cNvSpPr/>
            <p:nvPr/>
          </p:nvSpPr>
          <p:spPr>
            <a:xfrm>
              <a:off x="3475553" y="331975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2" name="Google Shape;1142;p72"/>
            <p:cNvSpPr/>
            <p:nvPr/>
          </p:nvSpPr>
          <p:spPr>
            <a:xfrm>
              <a:off x="3658526" y="325330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3" name="Google Shape;1143;p72"/>
            <p:cNvSpPr/>
            <p:nvPr/>
          </p:nvSpPr>
          <p:spPr>
            <a:xfrm>
              <a:off x="3821001" y="3210564"/>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4" name="Google Shape;1144;p72"/>
            <p:cNvSpPr/>
            <p:nvPr/>
          </p:nvSpPr>
          <p:spPr>
            <a:xfrm>
              <a:off x="3938392" y="327013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5" name="Google Shape;1145;p72"/>
            <p:cNvSpPr/>
            <p:nvPr/>
          </p:nvSpPr>
          <p:spPr>
            <a:xfrm>
              <a:off x="3864512" y="336442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6" name="Google Shape;1146;p72"/>
            <p:cNvSpPr/>
            <p:nvPr/>
          </p:nvSpPr>
          <p:spPr>
            <a:xfrm>
              <a:off x="3799150" y="339331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47" name="Google Shape;1147;p72"/>
            <p:cNvSpPr/>
            <p:nvPr/>
          </p:nvSpPr>
          <p:spPr>
            <a:xfrm>
              <a:off x="3767965" y="3486405"/>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grpSp>
        <p:nvGrpSpPr>
          <p:cNvPr id="1148" name="Google Shape;1148;p72"/>
          <p:cNvGrpSpPr/>
          <p:nvPr/>
        </p:nvGrpSpPr>
        <p:grpSpPr>
          <a:xfrm>
            <a:off x="6727723" y="3268820"/>
            <a:ext cx="1509439" cy="594802"/>
            <a:chOff x="6727723" y="3642140"/>
            <a:chExt cx="1509439" cy="594802"/>
          </a:xfrm>
        </p:grpSpPr>
        <p:sp>
          <p:nvSpPr>
            <p:cNvPr id="1149" name="Google Shape;1149;p72"/>
            <p:cNvSpPr/>
            <p:nvPr/>
          </p:nvSpPr>
          <p:spPr>
            <a:xfrm>
              <a:off x="6727723" y="3642140"/>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0" name="Google Shape;1150;p72"/>
            <p:cNvSpPr/>
            <p:nvPr/>
          </p:nvSpPr>
          <p:spPr>
            <a:xfrm>
              <a:off x="7214950" y="383694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1" name="Google Shape;1151;p72"/>
            <p:cNvSpPr/>
            <p:nvPr/>
          </p:nvSpPr>
          <p:spPr>
            <a:xfrm>
              <a:off x="7512339" y="381146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2" name="Google Shape;1152;p72"/>
            <p:cNvSpPr/>
            <p:nvPr/>
          </p:nvSpPr>
          <p:spPr>
            <a:xfrm>
              <a:off x="7799441" y="3710136"/>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3" name="Google Shape;1153;p72"/>
            <p:cNvSpPr/>
            <p:nvPr/>
          </p:nvSpPr>
          <p:spPr>
            <a:xfrm>
              <a:off x="8029294" y="3877519"/>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4" name="Google Shape;1154;p72"/>
            <p:cNvSpPr/>
            <p:nvPr/>
          </p:nvSpPr>
          <p:spPr>
            <a:xfrm>
              <a:off x="8129162" y="386080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5" name="Google Shape;1155;p72"/>
            <p:cNvSpPr/>
            <p:nvPr/>
          </p:nvSpPr>
          <p:spPr>
            <a:xfrm>
              <a:off x="7862680" y="4128942"/>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6" name="Google Shape;1156;p72"/>
            <p:cNvSpPr/>
            <p:nvPr/>
          </p:nvSpPr>
          <p:spPr>
            <a:xfrm>
              <a:off x="7771920" y="410932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
          <p:nvSpPr>
            <p:cNvPr id="1157" name="Google Shape;1157;p72"/>
            <p:cNvSpPr/>
            <p:nvPr/>
          </p:nvSpPr>
          <p:spPr>
            <a:xfrm>
              <a:off x="7699634" y="3955938"/>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grpSp>
      <p:sp>
        <p:nvSpPr>
          <p:cNvPr id="1158" name="Google Shape;1158;p72"/>
          <p:cNvSpPr txBox="1"/>
          <p:nvPr/>
        </p:nvSpPr>
        <p:spPr>
          <a:xfrm>
            <a:off x="1432264" y="6223487"/>
            <a:ext cx="9327600" cy="2616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chemeClr val="dk1"/>
              </a:buClr>
              <a:buSzPts val="700"/>
              <a:buFont typeface="Montserrat ExtraBold"/>
              <a:buNone/>
            </a:pPr>
            <a:r>
              <a:rPr lang="en-GB" sz="700" b="0" i="0" u="none" strike="noStrike" cap="none">
                <a:solidFill>
                  <a:schemeClr val="dk1"/>
                </a:solidFill>
                <a:latin typeface="Montserrat ExtraBold"/>
                <a:ea typeface="Montserrat ExtraBold"/>
                <a:cs typeface="Montserrat ExtraBold"/>
                <a:sym typeface="Montserrat ExtraBold"/>
              </a:rPr>
              <a:t>AFRICA: </a:t>
            </a:r>
            <a:r>
              <a:rPr lang="en-GB" sz="700" b="0" i="0" u="none" strike="noStrike" cap="none">
                <a:solidFill>
                  <a:schemeClr val="dk1"/>
                </a:solidFill>
                <a:latin typeface="Montserrat"/>
                <a:ea typeface="Montserrat"/>
                <a:cs typeface="Montserrat"/>
                <a:sym typeface="Montserrat"/>
              </a:rPr>
              <a:t>ABIDJAN – ACCRA – ADDIS ABABA – CAPE TOWN – DAKAR – DAR ES SALAAM – DURBAN (ETHEKWINI) – EKURHULENI – FREETOWN – JOHANNESBURG – LAGOS – NAIROBI – TSHWANE | </a:t>
            </a:r>
            <a:r>
              <a:rPr lang="en-GB" sz="700" b="0" i="0" u="none" strike="noStrike" cap="none">
                <a:solidFill>
                  <a:schemeClr val="dk1"/>
                </a:solidFill>
                <a:latin typeface="Montserrat ExtraBold"/>
                <a:ea typeface="Montserrat ExtraBold"/>
                <a:cs typeface="Montserrat ExtraBold"/>
                <a:sym typeface="Montserrat ExtraBold"/>
              </a:rPr>
              <a:t>CENTRAL EAST ASIA: </a:t>
            </a:r>
            <a:r>
              <a:rPr lang="en-GB" sz="700" b="0" i="0" u="none" strike="noStrike" cap="none">
                <a:solidFill>
                  <a:schemeClr val="dk1"/>
                </a:solidFill>
                <a:latin typeface="Montserrat"/>
                <a:ea typeface="Montserrat"/>
                <a:cs typeface="Montserrat"/>
                <a:sym typeface="Montserrat"/>
              </a:rPr>
              <a:t>BEIJING </a:t>
            </a:r>
            <a:br>
              <a:rPr lang="en-GB" sz="700" b="0" i="0" u="none" strike="noStrike" cap="none">
                <a:solidFill>
                  <a:schemeClr val="dk1"/>
                </a:solidFill>
                <a:latin typeface="Montserrat"/>
                <a:ea typeface="Montserrat"/>
                <a:cs typeface="Montserrat"/>
                <a:sym typeface="Montserrat"/>
              </a:rPr>
            </a:br>
            <a:r>
              <a:rPr lang="en-GB" sz="700" b="0" i="0" u="none" strike="noStrike" cap="none">
                <a:solidFill>
                  <a:schemeClr val="dk1"/>
                </a:solidFill>
                <a:latin typeface="Montserrat"/>
                <a:ea typeface="Montserrat"/>
                <a:cs typeface="Montserrat"/>
                <a:sym typeface="Montserrat"/>
              </a:rPr>
              <a:t>CHENGDU – DALIAN – FUZHOU – GUANGZHOU – HANGZHOU – HONG KONG – NANJING – SHANGHAI – SHENZEN – QINGDAO – WUHAN – ZHENJIANG | </a:t>
            </a:r>
            <a:r>
              <a:rPr lang="en-GB" sz="700" b="0" i="0" u="none" strike="noStrike" cap="none">
                <a:solidFill>
                  <a:schemeClr val="dk1"/>
                </a:solidFill>
                <a:latin typeface="Montserrat ExtraBold"/>
                <a:ea typeface="Montserrat ExtraBold"/>
                <a:cs typeface="Montserrat ExtraBold"/>
                <a:sym typeface="Montserrat ExtraBold"/>
              </a:rPr>
              <a:t>EAST, SOUTHEAST ASIA &amp; OCEANIA:</a:t>
            </a:r>
            <a:r>
              <a:rPr lang="en-GB" sz="700" b="0" i="0" u="none" strike="noStrike" cap="none">
                <a:solidFill>
                  <a:schemeClr val="dk1"/>
                </a:solidFill>
                <a:latin typeface="Montserrat"/>
                <a:ea typeface="Montserrat"/>
                <a:cs typeface="Montserrat"/>
                <a:sym typeface="Montserrat"/>
              </a:rPr>
              <a:t> AUCKLAND – BANGKOK – HANOI </a:t>
            </a:r>
            <a:br>
              <a:rPr lang="en-GB" sz="700" b="0" i="0" u="none" strike="noStrike" cap="none">
                <a:solidFill>
                  <a:schemeClr val="dk1"/>
                </a:solidFill>
                <a:latin typeface="Montserrat"/>
                <a:ea typeface="Montserrat"/>
                <a:cs typeface="Montserrat"/>
                <a:sym typeface="Montserrat"/>
              </a:rPr>
            </a:br>
            <a:r>
              <a:rPr lang="en-GB" sz="700" b="0" i="0" u="none" strike="noStrike" cap="none">
                <a:solidFill>
                  <a:schemeClr val="dk1"/>
                </a:solidFill>
                <a:latin typeface="Montserrat"/>
                <a:ea typeface="Montserrat"/>
                <a:cs typeface="Montserrat"/>
                <a:sym typeface="Montserrat"/>
              </a:rPr>
              <a:t>HO CHI MINH CITY – JAKARTA – KUALA LUMPUR – MELBOURNE – QUEZON CITY – SEOUL – SINGAPORE – SYDNEY – TOKYO – YOKOHAMA | </a:t>
            </a:r>
            <a:r>
              <a:rPr lang="en-GB" sz="700" b="0" i="0" u="none" strike="noStrike" cap="none">
                <a:solidFill>
                  <a:schemeClr val="dk1"/>
                </a:solidFill>
                <a:latin typeface="Montserrat ExtraBold"/>
                <a:ea typeface="Montserrat ExtraBold"/>
                <a:cs typeface="Montserrat ExtraBold"/>
                <a:sym typeface="Montserrat ExtraBold"/>
              </a:rPr>
              <a:t>EUROPE: </a:t>
            </a:r>
            <a:r>
              <a:rPr lang="en-GB" sz="700" b="0" i="0" u="none" strike="noStrike" cap="none">
                <a:solidFill>
                  <a:schemeClr val="dk1"/>
                </a:solidFill>
                <a:latin typeface="Montserrat"/>
                <a:ea typeface="Montserrat"/>
                <a:cs typeface="Montserrat"/>
                <a:sym typeface="Montserrat"/>
              </a:rPr>
              <a:t>AMSTERDAM – ATHENS – BARCELONA – BERLIN – COPENHAGEN – HEIDELBERG </a:t>
            </a:r>
            <a:br>
              <a:rPr lang="en-GB" sz="700" b="0" i="0" u="none" strike="noStrike" cap="none">
                <a:solidFill>
                  <a:schemeClr val="dk1"/>
                </a:solidFill>
                <a:latin typeface="Montserrat"/>
                <a:ea typeface="Montserrat"/>
                <a:cs typeface="Montserrat"/>
                <a:sym typeface="Montserrat"/>
              </a:rPr>
            </a:br>
            <a:r>
              <a:rPr lang="en-GB" sz="700" b="0" i="0" u="none" strike="noStrike" cap="none">
                <a:solidFill>
                  <a:schemeClr val="dk1"/>
                </a:solidFill>
                <a:latin typeface="Montserrat"/>
                <a:ea typeface="Montserrat"/>
                <a:cs typeface="Montserrat"/>
                <a:sym typeface="Montserrat"/>
              </a:rPr>
              <a:t>ISTANBUL – LISBON – LONDON – MADRID – MILAN – OSLO – PARIS – ROME – ROTTERDAM – STOCKHOLM – TEL AVIV – WARSAW | </a:t>
            </a:r>
            <a:r>
              <a:rPr lang="en-GB" sz="700" b="0" i="0" u="none" strike="noStrike" cap="none">
                <a:solidFill>
                  <a:schemeClr val="dk1"/>
                </a:solidFill>
                <a:latin typeface="Montserrat ExtraBold"/>
                <a:ea typeface="Montserrat ExtraBold"/>
                <a:cs typeface="Montserrat ExtraBold"/>
                <a:sym typeface="Montserrat ExtraBold"/>
              </a:rPr>
              <a:t>LATIN AMERICA:</a:t>
            </a:r>
            <a:r>
              <a:rPr lang="en-GB" sz="700" b="0" i="0" u="none" strike="noStrike" cap="none">
                <a:solidFill>
                  <a:schemeClr val="dk1"/>
                </a:solidFill>
                <a:latin typeface="Montserrat"/>
                <a:ea typeface="Montserrat"/>
                <a:cs typeface="Montserrat"/>
                <a:sym typeface="Montserrat"/>
              </a:rPr>
              <a:t> BOGOTÁ – BUENOS AIRES – CURITIBA – GUADALAJARA – LIMA MEDELLÍN  MEXICO CITY </a:t>
            </a:r>
            <a:endParaRPr sz="1500"/>
          </a:p>
          <a:p>
            <a:pPr marL="0" marR="0" lvl="0" indent="0" algn="ctr" rtl="0">
              <a:lnSpc>
                <a:spcPct val="100000"/>
              </a:lnSpc>
              <a:spcBef>
                <a:spcPts val="0"/>
              </a:spcBef>
              <a:spcAft>
                <a:spcPts val="0"/>
              </a:spcAft>
              <a:buClr>
                <a:schemeClr val="dk1"/>
              </a:buClr>
              <a:buSzPts val="700"/>
              <a:buFont typeface="Montserrat ExtraBold"/>
              <a:buNone/>
            </a:pPr>
            <a:r>
              <a:rPr lang="en-GB" sz="700" b="0" i="0" u="none" strike="noStrike" cap="none">
                <a:solidFill>
                  <a:schemeClr val="dk1"/>
                </a:solidFill>
                <a:latin typeface="Montserrat"/>
                <a:ea typeface="Montserrat"/>
                <a:cs typeface="Montserrat"/>
                <a:sym typeface="Montserrat"/>
              </a:rPr>
              <a:t>RIO DE JANEIRO – SALVADOR – SÃO PAULO – SANTIAGO – QUITO | </a:t>
            </a:r>
            <a:r>
              <a:rPr lang="en-GB" sz="700" b="0" i="0" u="none" strike="noStrike" cap="none">
                <a:solidFill>
                  <a:schemeClr val="dk1"/>
                </a:solidFill>
                <a:latin typeface="Montserrat ExtraBold"/>
                <a:ea typeface="Montserrat ExtraBold"/>
                <a:cs typeface="Montserrat ExtraBold"/>
                <a:sym typeface="Montserrat ExtraBold"/>
              </a:rPr>
              <a:t>NORTH AMERICA: </a:t>
            </a:r>
            <a:r>
              <a:rPr lang="en-GB" sz="700" b="0" i="0" u="none" strike="noStrike" cap="none">
                <a:solidFill>
                  <a:schemeClr val="dk1"/>
                </a:solidFill>
                <a:latin typeface="Montserrat"/>
                <a:ea typeface="Montserrat"/>
                <a:cs typeface="Montserrat"/>
                <a:sym typeface="Montserrat"/>
              </a:rPr>
              <a:t>AUSTIN – BOSTON – CHICAGO – HOUSTON – LOS ANGELES – MIAMI – MONTRÉAL – NEW ORLEANS – NEW YORK – PHILADELPHIA – PHOENIX </a:t>
            </a:r>
            <a:endParaRPr sz="1500"/>
          </a:p>
          <a:p>
            <a:pPr marL="0" marR="0" lvl="0" indent="0" algn="ctr" rtl="0">
              <a:lnSpc>
                <a:spcPct val="100000"/>
              </a:lnSpc>
              <a:spcBef>
                <a:spcPts val="0"/>
              </a:spcBef>
              <a:spcAft>
                <a:spcPts val="0"/>
              </a:spcAft>
              <a:buClr>
                <a:schemeClr val="dk1"/>
              </a:buClr>
              <a:buSzPts val="700"/>
              <a:buFont typeface="Montserrat ExtraBold"/>
              <a:buNone/>
            </a:pPr>
            <a:r>
              <a:rPr lang="en-GB" sz="700" b="0" i="0" u="none" strike="noStrike" cap="none">
                <a:solidFill>
                  <a:schemeClr val="dk1"/>
                </a:solidFill>
                <a:latin typeface="Montserrat"/>
                <a:ea typeface="Montserrat"/>
                <a:cs typeface="Montserrat"/>
                <a:sym typeface="Montserrat"/>
              </a:rPr>
              <a:t>PORTLAND  SAN FRANCISCO – SEATTLE – TORONTO – VANCOUVER – WASHINGTON DC | </a:t>
            </a:r>
            <a:r>
              <a:rPr lang="en-GB" sz="700" b="0" i="0" u="none" strike="noStrike" cap="none">
                <a:solidFill>
                  <a:schemeClr val="dk1"/>
                </a:solidFill>
                <a:latin typeface="Montserrat ExtraBold"/>
                <a:ea typeface="Montserrat ExtraBold"/>
                <a:cs typeface="Montserrat ExtraBold"/>
                <a:sym typeface="Montserrat ExtraBold"/>
              </a:rPr>
              <a:t>SOUTH &amp; WEST ASIA:</a:t>
            </a:r>
            <a:r>
              <a:rPr lang="en-GB" sz="700" b="0" i="0" u="none" strike="noStrike" cap="none">
                <a:solidFill>
                  <a:schemeClr val="dk1"/>
                </a:solidFill>
                <a:latin typeface="Montserrat"/>
                <a:ea typeface="Montserrat"/>
                <a:cs typeface="Montserrat"/>
                <a:sym typeface="Montserrat"/>
              </a:rPr>
              <a:t> AHMEDABAD – AMMAN – BENGALURU – CHENNAI – DELHI – DHAKA – DUBAI – KARACHI – KOLKATA – MUMBAI </a:t>
            </a:r>
            <a:endParaRPr sz="1500" b="0" i="0" u="none" strike="noStrike" cap="none">
              <a:solidFill>
                <a:srgbClr val="000000"/>
              </a:solidFill>
              <a:latin typeface="Arial"/>
              <a:ea typeface="Arial"/>
              <a:cs typeface="Arial"/>
              <a:sym typeface="Arial"/>
            </a:endParaRPr>
          </a:p>
        </p:txBody>
      </p:sp>
      <p:sp>
        <p:nvSpPr>
          <p:cNvPr id="1159" name="Google Shape;1159;p72"/>
          <p:cNvSpPr/>
          <p:nvPr/>
        </p:nvSpPr>
        <p:spPr>
          <a:xfrm>
            <a:off x="7642774" y="3481701"/>
            <a:ext cx="108000" cy="108000"/>
          </a:xfrm>
          <a:prstGeom prst="ellipse">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Closing Slide - Logo">
  <p:cSld name="Closing Slide - Logo">
    <p:bg>
      <p:bgPr>
        <a:solidFill>
          <a:schemeClr val="accent1"/>
        </a:solidFill>
        <a:effectLst/>
      </p:bgPr>
    </p:bg>
    <p:spTree>
      <p:nvGrpSpPr>
        <p:cNvPr id="1" name="Shape 1160"/>
        <p:cNvGrpSpPr/>
        <p:nvPr/>
      </p:nvGrpSpPr>
      <p:grpSpPr>
        <a:xfrm>
          <a:off x="0" y="0"/>
          <a:ext cx="0" cy="0"/>
          <a:chOff x="0" y="0"/>
          <a:chExt cx="0" cy="0"/>
        </a:xfrm>
      </p:grpSpPr>
      <p:pic>
        <p:nvPicPr>
          <p:cNvPr id="1161" name="Google Shape;1161;p73"/>
          <p:cNvPicPr preferRelativeResize="0"/>
          <p:nvPr/>
        </p:nvPicPr>
        <p:blipFill rotWithShape="1">
          <a:blip r:embed="rId2">
            <a:alphaModFix/>
          </a:blip>
          <a:srcRect/>
          <a:stretch/>
        </p:blipFill>
        <p:spPr>
          <a:xfrm>
            <a:off x="5553075" y="2724150"/>
            <a:ext cx="1085850" cy="1085850"/>
          </a:xfrm>
          <a:prstGeom prst="rect">
            <a:avLst/>
          </a:prstGeom>
          <a:noFill/>
          <a:ln>
            <a:noFill/>
          </a:ln>
        </p:spPr>
      </p:pic>
      <p:sp>
        <p:nvSpPr>
          <p:cNvPr id="1162" name="Google Shape;1162;p73"/>
          <p:cNvSpPr txBox="1">
            <a:spLocks noGrp="1"/>
          </p:cNvSpPr>
          <p:nvPr>
            <p:ph type="body" idx="1"/>
          </p:nvPr>
        </p:nvSpPr>
        <p:spPr>
          <a:xfrm>
            <a:off x="5553074" y="3937000"/>
            <a:ext cx="1086000" cy="4551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100"/>
              </a:spcBef>
              <a:spcAft>
                <a:spcPts val="0"/>
              </a:spcAft>
              <a:buClr>
                <a:schemeClr val="lt1"/>
              </a:buClr>
              <a:buSzPts val="1600"/>
              <a:buNone/>
              <a:defRPr sz="1600">
                <a:solidFill>
                  <a:schemeClr val="l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chemeClr val="accent1"/>
        </a:solidFill>
        <a:effectLst/>
      </p:bgPr>
    </p:bg>
    <p:spTree>
      <p:nvGrpSpPr>
        <p:cNvPr id="1" name="Shape 1163"/>
        <p:cNvGrpSpPr/>
        <p:nvPr/>
      </p:nvGrpSpPr>
      <p:grpSpPr>
        <a:xfrm>
          <a:off x="0" y="0"/>
          <a:ext cx="0" cy="0"/>
          <a:chOff x="0" y="0"/>
          <a:chExt cx="0" cy="0"/>
        </a:xfrm>
      </p:grpSpPr>
      <p:sp>
        <p:nvSpPr>
          <p:cNvPr id="1164" name="Google Shape;1164;p74"/>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Montserrat"/>
              <a:ea typeface="Montserrat"/>
              <a:cs typeface="Montserrat"/>
              <a:sym typeface="Montserrat"/>
            </a:endParaRPr>
          </a:p>
        </p:txBody>
      </p:sp>
      <p:pic>
        <p:nvPicPr>
          <p:cNvPr id="1165" name="Google Shape;1165;p74"/>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166" name="Google Shape;1166;p74"/>
          <p:cNvSpPr>
            <a:spLocks noGrp="1"/>
          </p:cNvSpPr>
          <p:nvPr>
            <p:ph type="pic" idx="2"/>
          </p:nvPr>
        </p:nvSpPr>
        <p:spPr>
          <a:xfrm>
            <a:off x="6056308" y="0"/>
            <a:ext cx="6159600" cy="6858000"/>
          </a:xfrm>
          <a:prstGeom prst="rect">
            <a:avLst/>
          </a:prstGeom>
          <a:solidFill>
            <a:schemeClr val="lt1"/>
          </a:solidFill>
          <a:ln>
            <a:noFill/>
          </a:ln>
        </p:spPr>
      </p:sp>
      <p:sp>
        <p:nvSpPr>
          <p:cNvPr id="1167" name="Google Shape;1167;p74"/>
          <p:cNvSpPr txBox="1">
            <a:spLocks noGrp="1"/>
          </p:cNvSpPr>
          <p:nvPr>
            <p:ph type="body" idx="1"/>
          </p:nvPr>
        </p:nvSpPr>
        <p:spPr>
          <a:xfrm>
            <a:off x="650875" y="1562100"/>
            <a:ext cx="3635700" cy="248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1168" name="Google Shape;1168;p74"/>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169" name="Google Shape;1169;p74"/>
          <p:cNvSpPr txBox="1">
            <a:spLocks noGrp="1"/>
          </p:cNvSpPr>
          <p:nvPr>
            <p:ph type="title"/>
          </p:nvPr>
        </p:nvSpPr>
        <p:spPr>
          <a:xfrm>
            <a:off x="650875" y="2003425"/>
            <a:ext cx="6302400" cy="2434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rtl="0">
              <a:lnSpc>
                <a:spcPct val="100000"/>
              </a:lnSpc>
              <a:spcBef>
                <a:spcPts val="0"/>
              </a:spcBef>
              <a:spcAft>
                <a:spcPts val="0"/>
              </a:spcAft>
              <a:buClr>
                <a:schemeClr val="dk1"/>
              </a:buClr>
              <a:buSzPts val="3600"/>
              <a:buFont typeface="Montserrat ExtraBold"/>
              <a:buNone/>
              <a:defRPr sz="36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70" name="Google Shape;1170;p74"/>
          <p:cNvSpPr txBox="1">
            <a:spLocks noGrp="1"/>
          </p:cNvSpPr>
          <p:nvPr>
            <p:ph type="body" idx="3"/>
          </p:nvPr>
        </p:nvSpPr>
        <p:spPr>
          <a:xfrm>
            <a:off x="6433343" y="6105525"/>
            <a:ext cx="3635700" cy="2481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100"/>
              </a:spcBef>
              <a:spcAft>
                <a:spcPts val="0"/>
              </a:spcAft>
              <a:buClr>
                <a:schemeClr val="lt1"/>
              </a:buClr>
              <a:buSzPts val="1100"/>
              <a:buNone/>
              <a:defRPr sz="1100">
                <a:solidFill>
                  <a:schemeClr val="lt1"/>
                </a:solidFill>
                <a:latin typeface="Montserrat"/>
                <a:ea typeface="Montserrat"/>
                <a:cs typeface="Montserrat"/>
                <a:sym typeface="Montserrat"/>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 Image Background">
  <p:cSld name="Title Slide - Image Background">
    <p:bg>
      <p:bgPr>
        <a:solidFill>
          <a:schemeClr val="accent1"/>
        </a:solidFill>
        <a:effectLst/>
      </p:bgPr>
    </p:bg>
    <p:spTree>
      <p:nvGrpSpPr>
        <p:cNvPr id="1" name="Shape 1171"/>
        <p:cNvGrpSpPr/>
        <p:nvPr/>
      </p:nvGrpSpPr>
      <p:grpSpPr>
        <a:xfrm>
          <a:off x="0" y="0"/>
          <a:ext cx="0" cy="0"/>
          <a:chOff x="0" y="0"/>
          <a:chExt cx="0" cy="0"/>
        </a:xfrm>
      </p:grpSpPr>
      <p:sp>
        <p:nvSpPr>
          <p:cNvPr id="1172" name="Google Shape;1172;p75"/>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Clr>
                <a:schemeClr val="lt1"/>
              </a:buClr>
              <a:buSzPts val="3600"/>
              <a:buFont typeface="Montserrat ExtraBold"/>
              <a:buNone/>
              <a:defRPr sz="36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173" name="Google Shape;1173;p75"/>
          <p:cNvPicPr preferRelativeResize="0"/>
          <p:nvPr/>
        </p:nvPicPr>
        <p:blipFill rotWithShape="1">
          <a:blip r:embed="rId2">
            <a:alphaModFix/>
          </a:blip>
          <a:srcRect/>
          <a:stretch/>
        </p:blipFill>
        <p:spPr>
          <a:xfrm>
            <a:off x="666750" y="1021226"/>
            <a:ext cx="762000" cy="762000"/>
          </a:xfrm>
          <a:prstGeom prst="rect">
            <a:avLst/>
          </a:prstGeom>
          <a:noFill/>
          <a:ln>
            <a:noFill/>
          </a:ln>
        </p:spPr>
      </p:pic>
      <p:sp>
        <p:nvSpPr>
          <p:cNvPr id="1174" name="Google Shape;1174;p75"/>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75" name="Google Shape;1175;p75"/>
          <p:cNvSpPr txBox="1">
            <a:spLocks noGrp="1"/>
          </p:cNvSpPr>
          <p:nvPr>
            <p:ph type="body" idx="2"/>
          </p:nvPr>
        </p:nvSpPr>
        <p:spPr>
          <a:xfrm>
            <a:off x="650875" y="5295900"/>
            <a:ext cx="4492500" cy="2481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1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176" name="Google Shape;1176;p75"/>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Slide - Title and Text">
  <p:cSld name="1_Slide - Title and Text">
    <p:spTree>
      <p:nvGrpSpPr>
        <p:cNvPr id="1" name="Shape 1177"/>
        <p:cNvGrpSpPr/>
        <p:nvPr/>
      </p:nvGrpSpPr>
      <p:grpSpPr>
        <a:xfrm>
          <a:off x="0" y="0"/>
          <a:ext cx="0" cy="0"/>
          <a:chOff x="0" y="0"/>
          <a:chExt cx="0" cy="0"/>
        </a:xfrm>
      </p:grpSpPr>
      <p:sp>
        <p:nvSpPr>
          <p:cNvPr id="1178" name="Google Shape;1178;p76"/>
          <p:cNvSpPr txBox="1">
            <a:spLocks noGrp="1"/>
          </p:cNvSpPr>
          <p:nvPr>
            <p:ph type="title"/>
          </p:nvPr>
        </p:nvSpPr>
        <p:spPr>
          <a:xfrm>
            <a:off x="650875" y="406977"/>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79" name="Google Shape;1179;p76"/>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180" name="Google Shape;1180;p76" descr="A picture containing shape&#10;&#10;Description automatically generated"/>
          <p:cNvPicPr preferRelativeResize="0"/>
          <p:nvPr/>
        </p:nvPicPr>
        <p:blipFill rotWithShape="1">
          <a:blip r:embed="rId2">
            <a:alphaModFix/>
          </a:blip>
          <a:srcRect/>
          <a:stretch/>
        </p:blipFill>
        <p:spPr>
          <a:xfrm>
            <a:off x="554033" y="1538170"/>
            <a:ext cx="2744794" cy="4152900"/>
          </a:xfrm>
          <a:prstGeom prst="rect">
            <a:avLst/>
          </a:prstGeom>
          <a:noFill/>
          <a:ln>
            <a:noFill/>
          </a:ln>
        </p:spPr>
      </p:pic>
      <p:sp>
        <p:nvSpPr>
          <p:cNvPr id="1181" name="Google Shape;1181;p76"/>
          <p:cNvSpPr>
            <a:spLocks noGrp="1"/>
          </p:cNvSpPr>
          <p:nvPr>
            <p:ph type="pic" idx="2"/>
          </p:nvPr>
        </p:nvSpPr>
        <p:spPr>
          <a:xfrm>
            <a:off x="1055179" y="1647708"/>
            <a:ext cx="1762500" cy="3776700"/>
          </a:xfrm>
          <a:prstGeom prst="rect">
            <a:avLst/>
          </a:prstGeom>
          <a:solidFill>
            <a:schemeClr val="lt1"/>
          </a:solidFill>
          <a:ln>
            <a:noFill/>
          </a:ln>
        </p:spPr>
      </p:sp>
      <p:pic>
        <p:nvPicPr>
          <p:cNvPr id="1182" name="Google Shape;1182;p76" descr="A picture containing shape&#10;&#10;Description automatically generated"/>
          <p:cNvPicPr preferRelativeResize="0"/>
          <p:nvPr/>
        </p:nvPicPr>
        <p:blipFill rotWithShape="1">
          <a:blip r:embed="rId2">
            <a:alphaModFix/>
          </a:blip>
          <a:srcRect/>
          <a:stretch/>
        </p:blipFill>
        <p:spPr>
          <a:xfrm>
            <a:off x="3316283" y="1538170"/>
            <a:ext cx="2744794" cy="4152900"/>
          </a:xfrm>
          <a:prstGeom prst="rect">
            <a:avLst/>
          </a:prstGeom>
          <a:noFill/>
          <a:ln>
            <a:noFill/>
          </a:ln>
        </p:spPr>
      </p:pic>
      <p:sp>
        <p:nvSpPr>
          <p:cNvPr id="1183" name="Google Shape;1183;p76"/>
          <p:cNvSpPr>
            <a:spLocks noGrp="1"/>
          </p:cNvSpPr>
          <p:nvPr>
            <p:ph type="pic" idx="3"/>
          </p:nvPr>
        </p:nvSpPr>
        <p:spPr>
          <a:xfrm>
            <a:off x="3817429" y="1647708"/>
            <a:ext cx="1762500" cy="3776700"/>
          </a:xfrm>
          <a:prstGeom prst="rect">
            <a:avLst/>
          </a:prstGeom>
          <a:solidFill>
            <a:schemeClr val="lt1"/>
          </a:solidFill>
          <a:ln>
            <a:noFill/>
          </a:ln>
        </p:spPr>
      </p:sp>
      <p:pic>
        <p:nvPicPr>
          <p:cNvPr id="1184" name="Google Shape;1184;p76" descr="A picture containing shape&#10;&#10;Description automatically generated"/>
          <p:cNvPicPr preferRelativeResize="0"/>
          <p:nvPr/>
        </p:nvPicPr>
        <p:blipFill rotWithShape="1">
          <a:blip r:embed="rId2">
            <a:alphaModFix/>
          </a:blip>
          <a:srcRect/>
          <a:stretch/>
        </p:blipFill>
        <p:spPr>
          <a:xfrm>
            <a:off x="6097583" y="1538170"/>
            <a:ext cx="2744794" cy="4152900"/>
          </a:xfrm>
          <a:prstGeom prst="rect">
            <a:avLst/>
          </a:prstGeom>
          <a:noFill/>
          <a:ln>
            <a:noFill/>
          </a:ln>
        </p:spPr>
      </p:pic>
      <p:sp>
        <p:nvSpPr>
          <p:cNvPr id="1185" name="Google Shape;1185;p76"/>
          <p:cNvSpPr>
            <a:spLocks noGrp="1"/>
          </p:cNvSpPr>
          <p:nvPr>
            <p:ph type="pic" idx="4"/>
          </p:nvPr>
        </p:nvSpPr>
        <p:spPr>
          <a:xfrm>
            <a:off x="6598729" y="1647708"/>
            <a:ext cx="1762500" cy="3776700"/>
          </a:xfrm>
          <a:prstGeom prst="rect">
            <a:avLst/>
          </a:prstGeom>
          <a:solidFill>
            <a:schemeClr val="lt1"/>
          </a:solidFill>
          <a:ln>
            <a:noFill/>
          </a:ln>
        </p:spPr>
      </p:sp>
      <p:pic>
        <p:nvPicPr>
          <p:cNvPr id="1186" name="Google Shape;1186;p76" descr="A picture containing shape&#10;&#10;Description automatically generated"/>
          <p:cNvPicPr preferRelativeResize="0"/>
          <p:nvPr/>
        </p:nvPicPr>
        <p:blipFill rotWithShape="1">
          <a:blip r:embed="rId2">
            <a:alphaModFix/>
          </a:blip>
          <a:srcRect/>
          <a:stretch/>
        </p:blipFill>
        <p:spPr>
          <a:xfrm>
            <a:off x="8859833" y="1538170"/>
            <a:ext cx="2744794" cy="4152900"/>
          </a:xfrm>
          <a:prstGeom prst="rect">
            <a:avLst/>
          </a:prstGeom>
          <a:noFill/>
          <a:ln>
            <a:noFill/>
          </a:ln>
        </p:spPr>
      </p:pic>
      <p:sp>
        <p:nvSpPr>
          <p:cNvPr id="1187" name="Google Shape;1187;p76"/>
          <p:cNvSpPr>
            <a:spLocks noGrp="1"/>
          </p:cNvSpPr>
          <p:nvPr>
            <p:ph type="pic" idx="5"/>
          </p:nvPr>
        </p:nvSpPr>
        <p:spPr>
          <a:xfrm>
            <a:off x="9360979" y="1647708"/>
            <a:ext cx="1762500" cy="3776700"/>
          </a:xfrm>
          <a:prstGeom prst="rect">
            <a:avLst/>
          </a:prstGeom>
          <a:solidFill>
            <a:schemeClr val="lt1"/>
          </a:solid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Slide - Title and Text">
  <p:cSld name="2_Slide - Title and Text">
    <p:spTree>
      <p:nvGrpSpPr>
        <p:cNvPr id="1" name="Shape 1188"/>
        <p:cNvGrpSpPr/>
        <p:nvPr/>
      </p:nvGrpSpPr>
      <p:grpSpPr>
        <a:xfrm>
          <a:off x="0" y="0"/>
          <a:ext cx="0" cy="0"/>
          <a:chOff x="0" y="0"/>
          <a:chExt cx="0" cy="0"/>
        </a:xfrm>
      </p:grpSpPr>
      <p:sp>
        <p:nvSpPr>
          <p:cNvPr id="1189" name="Google Shape;1189;p77"/>
          <p:cNvSpPr txBox="1">
            <a:spLocks noGrp="1"/>
          </p:cNvSpPr>
          <p:nvPr>
            <p:ph type="title"/>
          </p:nvPr>
        </p:nvSpPr>
        <p:spPr>
          <a:xfrm>
            <a:off x="650875" y="384176"/>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90" name="Google Shape;1190;p77"/>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191" name="Google Shape;1191;p77" descr="A picture containing shape&#10;&#10;Description automatically generated"/>
          <p:cNvPicPr preferRelativeResize="0"/>
          <p:nvPr/>
        </p:nvPicPr>
        <p:blipFill rotWithShape="1">
          <a:blip r:embed="rId2">
            <a:alphaModFix/>
          </a:blip>
          <a:srcRect/>
          <a:stretch/>
        </p:blipFill>
        <p:spPr>
          <a:xfrm>
            <a:off x="1888041" y="1538170"/>
            <a:ext cx="2744794" cy="4152900"/>
          </a:xfrm>
          <a:prstGeom prst="rect">
            <a:avLst/>
          </a:prstGeom>
          <a:noFill/>
          <a:ln>
            <a:noFill/>
          </a:ln>
        </p:spPr>
      </p:pic>
      <p:sp>
        <p:nvSpPr>
          <p:cNvPr id="1192" name="Google Shape;1192;p77"/>
          <p:cNvSpPr>
            <a:spLocks noGrp="1"/>
          </p:cNvSpPr>
          <p:nvPr>
            <p:ph type="pic" idx="2"/>
          </p:nvPr>
        </p:nvSpPr>
        <p:spPr>
          <a:xfrm>
            <a:off x="2389187" y="1647708"/>
            <a:ext cx="1762500" cy="3776700"/>
          </a:xfrm>
          <a:prstGeom prst="rect">
            <a:avLst/>
          </a:prstGeom>
          <a:solidFill>
            <a:schemeClr val="lt1"/>
          </a:solidFill>
          <a:ln>
            <a:noFill/>
          </a:ln>
        </p:spPr>
      </p:sp>
      <p:pic>
        <p:nvPicPr>
          <p:cNvPr id="1193" name="Google Shape;1193;p77" descr="A picture containing shape&#10;&#10;Description automatically generated"/>
          <p:cNvPicPr preferRelativeResize="0"/>
          <p:nvPr/>
        </p:nvPicPr>
        <p:blipFill rotWithShape="1">
          <a:blip r:embed="rId2">
            <a:alphaModFix/>
          </a:blip>
          <a:srcRect/>
          <a:stretch/>
        </p:blipFill>
        <p:spPr>
          <a:xfrm>
            <a:off x="4650291" y="1538170"/>
            <a:ext cx="2744794" cy="4152900"/>
          </a:xfrm>
          <a:prstGeom prst="rect">
            <a:avLst/>
          </a:prstGeom>
          <a:noFill/>
          <a:ln>
            <a:noFill/>
          </a:ln>
        </p:spPr>
      </p:pic>
      <p:sp>
        <p:nvSpPr>
          <p:cNvPr id="1194" name="Google Shape;1194;p77"/>
          <p:cNvSpPr>
            <a:spLocks noGrp="1"/>
          </p:cNvSpPr>
          <p:nvPr>
            <p:ph type="pic" idx="3"/>
          </p:nvPr>
        </p:nvSpPr>
        <p:spPr>
          <a:xfrm>
            <a:off x="5151437" y="1647708"/>
            <a:ext cx="1762500" cy="3776700"/>
          </a:xfrm>
          <a:prstGeom prst="rect">
            <a:avLst/>
          </a:prstGeom>
          <a:solidFill>
            <a:schemeClr val="lt1"/>
          </a:solidFill>
          <a:ln>
            <a:noFill/>
          </a:ln>
        </p:spPr>
      </p:sp>
      <p:pic>
        <p:nvPicPr>
          <p:cNvPr id="1195" name="Google Shape;1195;p77" descr="A picture containing shape&#10;&#10;Description automatically generated"/>
          <p:cNvPicPr preferRelativeResize="0"/>
          <p:nvPr/>
        </p:nvPicPr>
        <p:blipFill rotWithShape="1">
          <a:blip r:embed="rId2">
            <a:alphaModFix/>
          </a:blip>
          <a:srcRect/>
          <a:stretch/>
        </p:blipFill>
        <p:spPr>
          <a:xfrm>
            <a:off x="7431591" y="1538170"/>
            <a:ext cx="2744794" cy="4152900"/>
          </a:xfrm>
          <a:prstGeom prst="rect">
            <a:avLst/>
          </a:prstGeom>
          <a:noFill/>
          <a:ln>
            <a:noFill/>
          </a:ln>
        </p:spPr>
      </p:pic>
      <p:sp>
        <p:nvSpPr>
          <p:cNvPr id="1196" name="Google Shape;1196;p77"/>
          <p:cNvSpPr>
            <a:spLocks noGrp="1"/>
          </p:cNvSpPr>
          <p:nvPr>
            <p:ph type="pic" idx="4"/>
          </p:nvPr>
        </p:nvSpPr>
        <p:spPr>
          <a:xfrm>
            <a:off x="7932737" y="1647708"/>
            <a:ext cx="1762500" cy="3776700"/>
          </a:xfrm>
          <a:prstGeom prst="rect">
            <a:avLst/>
          </a:prstGeom>
          <a:solidFill>
            <a:schemeClr val="lt1"/>
          </a:solid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Slide - Two Column">
  <p:cSld name="2_Slide - Two Column">
    <p:spTree>
      <p:nvGrpSpPr>
        <p:cNvPr id="1" name="Shape 1197"/>
        <p:cNvGrpSpPr/>
        <p:nvPr/>
      </p:nvGrpSpPr>
      <p:grpSpPr>
        <a:xfrm>
          <a:off x="0" y="0"/>
          <a:ext cx="0" cy="0"/>
          <a:chOff x="0" y="0"/>
          <a:chExt cx="0" cy="0"/>
        </a:xfrm>
      </p:grpSpPr>
      <p:sp>
        <p:nvSpPr>
          <p:cNvPr id="1198" name="Google Shape;1198;p78"/>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99" name="Google Shape;1199;p78"/>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00" name="Google Shape;1200;p78"/>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1" name="Google Shape;1201;p78"/>
          <p:cNvSpPr txBox="1">
            <a:spLocks noGrp="1"/>
          </p:cNvSpPr>
          <p:nvPr>
            <p:ph type="body" idx="2"/>
          </p:nvPr>
        </p:nvSpPr>
        <p:spPr>
          <a:xfrm>
            <a:off x="6432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2" name="Google Shape;1202;p78"/>
          <p:cNvSpPr txBox="1">
            <a:spLocks noGrp="1"/>
          </p:cNvSpPr>
          <p:nvPr>
            <p:ph type="body" idx="3"/>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3" name="Google Shape;1203;p78"/>
          <p:cNvSpPr txBox="1">
            <a:spLocks noGrp="1"/>
          </p:cNvSpPr>
          <p:nvPr>
            <p:ph type="body" idx="4"/>
          </p:nvPr>
        </p:nvSpPr>
        <p:spPr>
          <a:xfrm>
            <a:off x="34055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4" name="Google Shape;1204;p78"/>
          <p:cNvSpPr txBox="1">
            <a:spLocks noGrp="1"/>
          </p:cNvSpPr>
          <p:nvPr>
            <p:ph type="body" idx="5"/>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5" name="Google Shape;1205;p78"/>
          <p:cNvSpPr txBox="1">
            <a:spLocks noGrp="1"/>
          </p:cNvSpPr>
          <p:nvPr>
            <p:ph type="body" idx="6"/>
          </p:nvPr>
        </p:nvSpPr>
        <p:spPr>
          <a:xfrm>
            <a:off x="616775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6" name="Google Shape;1206;p78"/>
          <p:cNvSpPr txBox="1">
            <a:spLocks noGrp="1"/>
          </p:cNvSpPr>
          <p:nvPr>
            <p:ph type="body" idx="7"/>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07" name="Google Shape;1207;p78"/>
          <p:cNvSpPr txBox="1">
            <a:spLocks noGrp="1"/>
          </p:cNvSpPr>
          <p:nvPr>
            <p:ph type="body" idx="8"/>
          </p:nvPr>
        </p:nvSpPr>
        <p:spPr>
          <a:xfrm>
            <a:off x="8930005" y="1270000"/>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8_Slide - Two Column">
  <p:cSld name="8_Slide - Two Column">
    <p:spTree>
      <p:nvGrpSpPr>
        <p:cNvPr id="1" name="Shape 1208"/>
        <p:cNvGrpSpPr/>
        <p:nvPr/>
      </p:nvGrpSpPr>
      <p:grpSpPr>
        <a:xfrm>
          <a:off x="0" y="0"/>
          <a:ext cx="0" cy="0"/>
          <a:chOff x="0" y="0"/>
          <a:chExt cx="0" cy="0"/>
        </a:xfrm>
      </p:grpSpPr>
      <p:sp>
        <p:nvSpPr>
          <p:cNvPr id="1209" name="Google Shape;1209;p79"/>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10" name="Google Shape;1210;p79"/>
          <p:cNvSpPr txBox="1">
            <a:spLocks noGrp="1"/>
          </p:cNvSpPr>
          <p:nvPr>
            <p:ph type="body" idx="1"/>
          </p:nvPr>
        </p:nvSpPr>
        <p:spPr>
          <a:xfrm>
            <a:off x="65087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1" name="Google Shape;1211;p79"/>
          <p:cNvSpPr txBox="1">
            <a:spLocks noGrp="1"/>
          </p:cNvSpPr>
          <p:nvPr>
            <p:ph type="body" idx="2"/>
          </p:nvPr>
        </p:nvSpPr>
        <p:spPr>
          <a:xfrm>
            <a:off x="341312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2" name="Google Shape;1212;p79"/>
          <p:cNvSpPr txBox="1">
            <a:spLocks noGrp="1"/>
          </p:cNvSpPr>
          <p:nvPr>
            <p:ph type="body" idx="3"/>
          </p:nvPr>
        </p:nvSpPr>
        <p:spPr>
          <a:xfrm>
            <a:off x="34055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3" name="Google Shape;1213;p79"/>
          <p:cNvSpPr txBox="1">
            <a:spLocks noGrp="1"/>
          </p:cNvSpPr>
          <p:nvPr>
            <p:ph type="body" idx="4"/>
          </p:nvPr>
        </p:nvSpPr>
        <p:spPr>
          <a:xfrm>
            <a:off x="617537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4" name="Google Shape;1214;p79"/>
          <p:cNvSpPr txBox="1">
            <a:spLocks noGrp="1"/>
          </p:cNvSpPr>
          <p:nvPr>
            <p:ph type="body" idx="5"/>
          </p:nvPr>
        </p:nvSpPr>
        <p:spPr>
          <a:xfrm>
            <a:off x="61677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5" name="Google Shape;1215;p79"/>
          <p:cNvSpPr txBox="1">
            <a:spLocks noGrp="1"/>
          </p:cNvSpPr>
          <p:nvPr>
            <p:ph type="body" idx="6"/>
          </p:nvPr>
        </p:nvSpPr>
        <p:spPr>
          <a:xfrm>
            <a:off x="8937625" y="2032000"/>
            <a:ext cx="26193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6" name="Google Shape;1216;p79"/>
          <p:cNvSpPr txBox="1">
            <a:spLocks noGrp="1"/>
          </p:cNvSpPr>
          <p:nvPr>
            <p:ph type="body" idx="7"/>
          </p:nvPr>
        </p:nvSpPr>
        <p:spPr>
          <a:xfrm>
            <a:off x="893000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7" name="Google Shape;1217;p79"/>
          <p:cNvSpPr txBox="1">
            <a:spLocks noGrp="1"/>
          </p:cNvSpPr>
          <p:nvPr>
            <p:ph type="body" idx="8"/>
          </p:nvPr>
        </p:nvSpPr>
        <p:spPr>
          <a:xfrm>
            <a:off x="643255" y="1462483"/>
            <a:ext cx="26271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18" name="Google Shape;1218;p79"/>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Slide - Two Column">
  <p:cSld name="3_Slide - Two Column">
    <p:spTree>
      <p:nvGrpSpPr>
        <p:cNvPr id="1" name="Shape 1219"/>
        <p:cNvGrpSpPr/>
        <p:nvPr/>
      </p:nvGrpSpPr>
      <p:grpSpPr>
        <a:xfrm>
          <a:off x="0" y="0"/>
          <a:ext cx="0" cy="0"/>
          <a:chOff x="0" y="0"/>
          <a:chExt cx="0" cy="0"/>
        </a:xfrm>
      </p:grpSpPr>
      <p:sp>
        <p:nvSpPr>
          <p:cNvPr id="1220" name="Google Shape;1220;p8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21" name="Google Shape;1221;p80"/>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22" name="Google Shape;1222;p80"/>
          <p:cNvSpPr txBox="1">
            <a:spLocks noGrp="1"/>
          </p:cNvSpPr>
          <p:nvPr>
            <p:ph type="body" idx="1"/>
          </p:nvPr>
        </p:nvSpPr>
        <p:spPr>
          <a:xfrm>
            <a:off x="64325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3" name="Google Shape;1223;p80"/>
          <p:cNvSpPr txBox="1">
            <a:spLocks noGrp="1"/>
          </p:cNvSpPr>
          <p:nvPr>
            <p:ph type="body" idx="2"/>
          </p:nvPr>
        </p:nvSpPr>
        <p:spPr>
          <a:xfrm>
            <a:off x="643255" y="1270000"/>
            <a:ext cx="2033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4" name="Google Shape;1224;p80"/>
          <p:cNvSpPr txBox="1">
            <a:spLocks noGrp="1"/>
          </p:cNvSpPr>
          <p:nvPr>
            <p:ph type="body" idx="3"/>
          </p:nvPr>
        </p:nvSpPr>
        <p:spPr>
          <a:xfrm>
            <a:off x="285940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5" name="Google Shape;1225;p80"/>
          <p:cNvSpPr txBox="1">
            <a:spLocks noGrp="1"/>
          </p:cNvSpPr>
          <p:nvPr>
            <p:ph type="body" idx="4"/>
          </p:nvPr>
        </p:nvSpPr>
        <p:spPr>
          <a:xfrm>
            <a:off x="2859405" y="1270000"/>
            <a:ext cx="2033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6" name="Google Shape;1226;p80"/>
          <p:cNvSpPr txBox="1">
            <a:spLocks noGrp="1"/>
          </p:cNvSpPr>
          <p:nvPr>
            <p:ph type="body" idx="5"/>
          </p:nvPr>
        </p:nvSpPr>
        <p:spPr>
          <a:xfrm>
            <a:off x="507555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7" name="Google Shape;1227;p80"/>
          <p:cNvSpPr txBox="1">
            <a:spLocks noGrp="1"/>
          </p:cNvSpPr>
          <p:nvPr>
            <p:ph type="body" idx="6"/>
          </p:nvPr>
        </p:nvSpPr>
        <p:spPr>
          <a:xfrm>
            <a:off x="5075555" y="1270000"/>
            <a:ext cx="2033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8" name="Google Shape;1228;p80"/>
          <p:cNvSpPr txBox="1">
            <a:spLocks noGrp="1"/>
          </p:cNvSpPr>
          <p:nvPr>
            <p:ph type="body" idx="7"/>
          </p:nvPr>
        </p:nvSpPr>
        <p:spPr>
          <a:xfrm>
            <a:off x="729170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9" name="Google Shape;1229;p80"/>
          <p:cNvSpPr txBox="1">
            <a:spLocks noGrp="1"/>
          </p:cNvSpPr>
          <p:nvPr>
            <p:ph type="body" idx="8"/>
          </p:nvPr>
        </p:nvSpPr>
        <p:spPr>
          <a:xfrm>
            <a:off x="7291705" y="1270000"/>
            <a:ext cx="2033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0" name="Google Shape;1230;p80"/>
          <p:cNvSpPr txBox="1">
            <a:spLocks noGrp="1"/>
          </p:cNvSpPr>
          <p:nvPr>
            <p:ph type="body" idx="9"/>
          </p:nvPr>
        </p:nvSpPr>
        <p:spPr>
          <a:xfrm>
            <a:off x="950785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1" name="Google Shape;1231;p80"/>
          <p:cNvSpPr txBox="1">
            <a:spLocks noGrp="1"/>
          </p:cNvSpPr>
          <p:nvPr>
            <p:ph type="body" idx="13"/>
          </p:nvPr>
        </p:nvSpPr>
        <p:spPr>
          <a:xfrm>
            <a:off x="9507855" y="1270000"/>
            <a:ext cx="20337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500"/>
              <a:buNone/>
              <a:defRPr sz="15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9_Slide - Two Column">
  <p:cSld name="9_Slide - Two Column">
    <p:spTree>
      <p:nvGrpSpPr>
        <p:cNvPr id="1" name="Shape 1232"/>
        <p:cNvGrpSpPr/>
        <p:nvPr/>
      </p:nvGrpSpPr>
      <p:grpSpPr>
        <a:xfrm>
          <a:off x="0" y="0"/>
          <a:ext cx="0" cy="0"/>
          <a:chOff x="0" y="0"/>
          <a:chExt cx="0" cy="0"/>
        </a:xfrm>
      </p:grpSpPr>
      <p:sp>
        <p:nvSpPr>
          <p:cNvPr id="1233" name="Google Shape;1233;p81"/>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34" name="Google Shape;1234;p81"/>
          <p:cNvSpPr txBox="1">
            <a:spLocks noGrp="1"/>
          </p:cNvSpPr>
          <p:nvPr>
            <p:ph type="body" idx="1"/>
          </p:nvPr>
        </p:nvSpPr>
        <p:spPr>
          <a:xfrm>
            <a:off x="64325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5" name="Google Shape;1235;p81"/>
          <p:cNvSpPr txBox="1">
            <a:spLocks noGrp="1"/>
          </p:cNvSpPr>
          <p:nvPr>
            <p:ph type="body" idx="2"/>
          </p:nvPr>
        </p:nvSpPr>
        <p:spPr>
          <a:xfrm>
            <a:off x="285940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6" name="Google Shape;1236;p81"/>
          <p:cNvSpPr txBox="1">
            <a:spLocks noGrp="1"/>
          </p:cNvSpPr>
          <p:nvPr>
            <p:ph type="body" idx="3"/>
          </p:nvPr>
        </p:nvSpPr>
        <p:spPr>
          <a:xfrm>
            <a:off x="2859405" y="1462483"/>
            <a:ext cx="20337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7" name="Google Shape;1237;p81"/>
          <p:cNvSpPr txBox="1">
            <a:spLocks noGrp="1"/>
          </p:cNvSpPr>
          <p:nvPr>
            <p:ph type="body" idx="4"/>
          </p:nvPr>
        </p:nvSpPr>
        <p:spPr>
          <a:xfrm>
            <a:off x="507555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8" name="Google Shape;1238;p81"/>
          <p:cNvSpPr txBox="1">
            <a:spLocks noGrp="1"/>
          </p:cNvSpPr>
          <p:nvPr>
            <p:ph type="body" idx="5"/>
          </p:nvPr>
        </p:nvSpPr>
        <p:spPr>
          <a:xfrm>
            <a:off x="5075555" y="1462483"/>
            <a:ext cx="20337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9" name="Google Shape;1239;p81"/>
          <p:cNvSpPr txBox="1">
            <a:spLocks noGrp="1"/>
          </p:cNvSpPr>
          <p:nvPr>
            <p:ph type="body" idx="6"/>
          </p:nvPr>
        </p:nvSpPr>
        <p:spPr>
          <a:xfrm>
            <a:off x="729170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40" name="Google Shape;1240;p81"/>
          <p:cNvSpPr txBox="1">
            <a:spLocks noGrp="1"/>
          </p:cNvSpPr>
          <p:nvPr>
            <p:ph type="body" idx="7"/>
          </p:nvPr>
        </p:nvSpPr>
        <p:spPr>
          <a:xfrm>
            <a:off x="7291705" y="1462483"/>
            <a:ext cx="20337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41" name="Google Shape;1241;p81"/>
          <p:cNvSpPr txBox="1">
            <a:spLocks noGrp="1"/>
          </p:cNvSpPr>
          <p:nvPr>
            <p:ph type="body" idx="8"/>
          </p:nvPr>
        </p:nvSpPr>
        <p:spPr>
          <a:xfrm>
            <a:off x="9507854" y="2032000"/>
            <a:ext cx="2033700" cy="36831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42" name="Google Shape;1242;p81"/>
          <p:cNvSpPr txBox="1">
            <a:spLocks noGrp="1"/>
          </p:cNvSpPr>
          <p:nvPr>
            <p:ph type="body" idx="9"/>
          </p:nvPr>
        </p:nvSpPr>
        <p:spPr>
          <a:xfrm>
            <a:off x="9507855" y="1462483"/>
            <a:ext cx="20337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43" name="Google Shape;1243;p81"/>
          <p:cNvSpPr txBox="1">
            <a:spLocks noGrp="1"/>
          </p:cNvSpPr>
          <p:nvPr>
            <p:ph type="body" idx="13"/>
          </p:nvPr>
        </p:nvSpPr>
        <p:spPr>
          <a:xfrm>
            <a:off x="643255" y="1462483"/>
            <a:ext cx="2033700" cy="330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rtl="0">
              <a:lnSpc>
                <a:spcPct val="90000"/>
              </a:lnSpc>
              <a:spcBef>
                <a:spcPts val="1100"/>
              </a:spcBef>
              <a:spcAft>
                <a:spcPts val="0"/>
              </a:spcAft>
              <a:buClr>
                <a:schemeClr val="accent1"/>
              </a:buClr>
              <a:buSzPts val="1200"/>
              <a:buNone/>
              <a:defRPr sz="1200">
                <a:solidFill>
                  <a:schemeClr val="accen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44" name="Google Shape;1244;p8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Slide - Title, Text, Image">
  <p:cSld name="4_Slide - Title, Text, Image">
    <p:spTree>
      <p:nvGrpSpPr>
        <p:cNvPr id="1" name="Shape 175"/>
        <p:cNvGrpSpPr/>
        <p:nvPr/>
      </p:nvGrpSpPr>
      <p:grpSpPr>
        <a:xfrm>
          <a:off x="0" y="0"/>
          <a:ext cx="0" cy="0"/>
          <a:chOff x="0" y="0"/>
          <a:chExt cx="0" cy="0"/>
        </a:xfrm>
      </p:grpSpPr>
      <p:sp>
        <p:nvSpPr>
          <p:cNvPr id="176" name="Google Shape;176;p9"/>
          <p:cNvSpPr/>
          <p:nvPr/>
        </p:nvSpPr>
        <p:spPr>
          <a:xfrm>
            <a:off x="8001000" y="0"/>
            <a:ext cx="4191000" cy="6858000"/>
          </a:xfrm>
          <a:prstGeom prst="rect">
            <a:avLst/>
          </a:prstGeom>
          <a:solidFill>
            <a:schemeClr val="accent1"/>
          </a:solidFill>
          <a:ln w="12700" cap="flat" cmpd="sng">
            <a:solidFill>
              <a:srgbClr val="078A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77" name="Google Shape;177;p9"/>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9"/>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79" name="Google Shape;179;p9"/>
          <p:cNvSpPr txBox="1">
            <a:spLocks noGrp="1"/>
          </p:cNvSpPr>
          <p:nvPr>
            <p:ph type="body" idx="1"/>
          </p:nvPr>
        </p:nvSpPr>
        <p:spPr>
          <a:xfrm>
            <a:off x="650875" y="1587500"/>
            <a:ext cx="6429375" cy="4127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9"/>
          <p:cNvSpPr txBox="1">
            <a:spLocks noGrp="1"/>
          </p:cNvSpPr>
          <p:nvPr>
            <p:ph type="body" idx="2"/>
          </p:nvPr>
        </p:nvSpPr>
        <p:spPr>
          <a:xfrm>
            <a:off x="8598694" y="1587500"/>
            <a:ext cx="2995613" cy="36830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1" name="Google Shape;181;p9"/>
          <p:cNvPicPr preferRelativeResize="0"/>
          <p:nvPr/>
        </p:nvPicPr>
        <p:blipFill rotWithShape="1">
          <a:blip r:embed="rId2">
            <a:alphaModFix/>
          </a:blip>
          <a:srcRect/>
          <a:stretch/>
        </p:blipFill>
        <p:spPr>
          <a:xfrm>
            <a:off x="11061700" y="5981700"/>
            <a:ext cx="495300" cy="495300"/>
          </a:xfrm>
          <a:prstGeom prst="rect">
            <a:avLst/>
          </a:prstGeom>
          <a:noFill/>
          <a:ln>
            <a:noFill/>
          </a:ln>
        </p:spPr>
      </p:pic>
      <p:cxnSp>
        <p:nvCxnSpPr>
          <p:cNvPr id="182" name="Google Shape;182;p9"/>
          <p:cNvCxnSpPr/>
          <p:nvPr/>
        </p:nvCxnSpPr>
        <p:spPr>
          <a:xfrm>
            <a:off x="80010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lide- Three Column">
  <p:cSld name="Slide- Three Column">
    <p:spTree>
      <p:nvGrpSpPr>
        <p:cNvPr id="1" name="Shape 1245"/>
        <p:cNvGrpSpPr/>
        <p:nvPr/>
      </p:nvGrpSpPr>
      <p:grpSpPr>
        <a:xfrm>
          <a:off x="0" y="0"/>
          <a:ext cx="0" cy="0"/>
          <a:chOff x="0" y="0"/>
          <a:chExt cx="0" cy="0"/>
        </a:xfrm>
      </p:grpSpPr>
      <p:sp>
        <p:nvSpPr>
          <p:cNvPr id="1246" name="Google Shape;1246;p82"/>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47" name="Google Shape;1247;p82"/>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48" name="Google Shape;1248;p82"/>
          <p:cNvSpPr txBox="1">
            <a:spLocks noGrp="1"/>
          </p:cNvSpPr>
          <p:nvPr>
            <p:ph type="body" idx="1"/>
          </p:nvPr>
        </p:nvSpPr>
        <p:spPr>
          <a:xfrm>
            <a:off x="6508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600"/>
              <a:buNone/>
              <a:defRPr sz="1600"/>
            </a:lvl3pPr>
            <a:lvl4pPr marL="1828800" lvl="3" indent="-228600" algn="l" rtl="0">
              <a:lnSpc>
                <a:spcPct val="90000"/>
              </a:lnSpc>
              <a:spcBef>
                <a:spcPts val="500"/>
              </a:spcBef>
              <a:spcAft>
                <a:spcPts val="0"/>
              </a:spcAft>
              <a:buClr>
                <a:schemeClr val="dk1"/>
              </a:buClr>
              <a:buSzPts val="1600"/>
              <a:buNone/>
              <a:defRPr sz="1600"/>
            </a:lvl4pPr>
            <a:lvl5pPr marL="2286000" lvl="4" indent="-228600" algn="l" rtl="0">
              <a:lnSpc>
                <a:spcPct val="90000"/>
              </a:lnSpc>
              <a:spcBef>
                <a:spcPts val="500"/>
              </a:spcBef>
              <a:spcAft>
                <a:spcPts val="0"/>
              </a:spcAft>
              <a:buClr>
                <a:schemeClr val="dk1"/>
              </a:buClr>
              <a:buSzPts val="1600"/>
              <a:buNone/>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49" name="Google Shape;1249;p82"/>
          <p:cNvSpPr txBox="1">
            <a:spLocks noGrp="1"/>
          </p:cNvSpPr>
          <p:nvPr>
            <p:ph type="body" idx="2"/>
          </p:nvPr>
        </p:nvSpPr>
        <p:spPr>
          <a:xfrm>
            <a:off x="34131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600"/>
              <a:buNone/>
              <a:defRPr sz="1600"/>
            </a:lvl3pPr>
            <a:lvl4pPr marL="1828800" lvl="3" indent="-228600" algn="l" rtl="0">
              <a:lnSpc>
                <a:spcPct val="90000"/>
              </a:lnSpc>
              <a:spcBef>
                <a:spcPts val="500"/>
              </a:spcBef>
              <a:spcAft>
                <a:spcPts val="0"/>
              </a:spcAft>
              <a:buClr>
                <a:schemeClr val="dk1"/>
              </a:buClr>
              <a:buSzPts val="1600"/>
              <a:buNone/>
              <a:defRPr sz="1600"/>
            </a:lvl4pPr>
            <a:lvl5pPr marL="2286000" lvl="4" indent="-228600" algn="l" rtl="0">
              <a:lnSpc>
                <a:spcPct val="90000"/>
              </a:lnSpc>
              <a:spcBef>
                <a:spcPts val="500"/>
              </a:spcBef>
              <a:spcAft>
                <a:spcPts val="0"/>
              </a:spcAft>
              <a:buClr>
                <a:schemeClr val="dk1"/>
              </a:buClr>
              <a:buSzPts val="1600"/>
              <a:buNone/>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50" name="Google Shape;1250;p82"/>
          <p:cNvSpPr txBox="1">
            <a:spLocks noGrp="1"/>
          </p:cNvSpPr>
          <p:nvPr>
            <p:ph type="body" idx="3"/>
          </p:nvPr>
        </p:nvSpPr>
        <p:spPr>
          <a:xfrm>
            <a:off x="617537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600"/>
              <a:buNone/>
              <a:defRPr sz="1600"/>
            </a:lvl3pPr>
            <a:lvl4pPr marL="1828800" lvl="3" indent="-228600" algn="l" rtl="0">
              <a:lnSpc>
                <a:spcPct val="90000"/>
              </a:lnSpc>
              <a:spcBef>
                <a:spcPts val="500"/>
              </a:spcBef>
              <a:spcAft>
                <a:spcPts val="0"/>
              </a:spcAft>
              <a:buClr>
                <a:schemeClr val="dk1"/>
              </a:buClr>
              <a:buSzPts val="1600"/>
              <a:buNone/>
              <a:defRPr sz="1600"/>
            </a:lvl4pPr>
            <a:lvl5pPr marL="2286000" lvl="4" indent="-228600" algn="l" rtl="0">
              <a:lnSpc>
                <a:spcPct val="90000"/>
              </a:lnSpc>
              <a:spcBef>
                <a:spcPts val="500"/>
              </a:spcBef>
              <a:spcAft>
                <a:spcPts val="0"/>
              </a:spcAft>
              <a:buClr>
                <a:schemeClr val="dk1"/>
              </a:buClr>
              <a:buSzPts val="1600"/>
              <a:buNone/>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51" name="Google Shape;1251;p82"/>
          <p:cNvSpPr txBox="1">
            <a:spLocks noGrp="1"/>
          </p:cNvSpPr>
          <p:nvPr>
            <p:ph type="body" idx="4"/>
          </p:nvPr>
        </p:nvSpPr>
        <p:spPr>
          <a:xfrm>
            <a:off x="8937625" y="1870076"/>
            <a:ext cx="2619300" cy="372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600"/>
              <a:buNone/>
              <a:defRPr sz="1600"/>
            </a:lvl3pPr>
            <a:lvl4pPr marL="1828800" lvl="3" indent="-228600" algn="l" rtl="0">
              <a:lnSpc>
                <a:spcPct val="90000"/>
              </a:lnSpc>
              <a:spcBef>
                <a:spcPts val="500"/>
              </a:spcBef>
              <a:spcAft>
                <a:spcPts val="0"/>
              </a:spcAft>
              <a:buClr>
                <a:schemeClr val="dk1"/>
              </a:buClr>
              <a:buSzPts val="1600"/>
              <a:buNone/>
              <a:defRPr sz="1600"/>
            </a:lvl4pPr>
            <a:lvl5pPr marL="2286000" lvl="4" indent="-228600" algn="l" rtl="0">
              <a:lnSpc>
                <a:spcPct val="90000"/>
              </a:lnSpc>
              <a:spcBef>
                <a:spcPts val="500"/>
              </a:spcBef>
              <a:spcAft>
                <a:spcPts val="0"/>
              </a:spcAft>
              <a:buClr>
                <a:schemeClr val="dk1"/>
              </a:buClr>
              <a:buSzPts val="1600"/>
              <a:buNone/>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Slide- Three Column">
  <p:cSld name="1_Slide- Three Column">
    <p:spTree>
      <p:nvGrpSpPr>
        <p:cNvPr id="1" name="Shape 1252"/>
        <p:cNvGrpSpPr/>
        <p:nvPr/>
      </p:nvGrpSpPr>
      <p:grpSpPr>
        <a:xfrm>
          <a:off x="0" y="0"/>
          <a:ext cx="0" cy="0"/>
          <a:chOff x="0" y="0"/>
          <a:chExt cx="0" cy="0"/>
        </a:xfrm>
      </p:grpSpPr>
      <p:sp>
        <p:nvSpPr>
          <p:cNvPr id="1253" name="Google Shape;1253;p8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54" name="Google Shape;1254;p83"/>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55" name="Google Shape;1255;p83"/>
          <p:cNvSpPr txBox="1">
            <a:spLocks noGrp="1"/>
          </p:cNvSpPr>
          <p:nvPr>
            <p:ph type="body" idx="1"/>
          </p:nvPr>
        </p:nvSpPr>
        <p:spPr>
          <a:xfrm>
            <a:off x="650875" y="1436254"/>
            <a:ext cx="3540000" cy="2066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56" name="Google Shape;1256;p83"/>
          <p:cNvSpPr txBox="1">
            <a:spLocks noGrp="1"/>
          </p:cNvSpPr>
          <p:nvPr>
            <p:ph type="body" idx="2"/>
          </p:nvPr>
        </p:nvSpPr>
        <p:spPr>
          <a:xfrm>
            <a:off x="650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57" name="Google Shape;1257;p83"/>
          <p:cNvSpPr txBox="1">
            <a:spLocks noGrp="1"/>
          </p:cNvSpPr>
          <p:nvPr>
            <p:ph type="body" idx="3"/>
          </p:nvPr>
        </p:nvSpPr>
        <p:spPr>
          <a:xfrm>
            <a:off x="4333875" y="1436254"/>
            <a:ext cx="3540000" cy="2066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58" name="Google Shape;1258;p83"/>
          <p:cNvSpPr txBox="1">
            <a:spLocks noGrp="1"/>
          </p:cNvSpPr>
          <p:nvPr>
            <p:ph type="body" idx="4"/>
          </p:nvPr>
        </p:nvSpPr>
        <p:spPr>
          <a:xfrm>
            <a:off x="4333875"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59" name="Google Shape;1259;p83"/>
          <p:cNvSpPr txBox="1">
            <a:spLocks noGrp="1"/>
          </p:cNvSpPr>
          <p:nvPr>
            <p:ph type="body" idx="5"/>
          </p:nvPr>
        </p:nvSpPr>
        <p:spPr>
          <a:xfrm>
            <a:off x="8001000" y="1436254"/>
            <a:ext cx="3540000" cy="2066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72000" anchor="t" anchorCtr="0">
            <a:no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0" name="Google Shape;1260;p83"/>
          <p:cNvSpPr txBox="1">
            <a:spLocks noGrp="1"/>
          </p:cNvSpPr>
          <p:nvPr>
            <p:ph type="body" idx="6"/>
          </p:nvPr>
        </p:nvSpPr>
        <p:spPr>
          <a:xfrm>
            <a:off x="8001000" y="3344718"/>
            <a:ext cx="3540000" cy="20805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504000" rIns="108000" bIns="72000" anchor="t" anchorCtr="0">
            <a:no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Slide - Four Column Stats">
  <p:cSld name="2_Slide - Four Column Stats">
    <p:spTree>
      <p:nvGrpSpPr>
        <p:cNvPr id="1" name="Shape 1261"/>
        <p:cNvGrpSpPr/>
        <p:nvPr/>
      </p:nvGrpSpPr>
      <p:grpSpPr>
        <a:xfrm>
          <a:off x="0" y="0"/>
          <a:ext cx="0" cy="0"/>
          <a:chOff x="0" y="0"/>
          <a:chExt cx="0" cy="0"/>
        </a:xfrm>
      </p:grpSpPr>
      <p:sp>
        <p:nvSpPr>
          <p:cNvPr id="1262" name="Google Shape;1262;p84"/>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63" name="Google Shape;1263;p84"/>
          <p:cNvSpPr txBox="1">
            <a:spLocks noGrp="1"/>
          </p:cNvSpPr>
          <p:nvPr>
            <p:ph type="body" idx="1"/>
          </p:nvPr>
        </p:nvSpPr>
        <p:spPr>
          <a:xfrm>
            <a:off x="635003" y="1270000"/>
            <a:ext cx="201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rtl="0">
              <a:lnSpc>
                <a:spcPct val="90000"/>
              </a:lnSpc>
              <a:spcBef>
                <a:spcPts val="11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4" name="Google Shape;1264;p84"/>
          <p:cNvSpPr txBox="1">
            <a:spLocks noGrp="1"/>
          </p:cNvSpPr>
          <p:nvPr>
            <p:ph type="body" idx="2"/>
          </p:nvPr>
        </p:nvSpPr>
        <p:spPr>
          <a:xfrm>
            <a:off x="2861897" y="1270000"/>
            <a:ext cx="2016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rtl="0">
              <a:lnSpc>
                <a:spcPct val="90000"/>
              </a:lnSpc>
              <a:spcBef>
                <a:spcPts val="11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5" name="Google Shape;1265;p84"/>
          <p:cNvSpPr txBox="1">
            <a:spLocks noGrp="1"/>
          </p:cNvSpPr>
          <p:nvPr>
            <p:ph type="body" idx="3"/>
          </p:nvPr>
        </p:nvSpPr>
        <p:spPr>
          <a:xfrm>
            <a:off x="5088791" y="1270000"/>
            <a:ext cx="201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rtl="0">
              <a:lnSpc>
                <a:spcPct val="90000"/>
              </a:lnSpc>
              <a:spcBef>
                <a:spcPts val="11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6" name="Google Shape;1266;p84"/>
          <p:cNvSpPr txBox="1">
            <a:spLocks noGrp="1"/>
          </p:cNvSpPr>
          <p:nvPr>
            <p:ph type="body" idx="4"/>
          </p:nvPr>
        </p:nvSpPr>
        <p:spPr>
          <a:xfrm>
            <a:off x="7315685" y="1270000"/>
            <a:ext cx="201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rtl="0">
              <a:lnSpc>
                <a:spcPct val="90000"/>
              </a:lnSpc>
              <a:spcBef>
                <a:spcPts val="1100"/>
              </a:spcBef>
              <a:spcAft>
                <a:spcPts val="0"/>
              </a:spcAft>
              <a:buClr>
                <a:schemeClr val="lt1"/>
              </a:buClr>
              <a:buSzPts val="2400"/>
              <a:buNone/>
              <a:defRPr sz="2400">
                <a:solidFill>
                  <a:schemeClr val="lt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7" name="Google Shape;1267;p84"/>
          <p:cNvSpPr txBox="1">
            <a:spLocks noGrp="1"/>
          </p:cNvSpPr>
          <p:nvPr>
            <p:ph type="body" idx="5"/>
          </p:nvPr>
        </p:nvSpPr>
        <p:spPr>
          <a:xfrm>
            <a:off x="635003"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rtl="0">
              <a:lnSpc>
                <a:spcPct val="90000"/>
              </a:lnSpc>
              <a:spcBef>
                <a:spcPts val="1100"/>
              </a:spcBef>
              <a:spcAft>
                <a:spcPts val="0"/>
              </a:spcAft>
              <a:buClr>
                <a:schemeClr val="accent1"/>
              </a:buClr>
              <a:buSzPts val="1500"/>
              <a:buNone/>
              <a:defRPr sz="1500">
                <a:solidFill>
                  <a:schemeClr val="accent1"/>
                </a:solidFill>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8" name="Google Shape;1268;p84"/>
          <p:cNvSpPr txBox="1">
            <a:spLocks noGrp="1"/>
          </p:cNvSpPr>
          <p:nvPr>
            <p:ph type="body" idx="6"/>
          </p:nvPr>
        </p:nvSpPr>
        <p:spPr>
          <a:xfrm>
            <a:off x="2861897"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rtl="0">
              <a:lnSpc>
                <a:spcPct val="90000"/>
              </a:lnSpc>
              <a:spcBef>
                <a:spcPts val="1100"/>
              </a:spcBef>
              <a:spcAft>
                <a:spcPts val="0"/>
              </a:spcAft>
              <a:buClr>
                <a:schemeClr val="dk1"/>
              </a:buClr>
              <a:buSzPts val="1500"/>
              <a:buNone/>
              <a:defRPr sz="1500">
                <a:solidFill>
                  <a:schemeClr val="dk1"/>
                </a:solidFill>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69" name="Google Shape;1269;p84"/>
          <p:cNvSpPr txBox="1">
            <a:spLocks noGrp="1"/>
          </p:cNvSpPr>
          <p:nvPr>
            <p:ph type="body" idx="7"/>
          </p:nvPr>
        </p:nvSpPr>
        <p:spPr>
          <a:xfrm>
            <a:off x="5088791"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rtl="0">
              <a:lnSpc>
                <a:spcPct val="90000"/>
              </a:lnSpc>
              <a:spcBef>
                <a:spcPts val="1100"/>
              </a:spcBef>
              <a:spcAft>
                <a:spcPts val="0"/>
              </a:spcAft>
              <a:buClr>
                <a:schemeClr val="accent3"/>
              </a:buClr>
              <a:buSzPts val="1500"/>
              <a:buNone/>
              <a:defRPr sz="1500">
                <a:solidFill>
                  <a:schemeClr val="accent3"/>
                </a:solidFill>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70" name="Google Shape;1270;p84"/>
          <p:cNvSpPr txBox="1">
            <a:spLocks noGrp="1"/>
          </p:cNvSpPr>
          <p:nvPr>
            <p:ph type="body" idx="8"/>
          </p:nvPr>
        </p:nvSpPr>
        <p:spPr>
          <a:xfrm>
            <a:off x="7315685"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rtl="0">
              <a:lnSpc>
                <a:spcPct val="90000"/>
              </a:lnSpc>
              <a:spcBef>
                <a:spcPts val="1100"/>
              </a:spcBef>
              <a:spcAft>
                <a:spcPts val="0"/>
              </a:spcAft>
              <a:buClr>
                <a:schemeClr val="accent4"/>
              </a:buClr>
              <a:buSzPts val="1500"/>
              <a:buNone/>
              <a:defRPr sz="1500">
                <a:solidFill>
                  <a:schemeClr val="accent4"/>
                </a:solidFill>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71" name="Google Shape;1271;p84"/>
          <p:cNvSpPr txBox="1">
            <a:spLocks noGrp="1"/>
          </p:cNvSpPr>
          <p:nvPr>
            <p:ph type="body" idx="9"/>
          </p:nvPr>
        </p:nvSpPr>
        <p:spPr>
          <a:xfrm>
            <a:off x="9542578" y="1270000"/>
            <a:ext cx="2016000" cy="3397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rtl="0">
              <a:lnSpc>
                <a:spcPct val="90000"/>
              </a:lnSpc>
              <a:spcBef>
                <a:spcPts val="1100"/>
              </a:spcBef>
              <a:spcAft>
                <a:spcPts val="0"/>
              </a:spcAft>
              <a:buClr>
                <a:schemeClr val="dk1"/>
              </a:buClr>
              <a:buSzPts val="2400"/>
              <a:buNone/>
              <a:defRPr sz="2400">
                <a:solidFill>
                  <a:schemeClr val="dk1"/>
                </a:solidFill>
                <a:latin typeface="Montserrat ExtraBold"/>
                <a:ea typeface="Montserrat ExtraBold"/>
                <a:cs typeface="Montserrat ExtraBold"/>
                <a:sym typeface="Montserrat ExtraBold"/>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72" name="Google Shape;1272;p84"/>
          <p:cNvSpPr txBox="1">
            <a:spLocks noGrp="1"/>
          </p:cNvSpPr>
          <p:nvPr>
            <p:ph type="body" idx="13"/>
          </p:nvPr>
        </p:nvSpPr>
        <p:spPr>
          <a:xfrm>
            <a:off x="9542578" y="4667203"/>
            <a:ext cx="201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rtl="0">
              <a:lnSpc>
                <a:spcPct val="90000"/>
              </a:lnSpc>
              <a:spcBef>
                <a:spcPts val="1100"/>
              </a:spcBef>
              <a:spcAft>
                <a:spcPts val="0"/>
              </a:spcAft>
              <a:buClr>
                <a:schemeClr val="dk2"/>
              </a:buClr>
              <a:buSzPts val="1500"/>
              <a:buNone/>
              <a:defRPr sz="1500">
                <a:solidFill>
                  <a:schemeClr val="dk2"/>
                </a:solidFill>
              </a:defRPr>
            </a:lvl1pPr>
            <a:lvl2pPr marL="914400" lvl="1" indent="-228600" algn="l" rtl="0">
              <a:lnSpc>
                <a:spcPct val="90000"/>
              </a:lnSpc>
              <a:spcBef>
                <a:spcPts val="500"/>
              </a:spcBef>
              <a:spcAft>
                <a:spcPts val="0"/>
              </a:spcAft>
              <a:buClr>
                <a:schemeClr val="dk1"/>
              </a:buClr>
              <a:buSzPts val="1900"/>
              <a:buNone/>
              <a:defRPr sz="1900"/>
            </a:lvl2pPr>
            <a:lvl3pPr marL="1371600" lvl="2" indent="-228600" algn="l" rtl="0">
              <a:lnSpc>
                <a:spcPct val="90000"/>
              </a:lnSpc>
              <a:spcBef>
                <a:spcPts val="500"/>
              </a:spcBef>
              <a:spcAft>
                <a:spcPts val="0"/>
              </a:spcAft>
              <a:buClr>
                <a:schemeClr val="dk1"/>
              </a:buClr>
              <a:buSzPts val="1900"/>
              <a:buNone/>
              <a:defRPr sz="1900"/>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73" name="Google Shape;1273;p84"/>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Slide - Title, Text, Image">
  <p:cSld name="5_Slide - Title, Text, Image">
    <p:spTree>
      <p:nvGrpSpPr>
        <p:cNvPr id="1" name="Shape 1274"/>
        <p:cNvGrpSpPr/>
        <p:nvPr/>
      </p:nvGrpSpPr>
      <p:grpSpPr>
        <a:xfrm>
          <a:off x="0" y="0"/>
          <a:ext cx="0" cy="0"/>
          <a:chOff x="0" y="0"/>
          <a:chExt cx="0" cy="0"/>
        </a:xfrm>
      </p:grpSpPr>
      <p:sp>
        <p:nvSpPr>
          <p:cNvPr id="1275" name="Google Shape;1275;p85"/>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76" name="Google Shape;1276;p85"/>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77" name="Google Shape;1277;p85"/>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78" name="Google Shape;1278;p85"/>
          <p:cNvSpPr>
            <a:spLocks noGrp="1"/>
          </p:cNvSpPr>
          <p:nvPr>
            <p:ph type="chart" idx="2"/>
          </p:nvPr>
        </p:nvSpPr>
        <p:spPr>
          <a:xfrm>
            <a:off x="6032500" y="933450"/>
            <a:ext cx="5524500" cy="4781700"/>
          </a:xfrm>
          <a:prstGeom prst="rect">
            <a:avLst/>
          </a:prstGeom>
          <a:noFill/>
          <a:ln>
            <a:noFill/>
          </a:ln>
        </p:spPr>
        <p:txBody>
          <a:bodyPr spcFirstLastPara="1" wrap="square" lIns="0" tIns="0" rIns="0" bIns="0" anchor="ctr" anchorCtr="0">
            <a:noAutofit/>
          </a:bodyPr>
          <a:lstStyle>
            <a:lvl1pPr marR="0" lvl="0" algn="ctr" rtl="0">
              <a:lnSpc>
                <a:spcPct val="90000"/>
              </a:lnSpc>
              <a:spcBef>
                <a:spcPts val="11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_Slide - Title, Text, Image">
  <p:cSld name="1_Slide - Title, Text, Image">
    <p:spTree>
      <p:nvGrpSpPr>
        <p:cNvPr id="1" name="Shape 1279"/>
        <p:cNvGrpSpPr/>
        <p:nvPr/>
      </p:nvGrpSpPr>
      <p:grpSpPr>
        <a:xfrm>
          <a:off x="0" y="0"/>
          <a:ext cx="0" cy="0"/>
          <a:chOff x="0" y="0"/>
          <a:chExt cx="0" cy="0"/>
        </a:xfrm>
      </p:grpSpPr>
      <p:sp>
        <p:nvSpPr>
          <p:cNvPr id="1280" name="Google Shape;1280;p86"/>
          <p:cNvSpPr>
            <a:spLocks noGrp="1"/>
          </p:cNvSpPr>
          <p:nvPr>
            <p:ph type="pic" idx="2"/>
          </p:nvPr>
        </p:nvSpPr>
        <p:spPr>
          <a:xfrm>
            <a:off x="0" y="0"/>
            <a:ext cx="6159600" cy="6858000"/>
          </a:xfrm>
          <a:prstGeom prst="rect">
            <a:avLst/>
          </a:prstGeom>
          <a:solidFill>
            <a:schemeClr val="lt1"/>
          </a:solidFill>
          <a:ln>
            <a:noFill/>
          </a:ln>
        </p:spPr>
      </p:sp>
      <p:sp>
        <p:nvSpPr>
          <p:cNvPr id="1281" name="Google Shape;1281;p86"/>
          <p:cNvSpPr txBox="1">
            <a:spLocks noGrp="1"/>
          </p:cNvSpPr>
          <p:nvPr>
            <p:ph type="title"/>
          </p:nvPr>
        </p:nvSpPr>
        <p:spPr>
          <a:xfrm>
            <a:off x="6953250" y="381000"/>
            <a:ext cx="4587900" cy="4752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1"/>
              </a:buClr>
              <a:buSzPts val="3200"/>
              <a:buFont typeface="Montserrat ExtraBold"/>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82" name="Google Shape;1282;p86"/>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283" name="Google Shape;1283;p86"/>
          <p:cNvSpPr txBox="1">
            <a:spLocks noGrp="1"/>
          </p:cNvSpPr>
          <p:nvPr>
            <p:ph type="body" idx="1"/>
          </p:nvPr>
        </p:nvSpPr>
        <p:spPr>
          <a:xfrm>
            <a:off x="6953250" y="1544715"/>
            <a:ext cx="4587900" cy="4170300"/>
          </a:xfrm>
          <a:prstGeom prst="rect">
            <a:avLst/>
          </a:prstGeom>
          <a:noFill/>
          <a:ln>
            <a:noFill/>
          </a:ln>
        </p:spPr>
        <p:txBody>
          <a:bodyPr spcFirstLastPara="1" wrap="square" lIns="0" tIns="0" rIns="0" bIns="0" anchor="t" anchorCtr="0">
            <a:normAutofit/>
          </a:bodyPr>
          <a:lstStyle>
            <a:lvl1pPr marL="457200" lvl="0" indent="-228600" algn="l" rtl="0">
              <a:lnSpc>
                <a:spcPct val="90000"/>
              </a:lnSpc>
              <a:spcBef>
                <a:spcPts val="1100"/>
              </a:spcBef>
              <a:spcAft>
                <a:spcPts val="0"/>
              </a:spcAft>
              <a:buClr>
                <a:schemeClr val="dk1"/>
              </a:buClr>
              <a:buSzPts val="1900"/>
              <a:buNone/>
              <a:defRPr sz="1900"/>
            </a:lvl1pPr>
            <a:lvl2pPr marL="914400" lvl="1" indent="-228600" algn="l" rtl="0">
              <a:lnSpc>
                <a:spcPct val="90000"/>
              </a:lnSpc>
              <a:spcBef>
                <a:spcPts val="500"/>
              </a:spcBef>
              <a:spcAft>
                <a:spcPts val="0"/>
              </a:spcAft>
              <a:buClr>
                <a:schemeClr val="dk1"/>
              </a:buClr>
              <a:buSzPts val="1600"/>
              <a:buNone/>
              <a:defRPr sz="1600"/>
            </a:lvl2pPr>
            <a:lvl3pPr marL="1371600" lvl="2" indent="-228600" algn="l" rtl="0">
              <a:lnSpc>
                <a:spcPct val="90000"/>
              </a:lnSpc>
              <a:spcBef>
                <a:spcPts val="500"/>
              </a:spcBef>
              <a:spcAft>
                <a:spcPts val="0"/>
              </a:spcAft>
              <a:buClr>
                <a:schemeClr val="dk1"/>
              </a:buClr>
              <a:buSzPts val="1500"/>
              <a:buNone/>
              <a:defRPr sz="1500"/>
            </a:lvl3pPr>
            <a:lvl4pPr marL="1828800" lvl="3" indent="-228600" algn="l" rtl="0">
              <a:lnSpc>
                <a:spcPct val="90000"/>
              </a:lnSpc>
              <a:spcBef>
                <a:spcPts val="500"/>
              </a:spcBef>
              <a:spcAft>
                <a:spcPts val="0"/>
              </a:spcAft>
              <a:buClr>
                <a:schemeClr val="dk1"/>
              </a:buClr>
              <a:buSzPts val="1200"/>
              <a:buNone/>
              <a:defRPr sz="1200"/>
            </a:lvl4pPr>
            <a:lvl5pPr marL="2286000" lvl="4" indent="-228600" algn="l" rtl="0">
              <a:lnSpc>
                <a:spcPct val="90000"/>
              </a:lnSpc>
              <a:spcBef>
                <a:spcPts val="500"/>
              </a:spcBef>
              <a:spcAft>
                <a:spcPts val="0"/>
              </a:spcAft>
              <a:buClr>
                <a:schemeClr val="dk1"/>
              </a:buClr>
              <a:buSzPts val="1200"/>
              <a:buNone/>
              <a:defRPr sz="12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1284" name="Google Shape;1284;p86"/>
          <p:cNvCxnSpPr/>
          <p:nvPr/>
        </p:nvCxnSpPr>
        <p:spPr>
          <a:xfrm>
            <a:off x="6159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285" name="Google Shape;1285;p86"/>
          <p:cNvSpPr txBox="1">
            <a:spLocks noGrp="1"/>
          </p:cNvSpPr>
          <p:nvPr>
            <p:ph type="body" idx="3"/>
          </p:nvPr>
        </p:nvSpPr>
        <p:spPr>
          <a:xfrm>
            <a:off x="650875" y="6105525"/>
            <a:ext cx="3635700" cy="2481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1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rtl="0">
              <a:lnSpc>
                <a:spcPct val="90000"/>
              </a:lnSpc>
              <a:spcBef>
                <a:spcPts val="500"/>
              </a:spcBef>
              <a:spcAft>
                <a:spcPts val="0"/>
              </a:spcAft>
              <a:buClr>
                <a:schemeClr val="dk1"/>
              </a:buClr>
              <a:buSzPts val="1900"/>
              <a:buNone/>
              <a:defRPr/>
            </a:lvl2pPr>
            <a:lvl3pPr marL="1371600" lvl="2" indent="-228600" algn="l" rtl="0">
              <a:lnSpc>
                <a:spcPct val="90000"/>
              </a:lnSpc>
              <a:spcBef>
                <a:spcPts val="500"/>
              </a:spcBef>
              <a:spcAft>
                <a:spcPts val="0"/>
              </a:spcAft>
              <a:buClr>
                <a:schemeClr val="dk1"/>
              </a:buClr>
              <a:buSzPts val="1900"/>
              <a:buNone/>
              <a:defRPr/>
            </a:lvl3pPr>
            <a:lvl4pPr marL="1828800" lvl="3" indent="-228600" algn="l" rtl="0">
              <a:lnSpc>
                <a:spcPct val="90000"/>
              </a:lnSpc>
              <a:spcBef>
                <a:spcPts val="500"/>
              </a:spcBef>
              <a:spcAft>
                <a:spcPts val="0"/>
              </a:spcAft>
              <a:buClr>
                <a:schemeClr val="dk1"/>
              </a:buClr>
              <a:buSzPts val="1900"/>
              <a:buNone/>
              <a:defRPr/>
            </a:lvl4pPr>
            <a:lvl5pPr marL="2286000" lvl="4" indent="-228600" algn="l" rtl="0">
              <a:lnSpc>
                <a:spcPct val="90000"/>
              </a:lnSpc>
              <a:spcBef>
                <a:spcPts val="500"/>
              </a:spcBef>
              <a:spcAft>
                <a:spcPts val="0"/>
              </a:spcAft>
              <a:buClr>
                <a:schemeClr val="dk1"/>
              </a:buClr>
              <a:buSzPts val="19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5 2 1 1">
  <p:cSld name="TITLE_5_2_1_1">
    <p:bg>
      <p:bgPr>
        <a:solidFill>
          <a:srgbClr val="FFFFFF"/>
        </a:solidFill>
        <a:effectLst/>
      </p:bgPr>
    </p:bg>
    <p:spTree>
      <p:nvGrpSpPr>
        <p:cNvPr id="1" name="Shape 1286"/>
        <p:cNvGrpSpPr/>
        <p:nvPr/>
      </p:nvGrpSpPr>
      <p:grpSpPr>
        <a:xfrm>
          <a:off x="0" y="0"/>
          <a:ext cx="0" cy="0"/>
          <a:chOff x="0" y="0"/>
          <a:chExt cx="0" cy="0"/>
        </a:xfrm>
      </p:grpSpPr>
      <p:sp>
        <p:nvSpPr>
          <p:cNvPr id="1287" name="Google Shape;1287;p87"/>
          <p:cNvSpPr txBox="1">
            <a:spLocks noGrp="1"/>
          </p:cNvSpPr>
          <p:nvPr>
            <p:ph type="sldNum" idx="12"/>
          </p:nvPr>
        </p:nvSpPr>
        <p:spPr>
          <a:xfrm>
            <a:off x="618800" y="6356367"/>
            <a:ext cx="2977200" cy="229200"/>
          </a:xfrm>
          <a:prstGeom prst="rect">
            <a:avLst/>
          </a:prstGeom>
        </p:spPr>
        <p:txBody>
          <a:bodyPr spcFirstLastPara="1" wrap="square" lIns="0" tIns="0" rIns="0" bIns="0" anchor="t" anchorCtr="0">
            <a:normAutofit/>
          </a:bodyPr>
          <a:lstStyle>
            <a:lvl1pPr lvl="0" rtl="0">
              <a:buNone/>
              <a:defRPr sz="1100">
                <a:solidFill>
                  <a:schemeClr val="dk2"/>
                </a:solidFill>
              </a:defRPr>
            </a:lvl1pPr>
            <a:lvl2pPr lvl="1" rtl="0">
              <a:buNone/>
              <a:defRPr sz="1100">
                <a:solidFill>
                  <a:schemeClr val="dk2"/>
                </a:solidFill>
              </a:defRPr>
            </a:lvl2pPr>
            <a:lvl3pPr lvl="2" rtl="0">
              <a:buNone/>
              <a:defRPr sz="1100">
                <a:solidFill>
                  <a:schemeClr val="dk2"/>
                </a:solidFill>
              </a:defRPr>
            </a:lvl3pPr>
            <a:lvl4pPr lvl="3" rtl="0">
              <a:buNone/>
              <a:defRPr sz="1100">
                <a:solidFill>
                  <a:schemeClr val="dk2"/>
                </a:solidFill>
              </a:defRPr>
            </a:lvl4pPr>
            <a:lvl5pPr lvl="4" rtl="0">
              <a:buNone/>
              <a:defRPr sz="1100">
                <a:solidFill>
                  <a:schemeClr val="dk2"/>
                </a:solidFill>
              </a:defRPr>
            </a:lvl5pPr>
            <a:lvl6pPr lvl="5" rtl="0">
              <a:buNone/>
              <a:defRPr sz="1100">
                <a:solidFill>
                  <a:schemeClr val="dk2"/>
                </a:solidFill>
              </a:defRPr>
            </a:lvl6pPr>
            <a:lvl7pPr lvl="6" rtl="0">
              <a:buNone/>
              <a:defRPr sz="1100">
                <a:solidFill>
                  <a:schemeClr val="dk2"/>
                </a:solidFill>
              </a:defRPr>
            </a:lvl7pPr>
            <a:lvl8pPr lvl="7" rtl="0">
              <a:buNone/>
              <a:defRPr sz="1100">
                <a:solidFill>
                  <a:schemeClr val="dk2"/>
                </a:solidFill>
              </a:defRPr>
            </a:lvl8pPr>
            <a:lvl9pPr lvl="8" rtl="0">
              <a:buNone/>
              <a:defRPr sz="1100">
                <a:solidFill>
                  <a:schemeClr val="dk2"/>
                </a:solidFill>
              </a:defRPr>
            </a:lvl9pPr>
          </a:lstStyle>
          <a:p>
            <a:pPr marL="0" lvl="0" indent="0" algn="l" rtl="0">
              <a:spcBef>
                <a:spcPts val="0"/>
              </a:spcBef>
              <a:spcAft>
                <a:spcPts val="0"/>
              </a:spcAft>
              <a:buNone/>
            </a:pPr>
            <a:fld id="{00000000-1234-1234-1234-123412341234}" type="slidenum">
              <a:rPr lang="en-GB"/>
              <a:t>‹#›</a:t>
            </a:fld>
            <a:endParaRPr>
              <a:latin typeface="Montserrat"/>
              <a:ea typeface="Montserrat"/>
              <a:cs typeface="Montserrat"/>
              <a:sym typeface="Montserrat"/>
            </a:endParaRPr>
          </a:p>
        </p:txBody>
      </p:sp>
      <p:sp>
        <p:nvSpPr>
          <p:cNvPr id="1288" name="Google Shape;1288;p87"/>
          <p:cNvSpPr txBox="1">
            <a:spLocks noGrp="1"/>
          </p:cNvSpPr>
          <p:nvPr>
            <p:ph type="title"/>
          </p:nvPr>
        </p:nvSpPr>
        <p:spPr>
          <a:xfrm>
            <a:off x="618800" y="384150"/>
            <a:ext cx="8819700" cy="553200"/>
          </a:xfrm>
          <a:prstGeom prst="rect">
            <a:avLst/>
          </a:prstGeom>
        </p:spPr>
        <p:txBody>
          <a:bodyPr spcFirstLastPara="1" wrap="square" lIns="0" tIns="0" rIns="0" bIns="0" anchor="t" anchorCtr="0">
            <a:normAutofit/>
          </a:bodyPr>
          <a:lstStyle>
            <a:lvl1pPr lvl="0" rtl="0">
              <a:spcBef>
                <a:spcPts val="0"/>
              </a:spcBef>
              <a:spcAft>
                <a:spcPts val="0"/>
              </a:spcAft>
              <a:buSzPts val="3200"/>
              <a:buNone/>
              <a:defRPr sz="3200"/>
            </a:lvl1pPr>
            <a:lvl2pPr lvl="1" rtl="0">
              <a:spcBef>
                <a:spcPts val="0"/>
              </a:spcBef>
              <a:spcAft>
                <a:spcPts val="0"/>
              </a:spcAft>
              <a:buSzPts val="1500"/>
              <a:buNone/>
              <a:defRPr>
                <a:latin typeface="Montserrat"/>
                <a:ea typeface="Montserrat"/>
                <a:cs typeface="Montserrat"/>
                <a:sym typeface="Montserrat"/>
              </a:defRPr>
            </a:lvl2pPr>
            <a:lvl3pPr lvl="2" rtl="0">
              <a:spcBef>
                <a:spcPts val="0"/>
              </a:spcBef>
              <a:spcAft>
                <a:spcPts val="0"/>
              </a:spcAft>
              <a:buSzPts val="1500"/>
              <a:buNone/>
              <a:defRPr>
                <a:latin typeface="Montserrat"/>
                <a:ea typeface="Montserrat"/>
                <a:cs typeface="Montserrat"/>
                <a:sym typeface="Montserrat"/>
              </a:defRPr>
            </a:lvl3pPr>
            <a:lvl4pPr lvl="3" rtl="0">
              <a:spcBef>
                <a:spcPts val="0"/>
              </a:spcBef>
              <a:spcAft>
                <a:spcPts val="0"/>
              </a:spcAft>
              <a:buSzPts val="1500"/>
              <a:buNone/>
              <a:defRPr>
                <a:latin typeface="Montserrat"/>
                <a:ea typeface="Montserrat"/>
                <a:cs typeface="Montserrat"/>
                <a:sym typeface="Montserrat"/>
              </a:defRPr>
            </a:lvl4pPr>
            <a:lvl5pPr lvl="4" rtl="0">
              <a:spcBef>
                <a:spcPts val="0"/>
              </a:spcBef>
              <a:spcAft>
                <a:spcPts val="0"/>
              </a:spcAft>
              <a:buSzPts val="1500"/>
              <a:buNone/>
              <a:defRPr>
                <a:latin typeface="Montserrat"/>
                <a:ea typeface="Montserrat"/>
                <a:cs typeface="Montserrat"/>
                <a:sym typeface="Montserrat"/>
              </a:defRPr>
            </a:lvl5pPr>
            <a:lvl6pPr lvl="5" rtl="0">
              <a:spcBef>
                <a:spcPts val="0"/>
              </a:spcBef>
              <a:spcAft>
                <a:spcPts val="0"/>
              </a:spcAft>
              <a:buSzPts val="1500"/>
              <a:buNone/>
              <a:defRPr>
                <a:latin typeface="Montserrat"/>
                <a:ea typeface="Montserrat"/>
                <a:cs typeface="Montserrat"/>
                <a:sym typeface="Montserrat"/>
              </a:defRPr>
            </a:lvl6pPr>
            <a:lvl7pPr lvl="6" rtl="0">
              <a:spcBef>
                <a:spcPts val="0"/>
              </a:spcBef>
              <a:spcAft>
                <a:spcPts val="0"/>
              </a:spcAft>
              <a:buSzPts val="1500"/>
              <a:buNone/>
              <a:defRPr>
                <a:latin typeface="Montserrat"/>
                <a:ea typeface="Montserrat"/>
                <a:cs typeface="Montserrat"/>
                <a:sym typeface="Montserrat"/>
              </a:defRPr>
            </a:lvl7pPr>
            <a:lvl8pPr lvl="7" rtl="0">
              <a:spcBef>
                <a:spcPts val="0"/>
              </a:spcBef>
              <a:spcAft>
                <a:spcPts val="0"/>
              </a:spcAft>
              <a:buSzPts val="1500"/>
              <a:buNone/>
              <a:defRPr>
                <a:latin typeface="Montserrat"/>
                <a:ea typeface="Montserrat"/>
                <a:cs typeface="Montserrat"/>
                <a:sym typeface="Montserrat"/>
              </a:defRPr>
            </a:lvl8pPr>
            <a:lvl9pPr lvl="8" rtl="0">
              <a:spcBef>
                <a:spcPts val="0"/>
              </a:spcBef>
              <a:spcAft>
                <a:spcPts val="0"/>
              </a:spcAft>
              <a:buSzPts val="1500"/>
              <a:buNone/>
              <a:defRPr>
                <a:latin typeface="Montserrat"/>
                <a:ea typeface="Montserrat"/>
                <a:cs typeface="Montserrat"/>
                <a:sym typeface="Montserrat"/>
              </a:defRPr>
            </a:lvl9pPr>
          </a:lstStyle>
          <a:p>
            <a:endParaRPr/>
          </a:p>
        </p:txBody>
      </p:sp>
      <p:sp>
        <p:nvSpPr>
          <p:cNvPr id="1289" name="Google Shape;1289;p87"/>
          <p:cNvSpPr txBox="1">
            <a:spLocks noGrp="1"/>
          </p:cNvSpPr>
          <p:nvPr>
            <p:ph type="title" idx="2"/>
          </p:nvPr>
        </p:nvSpPr>
        <p:spPr>
          <a:xfrm>
            <a:off x="618800" y="1270000"/>
            <a:ext cx="2520000" cy="33972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rgbClr val="000000"/>
              </a:buClr>
              <a:buSzPts val="2800"/>
              <a:buFont typeface="Montserrat ExtraBold"/>
              <a:buNone/>
              <a:defRPr sz="2800">
                <a:solidFill>
                  <a:srgbClr val="000000"/>
                </a:solidFill>
              </a:defRPr>
            </a:lvl1pPr>
            <a:lvl2pPr lvl="1" algn="ctr" rtl="0">
              <a:spcBef>
                <a:spcPts val="0"/>
              </a:spcBef>
              <a:spcAft>
                <a:spcPts val="0"/>
              </a:spcAft>
              <a:buClr>
                <a:srgbClr val="000000"/>
              </a:buClr>
              <a:buSzPts val="1900"/>
              <a:buNone/>
              <a:defRPr sz="1900">
                <a:solidFill>
                  <a:srgbClr val="000000"/>
                </a:solidFill>
              </a:defRPr>
            </a:lvl2pPr>
            <a:lvl3pPr lvl="2" algn="ctr" rtl="0">
              <a:spcBef>
                <a:spcPts val="0"/>
              </a:spcBef>
              <a:spcAft>
                <a:spcPts val="0"/>
              </a:spcAft>
              <a:buClr>
                <a:srgbClr val="000000"/>
              </a:buClr>
              <a:buSzPts val="1900"/>
              <a:buNone/>
              <a:defRPr sz="1900">
                <a:solidFill>
                  <a:srgbClr val="000000"/>
                </a:solidFill>
              </a:defRPr>
            </a:lvl3pPr>
            <a:lvl4pPr lvl="3" algn="ctr" rtl="0">
              <a:spcBef>
                <a:spcPts val="0"/>
              </a:spcBef>
              <a:spcAft>
                <a:spcPts val="0"/>
              </a:spcAft>
              <a:buClr>
                <a:srgbClr val="000000"/>
              </a:buClr>
              <a:buSzPts val="1900"/>
              <a:buNone/>
              <a:defRPr sz="1900">
                <a:solidFill>
                  <a:srgbClr val="000000"/>
                </a:solidFill>
              </a:defRPr>
            </a:lvl4pPr>
            <a:lvl5pPr lvl="4" algn="ctr" rtl="0">
              <a:spcBef>
                <a:spcPts val="0"/>
              </a:spcBef>
              <a:spcAft>
                <a:spcPts val="0"/>
              </a:spcAft>
              <a:buClr>
                <a:srgbClr val="000000"/>
              </a:buClr>
              <a:buSzPts val="1900"/>
              <a:buNone/>
              <a:defRPr sz="1900">
                <a:solidFill>
                  <a:srgbClr val="000000"/>
                </a:solidFill>
              </a:defRPr>
            </a:lvl5pPr>
            <a:lvl6pPr lvl="5" algn="ctr" rtl="0">
              <a:spcBef>
                <a:spcPts val="0"/>
              </a:spcBef>
              <a:spcAft>
                <a:spcPts val="0"/>
              </a:spcAft>
              <a:buClr>
                <a:srgbClr val="000000"/>
              </a:buClr>
              <a:buSzPts val="1900"/>
              <a:buNone/>
              <a:defRPr sz="1900">
                <a:solidFill>
                  <a:srgbClr val="000000"/>
                </a:solidFill>
              </a:defRPr>
            </a:lvl6pPr>
            <a:lvl7pPr lvl="6" algn="ctr" rtl="0">
              <a:spcBef>
                <a:spcPts val="0"/>
              </a:spcBef>
              <a:spcAft>
                <a:spcPts val="0"/>
              </a:spcAft>
              <a:buClr>
                <a:srgbClr val="000000"/>
              </a:buClr>
              <a:buSzPts val="1900"/>
              <a:buNone/>
              <a:defRPr sz="1900">
                <a:solidFill>
                  <a:srgbClr val="000000"/>
                </a:solidFill>
              </a:defRPr>
            </a:lvl7pPr>
            <a:lvl8pPr lvl="7" algn="ctr" rtl="0">
              <a:spcBef>
                <a:spcPts val="0"/>
              </a:spcBef>
              <a:spcAft>
                <a:spcPts val="0"/>
              </a:spcAft>
              <a:buClr>
                <a:srgbClr val="000000"/>
              </a:buClr>
              <a:buSzPts val="1900"/>
              <a:buNone/>
              <a:defRPr sz="1900">
                <a:solidFill>
                  <a:srgbClr val="000000"/>
                </a:solidFill>
              </a:defRPr>
            </a:lvl8pPr>
            <a:lvl9pPr lvl="8" algn="ctr" rtl="0">
              <a:spcBef>
                <a:spcPts val="0"/>
              </a:spcBef>
              <a:spcAft>
                <a:spcPts val="0"/>
              </a:spcAft>
              <a:buClr>
                <a:srgbClr val="000000"/>
              </a:buClr>
              <a:buSzPts val="1900"/>
              <a:buNone/>
              <a:defRPr sz="1900">
                <a:solidFill>
                  <a:srgbClr val="000000"/>
                </a:solidFill>
              </a:defRPr>
            </a:lvl9pPr>
          </a:lstStyle>
          <a:p>
            <a:endParaRPr/>
          </a:p>
        </p:txBody>
      </p:sp>
      <p:sp>
        <p:nvSpPr>
          <p:cNvPr id="1290" name="Google Shape;1290;p87"/>
          <p:cNvSpPr txBox="1">
            <a:spLocks noGrp="1"/>
          </p:cNvSpPr>
          <p:nvPr>
            <p:ph type="title" idx="3"/>
          </p:nvPr>
        </p:nvSpPr>
        <p:spPr>
          <a:xfrm>
            <a:off x="618800"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chemeClr val="accent1"/>
              </a:buClr>
              <a:buSzPts val="1500"/>
              <a:buFont typeface="Montserrat"/>
              <a:buNone/>
              <a:defRPr sz="1500">
                <a:solidFill>
                  <a:schemeClr val="accent1"/>
                </a:solidFill>
                <a:latin typeface="Montserrat"/>
                <a:ea typeface="Montserrat"/>
                <a:cs typeface="Montserrat"/>
                <a:sym typeface="Montserrat"/>
              </a:defRPr>
            </a:lvl1pPr>
            <a:lvl2pPr lvl="1" algn="ctr" rtl="0">
              <a:spcBef>
                <a:spcPts val="0"/>
              </a:spcBef>
              <a:spcAft>
                <a:spcPts val="0"/>
              </a:spcAft>
              <a:buClr>
                <a:srgbClr val="FFFFFF"/>
              </a:buClr>
              <a:buSzPts val="1900"/>
              <a:buNone/>
              <a:defRPr sz="1900">
                <a:solidFill>
                  <a:srgbClr val="FFFFFF"/>
                </a:solidFill>
              </a:defRPr>
            </a:lvl2pPr>
            <a:lvl3pPr lvl="2" algn="ctr" rtl="0">
              <a:spcBef>
                <a:spcPts val="0"/>
              </a:spcBef>
              <a:spcAft>
                <a:spcPts val="0"/>
              </a:spcAft>
              <a:buClr>
                <a:srgbClr val="FFFFFF"/>
              </a:buClr>
              <a:buSzPts val="1900"/>
              <a:buNone/>
              <a:defRPr sz="1900">
                <a:solidFill>
                  <a:srgbClr val="FFFFFF"/>
                </a:solidFill>
              </a:defRPr>
            </a:lvl3pPr>
            <a:lvl4pPr lvl="3" algn="ctr" rtl="0">
              <a:spcBef>
                <a:spcPts val="0"/>
              </a:spcBef>
              <a:spcAft>
                <a:spcPts val="0"/>
              </a:spcAft>
              <a:buClr>
                <a:srgbClr val="FFFFFF"/>
              </a:buClr>
              <a:buSzPts val="1900"/>
              <a:buNone/>
              <a:defRPr sz="1900">
                <a:solidFill>
                  <a:srgbClr val="FFFFFF"/>
                </a:solidFill>
              </a:defRPr>
            </a:lvl4pPr>
            <a:lvl5pPr lvl="4" algn="ctr" rtl="0">
              <a:spcBef>
                <a:spcPts val="0"/>
              </a:spcBef>
              <a:spcAft>
                <a:spcPts val="0"/>
              </a:spcAft>
              <a:buClr>
                <a:srgbClr val="FFFFFF"/>
              </a:buClr>
              <a:buSzPts val="1900"/>
              <a:buNone/>
              <a:defRPr sz="1900">
                <a:solidFill>
                  <a:srgbClr val="FFFFFF"/>
                </a:solidFill>
              </a:defRPr>
            </a:lvl5pPr>
            <a:lvl6pPr lvl="5" algn="ctr" rtl="0">
              <a:spcBef>
                <a:spcPts val="0"/>
              </a:spcBef>
              <a:spcAft>
                <a:spcPts val="0"/>
              </a:spcAft>
              <a:buClr>
                <a:srgbClr val="FFFFFF"/>
              </a:buClr>
              <a:buSzPts val="1900"/>
              <a:buNone/>
              <a:defRPr sz="1900">
                <a:solidFill>
                  <a:srgbClr val="FFFFFF"/>
                </a:solidFill>
              </a:defRPr>
            </a:lvl6pPr>
            <a:lvl7pPr lvl="6" algn="ctr" rtl="0">
              <a:spcBef>
                <a:spcPts val="0"/>
              </a:spcBef>
              <a:spcAft>
                <a:spcPts val="0"/>
              </a:spcAft>
              <a:buClr>
                <a:srgbClr val="FFFFFF"/>
              </a:buClr>
              <a:buSzPts val="1900"/>
              <a:buNone/>
              <a:defRPr sz="1900">
                <a:solidFill>
                  <a:srgbClr val="FFFFFF"/>
                </a:solidFill>
              </a:defRPr>
            </a:lvl7pPr>
            <a:lvl8pPr lvl="7" algn="ctr" rtl="0">
              <a:spcBef>
                <a:spcPts val="0"/>
              </a:spcBef>
              <a:spcAft>
                <a:spcPts val="0"/>
              </a:spcAft>
              <a:buClr>
                <a:srgbClr val="FFFFFF"/>
              </a:buClr>
              <a:buSzPts val="1900"/>
              <a:buNone/>
              <a:defRPr sz="1900">
                <a:solidFill>
                  <a:srgbClr val="FFFFFF"/>
                </a:solidFill>
              </a:defRPr>
            </a:lvl8pPr>
            <a:lvl9pPr lvl="8" algn="ctr" rtl="0">
              <a:spcBef>
                <a:spcPts val="0"/>
              </a:spcBef>
              <a:spcAft>
                <a:spcPts val="0"/>
              </a:spcAft>
              <a:buClr>
                <a:srgbClr val="FFFFFF"/>
              </a:buClr>
              <a:buSzPts val="1900"/>
              <a:buNone/>
              <a:defRPr sz="1900">
                <a:solidFill>
                  <a:srgbClr val="FFFFFF"/>
                </a:solidFill>
              </a:defRPr>
            </a:lvl9pPr>
          </a:lstStyle>
          <a:p>
            <a:endParaRPr/>
          </a:p>
        </p:txBody>
      </p:sp>
      <p:sp>
        <p:nvSpPr>
          <p:cNvPr id="1291" name="Google Shape;1291;p87"/>
          <p:cNvSpPr txBox="1">
            <a:spLocks noGrp="1"/>
          </p:cNvSpPr>
          <p:nvPr>
            <p:ph type="title" idx="4"/>
          </p:nvPr>
        </p:nvSpPr>
        <p:spPr>
          <a:xfrm>
            <a:off x="3423867" y="1270000"/>
            <a:ext cx="2520000" cy="3397200"/>
          </a:xfrm>
          <a:prstGeom prst="rect">
            <a:avLst/>
          </a:prstGeom>
          <a:solidFill>
            <a:srgbClr val="FFE800"/>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rgbClr val="000000"/>
              </a:buClr>
              <a:buSzPts val="2800"/>
              <a:buFont typeface="Montserrat ExtraBold"/>
              <a:buNone/>
              <a:defRPr sz="2800">
                <a:solidFill>
                  <a:srgbClr val="000000"/>
                </a:solidFill>
              </a:defRPr>
            </a:lvl1pPr>
            <a:lvl2pPr lvl="1" algn="ctr" rtl="0">
              <a:spcBef>
                <a:spcPts val="0"/>
              </a:spcBef>
              <a:spcAft>
                <a:spcPts val="0"/>
              </a:spcAft>
              <a:buClr>
                <a:srgbClr val="000000"/>
              </a:buClr>
              <a:buSzPts val="1900"/>
              <a:buNone/>
              <a:defRPr sz="1900">
                <a:solidFill>
                  <a:srgbClr val="000000"/>
                </a:solidFill>
              </a:defRPr>
            </a:lvl2pPr>
            <a:lvl3pPr lvl="2" algn="ctr" rtl="0">
              <a:spcBef>
                <a:spcPts val="0"/>
              </a:spcBef>
              <a:spcAft>
                <a:spcPts val="0"/>
              </a:spcAft>
              <a:buClr>
                <a:srgbClr val="000000"/>
              </a:buClr>
              <a:buSzPts val="1900"/>
              <a:buNone/>
              <a:defRPr sz="1900">
                <a:solidFill>
                  <a:srgbClr val="000000"/>
                </a:solidFill>
              </a:defRPr>
            </a:lvl3pPr>
            <a:lvl4pPr lvl="3" algn="ctr" rtl="0">
              <a:spcBef>
                <a:spcPts val="0"/>
              </a:spcBef>
              <a:spcAft>
                <a:spcPts val="0"/>
              </a:spcAft>
              <a:buClr>
                <a:srgbClr val="000000"/>
              </a:buClr>
              <a:buSzPts val="1900"/>
              <a:buNone/>
              <a:defRPr sz="1900">
                <a:solidFill>
                  <a:srgbClr val="000000"/>
                </a:solidFill>
              </a:defRPr>
            </a:lvl4pPr>
            <a:lvl5pPr lvl="4" algn="ctr" rtl="0">
              <a:spcBef>
                <a:spcPts val="0"/>
              </a:spcBef>
              <a:spcAft>
                <a:spcPts val="0"/>
              </a:spcAft>
              <a:buClr>
                <a:srgbClr val="000000"/>
              </a:buClr>
              <a:buSzPts val="1900"/>
              <a:buNone/>
              <a:defRPr sz="1900">
                <a:solidFill>
                  <a:srgbClr val="000000"/>
                </a:solidFill>
              </a:defRPr>
            </a:lvl5pPr>
            <a:lvl6pPr lvl="5" algn="ctr" rtl="0">
              <a:spcBef>
                <a:spcPts val="0"/>
              </a:spcBef>
              <a:spcAft>
                <a:spcPts val="0"/>
              </a:spcAft>
              <a:buClr>
                <a:srgbClr val="000000"/>
              </a:buClr>
              <a:buSzPts val="1900"/>
              <a:buNone/>
              <a:defRPr sz="1900">
                <a:solidFill>
                  <a:srgbClr val="000000"/>
                </a:solidFill>
              </a:defRPr>
            </a:lvl6pPr>
            <a:lvl7pPr lvl="6" algn="ctr" rtl="0">
              <a:spcBef>
                <a:spcPts val="0"/>
              </a:spcBef>
              <a:spcAft>
                <a:spcPts val="0"/>
              </a:spcAft>
              <a:buClr>
                <a:srgbClr val="000000"/>
              </a:buClr>
              <a:buSzPts val="1900"/>
              <a:buNone/>
              <a:defRPr sz="1900">
                <a:solidFill>
                  <a:srgbClr val="000000"/>
                </a:solidFill>
              </a:defRPr>
            </a:lvl7pPr>
            <a:lvl8pPr lvl="7" algn="ctr" rtl="0">
              <a:spcBef>
                <a:spcPts val="0"/>
              </a:spcBef>
              <a:spcAft>
                <a:spcPts val="0"/>
              </a:spcAft>
              <a:buClr>
                <a:srgbClr val="000000"/>
              </a:buClr>
              <a:buSzPts val="1900"/>
              <a:buNone/>
              <a:defRPr sz="1900">
                <a:solidFill>
                  <a:srgbClr val="000000"/>
                </a:solidFill>
              </a:defRPr>
            </a:lvl8pPr>
            <a:lvl9pPr lvl="8" algn="ctr" rtl="0">
              <a:spcBef>
                <a:spcPts val="0"/>
              </a:spcBef>
              <a:spcAft>
                <a:spcPts val="0"/>
              </a:spcAft>
              <a:buClr>
                <a:srgbClr val="000000"/>
              </a:buClr>
              <a:buSzPts val="1900"/>
              <a:buNone/>
              <a:defRPr sz="1900">
                <a:solidFill>
                  <a:srgbClr val="000000"/>
                </a:solidFill>
              </a:defRPr>
            </a:lvl9pPr>
          </a:lstStyle>
          <a:p>
            <a:endParaRPr/>
          </a:p>
        </p:txBody>
      </p:sp>
      <p:sp>
        <p:nvSpPr>
          <p:cNvPr id="1292" name="Google Shape;1292;p87"/>
          <p:cNvSpPr txBox="1">
            <a:spLocks noGrp="1"/>
          </p:cNvSpPr>
          <p:nvPr>
            <p:ph type="title" idx="5"/>
          </p:nvPr>
        </p:nvSpPr>
        <p:spPr>
          <a:xfrm>
            <a:off x="3423867"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rgbClr val="000000"/>
              </a:buClr>
              <a:buSzPts val="1500"/>
              <a:buFont typeface="Montserrat"/>
              <a:buNone/>
              <a:defRPr sz="1500">
                <a:solidFill>
                  <a:srgbClr val="000000"/>
                </a:solidFill>
                <a:latin typeface="Montserrat"/>
                <a:ea typeface="Montserrat"/>
                <a:cs typeface="Montserrat"/>
                <a:sym typeface="Montserrat"/>
              </a:defRPr>
            </a:lvl1pPr>
            <a:lvl2pPr lvl="1" algn="ctr" rtl="0">
              <a:spcBef>
                <a:spcPts val="0"/>
              </a:spcBef>
              <a:spcAft>
                <a:spcPts val="0"/>
              </a:spcAft>
              <a:buClr>
                <a:srgbClr val="FFFFFF"/>
              </a:buClr>
              <a:buSzPts val="1900"/>
              <a:buNone/>
              <a:defRPr sz="1900">
                <a:solidFill>
                  <a:srgbClr val="FFFFFF"/>
                </a:solidFill>
              </a:defRPr>
            </a:lvl2pPr>
            <a:lvl3pPr lvl="2" algn="ctr" rtl="0">
              <a:spcBef>
                <a:spcPts val="0"/>
              </a:spcBef>
              <a:spcAft>
                <a:spcPts val="0"/>
              </a:spcAft>
              <a:buClr>
                <a:srgbClr val="FFFFFF"/>
              </a:buClr>
              <a:buSzPts val="1900"/>
              <a:buNone/>
              <a:defRPr sz="1900">
                <a:solidFill>
                  <a:srgbClr val="FFFFFF"/>
                </a:solidFill>
              </a:defRPr>
            </a:lvl3pPr>
            <a:lvl4pPr lvl="3" algn="ctr" rtl="0">
              <a:spcBef>
                <a:spcPts val="0"/>
              </a:spcBef>
              <a:spcAft>
                <a:spcPts val="0"/>
              </a:spcAft>
              <a:buClr>
                <a:srgbClr val="FFFFFF"/>
              </a:buClr>
              <a:buSzPts val="1900"/>
              <a:buNone/>
              <a:defRPr sz="1900">
                <a:solidFill>
                  <a:srgbClr val="FFFFFF"/>
                </a:solidFill>
              </a:defRPr>
            </a:lvl4pPr>
            <a:lvl5pPr lvl="4" algn="ctr" rtl="0">
              <a:spcBef>
                <a:spcPts val="0"/>
              </a:spcBef>
              <a:spcAft>
                <a:spcPts val="0"/>
              </a:spcAft>
              <a:buClr>
                <a:srgbClr val="FFFFFF"/>
              </a:buClr>
              <a:buSzPts val="1900"/>
              <a:buNone/>
              <a:defRPr sz="1900">
                <a:solidFill>
                  <a:srgbClr val="FFFFFF"/>
                </a:solidFill>
              </a:defRPr>
            </a:lvl5pPr>
            <a:lvl6pPr lvl="5" algn="ctr" rtl="0">
              <a:spcBef>
                <a:spcPts val="0"/>
              </a:spcBef>
              <a:spcAft>
                <a:spcPts val="0"/>
              </a:spcAft>
              <a:buClr>
                <a:srgbClr val="FFFFFF"/>
              </a:buClr>
              <a:buSzPts val="1900"/>
              <a:buNone/>
              <a:defRPr sz="1900">
                <a:solidFill>
                  <a:srgbClr val="FFFFFF"/>
                </a:solidFill>
              </a:defRPr>
            </a:lvl6pPr>
            <a:lvl7pPr lvl="6" algn="ctr" rtl="0">
              <a:spcBef>
                <a:spcPts val="0"/>
              </a:spcBef>
              <a:spcAft>
                <a:spcPts val="0"/>
              </a:spcAft>
              <a:buClr>
                <a:srgbClr val="FFFFFF"/>
              </a:buClr>
              <a:buSzPts val="1900"/>
              <a:buNone/>
              <a:defRPr sz="1900">
                <a:solidFill>
                  <a:srgbClr val="FFFFFF"/>
                </a:solidFill>
              </a:defRPr>
            </a:lvl7pPr>
            <a:lvl8pPr lvl="7" algn="ctr" rtl="0">
              <a:spcBef>
                <a:spcPts val="0"/>
              </a:spcBef>
              <a:spcAft>
                <a:spcPts val="0"/>
              </a:spcAft>
              <a:buClr>
                <a:srgbClr val="FFFFFF"/>
              </a:buClr>
              <a:buSzPts val="1900"/>
              <a:buNone/>
              <a:defRPr sz="1900">
                <a:solidFill>
                  <a:srgbClr val="FFFFFF"/>
                </a:solidFill>
              </a:defRPr>
            </a:lvl8pPr>
            <a:lvl9pPr lvl="8" algn="ctr" rtl="0">
              <a:spcBef>
                <a:spcPts val="0"/>
              </a:spcBef>
              <a:spcAft>
                <a:spcPts val="0"/>
              </a:spcAft>
              <a:buClr>
                <a:srgbClr val="FFFFFF"/>
              </a:buClr>
              <a:buSzPts val="1900"/>
              <a:buNone/>
              <a:defRPr sz="1900">
                <a:solidFill>
                  <a:srgbClr val="FFFFFF"/>
                </a:solidFill>
              </a:defRPr>
            </a:lvl9pPr>
          </a:lstStyle>
          <a:p>
            <a:endParaRPr/>
          </a:p>
        </p:txBody>
      </p:sp>
      <p:sp>
        <p:nvSpPr>
          <p:cNvPr id="1293" name="Google Shape;1293;p87"/>
          <p:cNvSpPr txBox="1">
            <a:spLocks noGrp="1"/>
          </p:cNvSpPr>
          <p:nvPr>
            <p:ph type="title" idx="6"/>
          </p:nvPr>
        </p:nvSpPr>
        <p:spPr>
          <a:xfrm>
            <a:off x="6228933" y="1270000"/>
            <a:ext cx="2520000" cy="3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rgbClr val="000000"/>
              </a:buClr>
              <a:buSzPts val="2800"/>
              <a:buFont typeface="Montserrat ExtraBold"/>
              <a:buNone/>
              <a:defRPr sz="2800">
                <a:solidFill>
                  <a:srgbClr val="000000"/>
                </a:solidFill>
              </a:defRPr>
            </a:lvl1pPr>
            <a:lvl2pPr lvl="1" algn="ctr" rtl="0">
              <a:spcBef>
                <a:spcPts val="0"/>
              </a:spcBef>
              <a:spcAft>
                <a:spcPts val="0"/>
              </a:spcAft>
              <a:buClr>
                <a:srgbClr val="000000"/>
              </a:buClr>
              <a:buSzPts val="1900"/>
              <a:buNone/>
              <a:defRPr sz="1900">
                <a:solidFill>
                  <a:srgbClr val="000000"/>
                </a:solidFill>
              </a:defRPr>
            </a:lvl2pPr>
            <a:lvl3pPr lvl="2" algn="ctr" rtl="0">
              <a:spcBef>
                <a:spcPts val="0"/>
              </a:spcBef>
              <a:spcAft>
                <a:spcPts val="0"/>
              </a:spcAft>
              <a:buClr>
                <a:srgbClr val="000000"/>
              </a:buClr>
              <a:buSzPts val="1900"/>
              <a:buNone/>
              <a:defRPr sz="1900">
                <a:solidFill>
                  <a:srgbClr val="000000"/>
                </a:solidFill>
              </a:defRPr>
            </a:lvl3pPr>
            <a:lvl4pPr lvl="3" algn="ctr" rtl="0">
              <a:spcBef>
                <a:spcPts val="0"/>
              </a:spcBef>
              <a:spcAft>
                <a:spcPts val="0"/>
              </a:spcAft>
              <a:buClr>
                <a:srgbClr val="000000"/>
              </a:buClr>
              <a:buSzPts val="1900"/>
              <a:buNone/>
              <a:defRPr sz="1900">
                <a:solidFill>
                  <a:srgbClr val="000000"/>
                </a:solidFill>
              </a:defRPr>
            </a:lvl4pPr>
            <a:lvl5pPr lvl="4" algn="ctr" rtl="0">
              <a:spcBef>
                <a:spcPts val="0"/>
              </a:spcBef>
              <a:spcAft>
                <a:spcPts val="0"/>
              </a:spcAft>
              <a:buClr>
                <a:srgbClr val="000000"/>
              </a:buClr>
              <a:buSzPts val="1900"/>
              <a:buNone/>
              <a:defRPr sz="1900">
                <a:solidFill>
                  <a:srgbClr val="000000"/>
                </a:solidFill>
              </a:defRPr>
            </a:lvl5pPr>
            <a:lvl6pPr lvl="5" algn="ctr" rtl="0">
              <a:spcBef>
                <a:spcPts val="0"/>
              </a:spcBef>
              <a:spcAft>
                <a:spcPts val="0"/>
              </a:spcAft>
              <a:buClr>
                <a:srgbClr val="000000"/>
              </a:buClr>
              <a:buSzPts val="1900"/>
              <a:buNone/>
              <a:defRPr sz="1900">
                <a:solidFill>
                  <a:srgbClr val="000000"/>
                </a:solidFill>
              </a:defRPr>
            </a:lvl6pPr>
            <a:lvl7pPr lvl="6" algn="ctr" rtl="0">
              <a:spcBef>
                <a:spcPts val="0"/>
              </a:spcBef>
              <a:spcAft>
                <a:spcPts val="0"/>
              </a:spcAft>
              <a:buClr>
                <a:srgbClr val="000000"/>
              </a:buClr>
              <a:buSzPts val="1900"/>
              <a:buNone/>
              <a:defRPr sz="1900">
                <a:solidFill>
                  <a:srgbClr val="000000"/>
                </a:solidFill>
              </a:defRPr>
            </a:lvl7pPr>
            <a:lvl8pPr lvl="7" algn="ctr" rtl="0">
              <a:spcBef>
                <a:spcPts val="0"/>
              </a:spcBef>
              <a:spcAft>
                <a:spcPts val="0"/>
              </a:spcAft>
              <a:buClr>
                <a:srgbClr val="000000"/>
              </a:buClr>
              <a:buSzPts val="1900"/>
              <a:buNone/>
              <a:defRPr sz="1900">
                <a:solidFill>
                  <a:srgbClr val="000000"/>
                </a:solidFill>
              </a:defRPr>
            </a:lvl8pPr>
            <a:lvl9pPr lvl="8" algn="ctr" rtl="0">
              <a:spcBef>
                <a:spcPts val="0"/>
              </a:spcBef>
              <a:spcAft>
                <a:spcPts val="0"/>
              </a:spcAft>
              <a:buClr>
                <a:srgbClr val="000000"/>
              </a:buClr>
              <a:buSzPts val="1900"/>
              <a:buNone/>
              <a:defRPr sz="1900">
                <a:solidFill>
                  <a:srgbClr val="000000"/>
                </a:solidFill>
              </a:defRPr>
            </a:lvl9pPr>
          </a:lstStyle>
          <a:p>
            <a:endParaRPr/>
          </a:p>
        </p:txBody>
      </p:sp>
      <p:sp>
        <p:nvSpPr>
          <p:cNvPr id="1294" name="Google Shape;1294;p87"/>
          <p:cNvSpPr txBox="1">
            <a:spLocks noGrp="1"/>
          </p:cNvSpPr>
          <p:nvPr>
            <p:ph type="title" idx="7"/>
          </p:nvPr>
        </p:nvSpPr>
        <p:spPr>
          <a:xfrm>
            <a:off x="6228933"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rgbClr val="00C245"/>
              </a:buClr>
              <a:buSzPts val="1500"/>
              <a:buFont typeface="Montserrat"/>
              <a:buNone/>
              <a:defRPr sz="1500">
                <a:solidFill>
                  <a:srgbClr val="00C245"/>
                </a:solidFill>
                <a:latin typeface="Montserrat"/>
                <a:ea typeface="Montserrat"/>
                <a:cs typeface="Montserrat"/>
                <a:sym typeface="Montserrat"/>
              </a:defRPr>
            </a:lvl1pPr>
            <a:lvl2pPr lvl="1" algn="ctr" rtl="0">
              <a:spcBef>
                <a:spcPts val="0"/>
              </a:spcBef>
              <a:spcAft>
                <a:spcPts val="0"/>
              </a:spcAft>
              <a:buClr>
                <a:srgbClr val="FFFFFF"/>
              </a:buClr>
              <a:buSzPts val="1900"/>
              <a:buNone/>
              <a:defRPr sz="1900">
                <a:solidFill>
                  <a:srgbClr val="FFFFFF"/>
                </a:solidFill>
              </a:defRPr>
            </a:lvl2pPr>
            <a:lvl3pPr lvl="2" algn="ctr" rtl="0">
              <a:spcBef>
                <a:spcPts val="0"/>
              </a:spcBef>
              <a:spcAft>
                <a:spcPts val="0"/>
              </a:spcAft>
              <a:buClr>
                <a:srgbClr val="FFFFFF"/>
              </a:buClr>
              <a:buSzPts val="1900"/>
              <a:buNone/>
              <a:defRPr sz="1900">
                <a:solidFill>
                  <a:srgbClr val="FFFFFF"/>
                </a:solidFill>
              </a:defRPr>
            </a:lvl3pPr>
            <a:lvl4pPr lvl="3" algn="ctr" rtl="0">
              <a:spcBef>
                <a:spcPts val="0"/>
              </a:spcBef>
              <a:spcAft>
                <a:spcPts val="0"/>
              </a:spcAft>
              <a:buClr>
                <a:srgbClr val="FFFFFF"/>
              </a:buClr>
              <a:buSzPts val="1900"/>
              <a:buNone/>
              <a:defRPr sz="1900">
                <a:solidFill>
                  <a:srgbClr val="FFFFFF"/>
                </a:solidFill>
              </a:defRPr>
            </a:lvl4pPr>
            <a:lvl5pPr lvl="4" algn="ctr" rtl="0">
              <a:spcBef>
                <a:spcPts val="0"/>
              </a:spcBef>
              <a:spcAft>
                <a:spcPts val="0"/>
              </a:spcAft>
              <a:buClr>
                <a:srgbClr val="FFFFFF"/>
              </a:buClr>
              <a:buSzPts val="1900"/>
              <a:buNone/>
              <a:defRPr sz="1900">
                <a:solidFill>
                  <a:srgbClr val="FFFFFF"/>
                </a:solidFill>
              </a:defRPr>
            </a:lvl5pPr>
            <a:lvl6pPr lvl="5" algn="ctr" rtl="0">
              <a:spcBef>
                <a:spcPts val="0"/>
              </a:spcBef>
              <a:spcAft>
                <a:spcPts val="0"/>
              </a:spcAft>
              <a:buClr>
                <a:srgbClr val="FFFFFF"/>
              </a:buClr>
              <a:buSzPts val="1900"/>
              <a:buNone/>
              <a:defRPr sz="1900">
                <a:solidFill>
                  <a:srgbClr val="FFFFFF"/>
                </a:solidFill>
              </a:defRPr>
            </a:lvl6pPr>
            <a:lvl7pPr lvl="6" algn="ctr" rtl="0">
              <a:spcBef>
                <a:spcPts val="0"/>
              </a:spcBef>
              <a:spcAft>
                <a:spcPts val="0"/>
              </a:spcAft>
              <a:buClr>
                <a:srgbClr val="FFFFFF"/>
              </a:buClr>
              <a:buSzPts val="1900"/>
              <a:buNone/>
              <a:defRPr sz="1900">
                <a:solidFill>
                  <a:srgbClr val="FFFFFF"/>
                </a:solidFill>
              </a:defRPr>
            </a:lvl7pPr>
            <a:lvl8pPr lvl="7" algn="ctr" rtl="0">
              <a:spcBef>
                <a:spcPts val="0"/>
              </a:spcBef>
              <a:spcAft>
                <a:spcPts val="0"/>
              </a:spcAft>
              <a:buClr>
                <a:srgbClr val="FFFFFF"/>
              </a:buClr>
              <a:buSzPts val="1900"/>
              <a:buNone/>
              <a:defRPr sz="1900">
                <a:solidFill>
                  <a:srgbClr val="FFFFFF"/>
                </a:solidFill>
              </a:defRPr>
            </a:lvl8pPr>
            <a:lvl9pPr lvl="8" algn="ctr" rtl="0">
              <a:spcBef>
                <a:spcPts val="0"/>
              </a:spcBef>
              <a:spcAft>
                <a:spcPts val="0"/>
              </a:spcAft>
              <a:buClr>
                <a:srgbClr val="FFFFFF"/>
              </a:buClr>
              <a:buSzPts val="1900"/>
              <a:buNone/>
              <a:defRPr sz="1900">
                <a:solidFill>
                  <a:srgbClr val="FFFFFF"/>
                </a:solidFill>
              </a:defRPr>
            </a:lvl9pPr>
          </a:lstStyle>
          <a:p>
            <a:endParaRPr/>
          </a:p>
        </p:txBody>
      </p:sp>
      <p:sp>
        <p:nvSpPr>
          <p:cNvPr id="1295" name="Google Shape;1295;p87"/>
          <p:cNvSpPr txBox="1">
            <a:spLocks noGrp="1"/>
          </p:cNvSpPr>
          <p:nvPr>
            <p:ph type="title" idx="8"/>
          </p:nvPr>
        </p:nvSpPr>
        <p:spPr>
          <a:xfrm>
            <a:off x="9034000" y="1270000"/>
            <a:ext cx="2520000" cy="3397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rgbClr val="000000"/>
              </a:buClr>
              <a:buSzPts val="2800"/>
              <a:buFont typeface="Montserrat ExtraBold"/>
              <a:buNone/>
              <a:defRPr sz="2800">
                <a:solidFill>
                  <a:srgbClr val="000000"/>
                </a:solidFill>
              </a:defRPr>
            </a:lvl1pPr>
            <a:lvl2pPr lvl="1" algn="ctr" rtl="0">
              <a:spcBef>
                <a:spcPts val="0"/>
              </a:spcBef>
              <a:spcAft>
                <a:spcPts val="0"/>
              </a:spcAft>
              <a:buClr>
                <a:srgbClr val="000000"/>
              </a:buClr>
              <a:buSzPts val="1900"/>
              <a:buNone/>
              <a:defRPr sz="1900">
                <a:solidFill>
                  <a:srgbClr val="000000"/>
                </a:solidFill>
              </a:defRPr>
            </a:lvl2pPr>
            <a:lvl3pPr lvl="2" algn="ctr" rtl="0">
              <a:spcBef>
                <a:spcPts val="0"/>
              </a:spcBef>
              <a:spcAft>
                <a:spcPts val="0"/>
              </a:spcAft>
              <a:buClr>
                <a:srgbClr val="000000"/>
              </a:buClr>
              <a:buSzPts val="1900"/>
              <a:buNone/>
              <a:defRPr sz="1900">
                <a:solidFill>
                  <a:srgbClr val="000000"/>
                </a:solidFill>
              </a:defRPr>
            </a:lvl3pPr>
            <a:lvl4pPr lvl="3" algn="ctr" rtl="0">
              <a:spcBef>
                <a:spcPts val="0"/>
              </a:spcBef>
              <a:spcAft>
                <a:spcPts val="0"/>
              </a:spcAft>
              <a:buClr>
                <a:srgbClr val="000000"/>
              </a:buClr>
              <a:buSzPts val="1900"/>
              <a:buNone/>
              <a:defRPr sz="1900">
                <a:solidFill>
                  <a:srgbClr val="000000"/>
                </a:solidFill>
              </a:defRPr>
            </a:lvl4pPr>
            <a:lvl5pPr lvl="4" algn="ctr" rtl="0">
              <a:spcBef>
                <a:spcPts val="0"/>
              </a:spcBef>
              <a:spcAft>
                <a:spcPts val="0"/>
              </a:spcAft>
              <a:buClr>
                <a:srgbClr val="000000"/>
              </a:buClr>
              <a:buSzPts val="1900"/>
              <a:buNone/>
              <a:defRPr sz="1900">
                <a:solidFill>
                  <a:srgbClr val="000000"/>
                </a:solidFill>
              </a:defRPr>
            </a:lvl5pPr>
            <a:lvl6pPr lvl="5" algn="ctr" rtl="0">
              <a:spcBef>
                <a:spcPts val="0"/>
              </a:spcBef>
              <a:spcAft>
                <a:spcPts val="0"/>
              </a:spcAft>
              <a:buClr>
                <a:srgbClr val="000000"/>
              </a:buClr>
              <a:buSzPts val="1900"/>
              <a:buNone/>
              <a:defRPr sz="1900">
                <a:solidFill>
                  <a:srgbClr val="000000"/>
                </a:solidFill>
              </a:defRPr>
            </a:lvl6pPr>
            <a:lvl7pPr lvl="6" algn="ctr" rtl="0">
              <a:spcBef>
                <a:spcPts val="0"/>
              </a:spcBef>
              <a:spcAft>
                <a:spcPts val="0"/>
              </a:spcAft>
              <a:buClr>
                <a:srgbClr val="000000"/>
              </a:buClr>
              <a:buSzPts val="1900"/>
              <a:buNone/>
              <a:defRPr sz="1900">
                <a:solidFill>
                  <a:srgbClr val="000000"/>
                </a:solidFill>
              </a:defRPr>
            </a:lvl7pPr>
            <a:lvl8pPr lvl="7" algn="ctr" rtl="0">
              <a:spcBef>
                <a:spcPts val="0"/>
              </a:spcBef>
              <a:spcAft>
                <a:spcPts val="0"/>
              </a:spcAft>
              <a:buClr>
                <a:srgbClr val="000000"/>
              </a:buClr>
              <a:buSzPts val="1900"/>
              <a:buNone/>
              <a:defRPr sz="1900">
                <a:solidFill>
                  <a:srgbClr val="000000"/>
                </a:solidFill>
              </a:defRPr>
            </a:lvl8pPr>
            <a:lvl9pPr lvl="8" algn="ctr" rtl="0">
              <a:spcBef>
                <a:spcPts val="0"/>
              </a:spcBef>
              <a:spcAft>
                <a:spcPts val="0"/>
              </a:spcAft>
              <a:buClr>
                <a:srgbClr val="000000"/>
              </a:buClr>
              <a:buSzPts val="1900"/>
              <a:buNone/>
              <a:defRPr sz="1900">
                <a:solidFill>
                  <a:srgbClr val="000000"/>
                </a:solidFill>
              </a:defRPr>
            </a:lvl9pPr>
          </a:lstStyle>
          <a:p>
            <a:endParaRPr/>
          </a:p>
        </p:txBody>
      </p:sp>
      <p:sp>
        <p:nvSpPr>
          <p:cNvPr id="1296" name="Google Shape;1296;p87"/>
          <p:cNvSpPr txBox="1">
            <a:spLocks noGrp="1"/>
          </p:cNvSpPr>
          <p:nvPr>
            <p:ph type="title" idx="9"/>
          </p:nvPr>
        </p:nvSpPr>
        <p:spPr>
          <a:xfrm>
            <a:off x="9034000" y="4667200"/>
            <a:ext cx="2520000" cy="1047600"/>
          </a:xfrm>
          <a:prstGeom prst="rect">
            <a:avLst/>
          </a:prstGeom>
          <a:noFill/>
          <a:ln w="28575" cap="flat" cmpd="sng">
            <a:solidFill>
              <a:srgbClr val="000000"/>
            </a:solidFill>
            <a:prstDash val="solid"/>
            <a:round/>
            <a:headEnd type="none" w="sm" len="sm"/>
            <a:tailEnd type="none" w="sm" len="sm"/>
          </a:ln>
        </p:spPr>
        <p:txBody>
          <a:bodyPr spcFirstLastPara="1" wrap="square" lIns="110400" tIns="0" rIns="108000" bIns="0" anchor="ctr" anchorCtr="0">
            <a:noAutofit/>
          </a:bodyPr>
          <a:lstStyle>
            <a:lvl1pPr lvl="0" algn="ctr" rtl="0">
              <a:lnSpc>
                <a:spcPct val="100000"/>
              </a:lnSpc>
              <a:spcBef>
                <a:spcPts val="0"/>
              </a:spcBef>
              <a:spcAft>
                <a:spcPts val="0"/>
              </a:spcAft>
              <a:buClr>
                <a:schemeClr val="accent4"/>
              </a:buClr>
              <a:buSzPts val="1500"/>
              <a:buFont typeface="Montserrat"/>
              <a:buNone/>
              <a:defRPr sz="1500">
                <a:solidFill>
                  <a:schemeClr val="accent4"/>
                </a:solidFill>
                <a:latin typeface="Montserrat"/>
                <a:ea typeface="Montserrat"/>
                <a:cs typeface="Montserrat"/>
                <a:sym typeface="Montserrat"/>
              </a:defRPr>
            </a:lvl1pPr>
            <a:lvl2pPr lvl="1" algn="ctr" rtl="0">
              <a:spcBef>
                <a:spcPts val="0"/>
              </a:spcBef>
              <a:spcAft>
                <a:spcPts val="0"/>
              </a:spcAft>
              <a:buClr>
                <a:srgbClr val="FFFFFF"/>
              </a:buClr>
              <a:buSzPts val="1900"/>
              <a:buNone/>
              <a:defRPr sz="1900">
                <a:solidFill>
                  <a:srgbClr val="FFFFFF"/>
                </a:solidFill>
              </a:defRPr>
            </a:lvl2pPr>
            <a:lvl3pPr lvl="2" algn="ctr" rtl="0">
              <a:spcBef>
                <a:spcPts val="0"/>
              </a:spcBef>
              <a:spcAft>
                <a:spcPts val="0"/>
              </a:spcAft>
              <a:buClr>
                <a:srgbClr val="FFFFFF"/>
              </a:buClr>
              <a:buSzPts val="1900"/>
              <a:buNone/>
              <a:defRPr sz="1900">
                <a:solidFill>
                  <a:srgbClr val="FFFFFF"/>
                </a:solidFill>
              </a:defRPr>
            </a:lvl3pPr>
            <a:lvl4pPr lvl="3" algn="ctr" rtl="0">
              <a:spcBef>
                <a:spcPts val="0"/>
              </a:spcBef>
              <a:spcAft>
                <a:spcPts val="0"/>
              </a:spcAft>
              <a:buClr>
                <a:srgbClr val="FFFFFF"/>
              </a:buClr>
              <a:buSzPts val="1900"/>
              <a:buNone/>
              <a:defRPr sz="1900">
                <a:solidFill>
                  <a:srgbClr val="FFFFFF"/>
                </a:solidFill>
              </a:defRPr>
            </a:lvl4pPr>
            <a:lvl5pPr lvl="4" algn="ctr" rtl="0">
              <a:spcBef>
                <a:spcPts val="0"/>
              </a:spcBef>
              <a:spcAft>
                <a:spcPts val="0"/>
              </a:spcAft>
              <a:buClr>
                <a:srgbClr val="FFFFFF"/>
              </a:buClr>
              <a:buSzPts val="1900"/>
              <a:buNone/>
              <a:defRPr sz="1900">
                <a:solidFill>
                  <a:srgbClr val="FFFFFF"/>
                </a:solidFill>
              </a:defRPr>
            </a:lvl5pPr>
            <a:lvl6pPr lvl="5" algn="ctr" rtl="0">
              <a:spcBef>
                <a:spcPts val="0"/>
              </a:spcBef>
              <a:spcAft>
                <a:spcPts val="0"/>
              </a:spcAft>
              <a:buClr>
                <a:srgbClr val="FFFFFF"/>
              </a:buClr>
              <a:buSzPts val="1900"/>
              <a:buNone/>
              <a:defRPr sz="1900">
                <a:solidFill>
                  <a:srgbClr val="FFFFFF"/>
                </a:solidFill>
              </a:defRPr>
            </a:lvl6pPr>
            <a:lvl7pPr lvl="6" algn="ctr" rtl="0">
              <a:spcBef>
                <a:spcPts val="0"/>
              </a:spcBef>
              <a:spcAft>
                <a:spcPts val="0"/>
              </a:spcAft>
              <a:buClr>
                <a:srgbClr val="FFFFFF"/>
              </a:buClr>
              <a:buSzPts val="1900"/>
              <a:buNone/>
              <a:defRPr sz="1900">
                <a:solidFill>
                  <a:srgbClr val="FFFFFF"/>
                </a:solidFill>
              </a:defRPr>
            </a:lvl7pPr>
            <a:lvl8pPr lvl="7" algn="ctr" rtl="0">
              <a:spcBef>
                <a:spcPts val="0"/>
              </a:spcBef>
              <a:spcAft>
                <a:spcPts val="0"/>
              </a:spcAft>
              <a:buClr>
                <a:srgbClr val="FFFFFF"/>
              </a:buClr>
              <a:buSzPts val="1900"/>
              <a:buNone/>
              <a:defRPr sz="1900">
                <a:solidFill>
                  <a:srgbClr val="FFFFFF"/>
                </a:solidFill>
              </a:defRPr>
            </a:lvl8pPr>
            <a:lvl9pPr lvl="8" algn="ctr" rtl="0">
              <a:spcBef>
                <a:spcPts val="0"/>
              </a:spcBef>
              <a:spcAft>
                <a:spcPts val="0"/>
              </a:spcAft>
              <a:buClr>
                <a:srgbClr val="FFFFFF"/>
              </a:buClr>
              <a:buSzPts val="1900"/>
              <a:buNone/>
              <a:defRPr sz="1900">
                <a:solidFill>
                  <a:srgbClr val="FFFFFF"/>
                </a:solidFill>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with Image - Supporting Text">
  <p:cSld name="Title Slide with Image - Supporting Text">
    <p:bg>
      <p:bgPr>
        <a:solidFill>
          <a:schemeClr val="accent3"/>
        </a:solidFill>
        <a:effectLst/>
      </p:bgPr>
    </p:bg>
    <p:spTree>
      <p:nvGrpSpPr>
        <p:cNvPr id="1" name="Shape 1302"/>
        <p:cNvGrpSpPr/>
        <p:nvPr/>
      </p:nvGrpSpPr>
      <p:grpSpPr>
        <a:xfrm>
          <a:off x="0" y="0"/>
          <a:ext cx="0" cy="0"/>
          <a:chOff x="0" y="0"/>
          <a:chExt cx="0" cy="0"/>
        </a:xfrm>
      </p:grpSpPr>
      <p:sp>
        <p:nvSpPr>
          <p:cNvPr id="1303" name="Google Shape;1303;p89"/>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304" name="Google Shape;1304;p8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305" name="Google Shape;1305;p89"/>
          <p:cNvSpPr>
            <a:spLocks noGrp="1"/>
          </p:cNvSpPr>
          <p:nvPr>
            <p:ph type="pic" idx="2"/>
          </p:nvPr>
        </p:nvSpPr>
        <p:spPr>
          <a:xfrm>
            <a:off x="6056309" y="0"/>
            <a:ext cx="6159600" cy="6858000"/>
          </a:xfrm>
          <a:prstGeom prst="rect">
            <a:avLst/>
          </a:prstGeom>
          <a:solidFill>
            <a:schemeClr val="lt1"/>
          </a:solidFill>
          <a:ln>
            <a:noFill/>
          </a:ln>
        </p:spPr>
      </p:sp>
      <p:sp>
        <p:nvSpPr>
          <p:cNvPr id="1306" name="Google Shape;1306;p89"/>
          <p:cNvSpPr txBox="1">
            <a:spLocks noGrp="1"/>
          </p:cNvSpPr>
          <p:nvPr>
            <p:ph type="body" idx="1"/>
          </p:nvPr>
        </p:nvSpPr>
        <p:spPr>
          <a:xfrm>
            <a:off x="650875" y="1562100"/>
            <a:ext cx="36354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7" name="Google Shape;1307;p89"/>
          <p:cNvSpPr txBox="1">
            <a:spLocks noGrp="1"/>
          </p:cNvSpPr>
          <p:nvPr>
            <p:ph type="body" idx="3"/>
          </p:nvPr>
        </p:nvSpPr>
        <p:spPr>
          <a:xfrm>
            <a:off x="650876" y="4640725"/>
            <a:ext cx="44610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p89"/>
          <p:cNvSpPr txBox="1">
            <a:spLocks noGrp="1"/>
          </p:cNvSpPr>
          <p:nvPr>
            <p:ph type="body" idx="4"/>
          </p:nvPr>
        </p:nvSpPr>
        <p:spPr>
          <a:xfrm>
            <a:off x="650875" y="5295900"/>
            <a:ext cx="44610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09" name="Google Shape;1309;p89"/>
          <p:cNvCxnSpPr/>
          <p:nvPr/>
        </p:nvCxnSpPr>
        <p:spPr>
          <a:xfrm>
            <a:off x="6042025"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10" name="Google Shape;1310;p89"/>
          <p:cNvSpPr txBox="1">
            <a:spLocks noGrp="1"/>
          </p:cNvSpPr>
          <p:nvPr>
            <p:ph type="title"/>
          </p:nvPr>
        </p:nvSpPr>
        <p:spPr>
          <a:xfrm>
            <a:off x="650874" y="2003425"/>
            <a:ext cx="6429300" cy="24342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lvl1pPr lvl="0" algn="l">
              <a:lnSpc>
                <a:spcPct val="100000"/>
              </a:lnSpc>
              <a:spcBef>
                <a:spcPts val="0"/>
              </a:spcBef>
              <a:spcAft>
                <a:spcPts val="0"/>
              </a:spcAft>
              <a:buClr>
                <a:schemeClr val="dk1"/>
              </a:buClr>
              <a:buSzPts val="3600"/>
              <a:buFont typeface="Montserrat ExtraBold"/>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1" name="Google Shape;1311;p89"/>
          <p:cNvSpPr txBox="1">
            <a:spLocks noGrp="1"/>
          </p:cNvSpPr>
          <p:nvPr>
            <p:ph type="body" idx="5"/>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 Four Column Stats">
  <p:cSld name="Slide - Four Column Stats">
    <p:spTree>
      <p:nvGrpSpPr>
        <p:cNvPr id="1" name="Shape 1312"/>
        <p:cNvGrpSpPr/>
        <p:nvPr/>
      </p:nvGrpSpPr>
      <p:grpSpPr>
        <a:xfrm>
          <a:off x="0" y="0"/>
          <a:ext cx="0" cy="0"/>
          <a:chOff x="0" y="0"/>
          <a:chExt cx="0" cy="0"/>
        </a:xfrm>
      </p:grpSpPr>
      <p:sp>
        <p:nvSpPr>
          <p:cNvPr id="1313" name="Google Shape;1313;p9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14" name="Google Shape;1314;p90"/>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5" name="Google Shape;1315;p90"/>
          <p:cNvSpPr txBox="1">
            <a:spLocks noGrp="1"/>
          </p:cNvSpPr>
          <p:nvPr>
            <p:ph type="body" idx="1"/>
          </p:nvPr>
        </p:nvSpPr>
        <p:spPr>
          <a:xfrm>
            <a:off x="635003" y="1270000"/>
            <a:ext cx="2520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6" name="Google Shape;1316;p90"/>
          <p:cNvSpPr txBox="1">
            <a:spLocks noGrp="1"/>
          </p:cNvSpPr>
          <p:nvPr>
            <p:ph type="body" idx="2"/>
          </p:nvPr>
        </p:nvSpPr>
        <p:spPr>
          <a:xfrm>
            <a:off x="3434884" y="1270000"/>
            <a:ext cx="2520000" cy="3397200"/>
          </a:xfrm>
          <a:prstGeom prst="rect">
            <a:avLst/>
          </a:prstGeom>
          <a:solidFill>
            <a:schemeClr val="accent2"/>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7" name="Google Shape;1317;p90"/>
          <p:cNvSpPr txBox="1">
            <a:spLocks noGrp="1"/>
          </p:cNvSpPr>
          <p:nvPr>
            <p:ph type="body" idx="3"/>
          </p:nvPr>
        </p:nvSpPr>
        <p:spPr>
          <a:xfrm>
            <a:off x="6234765" y="1270000"/>
            <a:ext cx="2520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8" name="Google Shape;1318;p90"/>
          <p:cNvSpPr txBox="1">
            <a:spLocks noGrp="1"/>
          </p:cNvSpPr>
          <p:nvPr>
            <p:ph type="body" idx="4"/>
          </p:nvPr>
        </p:nvSpPr>
        <p:spPr>
          <a:xfrm>
            <a:off x="9034646" y="1270000"/>
            <a:ext cx="2520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9" name="Google Shape;1319;p90"/>
          <p:cNvSpPr txBox="1">
            <a:spLocks noGrp="1"/>
          </p:cNvSpPr>
          <p:nvPr>
            <p:ph type="body" idx="5"/>
          </p:nvPr>
        </p:nvSpPr>
        <p:spPr>
          <a:xfrm>
            <a:off x="635003"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0" name="Google Shape;1320;p90"/>
          <p:cNvSpPr txBox="1">
            <a:spLocks noGrp="1"/>
          </p:cNvSpPr>
          <p:nvPr>
            <p:ph type="body" idx="6"/>
          </p:nvPr>
        </p:nvSpPr>
        <p:spPr>
          <a:xfrm>
            <a:off x="3424552"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1" name="Google Shape;1321;p90"/>
          <p:cNvSpPr txBox="1">
            <a:spLocks noGrp="1"/>
          </p:cNvSpPr>
          <p:nvPr>
            <p:ph type="body" idx="7"/>
          </p:nvPr>
        </p:nvSpPr>
        <p:spPr>
          <a:xfrm>
            <a:off x="6214101"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2" name="Google Shape;1322;p90"/>
          <p:cNvSpPr txBox="1">
            <a:spLocks noGrp="1"/>
          </p:cNvSpPr>
          <p:nvPr>
            <p:ph type="body" idx="8"/>
          </p:nvPr>
        </p:nvSpPr>
        <p:spPr>
          <a:xfrm>
            <a:off x="9003650" y="4667203"/>
            <a:ext cx="2520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4"/>
              </a:buClr>
              <a:buSzPts val="1400"/>
              <a:buNone/>
              <a:defRPr sz="1400">
                <a:solidFill>
                  <a:schemeClr val="accent4"/>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lide - Title, Text, Image">
  <p:cSld name="Slide - Title, Text, Image">
    <p:spTree>
      <p:nvGrpSpPr>
        <p:cNvPr id="1" name="Shape 1323"/>
        <p:cNvGrpSpPr/>
        <p:nvPr/>
      </p:nvGrpSpPr>
      <p:grpSpPr>
        <a:xfrm>
          <a:off x="0" y="0"/>
          <a:ext cx="0" cy="0"/>
          <a:chOff x="0" y="0"/>
          <a:chExt cx="0" cy="0"/>
        </a:xfrm>
      </p:grpSpPr>
      <p:sp>
        <p:nvSpPr>
          <p:cNvPr id="1324" name="Google Shape;1324;p91"/>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325" name="Google Shape;1325;p91"/>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326" name="Google Shape;1326;p91"/>
          <p:cNvSpPr>
            <a:spLocks noGrp="1"/>
          </p:cNvSpPr>
          <p:nvPr>
            <p:ph type="pic" idx="2"/>
          </p:nvPr>
        </p:nvSpPr>
        <p:spPr>
          <a:xfrm>
            <a:off x="6046785" y="0"/>
            <a:ext cx="6159600" cy="6858000"/>
          </a:xfrm>
          <a:prstGeom prst="rect">
            <a:avLst/>
          </a:prstGeom>
          <a:solidFill>
            <a:schemeClr val="lt1"/>
          </a:solidFill>
          <a:ln>
            <a:noFill/>
          </a:ln>
        </p:spPr>
      </p:sp>
      <p:sp>
        <p:nvSpPr>
          <p:cNvPr id="1327" name="Google Shape;1327;p91"/>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8" name="Google Shape;1328;p9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29" name="Google Shape;1329;p91"/>
          <p:cNvSpPr txBox="1">
            <a:spLocks noGrp="1"/>
          </p:cNvSpPr>
          <p:nvPr>
            <p:ph type="body" idx="1"/>
          </p:nvPr>
        </p:nvSpPr>
        <p:spPr>
          <a:xfrm>
            <a:off x="650875" y="1575000"/>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30" name="Google Shape;1330;p91"/>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31" name="Google Shape;1331;p91"/>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32"/>
        <p:cNvGrpSpPr/>
        <p:nvPr/>
      </p:nvGrpSpPr>
      <p:grpSpPr>
        <a:xfrm>
          <a:off x="0" y="0"/>
          <a:ext cx="0" cy="0"/>
          <a:chOff x="0" y="0"/>
          <a:chExt cx="0" cy="0"/>
        </a:xfrm>
      </p:grpSpPr>
      <p:sp>
        <p:nvSpPr>
          <p:cNvPr id="1333" name="Google Shape;1333;p92"/>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sz="30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4" name="Google Shape;1334;p92"/>
          <p:cNvSpPr txBox="1">
            <a:spLocks noGrp="1"/>
          </p:cNvSpPr>
          <p:nvPr>
            <p:ph type="body" idx="1"/>
          </p:nvPr>
        </p:nvSpPr>
        <p:spPr>
          <a:xfrm>
            <a:off x="641349" y="1281905"/>
            <a:ext cx="10582200" cy="4379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b="0" i="0">
                <a:solidFill>
                  <a:schemeClr val="dk1"/>
                </a:solidFil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35" name="Google Shape;1335;p9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6" name="Google Shape;1336;p9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37" name="Google Shape;1337;p9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Slide - Two Column">
  <p:cSld name="5_Slide - Two Colum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0"/>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86" name="Google Shape;186;p10"/>
          <p:cNvSpPr txBox="1">
            <a:spLocks noGrp="1"/>
          </p:cNvSpPr>
          <p:nvPr>
            <p:ph type="body" idx="1"/>
          </p:nvPr>
        </p:nvSpPr>
        <p:spPr>
          <a:xfrm>
            <a:off x="650875" y="2032000"/>
            <a:ext cx="53816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10"/>
          <p:cNvSpPr txBox="1">
            <a:spLocks noGrp="1"/>
          </p:cNvSpPr>
          <p:nvPr>
            <p:ph type="body" idx="2"/>
          </p:nvPr>
        </p:nvSpPr>
        <p:spPr>
          <a:xfrm>
            <a:off x="6159500" y="2032000"/>
            <a:ext cx="5381625" cy="3683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10"/>
          <p:cNvSpPr txBox="1">
            <a:spLocks noGrp="1"/>
          </p:cNvSpPr>
          <p:nvPr>
            <p:ph type="body" idx="3"/>
          </p:nvPr>
        </p:nvSpPr>
        <p:spPr>
          <a:xfrm>
            <a:off x="643255" y="1270000"/>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10"/>
          <p:cNvSpPr txBox="1">
            <a:spLocks noGrp="1"/>
          </p:cNvSpPr>
          <p:nvPr>
            <p:ph type="body" idx="4"/>
          </p:nvPr>
        </p:nvSpPr>
        <p:spPr>
          <a:xfrm>
            <a:off x="6167755" y="1270000"/>
            <a:ext cx="3547745" cy="36085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Slide - Three Column Stats">
  <p:cSld name="1_Slide - Three Column Stats">
    <p:spTree>
      <p:nvGrpSpPr>
        <p:cNvPr id="1" name="Shape 1338"/>
        <p:cNvGrpSpPr/>
        <p:nvPr/>
      </p:nvGrpSpPr>
      <p:grpSpPr>
        <a:xfrm>
          <a:off x="0" y="0"/>
          <a:ext cx="0" cy="0"/>
          <a:chOff x="0" y="0"/>
          <a:chExt cx="0" cy="0"/>
        </a:xfrm>
      </p:grpSpPr>
      <p:sp>
        <p:nvSpPr>
          <p:cNvPr id="1339" name="Google Shape;1339;p93"/>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40" name="Google Shape;1340;p93"/>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1" name="Google Shape;1341;p93"/>
          <p:cNvSpPr txBox="1">
            <a:spLocks noGrp="1"/>
          </p:cNvSpPr>
          <p:nvPr>
            <p:ph type="body" idx="1"/>
          </p:nvPr>
        </p:nvSpPr>
        <p:spPr>
          <a:xfrm>
            <a:off x="635002" y="1270000"/>
            <a:ext cx="3456000" cy="33972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2" name="Google Shape;1342;p93"/>
          <p:cNvSpPr txBox="1">
            <a:spLocks noGrp="1"/>
          </p:cNvSpPr>
          <p:nvPr>
            <p:ph type="body" idx="2"/>
          </p:nvPr>
        </p:nvSpPr>
        <p:spPr>
          <a:xfrm>
            <a:off x="4368000" y="1270000"/>
            <a:ext cx="3456000" cy="3397200"/>
          </a:xfrm>
          <a:prstGeom prst="rect">
            <a:avLst/>
          </a:prstGeom>
          <a:solidFill>
            <a:schemeClr val="accent4"/>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3" name="Google Shape;1343;p93"/>
          <p:cNvSpPr txBox="1">
            <a:spLocks noGrp="1"/>
          </p:cNvSpPr>
          <p:nvPr>
            <p:ph type="body" idx="3"/>
          </p:nvPr>
        </p:nvSpPr>
        <p:spPr>
          <a:xfrm>
            <a:off x="8107953" y="1270000"/>
            <a:ext cx="3456000" cy="3397200"/>
          </a:xfrm>
          <a:prstGeom prst="rect">
            <a:avLst/>
          </a:prstGeom>
          <a:solidFill>
            <a:schemeClr val="accent3"/>
          </a:solidFill>
          <a:ln w="25400" cap="flat" cmpd="sng">
            <a:solidFill>
              <a:schemeClr val="dk1"/>
            </a:solidFill>
            <a:prstDash val="solid"/>
            <a:round/>
            <a:headEnd type="none" w="sm" len="sm"/>
            <a:tailEnd type="none" w="sm" len="sm"/>
          </a:ln>
        </p:spPr>
        <p:txBody>
          <a:bodyPr spcFirstLastPara="1" wrap="square" lIns="180000" tIns="180000" rIns="180000" bIns="180000" anchor="ctr"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4" name="Google Shape;1344;p93"/>
          <p:cNvSpPr txBox="1">
            <a:spLocks noGrp="1"/>
          </p:cNvSpPr>
          <p:nvPr>
            <p:ph type="body" idx="4"/>
          </p:nvPr>
        </p:nvSpPr>
        <p:spPr>
          <a:xfrm>
            <a:off x="635002"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1"/>
              </a:buClr>
              <a:buSzPts val="1400"/>
              <a:buNone/>
              <a:defRPr sz="14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5" name="Google Shape;1345;p93"/>
          <p:cNvSpPr txBox="1">
            <a:spLocks noGrp="1"/>
          </p:cNvSpPr>
          <p:nvPr>
            <p:ph type="body" idx="5"/>
          </p:nvPr>
        </p:nvSpPr>
        <p:spPr>
          <a:xfrm>
            <a:off x="4368000"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dk1"/>
              </a:buClr>
              <a:buSzPts val="1400"/>
              <a:buNone/>
              <a:defRPr sz="14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6" name="Google Shape;1346;p93"/>
          <p:cNvSpPr txBox="1">
            <a:spLocks noGrp="1"/>
          </p:cNvSpPr>
          <p:nvPr>
            <p:ph type="body" idx="6"/>
          </p:nvPr>
        </p:nvSpPr>
        <p:spPr>
          <a:xfrm>
            <a:off x="8107953" y="4667203"/>
            <a:ext cx="3456000" cy="1047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ctr" anchorCtr="0">
            <a:noAutofit/>
          </a:bodyPr>
          <a:lstStyle>
            <a:lvl1pPr marL="457200" lvl="0" indent="-228600" algn="ctr">
              <a:lnSpc>
                <a:spcPct val="90000"/>
              </a:lnSpc>
              <a:spcBef>
                <a:spcPts val="1000"/>
              </a:spcBef>
              <a:spcAft>
                <a:spcPts val="0"/>
              </a:spcAft>
              <a:buClr>
                <a:schemeClr val="accent3"/>
              </a:buClr>
              <a:buSzPts val="1400"/>
              <a:buNone/>
              <a:defRPr sz="14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Slide - Full Screen Image, Notes">
  <p:cSld name="3_Slide - Full Screen Image, Notes">
    <p:spTree>
      <p:nvGrpSpPr>
        <p:cNvPr id="1" name="Shape 1347"/>
        <p:cNvGrpSpPr/>
        <p:nvPr/>
      </p:nvGrpSpPr>
      <p:grpSpPr>
        <a:xfrm>
          <a:off x="0" y="0"/>
          <a:ext cx="0" cy="0"/>
          <a:chOff x="0" y="0"/>
          <a:chExt cx="0" cy="0"/>
        </a:xfrm>
      </p:grpSpPr>
      <p:sp>
        <p:nvSpPr>
          <p:cNvPr id="1348" name="Google Shape;1348;p94"/>
          <p:cNvSpPr>
            <a:spLocks noGrp="1"/>
          </p:cNvSpPr>
          <p:nvPr>
            <p:ph type="pic" idx="2"/>
          </p:nvPr>
        </p:nvSpPr>
        <p:spPr>
          <a:xfrm>
            <a:off x="0" y="0"/>
            <a:ext cx="12192000" cy="6858000"/>
          </a:xfrm>
          <a:prstGeom prst="rect">
            <a:avLst/>
          </a:prstGeom>
          <a:solidFill>
            <a:schemeClr val="lt1"/>
          </a:solidFill>
          <a:ln>
            <a:noFill/>
          </a:ln>
        </p:spPr>
      </p:sp>
      <p:sp>
        <p:nvSpPr>
          <p:cNvPr id="1349" name="Google Shape;1349;p94"/>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50" name="Google Shape;1350;p94"/>
          <p:cNvSpPr txBox="1">
            <a:spLocks noGrp="1"/>
          </p:cNvSpPr>
          <p:nvPr>
            <p:ph type="body" idx="1"/>
          </p:nvPr>
        </p:nvSpPr>
        <p:spPr>
          <a:xfrm>
            <a:off x="4322128" y="2560150"/>
            <a:ext cx="3547800" cy="36090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ctr">
              <a:lnSpc>
                <a:spcPct val="90000"/>
              </a:lnSpc>
              <a:spcBef>
                <a:spcPts val="1000"/>
              </a:spcBef>
              <a:spcAft>
                <a:spcPts val="0"/>
              </a:spcAft>
              <a:buClr>
                <a:schemeClr val="lt1"/>
              </a:buClr>
              <a:buSzPts val="1400"/>
              <a:buNone/>
              <a:defRPr sz="14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1" name="Google Shape;1351;p94"/>
          <p:cNvSpPr txBox="1">
            <a:spLocks noGrp="1"/>
          </p:cNvSpPr>
          <p:nvPr>
            <p:ph type="title"/>
          </p:nvPr>
        </p:nvSpPr>
        <p:spPr>
          <a:xfrm>
            <a:off x="1428750" y="3104502"/>
            <a:ext cx="9334500" cy="648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lvl1pPr lvl="0" algn="ctr">
              <a:lnSpc>
                <a:spcPct val="90000"/>
              </a:lnSpc>
              <a:spcBef>
                <a:spcPts val="0"/>
              </a:spcBef>
              <a:spcAft>
                <a:spcPts val="0"/>
              </a:spcAft>
              <a:buClr>
                <a:schemeClr val="dk1"/>
              </a:buClr>
              <a:buSzPts val="2800"/>
              <a:buFont typeface="Montserrat ExtraBold"/>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2" name="Google Shape;1352;p94"/>
          <p:cNvSpPr txBox="1">
            <a:spLocks noGrp="1"/>
          </p:cNvSpPr>
          <p:nvPr>
            <p:ph type="body" idx="3"/>
          </p:nvPr>
        </p:nvSpPr>
        <p:spPr>
          <a:xfrm>
            <a:off x="650875"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4_Slide - Title, Text, Image">
  <p:cSld name="4_Slide - Title, Text, Image">
    <p:spTree>
      <p:nvGrpSpPr>
        <p:cNvPr id="1" name="Shape 1353"/>
        <p:cNvGrpSpPr/>
        <p:nvPr/>
      </p:nvGrpSpPr>
      <p:grpSpPr>
        <a:xfrm>
          <a:off x="0" y="0"/>
          <a:ext cx="0" cy="0"/>
          <a:chOff x="0" y="0"/>
          <a:chExt cx="0" cy="0"/>
        </a:xfrm>
      </p:grpSpPr>
      <p:sp>
        <p:nvSpPr>
          <p:cNvPr id="1354" name="Google Shape;1354;p95"/>
          <p:cNvSpPr/>
          <p:nvPr/>
        </p:nvSpPr>
        <p:spPr>
          <a:xfrm>
            <a:off x="8001000" y="0"/>
            <a:ext cx="4191000" cy="6858000"/>
          </a:xfrm>
          <a:prstGeom prst="rect">
            <a:avLst/>
          </a:prstGeom>
          <a:solidFill>
            <a:schemeClr val="accent1"/>
          </a:solidFill>
          <a:ln w="12700" cap="flat" cmpd="sng">
            <a:solidFill>
              <a:srgbClr val="078AA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1355" name="Google Shape;1355;p95"/>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6" name="Google Shape;1356;p95"/>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57" name="Google Shape;1357;p95"/>
          <p:cNvSpPr txBox="1">
            <a:spLocks noGrp="1"/>
          </p:cNvSpPr>
          <p:nvPr>
            <p:ph type="body" idx="1"/>
          </p:nvPr>
        </p:nvSpPr>
        <p:spPr>
          <a:xfrm>
            <a:off x="650875" y="1587500"/>
            <a:ext cx="6429300" cy="4127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8" name="Google Shape;1358;p95"/>
          <p:cNvSpPr txBox="1">
            <a:spLocks noGrp="1"/>
          </p:cNvSpPr>
          <p:nvPr>
            <p:ph type="body" idx="2"/>
          </p:nvPr>
        </p:nvSpPr>
        <p:spPr>
          <a:xfrm>
            <a:off x="8598694" y="1587500"/>
            <a:ext cx="29955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59" name="Google Shape;1359;p95"/>
          <p:cNvPicPr preferRelativeResize="0"/>
          <p:nvPr/>
        </p:nvPicPr>
        <p:blipFill rotWithShape="1">
          <a:blip r:embed="rId2">
            <a:alphaModFix/>
          </a:blip>
          <a:srcRect/>
          <a:stretch/>
        </p:blipFill>
        <p:spPr>
          <a:xfrm>
            <a:off x="11061700" y="5981700"/>
            <a:ext cx="495300" cy="495300"/>
          </a:xfrm>
          <a:prstGeom prst="rect">
            <a:avLst/>
          </a:prstGeom>
          <a:noFill/>
          <a:ln>
            <a:noFill/>
          </a:ln>
        </p:spPr>
      </p:pic>
      <p:cxnSp>
        <p:nvCxnSpPr>
          <p:cNvPr id="1360" name="Google Shape;1360;p95"/>
          <p:cNvCxnSpPr/>
          <p:nvPr/>
        </p:nvCxnSpPr>
        <p:spPr>
          <a:xfrm>
            <a:off x="8001000" y="0"/>
            <a:ext cx="0" cy="6858000"/>
          </a:xfrm>
          <a:prstGeom prst="straightConnector1">
            <a:avLst/>
          </a:prstGeom>
          <a:noFill/>
          <a:ln w="25400" cap="flat" cmpd="sng">
            <a:solidFill>
              <a:schemeClr val="dk1"/>
            </a:solidFill>
            <a:prstDash val="solid"/>
            <a:miter lim="800000"/>
            <a:headEnd type="none" w="sm" len="sm"/>
            <a:tailEnd type="none" w="sm" len="sm"/>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5_Slide - Two Column">
  <p:cSld name="5_Slide - Two Column">
    <p:spTree>
      <p:nvGrpSpPr>
        <p:cNvPr id="1" name="Shape 1361"/>
        <p:cNvGrpSpPr/>
        <p:nvPr/>
      </p:nvGrpSpPr>
      <p:grpSpPr>
        <a:xfrm>
          <a:off x="0" y="0"/>
          <a:ext cx="0" cy="0"/>
          <a:chOff x="0" y="0"/>
          <a:chExt cx="0" cy="0"/>
        </a:xfrm>
      </p:grpSpPr>
      <p:sp>
        <p:nvSpPr>
          <p:cNvPr id="1362" name="Google Shape;1362;p96"/>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3" name="Google Shape;1363;p96"/>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64" name="Google Shape;1364;p96"/>
          <p:cNvSpPr txBox="1">
            <a:spLocks noGrp="1"/>
          </p:cNvSpPr>
          <p:nvPr>
            <p:ph type="body" idx="1"/>
          </p:nvPr>
        </p:nvSpPr>
        <p:spPr>
          <a:xfrm>
            <a:off x="650875"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5" name="Google Shape;1365;p96"/>
          <p:cNvSpPr txBox="1">
            <a:spLocks noGrp="1"/>
          </p:cNvSpPr>
          <p:nvPr>
            <p:ph type="body" idx="2"/>
          </p:nvPr>
        </p:nvSpPr>
        <p:spPr>
          <a:xfrm>
            <a:off x="6159500" y="2032000"/>
            <a:ext cx="5381700" cy="3683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6" name="Google Shape;1366;p96"/>
          <p:cNvSpPr txBox="1">
            <a:spLocks noGrp="1"/>
          </p:cNvSpPr>
          <p:nvPr>
            <p:ph type="body" idx="3"/>
          </p:nvPr>
        </p:nvSpPr>
        <p:spPr>
          <a:xfrm>
            <a:off x="6432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7" name="Google Shape;1367;p96"/>
          <p:cNvSpPr txBox="1">
            <a:spLocks noGrp="1"/>
          </p:cNvSpPr>
          <p:nvPr>
            <p:ph type="body" idx="4"/>
          </p:nvPr>
        </p:nvSpPr>
        <p:spPr>
          <a:xfrm>
            <a:off x="6167755" y="1270000"/>
            <a:ext cx="3547800" cy="3609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lvl1pPr marL="457200" lvl="0" indent="-228600" algn="l">
              <a:lnSpc>
                <a:spcPct val="90000"/>
              </a:lnSpc>
              <a:spcBef>
                <a:spcPts val="1000"/>
              </a:spcBef>
              <a:spcAft>
                <a:spcPts val="0"/>
              </a:spcAft>
              <a:buClr>
                <a:schemeClr val="accent1"/>
              </a:buClr>
              <a:buSzPts val="1400"/>
              <a:buNone/>
              <a:defRPr sz="1400">
                <a:solidFill>
                  <a:schemeClr val="accen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7_Slide - Title, Text, Image">
  <p:cSld name="7_Slide - Title, Text, Image">
    <p:spTree>
      <p:nvGrpSpPr>
        <p:cNvPr id="1" name="Shape 1368"/>
        <p:cNvGrpSpPr/>
        <p:nvPr/>
      </p:nvGrpSpPr>
      <p:grpSpPr>
        <a:xfrm>
          <a:off x="0" y="0"/>
          <a:ext cx="0" cy="0"/>
          <a:chOff x="0" y="0"/>
          <a:chExt cx="0" cy="0"/>
        </a:xfrm>
      </p:grpSpPr>
      <p:sp>
        <p:nvSpPr>
          <p:cNvPr id="1369" name="Google Shape;1369;p97"/>
          <p:cNvSpPr>
            <a:spLocks noGrp="1"/>
          </p:cNvSpPr>
          <p:nvPr>
            <p:ph type="pic" idx="2"/>
          </p:nvPr>
        </p:nvSpPr>
        <p:spPr>
          <a:xfrm>
            <a:off x="6046786" y="0"/>
            <a:ext cx="6159600" cy="6858000"/>
          </a:xfrm>
          <a:prstGeom prst="rect">
            <a:avLst/>
          </a:prstGeom>
          <a:solidFill>
            <a:schemeClr val="accent1"/>
          </a:solidFill>
          <a:ln>
            <a:noFill/>
          </a:ln>
        </p:spPr>
      </p:sp>
      <p:sp>
        <p:nvSpPr>
          <p:cNvPr id="1370" name="Google Shape;1370;p97"/>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1" name="Google Shape;1371;p97"/>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72" name="Google Shape;1372;p97"/>
          <p:cNvSpPr txBox="1">
            <a:spLocks noGrp="1"/>
          </p:cNvSpPr>
          <p:nvPr>
            <p:ph type="body" idx="1"/>
          </p:nvPr>
        </p:nvSpPr>
        <p:spPr>
          <a:xfrm>
            <a:off x="650875" y="1564609"/>
            <a:ext cx="4587900" cy="4140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3" name="Google Shape;1373;p97"/>
          <p:cNvSpPr txBox="1">
            <a:spLocks noGrp="1"/>
          </p:cNvSpPr>
          <p:nvPr>
            <p:ph type="body" idx="3"/>
          </p:nvPr>
        </p:nvSpPr>
        <p:spPr>
          <a:xfrm>
            <a:off x="6818313" y="1587500"/>
            <a:ext cx="4587900" cy="3683100"/>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Clr>
                <a:schemeClr val="lt1"/>
              </a:buClr>
              <a:buSzPts val="3200"/>
              <a:buNone/>
              <a:defRPr sz="3200">
                <a:solidFill>
                  <a:schemeClr val="lt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74" name="Google Shape;1374;p97"/>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pic>
        <p:nvPicPr>
          <p:cNvPr id="1375" name="Google Shape;1375;p97"/>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376" name="Google Shape;1376;p97"/>
          <p:cNvSpPr txBox="1">
            <a:spLocks noGrp="1"/>
          </p:cNvSpPr>
          <p:nvPr>
            <p:ph type="body" idx="4"/>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377"/>
        <p:cNvGrpSpPr/>
        <p:nvPr/>
      </p:nvGrpSpPr>
      <p:grpSpPr>
        <a:xfrm>
          <a:off x="0" y="0"/>
          <a:ext cx="0" cy="0"/>
          <a:chOff x="0" y="0"/>
          <a:chExt cx="0" cy="0"/>
        </a:xfrm>
      </p:grpSpPr>
      <p:sp>
        <p:nvSpPr>
          <p:cNvPr id="1378" name="Google Shape;1378;p98"/>
          <p:cNvSpPr txBox="1">
            <a:spLocks noGrp="1"/>
          </p:cNvSpPr>
          <p:nvPr>
            <p:ph type="body" idx="1"/>
          </p:nvPr>
        </p:nvSpPr>
        <p:spPr>
          <a:xfrm>
            <a:off x="720000" y="545200"/>
            <a:ext cx="0" cy="1800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1000"/>
              </a:spcBef>
              <a:spcAft>
                <a:spcPts val="0"/>
              </a:spcAft>
              <a:buSzPts val="2800"/>
              <a:buNone/>
              <a:defRPr sz="1300" cap="none">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None/>
              <a:defRPr sz="1200" cap="none">
                <a:solidFill>
                  <a:schemeClr val="accent3"/>
                </a:solidFill>
              </a:defRPr>
            </a:lvl2pPr>
            <a:lvl3pPr marL="1371600" lvl="2" indent="-228600" algn="l">
              <a:lnSpc>
                <a:spcPct val="90000"/>
              </a:lnSpc>
              <a:spcBef>
                <a:spcPts val="500"/>
              </a:spcBef>
              <a:spcAft>
                <a:spcPts val="0"/>
              </a:spcAft>
              <a:buSzPts val="2000"/>
              <a:buNone/>
              <a:defRPr sz="1200" cap="none">
                <a:solidFill>
                  <a:schemeClr val="accent3"/>
                </a:solidFill>
              </a:defRPr>
            </a:lvl3pPr>
            <a:lvl4pPr marL="1828800" lvl="3" indent="-228600" algn="l">
              <a:lnSpc>
                <a:spcPct val="90000"/>
              </a:lnSpc>
              <a:spcBef>
                <a:spcPts val="500"/>
              </a:spcBef>
              <a:spcAft>
                <a:spcPts val="0"/>
              </a:spcAft>
              <a:buSzPts val="1800"/>
              <a:buNone/>
              <a:defRPr sz="1200" cap="none">
                <a:solidFill>
                  <a:schemeClr val="accent3"/>
                </a:solidFill>
              </a:defRPr>
            </a:lvl4pPr>
            <a:lvl5pPr marL="2286000" lvl="4" indent="-228600" algn="l">
              <a:lnSpc>
                <a:spcPct val="90000"/>
              </a:lnSpc>
              <a:spcBef>
                <a:spcPts val="500"/>
              </a:spcBef>
              <a:spcAft>
                <a:spcPts val="0"/>
              </a:spcAft>
              <a:buSzPts val="1800"/>
              <a:buNone/>
              <a:defRPr sz="1200" cap="none">
                <a:solidFill>
                  <a:schemeClr val="accent3"/>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79" name="Google Shape;1379;p98"/>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0" name="Google Shape;1380;p9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_Slide - Title, Text, Image">
  <p:cSld name="6_Slide - Title, Text, Image">
    <p:spTree>
      <p:nvGrpSpPr>
        <p:cNvPr id="1" name="Shape 1381"/>
        <p:cNvGrpSpPr/>
        <p:nvPr/>
      </p:nvGrpSpPr>
      <p:grpSpPr>
        <a:xfrm>
          <a:off x="0" y="0"/>
          <a:ext cx="0" cy="0"/>
          <a:chOff x="0" y="0"/>
          <a:chExt cx="0" cy="0"/>
        </a:xfrm>
      </p:grpSpPr>
      <p:sp>
        <p:nvSpPr>
          <p:cNvPr id="1382" name="Google Shape;1382;p99"/>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383" name="Google Shape;1383;p99"/>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384" name="Google Shape;1384;p99"/>
          <p:cNvSpPr>
            <a:spLocks noGrp="1"/>
          </p:cNvSpPr>
          <p:nvPr>
            <p:ph type="pic" idx="2"/>
          </p:nvPr>
        </p:nvSpPr>
        <p:spPr>
          <a:xfrm>
            <a:off x="6046785" y="0"/>
            <a:ext cx="6159600" cy="6858000"/>
          </a:xfrm>
          <a:prstGeom prst="rect">
            <a:avLst/>
          </a:prstGeom>
          <a:solidFill>
            <a:schemeClr val="lt1"/>
          </a:solidFill>
          <a:ln>
            <a:noFill/>
          </a:ln>
        </p:spPr>
      </p:sp>
      <p:sp>
        <p:nvSpPr>
          <p:cNvPr id="1385" name="Google Shape;1385;p99"/>
          <p:cNvSpPr txBox="1">
            <a:spLocks noGrp="1"/>
          </p:cNvSpPr>
          <p:nvPr>
            <p:ph type="title"/>
          </p:nvPr>
        </p:nvSpPr>
        <p:spPr>
          <a:xfrm>
            <a:off x="650875" y="381000"/>
            <a:ext cx="45879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6" name="Google Shape;1386;p9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387" name="Google Shape;1387;p99"/>
          <p:cNvSpPr txBox="1">
            <a:spLocks noGrp="1"/>
          </p:cNvSpPr>
          <p:nvPr>
            <p:ph type="body" idx="1"/>
          </p:nvPr>
        </p:nvSpPr>
        <p:spPr>
          <a:xfrm>
            <a:off x="650875" y="1270000"/>
            <a:ext cx="4587900" cy="4445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88" name="Google Shape;1388;p99"/>
          <p:cNvCxnSpPr/>
          <p:nvPr/>
        </p:nvCxnSpPr>
        <p:spPr>
          <a:xfrm>
            <a:off x="6032500" y="0"/>
            <a:ext cx="0" cy="6858000"/>
          </a:xfrm>
          <a:prstGeom prst="straightConnector1">
            <a:avLst/>
          </a:prstGeom>
          <a:noFill/>
          <a:ln w="25400" cap="flat" cmpd="sng">
            <a:solidFill>
              <a:schemeClr val="dk1"/>
            </a:solidFill>
            <a:prstDash val="solid"/>
            <a:miter lim="800000"/>
            <a:headEnd type="none" w="sm" len="sm"/>
            <a:tailEnd type="none" w="sm" len="sm"/>
          </a:ln>
        </p:spPr>
      </p:cxnSp>
      <p:sp>
        <p:nvSpPr>
          <p:cNvPr id="1389" name="Google Shape;1389;p99"/>
          <p:cNvSpPr txBox="1">
            <a:spLocks noGrp="1"/>
          </p:cNvSpPr>
          <p:nvPr>
            <p:ph type="body" idx="3"/>
          </p:nvPr>
        </p:nvSpPr>
        <p:spPr>
          <a:xfrm>
            <a:off x="6433343" y="6105525"/>
            <a:ext cx="36354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 pictures">
  <p:cSld name="3 pictures">
    <p:spTree>
      <p:nvGrpSpPr>
        <p:cNvPr id="1" name="Shape 1390"/>
        <p:cNvGrpSpPr/>
        <p:nvPr/>
      </p:nvGrpSpPr>
      <p:grpSpPr>
        <a:xfrm>
          <a:off x="0" y="0"/>
          <a:ext cx="0" cy="0"/>
          <a:chOff x="0" y="0"/>
          <a:chExt cx="0" cy="0"/>
        </a:xfrm>
      </p:grpSpPr>
      <p:sp>
        <p:nvSpPr>
          <p:cNvPr id="1391" name="Google Shape;1391;p100"/>
          <p:cNvSpPr txBox="1">
            <a:spLocks noGrp="1"/>
          </p:cNvSpPr>
          <p:nvPr>
            <p:ph type="body" idx="1"/>
          </p:nvPr>
        </p:nvSpPr>
        <p:spPr>
          <a:xfrm>
            <a:off x="720001"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b="0">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92" name="Google Shape;1392;p100"/>
          <p:cNvSpPr txBox="1">
            <a:spLocks noGrp="1"/>
          </p:cNvSpPr>
          <p:nvPr>
            <p:ph type="body" idx="2"/>
          </p:nvPr>
        </p:nvSpPr>
        <p:spPr>
          <a:xfrm>
            <a:off x="4361564"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93" name="Google Shape;1393;p100"/>
          <p:cNvSpPr txBox="1">
            <a:spLocks noGrp="1"/>
          </p:cNvSpPr>
          <p:nvPr>
            <p:ph type="body" idx="3"/>
          </p:nvPr>
        </p:nvSpPr>
        <p:spPr>
          <a:xfrm>
            <a:off x="8003510" y="4751293"/>
            <a:ext cx="3394800" cy="9234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solidFill>
                  <a:schemeClr val="accent3"/>
                </a:solidFill>
                <a:latin typeface="Arial"/>
                <a:ea typeface="Arial"/>
                <a:cs typeface="Arial"/>
                <a:sym typeface="Arial"/>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sz="13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94" name="Google Shape;1394;p100"/>
          <p:cNvSpPr>
            <a:spLocks noGrp="1"/>
          </p:cNvSpPr>
          <p:nvPr>
            <p:ph type="pic" idx="4"/>
          </p:nvPr>
        </p:nvSpPr>
        <p:spPr>
          <a:xfrm>
            <a:off x="717549" y="2209798"/>
            <a:ext cx="3468900" cy="2437500"/>
          </a:xfrm>
          <a:prstGeom prst="rect">
            <a:avLst/>
          </a:prstGeom>
          <a:solidFill>
            <a:srgbClr val="F2F2F2"/>
          </a:solidFill>
          <a:ln>
            <a:noFill/>
          </a:ln>
        </p:spPr>
      </p:sp>
      <p:sp>
        <p:nvSpPr>
          <p:cNvPr id="1395" name="Google Shape;1395;p100"/>
          <p:cNvSpPr>
            <a:spLocks noGrp="1"/>
          </p:cNvSpPr>
          <p:nvPr>
            <p:ph type="pic" idx="5"/>
          </p:nvPr>
        </p:nvSpPr>
        <p:spPr>
          <a:xfrm>
            <a:off x="4361564" y="2209798"/>
            <a:ext cx="3468900" cy="2437500"/>
          </a:xfrm>
          <a:prstGeom prst="rect">
            <a:avLst/>
          </a:prstGeom>
          <a:solidFill>
            <a:srgbClr val="F2F2F2"/>
          </a:solidFill>
          <a:ln>
            <a:noFill/>
          </a:ln>
        </p:spPr>
      </p:sp>
      <p:sp>
        <p:nvSpPr>
          <p:cNvPr id="1396" name="Google Shape;1396;p100"/>
          <p:cNvSpPr>
            <a:spLocks noGrp="1"/>
          </p:cNvSpPr>
          <p:nvPr>
            <p:ph type="pic" idx="6"/>
          </p:nvPr>
        </p:nvSpPr>
        <p:spPr>
          <a:xfrm>
            <a:off x="8003510" y="2209798"/>
            <a:ext cx="3468900" cy="2437500"/>
          </a:xfrm>
          <a:prstGeom prst="rect">
            <a:avLst/>
          </a:prstGeom>
          <a:solidFill>
            <a:srgbClr val="F2F2F2"/>
          </a:solidFill>
          <a:ln>
            <a:noFill/>
          </a:ln>
        </p:spPr>
      </p:sp>
      <p:sp>
        <p:nvSpPr>
          <p:cNvPr id="1397" name="Google Shape;1397;p100"/>
          <p:cNvSpPr txBox="1">
            <a:spLocks noGrp="1"/>
          </p:cNvSpPr>
          <p:nvPr>
            <p:ph type="body" idx="7"/>
          </p:nvPr>
        </p:nvSpPr>
        <p:spPr>
          <a:xfrm>
            <a:off x="720000" y="545200"/>
            <a:ext cx="0" cy="1800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1000"/>
              </a:spcBef>
              <a:spcAft>
                <a:spcPts val="0"/>
              </a:spcAft>
              <a:buSzPts val="2800"/>
              <a:buNone/>
              <a:defRPr sz="1300" cap="none">
                <a:solidFill>
                  <a:schemeClr val="accent3"/>
                </a:solidFill>
                <a:latin typeface="Arial"/>
                <a:ea typeface="Arial"/>
                <a:cs typeface="Arial"/>
                <a:sym typeface="Arial"/>
              </a:defRPr>
            </a:lvl1pPr>
            <a:lvl2pPr marL="914400" lvl="1" indent="-228600" algn="l">
              <a:lnSpc>
                <a:spcPct val="90000"/>
              </a:lnSpc>
              <a:spcBef>
                <a:spcPts val="500"/>
              </a:spcBef>
              <a:spcAft>
                <a:spcPts val="0"/>
              </a:spcAft>
              <a:buSzPts val="2400"/>
              <a:buNone/>
              <a:defRPr sz="1200" cap="none">
                <a:solidFill>
                  <a:schemeClr val="accent3"/>
                </a:solidFill>
              </a:defRPr>
            </a:lvl2pPr>
            <a:lvl3pPr marL="1371600" lvl="2" indent="-228600" algn="l">
              <a:lnSpc>
                <a:spcPct val="90000"/>
              </a:lnSpc>
              <a:spcBef>
                <a:spcPts val="500"/>
              </a:spcBef>
              <a:spcAft>
                <a:spcPts val="0"/>
              </a:spcAft>
              <a:buSzPts val="2000"/>
              <a:buNone/>
              <a:defRPr sz="1200" cap="none">
                <a:solidFill>
                  <a:schemeClr val="accent3"/>
                </a:solidFill>
              </a:defRPr>
            </a:lvl3pPr>
            <a:lvl4pPr marL="1828800" lvl="3" indent="-228600" algn="l">
              <a:lnSpc>
                <a:spcPct val="90000"/>
              </a:lnSpc>
              <a:spcBef>
                <a:spcPts val="500"/>
              </a:spcBef>
              <a:spcAft>
                <a:spcPts val="0"/>
              </a:spcAft>
              <a:buSzPts val="1800"/>
              <a:buNone/>
              <a:defRPr sz="1200" cap="none">
                <a:solidFill>
                  <a:schemeClr val="accent3"/>
                </a:solidFill>
              </a:defRPr>
            </a:lvl4pPr>
            <a:lvl5pPr marL="2286000" lvl="4" indent="-228600" algn="l">
              <a:lnSpc>
                <a:spcPct val="90000"/>
              </a:lnSpc>
              <a:spcBef>
                <a:spcPts val="500"/>
              </a:spcBef>
              <a:spcAft>
                <a:spcPts val="0"/>
              </a:spcAft>
              <a:buSzPts val="1800"/>
              <a:buNone/>
              <a:defRPr sz="1200" cap="none">
                <a:solidFill>
                  <a:schemeClr val="accent3"/>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398" name="Google Shape;1398;p100"/>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9" name="Google Shape;1399;p10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lide - Title and Text">
  <p:cSld name="Slide - Title and Text">
    <p:spTree>
      <p:nvGrpSpPr>
        <p:cNvPr id="1" name="Shape 1400"/>
        <p:cNvGrpSpPr/>
        <p:nvPr/>
      </p:nvGrpSpPr>
      <p:grpSpPr>
        <a:xfrm>
          <a:off x="0" y="0"/>
          <a:ext cx="0" cy="0"/>
          <a:chOff x="0" y="0"/>
          <a:chExt cx="0" cy="0"/>
        </a:xfrm>
      </p:grpSpPr>
      <p:sp>
        <p:nvSpPr>
          <p:cNvPr id="1401" name="Google Shape;1401;p101"/>
          <p:cNvSpPr txBox="1">
            <a:spLocks noGrp="1"/>
          </p:cNvSpPr>
          <p:nvPr>
            <p:ph type="title"/>
          </p:nvPr>
        </p:nvSpPr>
        <p:spPr>
          <a:xfrm>
            <a:off x="650875" y="381000"/>
            <a:ext cx="8636100" cy="475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200"/>
              <a:buFont typeface="Montserrat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2" name="Google Shape;1402;p101"/>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sp>
        <p:nvSpPr>
          <p:cNvPr id="1403" name="Google Shape;1403;p101"/>
          <p:cNvSpPr txBox="1">
            <a:spLocks noGrp="1"/>
          </p:cNvSpPr>
          <p:nvPr>
            <p:ph type="body" idx="1"/>
          </p:nvPr>
        </p:nvSpPr>
        <p:spPr>
          <a:xfrm>
            <a:off x="650875" y="1270000"/>
            <a:ext cx="10112400" cy="44451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400"/>
              <a:buNone/>
              <a:defRPr sz="1400"/>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Title Slide - Image Background">
  <p:cSld name="1_Title Slide - Image Background">
    <p:bg>
      <p:bgPr>
        <a:solidFill>
          <a:schemeClr val="accent1"/>
        </a:solidFill>
        <a:effectLst/>
      </p:bgPr>
    </p:bg>
    <p:spTree>
      <p:nvGrpSpPr>
        <p:cNvPr id="1" name="Shape 1404"/>
        <p:cNvGrpSpPr/>
        <p:nvPr/>
      </p:nvGrpSpPr>
      <p:grpSpPr>
        <a:xfrm>
          <a:off x="0" y="0"/>
          <a:ext cx="0" cy="0"/>
          <a:chOff x="0" y="0"/>
          <a:chExt cx="0" cy="0"/>
        </a:xfrm>
      </p:grpSpPr>
      <p:sp>
        <p:nvSpPr>
          <p:cNvPr id="1405" name="Google Shape;1405;p102"/>
          <p:cNvSpPr/>
          <p:nvPr/>
        </p:nvSpPr>
        <p:spPr>
          <a:xfrm>
            <a:off x="11061700" y="5981700"/>
            <a:ext cx="495300" cy="495300"/>
          </a:xfrm>
          <a:prstGeom prst="rect">
            <a:avLst/>
          </a:prstGeom>
          <a:solidFill>
            <a:schemeClr val="dk1"/>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406" name="Google Shape;1406;p102"/>
          <p:cNvPicPr preferRelativeResize="0"/>
          <p:nvPr/>
        </p:nvPicPr>
        <p:blipFill rotWithShape="1">
          <a:blip r:embed="rId2">
            <a:alphaModFix/>
          </a:blip>
          <a:srcRect/>
          <a:stretch/>
        </p:blipFill>
        <p:spPr>
          <a:xfrm>
            <a:off x="11061700" y="5981700"/>
            <a:ext cx="495300" cy="495300"/>
          </a:xfrm>
          <a:prstGeom prst="rect">
            <a:avLst/>
          </a:prstGeom>
          <a:noFill/>
          <a:ln>
            <a:noFill/>
          </a:ln>
        </p:spPr>
      </p:pic>
      <p:sp>
        <p:nvSpPr>
          <p:cNvPr id="1407" name="Google Shape;1407;p102"/>
          <p:cNvSpPr>
            <a:spLocks noGrp="1"/>
          </p:cNvSpPr>
          <p:nvPr>
            <p:ph type="pic" idx="2"/>
          </p:nvPr>
        </p:nvSpPr>
        <p:spPr>
          <a:xfrm>
            <a:off x="8001000" y="0"/>
            <a:ext cx="4214700" cy="6858000"/>
          </a:xfrm>
          <a:prstGeom prst="rect">
            <a:avLst/>
          </a:prstGeom>
          <a:solidFill>
            <a:schemeClr val="lt1"/>
          </a:solidFill>
          <a:ln>
            <a:noFill/>
          </a:ln>
        </p:spPr>
      </p:sp>
      <p:sp>
        <p:nvSpPr>
          <p:cNvPr id="1408" name="Google Shape;1408;p102"/>
          <p:cNvSpPr txBox="1">
            <a:spLocks noGrp="1"/>
          </p:cNvSpPr>
          <p:nvPr>
            <p:ph type="title"/>
          </p:nvPr>
        </p:nvSpPr>
        <p:spPr>
          <a:xfrm>
            <a:off x="650875" y="2041525"/>
            <a:ext cx="6302400" cy="22161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600"/>
              <a:buFont typeface="Montserrat ExtraBold"/>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9" name="Google Shape;1409;p102"/>
          <p:cNvSpPr txBox="1">
            <a:spLocks noGrp="1"/>
          </p:cNvSpPr>
          <p:nvPr>
            <p:ph type="body" idx="1"/>
          </p:nvPr>
        </p:nvSpPr>
        <p:spPr>
          <a:xfrm>
            <a:off x="650875" y="4640725"/>
            <a:ext cx="4492500" cy="4551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0" name="Google Shape;1410;p102"/>
          <p:cNvSpPr txBox="1">
            <a:spLocks noGrp="1"/>
          </p:cNvSpPr>
          <p:nvPr>
            <p:ph type="body" idx="3"/>
          </p:nvPr>
        </p:nvSpPr>
        <p:spPr>
          <a:xfrm>
            <a:off x="650875" y="5295900"/>
            <a:ext cx="4492500" cy="247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latin typeface="Montserrat ExtraBold"/>
                <a:ea typeface="Montserrat ExtraBold"/>
                <a:cs typeface="Montserrat ExtraBold"/>
                <a:sym typeface="Montserrat ExtraBold"/>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1" name="Google Shape;1411;p102"/>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cxnSp>
        <p:nvCxnSpPr>
          <p:cNvPr id="1412" name="Google Shape;1412;p102"/>
          <p:cNvCxnSpPr/>
          <p:nvPr/>
        </p:nvCxnSpPr>
        <p:spPr>
          <a:xfrm>
            <a:off x="8001000" y="0"/>
            <a:ext cx="0" cy="6858000"/>
          </a:xfrm>
          <a:prstGeom prst="straightConnector1">
            <a:avLst/>
          </a:prstGeom>
          <a:noFill/>
          <a:ln w="34925" cap="flat" cmpd="sng">
            <a:solidFill>
              <a:schemeClr val="dk1"/>
            </a:solidFill>
            <a:prstDash val="solid"/>
            <a:miter lim="800000"/>
            <a:headEnd type="none" w="sm" len="sm"/>
            <a:tailEnd type="none" w="sm" len="sm"/>
          </a:ln>
        </p:spPr>
      </p:cxnSp>
      <p:sp>
        <p:nvSpPr>
          <p:cNvPr id="1413" name="Google Shape;1413;p102"/>
          <p:cNvSpPr txBox="1">
            <a:spLocks noGrp="1"/>
          </p:cNvSpPr>
          <p:nvPr>
            <p:ph type="body" idx="4"/>
          </p:nvPr>
        </p:nvSpPr>
        <p:spPr>
          <a:xfrm>
            <a:off x="8243309" y="6105525"/>
            <a:ext cx="2520000" cy="2478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800"/>
              <a:buNone/>
              <a:defRPr sz="800">
                <a:solidFill>
                  <a:schemeClr val="lt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theme" Target="../theme/theme2.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1.xml"/><Relationship Id="rId21" Type="http://schemas.openxmlformats.org/officeDocument/2006/relationships/slideLayout" Target="../slideLayouts/slideLayout106.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63" Type="http://schemas.openxmlformats.org/officeDocument/2006/relationships/slideLayout" Target="../slideLayouts/slideLayout148.xml"/><Relationship Id="rId68" Type="http://schemas.openxmlformats.org/officeDocument/2006/relationships/slideLayout" Target="../slideLayouts/slideLayout153.xml"/><Relationship Id="rId7" Type="http://schemas.openxmlformats.org/officeDocument/2006/relationships/slideLayout" Target="../slideLayouts/slideLayout92.xml"/><Relationship Id="rId71" Type="http://schemas.openxmlformats.org/officeDocument/2006/relationships/theme" Target="../theme/theme3.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3" Type="http://schemas.openxmlformats.org/officeDocument/2006/relationships/slideLayout" Target="../slideLayouts/slideLayout138.xml"/><Relationship Id="rId58" Type="http://schemas.openxmlformats.org/officeDocument/2006/relationships/slideLayout" Target="../slideLayouts/slideLayout143.xml"/><Relationship Id="rId66" Type="http://schemas.openxmlformats.org/officeDocument/2006/relationships/slideLayout" Target="../slideLayouts/slideLayout151.xml"/><Relationship Id="rId5" Type="http://schemas.openxmlformats.org/officeDocument/2006/relationships/slideLayout" Target="../slideLayouts/slideLayout90.xml"/><Relationship Id="rId61" Type="http://schemas.openxmlformats.org/officeDocument/2006/relationships/slideLayout" Target="../slideLayouts/slideLayout146.xml"/><Relationship Id="rId19" Type="http://schemas.openxmlformats.org/officeDocument/2006/relationships/slideLayout" Target="../slideLayouts/slideLayout10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56" Type="http://schemas.openxmlformats.org/officeDocument/2006/relationships/slideLayout" Target="../slideLayouts/slideLayout141.xml"/><Relationship Id="rId64" Type="http://schemas.openxmlformats.org/officeDocument/2006/relationships/slideLayout" Target="../slideLayouts/slideLayout149.xml"/><Relationship Id="rId69" Type="http://schemas.openxmlformats.org/officeDocument/2006/relationships/slideLayout" Target="../slideLayouts/slideLayout154.xml"/><Relationship Id="rId8" Type="http://schemas.openxmlformats.org/officeDocument/2006/relationships/slideLayout" Target="../slideLayouts/slideLayout93.xml"/><Relationship Id="rId51" Type="http://schemas.openxmlformats.org/officeDocument/2006/relationships/slideLayout" Target="../slideLayouts/slideLayout136.xml"/><Relationship Id="rId72" Type="http://schemas.openxmlformats.org/officeDocument/2006/relationships/image" Target="../media/image1.png"/><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59" Type="http://schemas.openxmlformats.org/officeDocument/2006/relationships/slideLayout" Target="../slideLayouts/slideLayout144.xml"/><Relationship Id="rId67" Type="http://schemas.openxmlformats.org/officeDocument/2006/relationships/slideLayout" Target="../slideLayouts/slideLayout152.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54" Type="http://schemas.openxmlformats.org/officeDocument/2006/relationships/slideLayout" Target="../slideLayouts/slideLayout139.xml"/><Relationship Id="rId62" Type="http://schemas.openxmlformats.org/officeDocument/2006/relationships/slideLayout" Target="../slideLayouts/slideLayout147.xml"/><Relationship Id="rId70" Type="http://schemas.openxmlformats.org/officeDocument/2006/relationships/slideLayout" Target="../slideLayouts/slideLayout15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57" Type="http://schemas.openxmlformats.org/officeDocument/2006/relationships/slideLayout" Target="../slideLayouts/slideLayout142.xml"/><Relationship Id="rId10" Type="http://schemas.openxmlformats.org/officeDocument/2006/relationships/slideLayout" Target="../slideLayouts/slideLayout95.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52" Type="http://schemas.openxmlformats.org/officeDocument/2006/relationships/slideLayout" Target="../slideLayouts/slideLayout137.xml"/><Relationship Id="rId60" Type="http://schemas.openxmlformats.org/officeDocument/2006/relationships/slideLayout" Target="../slideLayouts/slideLayout145.xml"/><Relationship Id="rId65" Type="http://schemas.openxmlformats.org/officeDocument/2006/relationships/slideLayout" Target="../slideLayouts/slideLayout150.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9" Type="http://schemas.openxmlformats.org/officeDocument/2006/relationships/slideLayout" Target="../slideLayouts/slideLayout124.xml"/><Relationship Id="rId34" Type="http://schemas.openxmlformats.org/officeDocument/2006/relationships/slideLayout" Target="../slideLayouts/slideLayout119.xml"/><Relationship Id="rId50" Type="http://schemas.openxmlformats.org/officeDocument/2006/relationships/slideLayout" Target="../slideLayouts/slideLayout135.xml"/><Relationship Id="rId55" Type="http://schemas.openxmlformats.org/officeDocument/2006/relationships/slideLayout" Target="../slideLayouts/slideLayout14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81.xml"/><Relationship Id="rId21" Type="http://schemas.openxmlformats.org/officeDocument/2006/relationships/slideLayout" Target="../slideLayouts/slideLayout176.xml"/><Relationship Id="rId42" Type="http://schemas.openxmlformats.org/officeDocument/2006/relationships/slideLayout" Target="../slideLayouts/slideLayout197.xml"/><Relationship Id="rId47" Type="http://schemas.openxmlformats.org/officeDocument/2006/relationships/slideLayout" Target="../slideLayouts/slideLayout202.xml"/><Relationship Id="rId63" Type="http://schemas.openxmlformats.org/officeDocument/2006/relationships/slideLayout" Target="../slideLayouts/slideLayout218.xml"/><Relationship Id="rId68" Type="http://schemas.openxmlformats.org/officeDocument/2006/relationships/slideLayout" Target="../slideLayouts/slideLayout223.xml"/><Relationship Id="rId7" Type="http://schemas.openxmlformats.org/officeDocument/2006/relationships/slideLayout" Target="../slideLayouts/slideLayout162.xml"/><Relationship Id="rId71" Type="http://schemas.openxmlformats.org/officeDocument/2006/relationships/theme" Target="../theme/theme4.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9" Type="http://schemas.openxmlformats.org/officeDocument/2006/relationships/slideLayout" Target="../slideLayouts/slideLayout184.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40" Type="http://schemas.openxmlformats.org/officeDocument/2006/relationships/slideLayout" Target="../slideLayouts/slideLayout195.xml"/><Relationship Id="rId45" Type="http://schemas.openxmlformats.org/officeDocument/2006/relationships/slideLayout" Target="../slideLayouts/slideLayout200.xml"/><Relationship Id="rId53" Type="http://schemas.openxmlformats.org/officeDocument/2006/relationships/slideLayout" Target="../slideLayouts/slideLayout208.xml"/><Relationship Id="rId58" Type="http://schemas.openxmlformats.org/officeDocument/2006/relationships/slideLayout" Target="../slideLayouts/slideLayout213.xml"/><Relationship Id="rId66" Type="http://schemas.openxmlformats.org/officeDocument/2006/relationships/slideLayout" Target="../slideLayouts/slideLayout221.xml"/><Relationship Id="rId5" Type="http://schemas.openxmlformats.org/officeDocument/2006/relationships/slideLayout" Target="../slideLayouts/slideLayout160.xml"/><Relationship Id="rId61" Type="http://schemas.openxmlformats.org/officeDocument/2006/relationships/slideLayout" Target="../slideLayouts/slideLayout216.xml"/><Relationship Id="rId19" Type="http://schemas.openxmlformats.org/officeDocument/2006/relationships/slideLayout" Target="../slideLayouts/slideLayout17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43" Type="http://schemas.openxmlformats.org/officeDocument/2006/relationships/slideLayout" Target="../slideLayouts/slideLayout198.xml"/><Relationship Id="rId48" Type="http://schemas.openxmlformats.org/officeDocument/2006/relationships/slideLayout" Target="../slideLayouts/slideLayout203.xml"/><Relationship Id="rId56" Type="http://schemas.openxmlformats.org/officeDocument/2006/relationships/slideLayout" Target="../slideLayouts/slideLayout211.xml"/><Relationship Id="rId64" Type="http://schemas.openxmlformats.org/officeDocument/2006/relationships/slideLayout" Target="../slideLayouts/slideLayout219.xml"/><Relationship Id="rId69" Type="http://schemas.openxmlformats.org/officeDocument/2006/relationships/slideLayout" Target="../slideLayouts/slideLayout224.xml"/><Relationship Id="rId8" Type="http://schemas.openxmlformats.org/officeDocument/2006/relationships/slideLayout" Target="../slideLayouts/slideLayout163.xml"/><Relationship Id="rId51" Type="http://schemas.openxmlformats.org/officeDocument/2006/relationships/slideLayout" Target="../slideLayouts/slideLayout206.xml"/><Relationship Id="rId72" Type="http://schemas.openxmlformats.org/officeDocument/2006/relationships/image" Target="../media/image1.png"/><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 Id="rId46" Type="http://schemas.openxmlformats.org/officeDocument/2006/relationships/slideLayout" Target="../slideLayouts/slideLayout201.xml"/><Relationship Id="rId59" Type="http://schemas.openxmlformats.org/officeDocument/2006/relationships/slideLayout" Target="../slideLayouts/slideLayout214.xml"/><Relationship Id="rId67" Type="http://schemas.openxmlformats.org/officeDocument/2006/relationships/slideLayout" Target="../slideLayouts/slideLayout222.xml"/><Relationship Id="rId20" Type="http://schemas.openxmlformats.org/officeDocument/2006/relationships/slideLayout" Target="../slideLayouts/slideLayout175.xml"/><Relationship Id="rId41" Type="http://schemas.openxmlformats.org/officeDocument/2006/relationships/slideLayout" Target="../slideLayouts/slideLayout196.xml"/><Relationship Id="rId54" Type="http://schemas.openxmlformats.org/officeDocument/2006/relationships/slideLayout" Target="../slideLayouts/slideLayout209.xml"/><Relationship Id="rId62" Type="http://schemas.openxmlformats.org/officeDocument/2006/relationships/slideLayout" Target="../slideLayouts/slideLayout217.xml"/><Relationship Id="rId70" Type="http://schemas.openxmlformats.org/officeDocument/2006/relationships/slideLayout" Target="../slideLayouts/slideLayout22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49" Type="http://schemas.openxmlformats.org/officeDocument/2006/relationships/slideLayout" Target="../slideLayouts/slideLayout204.xml"/><Relationship Id="rId57" Type="http://schemas.openxmlformats.org/officeDocument/2006/relationships/slideLayout" Target="../slideLayouts/slideLayout212.xml"/><Relationship Id="rId10" Type="http://schemas.openxmlformats.org/officeDocument/2006/relationships/slideLayout" Target="../slideLayouts/slideLayout165.xml"/><Relationship Id="rId31" Type="http://schemas.openxmlformats.org/officeDocument/2006/relationships/slideLayout" Target="../slideLayouts/slideLayout186.xml"/><Relationship Id="rId44" Type="http://schemas.openxmlformats.org/officeDocument/2006/relationships/slideLayout" Target="../slideLayouts/slideLayout199.xml"/><Relationship Id="rId52" Type="http://schemas.openxmlformats.org/officeDocument/2006/relationships/slideLayout" Target="../slideLayouts/slideLayout207.xml"/><Relationship Id="rId60" Type="http://schemas.openxmlformats.org/officeDocument/2006/relationships/slideLayout" Target="../slideLayouts/slideLayout215.xml"/><Relationship Id="rId65" Type="http://schemas.openxmlformats.org/officeDocument/2006/relationships/slideLayout" Target="../slideLayouts/slideLayout220.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9" Type="http://schemas.openxmlformats.org/officeDocument/2006/relationships/slideLayout" Target="../slideLayouts/slideLayout194.xml"/><Relationship Id="rId34" Type="http://schemas.openxmlformats.org/officeDocument/2006/relationships/slideLayout" Target="../slideLayouts/slideLayout189.xml"/><Relationship Id="rId50" Type="http://schemas.openxmlformats.org/officeDocument/2006/relationships/slideLayout" Target="../slideLayouts/slideLayout205.xml"/><Relationship Id="rId55" Type="http://schemas.openxmlformats.org/officeDocument/2006/relationships/slideLayout" Target="../slideLayouts/slideLayout21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51.xml"/><Relationship Id="rId21" Type="http://schemas.openxmlformats.org/officeDocument/2006/relationships/slideLayout" Target="../slideLayouts/slideLayout246.xml"/><Relationship Id="rId42" Type="http://schemas.openxmlformats.org/officeDocument/2006/relationships/slideLayout" Target="../slideLayouts/slideLayout267.xml"/><Relationship Id="rId47" Type="http://schemas.openxmlformats.org/officeDocument/2006/relationships/slideLayout" Target="../slideLayouts/slideLayout272.xml"/><Relationship Id="rId63" Type="http://schemas.openxmlformats.org/officeDocument/2006/relationships/slideLayout" Target="../slideLayouts/slideLayout288.xml"/><Relationship Id="rId68" Type="http://schemas.openxmlformats.org/officeDocument/2006/relationships/slideLayout" Target="../slideLayouts/slideLayout293.xml"/><Relationship Id="rId7" Type="http://schemas.openxmlformats.org/officeDocument/2006/relationships/slideLayout" Target="../slideLayouts/slideLayout232.xml"/><Relationship Id="rId71" Type="http://schemas.openxmlformats.org/officeDocument/2006/relationships/theme" Target="../theme/theme5.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9" Type="http://schemas.openxmlformats.org/officeDocument/2006/relationships/slideLayout" Target="../slideLayouts/slideLayout254.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32" Type="http://schemas.openxmlformats.org/officeDocument/2006/relationships/slideLayout" Target="../slideLayouts/slideLayout257.xml"/><Relationship Id="rId37" Type="http://schemas.openxmlformats.org/officeDocument/2006/relationships/slideLayout" Target="../slideLayouts/slideLayout262.xml"/><Relationship Id="rId40" Type="http://schemas.openxmlformats.org/officeDocument/2006/relationships/slideLayout" Target="../slideLayouts/slideLayout265.xml"/><Relationship Id="rId45" Type="http://schemas.openxmlformats.org/officeDocument/2006/relationships/slideLayout" Target="../slideLayouts/slideLayout270.xml"/><Relationship Id="rId53" Type="http://schemas.openxmlformats.org/officeDocument/2006/relationships/slideLayout" Target="../slideLayouts/slideLayout278.xml"/><Relationship Id="rId58" Type="http://schemas.openxmlformats.org/officeDocument/2006/relationships/slideLayout" Target="../slideLayouts/slideLayout283.xml"/><Relationship Id="rId66" Type="http://schemas.openxmlformats.org/officeDocument/2006/relationships/slideLayout" Target="../slideLayouts/slideLayout291.xml"/><Relationship Id="rId5" Type="http://schemas.openxmlformats.org/officeDocument/2006/relationships/slideLayout" Target="../slideLayouts/slideLayout230.xml"/><Relationship Id="rId61" Type="http://schemas.openxmlformats.org/officeDocument/2006/relationships/slideLayout" Target="../slideLayouts/slideLayout286.xml"/><Relationship Id="rId19" Type="http://schemas.openxmlformats.org/officeDocument/2006/relationships/slideLayout" Target="../slideLayouts/slideLayout24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slideLayout" Target="../slideLayouts/slideLayout255.xml"/><Relationship Id="rId35" Type="http://schemas.openxmlformats.org/officeDocument/2006/relationships/slideLayout" Target="../slideLayouts/slideLayout260.xml"/><Relationship Id="rId43" Type="http://schemas.openxmlformats.org/officeDocument/2006/relationships/slideLayout" Target="../slideLayouts/slideLayout268.xml"/><Relationship Id="rId48" Type="http://schemas.openxmlformats.org/officeDocument/2006/relationships/slideLayout" Target="../slideLayouts/slideLayout273.xml"/><Relationship Id="rId56" Type="http://schemas.openxmlformats.org/officeDocument/2006/relationships/slideLayout" Target="../slideLayouts/slideLayout281.xml"/><Relationship Id="rId64" Type="http://schemas.openxmlformats.org/officeDocument/2006/relationships/slideLayout" Target="../slideLayouts/slideLayout289.xml"/><Relationship Id="rId69" Type="http://schemas.openxmlformats.org/officeDocument/2006/relationships/slideLayout" Target="../slideLayouts/slideLayout294.xml"/><Relationship Id="rId8" Type="http://schemas.openxmlformats.org/officeDocument/2006/relationships/slideLayout" Target="../slideLayouts/slideLayout233.xml"/><Relationship Id="rId51" Type="http://schemas.openxmlformats.org/officeDocument/2006/relationships/slideLayout" Target="../slideLayouts/slideLayout276.xml"/><Relationship Id="rId72" Type="http://schemas.openxmlformats.org/officeDocument/2006/relationships/image" Target="../media/image1.png"/><Relationship Id="rId3" Type="http://schemas.openxmlformats.org/officeDocument/2006/relationships/slideLayout" Target="../slideLayouts/slideLayout228.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33" Type="http://schemas.openxmlformats.org/officeDocument/2006/relationships/slideLayout" Target="../slideLayouts/slideLayout258.xml"/><Relationship Id="rId38" Type="http://schemas.openxmlformats.org/officeDocument/2006/relationships/slideLayout" Target="../slideLayouts/slideLayout263.xml"/><Relationship Id="rId46" Type="http://schemas.openxmlformats.org/officeDocument/2006/relationships/slideLayout" Target="../slideLayouts/slideLayout271.xml"/><Relationship Id="rId59" Type="http://schemas.openxmlformats.org/officeDocument/2006/relationships/slideLayout" Target="../slideLayouts/slideLayout284.xml"/><Relationship Id="rId67" Type="http://schemas.openxmlformats.org/officeDocument/2006/relationships/slideLayout" Target="../slideLayouts/slideLayout292.xml"/><Relationship Id="rId20" Type="http://schemas.openxmlformats.org/officeDocument/2006/relationships/slideLayout" Target="../slideLayouts/slideLayout245.xml"/><Relationship Id="rId41" Type="http://schemas.openxmlformats.org/officeDocument/2006/relationships/slideLayout" Target="../slideLayouts/slideLayout266.xml"/><Relationship Id="rId54" Type="http://schemas.openxmlformats.org/officeDocument/2006/relationships/slideLayout" Target="../slideLayouts/slideLayout279.xml"/><Relationship Id="rId62" Type="http://schemas.openxmlformats.org/officeDocument/2006/relationships/slideLayout" Target="../slideLayouts/slideLayout287.xml"/><Relationship Id="rId70" Type="http://schemas.openxmlformats.org/officeDocument/2006/relationships/slideLayout" Target="../slideLayouts/slideLayout29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36" Type="http://schemas.openxmlformats.org/officeDocument/2006/relationships/slideLayout" Target="../slideLayouts/slideLayout261.xml"/><Relationship Id="rId49" Type="http://schemas.openxmlformats.org/officeDocument/2006/relationships/slideLayout" Target="../slideLayouts/slideLayout274.xml"/><Relationship Id="rId57" Type="http://schemas.openxmlformats.org/officeDocument/2006/relationships/slideLayout" Target="../slideLayouts/slideLayout282.xml"/><Relationship Id="rId10" Type="http://schemas.openxmlformats.org/officeDocument/2006/relationships/slideLayout" Target="../slideLayouts/slideLayout235.xml"/><Relationship Id="rId31" Type="http://schemas.openxmlformats.org/officeDocument/2006/relationships/slideLayout" Target="../slideLayouts/slideLayout256.xml"/><Relationship Id="rId44" Type="http://schemas.openxmlformats.org/officeDocument/2006/relationships/slideLayout" Target="../slideLayouts/slideLayout269.xml"/><Relationship Id="rId52" Type="http://schemas.openxmlformats.org/officeDocument/2006/relationships/slideLayout" Target="../slideLayouts/slideLayout277.xml"/><Relationship Id="rId60" Type="http://schemas.openxmlformats.org/officeDocument/2006/relationships/slideLayout" Target="../slideLayouts/slideLayout285.xml"/><Relationship Id="rId65" Type="http://schemas.openxmlformats.org/officeDocument/2006/relationships/slideLayout" Target="../slideLayouts/slideLayout290.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39" Type="http://schemas.openxmlformats.org/officeDocument/2006/relationships/slideLayout" Target="../slideLayouts/slideLayout264.xml"/><Relationship Id="rId34" Type="http://schemas.openxmlformats.org/officeDocument/2006/relationships/slideLayout" Target="../slideLayouts/slideLayout259.xml"/><Relationship Id="rId50" Type="http://schemas.openxmlformats.org/officeDocument/2006/relationships/slideLayout" Target="../slideLayouts/slideLayout275.xml"/><Relationship Id="rId55"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50875" y="384175"/>
            <a:ext cx="8636000" cy="77946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41349" y="1281905"/>
            <a:ext cx="10582275" cy="4379119"/>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2" name="Google Shape;12;p1"/>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3" name="Google Shape;13;p1"/>
          <p:cNvPicPr preferRelativeResize="0"/>
          <p:nvPr/>
        </p:nvPicPr>
        <p:blipFill rotWithShape="1">
          <a:blip r:embed="rId67">
            <a:alphaModFix/>
          </a:blip>
          <a:srcRect/>
          <a:stretch/>
        </p:blipFill>
        <p:spPr>
          <a:xfrm>
            <a:off x="11061700" y="5981700"/>
            <a:ext cx="495300" cy="495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D7D7D7"/>
          </p15:clr>
        </p15:guide>
        <p15:guide id="2" pos="7680">
          <p15:clr>
            <a:srgbClr val="D7D7D7"/>
          </p15:clr>
        </p15:guide>
        <p15:guide id="3" pos="400">
          <p15:clr>
            <a:srgbClr val="D7D7D7"/>
          </p15:clr>
        </p15:guide>
        <p15:guide id="4" pos="900">
          <p15:clr>
            <a:srgbClr val="D7D7D7"/>
          </p15:clr>
        </p15:guide>
        <p15:guide id="5" pos="980">
          <p15:clr>
            <a:srgbClr val="D7D7D7"/>
          </p15:clr>
        </p15:guide>
        <p15:guide id="6" pos="1480">
          <p15:clr>
            <a:srgbClr val="D7D7D7"/>
          </p15:clr>
        </p15:guide>
        <p15:guide id="7" pos="1560">
          <p15:clr>
            <a:srgbClr val="D7D7D7"/>
          </p15:clr>
        </p15:guide>
        <p15:guide id="8" pos="2060">
          <p15:clr>
            <a:srgbClr val="D7D7D7"/>
          </p15:clr>
        </p15:guide>
        <p15:guide id="9" pos="2140">
          <p15:clr>
            <a:srgbClr val="D7D7D7"/>
          </p15:clr>
        </p15:guide>
        <p15:guide id="10" pos="2640">
          <p15:clr>
            <a:srgbClr val="D7D7D7"/>
          </p15:clr>
        </p15:guide>
        <p15:guide id="11" pos="2720">
          <p15:clr>
            <a:srgbClr val="D7D7D7"/>
          </p15:clr>
        </p15:guide>
        <p15:guide id="12" pos="3220">
          <p15:clr>
            <a:srgbClr val="D7D7D7"/>
          </p15:clr>
        </p15:guide>
        <p15:guide id="13" pos="3300">
          <p15:clr>
            <a:srgbClr val="D7D7D7"/>
          </p15:clr>
        </p15:guide>
        <p15:guide id="14" pos="3800">
          <p15:clr>
            <a:srgbClr val="D7D7D7"/>
          </p15:clr>
        </p15:guide>
        <p15:guide id="15" pos="3880">
          <p15:clr>
            <a:srgbClr val="D7D7D7"/>
          </p15:clr>
        </p15:guide>
        <p15:guide id="16" pos="4380">
          <p15:clr>
            <a:srgbClr val="D7D7D7"/>
          </p15:clr>
        </p15:guide>
        <p15:guide id="17" pos="4460">
          <p15:clr>
            <a:srgbClr val="D7D7D7"/>
          </p15:clr>
        </p15:guide>
        <p15:guide id="18" pos="4960">
          <p15:clr>
            <a:srgbClr val="D7D7D7"/>
          </p15:clr>
        </p15:guide>
        <p15:guide id="19" pos="5040">
          <p15:clr>
            <a:srgbClr val="D7D7D7"/>
          </p15:clr>
        </p15:guide>
        <p15:guide id="20" pos="5540">
          <p15:clr>
            <a:srgbClr val="D7D7D7"/>
          </p15:clr>
        </p15:guide>
        <p15:guide id="21" pos="5620">
          <p15:clr>
            <a:srgbClr val="D7D7D7"/>
          </p15:clr>
        </p15:guide>
        <p15:guide id="22" pos="6120">
          <p15:clr>
            <a:srgbClr val="D7D7D7"/>
          </p15:clr>
        </p15:guide>
        <p15:guide id="23" pos="6200">
          <p15:clr>
            <a:srgbClr val="D7D7D7"/>
          </p15:clr>
        </p15:guide>
        <p15:guide id="24" pos="6700">
          <p15:clr>
            <a:srgbClr val="D7D7D7"/>
          </p15:clr>
        </p15:guide>
        <p15:guide id="25" pos="6780">
          <p15:clr>
            <a:srgbClr val="D7D7D7"/>
          </p15:clr>
        </p15:guide>
        <p15:guide id="26" pos="7280">
          <p15:clr>
            <a:srgbClr val="D7D7D7"/>
          </p15:clr>
        </p15:guide>
        <p15:guide id="27" orient="horz">
          <p15:clr>
            <a:srgbClr val="D7D7D7"/>
          </p15:clr>
        </p15:guide>
        <p15:guide id="28" orient="horz" pos="4315">
          <p15:clr>
            <a:srgbClr val="D7D7D7"/>
          </p15:clr>
        </p15:guide>
        <p15:guide id="29" orient="horz" pos="240">
          <p15:clr>
            <a:srgbClr val="D7D7D7"/>
          </p15:clr>
        </p15:guide>
        <p15:guide id="30" orient="horz" pos="720">
          <p15:clr>
            <a:srgbClr val="D7D7D7"/>
          </p15:clr>
        </p15:guide>
        <p15:guide id="31" orient="horz" pos="800">
          <p15:clr>
            <a:srgbClr val="D7D7D7"/>
          </p15:clr>
        </p15:guide>
        <p15:guide id="32" orient="horz" pos="1280">
          <p15:clr>
            <a:srgbClr val="D7D7D7"/>
          </p15:clr>
        </p15:guide>
        <p15:guide id="33" orient="horz" pos="1360">
          <p15:clr>
            <a:srgbClr val="D7D7D7"/>
          </p15:clr>
        </p15:guide>
        <p15:guide id="34" orient="horz" pos="1840">
          <p15:clr>
            <a:srgbClr val="D7D7D7"/>
          </p15:clr>
        </p15:guide>
        <p15:guide id="35" orient="horz" pos="1920">
          <p15:clr>
            <a:srgbClr val="D7D7D7"/>
          </p15:clr>
        </p15:guide>
        <p15:guide id="36" orient="horz" pos="2400">
          <p15:clr>
            <a:srgbClr val="D7D7D7"/>
          </p15:clr>
        </p15:guide>
        <p15:guide id="37" orient="horz" pos="2480">
          <p15:clr>
            <a:srgbClr val="D7D7D7"/>
          </p15:clr>
        </p15:guide>
        <p15:guide id="38" orient="horz" pos="2960">
          <p15:clr>
            <a:srgbClr val="D7D7D7"/>
          </p15:clr>
        </p15:guide>
        <p15:guide id="39" orient="horz" pos="3040">
          <p15:clr>
            <a:srgbClr val="D7D7D7"/>
          </p15:clr>
        </p15:guide>
        <p15:guide id="40" orient="horz" pos="3520">
          <p15:clr>
            <a:srgbClr val="D7D7D7"/>
          </p15:clr>
        </p15:guide>
        <p15:guide id="41" orient="horz" pos="3600">
          <p15:clr>
            <a:srgbClr val="D7D7D7"/>
          </p15:clr>
        </p15:guide>
        <p15:guide id="42" orient="horz" pos="4080">
          <p15:clr>
            <a:srgbClr val="D7D7D7"/>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2"/>
        <p:cNvGrpSpPr/>
        <p:nvPr/>
      </p:nvGrpSpPr>
      <p:grpSpPr>
        <a:xfrm>
          <a:off x="0" y="0"/>
          <a:ext cx="0" cy="0"/>
          <a:chOff x="0" y="0"/>
          <a:chExt cx="0" cy="0"/>
        </a:xfrm>
      </p:grpSpPr>
      <p:sp>
        <p:nvSpPr>
          <p:cNvPr id="1023" name="Google Shape;1023;p67"/>
          <p:cNvSpPr txBox="1">
            <a:spLocks noGrp="1"/>
          </p:cNvSpPr>
          <p:nvPr>
            <p:ph type="title"/>
          </p:nvPr>
        </p:nvSpPr>
        <p:spPr>
          <a:xfrm>
            <a:off x="650875" y="384175"/>
            <a:ext cx="8636100" cy="7791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24" name="Google Shape;1024;p67"/>
          <p:cNvSpPr txBox="1">
            <a:spLocks noGrp="1"/>
          </p:cNvSpPr>
          <p:nvPr>
            <p:ph type="body" idx="1"/>
          </p:nvPr>
        </p:nvSpPr>
        <p:spPr>
          <a:xfrm>
            <a:off x="641349" y="1281905"/>
            <a:ext cx="10582500" cy="43791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1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Montserrat"/>
                <a:ea typeface="Montserrat"/>
                <a:cs typeface="Montserrat"/>
                <a:sym typeface="Montserrat"/>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Montserrat"/>
                <a:ea typeface="Montserrat"/>
                <a:cs typeface="Montserrat"/>
                <a:sym typeface="Montserrat"/>
              </a:defRPr>
            </a:lvl9pPr>
          </a:lstStyle>
          <a:p>
            <a:endParaRPr/>
          </a:p>
        </p:txBody>
      </p:sp>
      <p:sp>
        <p:nvSpPr>
          <p:cNvPr id="1025" name="Google Shape;1025;p67"/>
          <p:cNvSpPr txBox="1">
            <a:spLocks noGrp="1"/>
          </p:cNvSpPr>
          <p:nvPr>
            <p:ph type="sldNum" idx="12"/>
          </p:nvPr>
        </p:nvSpPr>
        <p:spPr>
          <a:xfrm>
            <a:off x="650875" y="6356350"/>
            <a:ext cx="2743200" cy="1749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026" name="Google Shape;1026;p67"/>
          <p:cNvPicPr preferRelativeResize="0"/>
          <p:nvPr/>
        </p:nvPicPr>
        <p:blipFill rotWithShape="1">
          <a:blip r:embed="rId22">
            <a:alphaModFix/>
          </a:blip>
          <a:srcRect/>
          <a:stretch/>
        </p:blipFill>
        <p:spPr>
          <a:xfrm>
            <a:off x="11061700" y="5981700"/>
            <a:ext cx="495300" cy="495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D7D7D7"/>
          </p15:clr>
        </p15:guide>
        <p15:guide id="2" pos="7680">
          <p15:clr>
            <a:srgbClr val="D7D7D7"/>
          </p15:clr>
        </p15:guide>
        <p15:guide id="3" pos="400">
          <p15:clr>
            <a:srgbClr val="D7D7D7"/>
          </p15:clr>
        </p15:guide>
        <p15:guide id="4" pos="900">
          <p15:clr>
            <a:srgbClr val="D7D7D7"/>
          </p15:clr>
        </p15:guide>
        <p15:guide id="5" pos="980">
          <p15:clr>
            <a:srgbClr val="D7D7D7"/>
          </p15:clr>
        </p15:guide>
        <p15:guide id="6" pos="1480">
          <p15:clr>
            <a:srgbClr val="D7D7D7"/>
          </p15:clr>
        </p15:guide>
        <p15:guide id="7" pos="1560">
          <p15:clr>
            <a:srgbClr val="D7D7D7"/>
          </p15:clr>
        </p15:guide>
        <p15:guide id="8" pos="2060">
          <p15:clr>
            <a:srgbClr val="D7D7D7"/>
          </p15:clr>
        </p15:guide>
        <p15:guide id="9" pos="2140">
          <p15:clr>
            <a:srgbClr val="D7D7D7"/>
          </p15:clr>
        </p15:guide>
        <p15:guide id="10" pos="2640">
          <p15:clr>
            <a:srgbClr val="D7D7D7"/>
          </p15:clr>
        </p15:guide>
        <p15:guide id="11" pos="2720">
          <p15:clr>
            <a:srgbClr val="D7D7D7"/>
          </p15:clr>
        </p15:guide>
        <p15:guide id="12" pos="3220">
          <p15:clr>
            <a:srgbClr val="D7D7D7"/>
          </p15:clr>
        </p15:guide>
        <p15:guide id="13" pos="3300">
          <p15:clr>
            <a:srgbClr val="D7D7D7"/>
          </p15:clr>
        </p15:guide>
        <p15:guide id="14" pos="3800">
          <p15:clr>
            <a:srgbClr val="D7D7D7"/>
          </p15:clr>
        </p15:guide>
        <p15:guide id="15" pos="3880">
          <p15:clr>
            <a:srgbClr val="D7D7D7"/>
          </p15:clr>
        </p15:guide>
        <p15:guide id="16" pos="4380">
          <p15:clr>
            <a:srgbClr val="D7D7D7"/>
          </p15:clr>
        </p15:guide>
        <p15:guide id="17" pos="4460">
          <p15:clr>
            <a:srgbClr val="D7D7D7"/>
          </p15:clr>
        </p15:guide>
        <p15:guide id="18" pos="4960">
          <p15:clr>
            <a:srgbClr val="D7D7D7"/>
          </p15:clr>
        </p15:guide>
        <p15:guide id="19" pos="5040">
          <p15:clr>
            <a:srgbClr val="D7D7D7"/>
          </p15:clr>
        </p15:guide>
        <p15:guide id="20" pos="5540">
          <p15:clr>
            <a:srgbClr val="D7D7D7"/>
          </p15:clr>
        </p15:guide>
        <p15:guide id="21" pos="5620">
          <p15:clr>
            <a:srgbClr val="D7D7D7"/>
          </p15:clr>
        </p15:guide>
        <p15:guide id="22" pos="6120">
          <p15:clr>
            <a:srgbClr val="D7D7D7"/>
          </p15:clr>
        </p15:guide>
        <p15:guide id="23" pos="6200">
          <p15:clr>
            <a:srgbClr val="D7D7D7"/>
          </p15:clr>
        </p15:guide>
        <p15:guide id="24" pos="6700">
          <p15:clr>
            <a:srgbClr val="D7D7D7"/>
          </p15:clr>
        </p15:guide>
        <p15:guide id="25" pos="6780">
          <p15:clr>
            <a:srgbClr val="D7D7D7"/>
          </p15:clr>
        </p15:guide>
        <p15:guide id="26" pos="7280">
          <p15:clr>
            <a:srgbClr val="D7D7D7"/>
          </p15:clr>
        </p15:guide>
        <p15:guide id="27" orient="horz">
          <p15:clr>
            <a:srgbClr val="D7D7D7"/>
          </p15:clr>
        </p15:guide>
        <p15:guide id="28" orient="horz" pos="4315">
          <p15:clr>
            <a:srgbClr val="D7D7D7"/>
          </p15:clr>
        </p15:guide>
        <p15:guide id="29" orient="horz" pos="240">
          <p15:clr>
            <a:srgbClr val="D7D7D7"/>
          </p15:clr>
        </p15:guide>
        <p15:guide id="30" orient="horz" pos="720">
          <p15:clr>
            <a:srgbClr val="D7D7D7"/>
          </p15:clr>
        </p15:guide>
        <p15:guide id="31" orient="horz" pos="800">
          <p15:clr>
            <a:srgbClr val="D7D7D7"/>
          </p15:clr>
        </p15:guide>
        <p15:guide id="32" orient="horz" pos="1280">
          <p15:clr>
            <a:srgbClr val="D7D7D7"/>
          </p15:clr>
        </p15:guide>
        <p15:guide id="33" orient="horz" pos="1360">
          <p15:clr>
            <a:srgbClr val="D7D7D7"/>
          </p15:clr>
        </p15:guide>
        <p15:guide id="34" orient="horz" pos="1840">
          <p15:clr>
            <a:srgbClr val="D7D7D7"/>
          </p15:clr>
        </p15:guide>
        <p15:guide id="35" orient="horz" pos="1920">
          <p15:clr>
            <a:srgbClr val="D7D7D7"/>
          </p15:clr>
        </p15:guide>
        <p15:guide id="36" orient="horz" pos="2400">
          <p15:clr>
            <a:srgbClr val="D7D7D7"/>
          </p15:clr>
        </p15:guide>
        <p15:guide id="37" orient="horz" pos="2480">
          <p15:clr>
            <a:srgbClr val="D7D7D7"/>
          </p15:clr>
        </p15:guide>
        <p15:guide id="38" orient="horz" pos="2960">
          <p15:clr>
            <a:srgbClr val="D7D7D7"/>
          </p15:clr>
        </p15:guide>
        <p15:guide id="39" orient="horz" pos="3040">
          <p15:clr>
            <a:srgbClr val="D7D7D7"/>
          </p15:clr>
        </p15:guide>
        <p15:guide id="40" orient="horz" pos="3520">
          <p15:clr>
            <a:srgbClr val="D7D7D7"/>
          </p15:clr>
        </p15:guide>
        <p15:guide id="41" orient="horz" pos="3600">
          <p15:clr>
            <a:srgbClr val="D7D7D7"/>
          </p15:clr>
        </p15:guide>
        <p15:guide id="42" orient="horz" pos="4080">
          <p15:clr>
            <a:srgbClr val="D7D7D7"/>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7"/>
        <p:cNvGrpSpPr/>
        <p:nvPr/>
      </p:nvGrpSpPr>
      <p:grpSpPr>
        <a:xfrm>
          <a:off x="0" y="0"/>
          <a:ext cx="0" cy="0"/>
          <a:chOff x="0" y="0"/>
          <a:chExt cx="0" cy="0"/>
        </a:xfrm>
      </p:grpSpPr>
      <p:sp>
        <p:nvSpPr>
          <p:cNvPr id="1298" name="Google Shape;1298;p88"/>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99" name="Google Shape;1299;p88"/>
          <p:cNvSpPr txBox="1">
            <a:spLocks noGrp="1"/>
          </p:cNvSpPr>
          <p:nvPr>
            <p:ph type="body" idx="1"/>
          </p:nvPr>
        </p:nvSpPr>
        <p:spPr>
          <a:xfrm>
            <a:off x="641349" y="1281905"/>
            <a:ext cx="10582200" cy="43791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300" name="Google Shape;1300;p88"/>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1301" name="Google Shape;1301;p88"/>
          <p:cNvPicPr preferRelativeResize="0"/>
          <p:nvPr/>
        </p:nvPicPr>
        <p:blipFill rotWithShape="1">
          <a:blip r:embed="rId72">
            <a:alphaModFix/>
          </a:blip>
          <a:srcRect/>
          <a:stretch/>
        </p:blipFill>
        <p:spPr>
          <a:xfrm>
            <a:off x="11061700" y="5981700"/>
            <a:ext cx="495300" cy="495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 id="2147483788" r:id="rId56"/>
    <p:sldLayoutId id="2147483789" r:id="rId57"/>
    <p:sldLayoutId id="2147483790" r:id="rId58"/>
    <p:sldLayoutId id="2147483791" r:id="rId59"/>
    <p:sldLayoutId id="2147483792" r:id="rId60"/>
    <p:sldLayoutId id="2147483793" r:id="rId61"/>
    <p:sldLayoutId id="2147483794" r:id="rId62"/>
    <p:sldLayoutId id="2147483795" r:id="rId63"/>
    <p:sldLayoutId id="2147483796" r:id="rId64"/>
    <p:sldLayoutId id="2147483797" r:id="rId65"/>
    <p:sldLayoutId id="2147483798" r:id="rId66"/>
    <p:sldLayoutId id="2147483799" r:id="rId67"/>
    <p:sldLayoutId id="2147483800" r:id="rId68"/>
    <p:sldLayoutId id="2147483801" r:id="rId69"/>
    <p:sldLayoutId id="2147483802" r:id="rId7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D7D7D7"/>
          </p15:clr>
        </p15:guide>
        <p15:guide id="2" pos="7680">
          <p15:clr>
            <a:srgbClr val="D7D7D7"/>
          </p15:clr>
        </p15:guide>
        <p15:guide id="3" pos="400">
          <p15:clr>
            <a:srgbClr val="D7D7D7"/>
          </p15:clr>
        </p15:guide>
        <p15:guide id="4" pos="900">
          <p15:clr>
            <a:srgbClr val="D7D7D7"/>
          </p15:clr>
        </p15:guide>
        <p15:guide id="5" pos="980">
          <p15:clr>
            <a:srgbClr val="D7D7D7"/>
          </p15:clr>
        </p15:guide>
        <p15:guide id="6" pos="1480">
          <p15:clr>
            <a:srgbClr val="D7D7D7"/>
          </p15:clr>
        </p15:guide>
        <p15:guide id="7" pos="1560">
          <p15:clr>
            <a:srgbClr val="D7D7D7"/>
          </p15:clr>
        </p15:guide>
        <p15:guide id="8" pos="2060">
          <p15:clr>
            <a:srgbClr val="D7D7D7"/>
          </p15:clr>
        </p15:guide>
        <p15:guide id="9" pos="2140">
          <p15:clr>
            <a:srgbClr val="D7D7D7"/>
          </p15:clr>
        </p15:guide>
        <p15:guide id="10" pos="2640">
          <p15:clr>
            <a:srgbClr val="D7D7D7"/>
          </p15:clr>
        </p15:guide>
        <p15:guide id="11" pos="2720">
          <p15:clr>
            <a:srgbClr val="D7D7D7"/>
          </p15:clr>
        </p15:guide>
        <p15:guide id="12" pos="3220">
          <p15:clr>
            <a:srgbClr val="D7D7D7"/>
          </p15:clr>
        </p15:guide>
        <p15:guide id="13" pos="3300">
          <p15:clr>
            <a:srgbClr val="D7D7D7"/>
          </p15:clr>
        </p15:guide>
        <p15:guide id="14" pos="3800">
          <p15:clr>
            <a:srgbClr val="D7D7D7"/>
          </p15:clr>
        </p15:guide>
        <p15:guide id="15" pos="3880">
          <p15:clr>
            <a:srgbClr val="D7D7D7"/>
          </p15:clr>
        </p15:guide>
        <p15:guide id="16" pos="4380">
          <p15:clr>
            <a:srgbClr val="D7D7D7"/>
          </p15:clr>
        </p15:guide>
        <p15:guide id="17" pos="4460">
          <p15:clr>
            <a:srgbClr val="D7D7D7"/>
          </p15:clr>
        </p15:guide>
        <p15:guide id="18" pos="4960">
          <p15:clr>
            <a:srgbClr val="D7D7D7"/>
          </p15:clr>
        </p15:guide>
        <p15:guide id="19" pos="5040">
          <p15:clr>
            <a:srgbClr val="D7D7D7"/>
          </p15:clr>
        </p15:guide>
        <p15:guide id="20" pos="5540">
          <p15:clr>
            <a:srgbClr val="D7D7D7"/>
          </p15:clr>
        </p15:guide>
        <p15:guide id="21" pos="5620">
          <p15:clr>
            <a:srgbClr val="D7D7D7"/>
          </p15:clr>
        </p15:guide>
        <p15:guide id="22" pos="6120">
          <p15:clr>
            <a:srgbClr val="D7D7D7"/>
          </p15:clr>
        </p15:guide>
        <p15:guide id="23" pos="6200">
          <p15:clr>
            <a:srgbClr val="D7D7D7"/>
          </p15:clr>
        </p15:guide>
        <p15:guide id="24" pos="6700">
          <p15:clr>
            <a:srgbClr val="D7D7D7"/>
          </p15:clr>
        </p15:guide>
        <p15:guide id="25" pos="6780">
          <p15:clr>
            <a:srgbClr val="D7D7D7"/>
          </p15:clr>
        </p15:guide>
        <p15:guide id="26" pos="7280">
          <p15:clr>
            <a:srgbClr val="D7D7D7"/>
          </p15:clr>
        </p15:guide>
        <p15:guide id="27" orient="horz">
          <p15:clr>
            <a:srgbClr val="D7D7D7"/>
          </p15:clr>
        </p15:guide>
        <p15:guide id="28" orient="horz" pos="4315">
          <p15:clr>
            <a:srgbClr val="D7D7D7"/>
          </p15:clr>
        </p15:guide>
        <p15:guide id="29" orient="horz" pos="240">
          <p15:clr>
            <a:srgbClr val="D7D7D7"/>
          </p15:clr>
        </p15:guide>
        <p15:guide id="30" orient="horz" pos="720">
          <p15:clr>
            <a:srgbClr val="D7D7D7"/>
          </p15:clr>
        </p15:guide>
        <p15:guide id="31" orient="horz" pos="800">
          <p15:clr>
            <a:srgbClr val="D7D7D7"/>
          </p15:clr>
        </p15:guide>
        <p15:guide id="32" orient="horz" pos="1280">
          <p15:clr>
            <a:srgbClr val="D7D7D7"/>
          </p15:clr>
        </p15:guide>
        <p15:guide id="33" orient="horz" pos="1360">
          <p15:clr>
            <a:srgbClr val="D7D7D7"/>
          </p15:clr>
        </p15:guide>
        <p15:guide id="34" orient="horz" pos="1840">
          <p15:clr>
            <a:srgbClr val="D7D7D7"/>
          </p15:clr>
        </p15:guide>
        <p15:guide id="35" orient="horz" pos="1920">
          <p15:clr>
            <a:srgbClr val="D7D7D7"/>
          </p15:clr>
        </p15:guide>
        <p15:guide id="36" orient="horz" pos="2400">
          <p15:clr>
            <a:srgbClr val="D7D7D7"/>
          </p15:clr>
        </p15:guide>
        <p15:guide id="37" orient="horz" pos="2480">
          <p15:clr>
            <a:srgbClr val="D7D7D7"/>
          </p15:clr>
        </p15:guide>
        <p15:guide id="38" orient="horz" pos="2960">
          <p15:clr>
            <a:srgbClr val="D7D7D7"/>
          </p15:clr>
        </p15:guide>
        <p15:guide id="39" orient="horz" pos="3040">
          <p15:clr>
            <a:srgbClr val="D7D7D7"/>
          </p15:clr>
        </p15:guide>
        <p15:guide id="40" orient="horz" pos="3520">
          <p15:clr>
            <a:srgbClr val="D7D7D7"/>
          </p15:clr>
        </p15:guide>
        <p15:guide id="41" orient="horz" pos="3600">
          <p15:clr>
            <a:srgbClr val="D7D7D7"/>
          </p15:clr>
        </p15:guide>
        <p15:guide id="42" orient="horz" pos="4080">
          <p15:clr>
            <a:srgbClr val="D7D7D7"/>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2"/>
        <p:cNvGrpSpPr/>
        <p:nvPr/>
      </p:nvGrpSpPr>
      <p:grpSpPr>
        <a:xfrm>
          <a:off x="0" y="0"/>
          <a:ext cx="0" cy="0"/>
          <a:chOff x="0" y="0"/>
          <a:chExt cx="0" cy="0"/>
        </a:xfrm>
      </p:grpSpPr>
      <p:sp>
        <p:nvSpPr>
          <p:cNvPr id="2243" name="Google Shape;2243;p159"/>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44" name="Google Shape;2244;p159"/>
          <p:cNvSpPr txBox="1">
            <a:spLocks noGrp="1"/>
          </p:cNvSpPr>
          <p:nvPr>
            <p:ph type="body" idx="1"/>
          </p:nvPr>
        </p:nvSpPr>
        <p:spPr>
          <a:xfrm>
            <a:off x="641349" y="1281905"/>
            <a:ext cx="10582200" cy="43791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2245" name="Google Shape;2245;p159"/>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2246" name="Google Shape;2246;p159"/>
          <p:cNvPicPr preferRelativeResize="0"/>
          <p:nvPr/>
        </p:nvPicPr>
        <p:blipFill rotWithShape="1">
          <a:blip r:embed="rId72">
            <a:alphaModFix/>
          </a:blip>
          <a:srcRect/>
          <a:stretch/>
        </p:blipFill>
        <p:spPr>
          <a:xfrm>
            <a:off x="11061700" y="5981700"/>
            <a:ext cx="495300" cy="495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 id="2147483853" r:id="rId51"/>
    <p:sldLayoutId id="2147483854" r:id="rId52"/>
    <p:sldLayoutId id="2147483855" r:id="rId53"/>
    <p:sldLayoutId id="2147483856" r:id="rId54"/>
    <p:sldLayoutId id="2147483857" r:id="rId55"/>
    <p:sldLayoutId id="2147483858" r:id="rId56"/>
    <p:sldLayoutId id="2147483859" r:id="rId57"/>
    <p:sldLayoutId id="2147483860" r:id="rId58"/>
    <p:sldLayoutId id="2147483861" r:id="rId59"/>
    <p:sldLayoutId id="2147483862" r:id="rId60"/>
    <p:sldLayoutId id="2147483863" r:id="rId61"/>
    <p:sldLayoutId id="2147483864" r:id="rId62"/>
    <p:sldLayoutId id="2147483865" r:id="rId63"/>
    <p:sldLayoutId id="2147483866" r:id="rId64"/>
    <p:sldLayoutId id="2147483867" r:id="rId65"/>
    <p:sldLayoutId id="2147483868" r:id="rId66"/>
    <p:sldLayoutId id="2147483869" r:id="rId67"/>
    <p:sldLayoutId id="2147483870" r:id="rId68"/>
    <p:sldLayoutId id="2147483871" r:id="rId69"/>
    <p:sldLayoutId id="2147483872" r:id="rId7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D7D7D7"/>
          </p15:clr>
        </p15:guide>
        <p15:guide id="2" pos="7680">
          <p15:clr>
            <a:srgbClr val="D7D7D7"/>
          </p15:clr>
        </p15:guide>
        <p15:guide id="3" pos="400">
          <p15:clr>
            <a:srgbClr val="D7D7D7"/>
          </p15:clr>
        </p15:guide>
        <p15:guide id="4" pos="900">
          <p15:clr>
            <a:srgbClr val="D7D7D7"/>
          </p15:clr>
        </p15:guide>
        <p15:guide id="5" pos="980">
          <p15:clr>
            <a:srgbClr val="D7D7D7"/>
          </p15:clr>
        </p15:guide>
        <p15:guide id="6" pos="1480">
          <p15:clr>
            <a:srgbClr val="D7D7D7"/>
          </p15:clr>
        </p15:guide>
        <p15:guide id="7" pos="1560">
          <p15:clr>
            <a:srgbClr val="D7D7D7"/>
          </p15:clr>
        </p15:guide>
        <p15:guide id="8" pos="2060">
          <p15:clr>
            <a:srgbClr val="D7D7D7"/>
          </p15:clr>
        </p15:guide>
        <p15:guide id="9" pos="2140">
          <p15:clr>
            <a:srgbClr val="D7D7D7"/>
          </p15:clr>
        </p15:guide>
        <p15:guide id="10" pos="2640">
          <p15:clr>
            <a:srgbClr val="D7D7D7"/>
          </p15:clr>
        </p15:guide>
        <p15:guide id="11" pos="2720">
          <p15:clr>
            <a:srgbClr val="D7D7D7"/>
          </p15:clr>
        </p15:guide>
        <p15:guide id="12" pos="3220">
          <p15:clr>
            <a:srgbClr val="D7D7D7"/>
          </p15:clr>
        </p15:guide>
        <p15:guide id="13" pos="3300">
          <p15:clr>
            <a:srgbClr val="D7D7D7"/>
          </p15:clr>
        </p15:guide>
        <p15:guide id="14" pos="3800">
          <p15:clr>
            <a:srgbClr val="D7D7D7"/>
          </p15:clr>
        </p15:guide>
        <p15:guide id="15" pos="3880">
          <p15:clr>
            <a:srgbClr val="D7D7D7"/>
          </p15:clr>
        </p15:guide>
        <p15:guide id="16" pos="4380">
          <p15:clr>
            <a:srgbClr val="D7D7D7"/>
          </p15:clr>
        </p15:guide>
        <p15:guide id="17" pos="4460">
          <p15:clr>
            <a:srgbClr val="D7D7D7"/>
          </p15:clr>
        </p15:guide>
        <p15:guide id="18" pos="4960">
          <p15:clr>
            <a:srgbClr val="D7D7D7"/>
          </p15:clr>
        </p15:guide>
        <p15:guide id="19" pos="5040">
          <p15:clr>
            <a:srgbClr val="D7D7D7"/>
          </p15:clr>
        </p15:guide>
        <p15:guide id="20" pos="5540">
          <p15:clr>
            <a:srgbClr val="D7D7D7"/>
          </p15:clr>
        </p15:guide>
        <p15:guide id="21" pos="5620">
          <p15:clr>
            <a:srgbClr val="D7D7D7"/>
          </p15:clr>
        </p15:guide>
        <p15:guide id="22" pos="6120">
          <p15:clr>
            <a:srgbClr val="D7D7D7"/>
          </p15:clr>
        </p15:guide>
        <p15:guide id="23" pos="6200">
          <p15:clr>
            <a:srgbClr val="D7D7D7"/>
          </p15:clr>
        </p15:guide>
        <p15:guide id="24" pos="6700">
          <p15:clr>
            <a:srgbClr val="D7D7D7"/>
          </p15:clr>
        </p15:guide>
        <p15:guide id="25" pos="6780">
          <p15:clr>
            <a:srgbClr val="D7D7D7"/>
          </p15:clr>
        </p15:guide>
        <p15:guide id="26" pos="7280">
          <p15:clr>
            <a:srgbClr val="D7D7D7"/>
          </p15:clr>
        </p15:guide>
        <p15:guide id="27" orient="horz">
          <p15:clr>
            <a:srgbClr val="D7D7D7"/>
          </p15:clr>
        </p15:guide>
        <p15:guide id="28" orient="horz" pos="4315">
          <p15:clr>
            <a:srgbClr val="D7D7D7"/>
          </p15:clr>
        </p15:guide>
        <p15:guide id="29" orient="horz" pos="240">
          <p15:clr>
            <a:srgbClr val="D7D7D7"/>
          </p15:clr>
        </p15:guide>
        <p15:guide id="30" orient="horz" pos="720">
          <p15:clr>
            <a:srgbClr val="D7D7D7"/>
          </p15:clr>
        </p15:guide>
        <p15:guide id="31" orient="horz" pos="800">
          <p15:clr>
            <a:srgbClr val="D7D7D7"/>
          </p15:clr>
        </p15:guide>
        <p15:guide id="32" orient="horz" pos="1280">
          <p15:clr>
            <a:srgbClr val="D7D7D7"/>
          </p15:clr>
        </p15:guide>
        <p15:guide id="33" orient="horz" pos="1360">
          <p15:clr>
            <a:srgbClr val="D7D7D7"/>
          </p15:clr>
        </p15:guide>
        <p15:guide id="34" orient="horz" pos="1840">
          <p15:clr>
            <a:srgbClr val="D7D7D7"/>
          </p15:clr>
        </p15:guide>
        <p15:guide id="35" orient="horz" pos="1920">
          <p15:clr>
            <a:srgbClr val="D7D7D7"/>
          </p15:clr>
        </p15:guide>
        <p15:guide id="36" orient="horz" pos="2400">
          <p15:clr>
            <a:srgbClr val="D7D7D7"/>
          </p15:clr>
        </p15:guide>
        <p15:guide id="37" orient="horz" pos="2480">
          <p15:clr>
            <a:srgbClr val="D7D7D7"/>
          </p15:clr>
        </p15:guide>
        <p15:guide id="38" orient="horz" pos="2960">
          <p15:clr>
            <a:srgbClr val="D7D7D7"/>
          </p15:clr>
        </p15:guide>
        <p15:guide id="39" orient="horz" pos="3040">
          <p15:clr>
            <a:srgbClr val="D7D7D7"/>
          </p15:clr>
        </p15:guide>
        <p15:guide id="40" orient="horz" pos="3520">
          <p15:clr>
            <a:srgbClr val="D7D7D7"/>
          </p15:clr>
        </p15:guide>
        <p15:guide id="41" orient="horz" pos="3600">
          <p15:clr>
            <a:srgbClr val="D7D7D7"/>
          </p15:clr>
        </p15:guide>
        <p15:guide id="42" orient="horz" pos="4080">
          <p15:clr>
            <a:srgbClr val="D7D7D7"/>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7"/>
        <p:cNvGrpSpPr/>
        <p:nvPr/>
      </p:nvGrpSpPr>
      <p:grpSpPr>
        <a:xfrm>
          <a:off x="0" y="0"/>
          <a:ext cx="0" cy="0"/>
          <a:chOff x="0" y="0"/>
          <a:chExt cx="0" cy="0"/>
        </a:xfrm>
      </p:grpSpPr>
      <p:sp>
        <p:nvSpPr>
          <p:cNvPr id="3188" name="Google Shape;3188;p230"/>
          <p:cNvSpPr txBox="1">
            <a:spLocks noGrp="1"/>
          </p:cNvSpPr>
          <p:nvPr>
            <p:ph type="title"/>
          </p:nvPr>
        </p:nvSpPr>
        <p:spPr>
          <a:xfrm>
            <a:off x="650875" y="384175"/>
            <a:ext cx="8636100" cy="7794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1"/>
              </a:buClr>
              <a:buSzPts val="3200"/>
              <a:buFont typeface="Montserrat ExtraBold"/>
              <a:buNone/>
              <a:defRPr sz="3200" b="0" i="0" u="none" strike="noStrike" cap="none">
                <a:solidFill>
                  <a:schemeClr val="dk1"/>
                </a:solidFill>
                <a:latin typeface="Montserrat ExtraBold"/>
                <a:ea typeface="Montserrat ExtraBold"/>
                <a:cs typeface="Montserrat ExtraBold"/>
                <a:sym typeface="Montserrat ExtraBold"/>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89" name="Google Shape;3189;p230"/>
          <p:cNvSpPr txBox="1">
            <a:spLocks noGrp="1"/>
          </p:cNvSpPr>
          <p:nvPr>
            <p:ph type="body" idx="1"/>
          </p:nvPr>
        </p:nvSpPr>
        <p:spPr>
          <a:xfrm>
            <a:off x="641349" y="1281905"/>
            <a:ext cx="10582200" cy="43791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3190" name="Google Shape;3190;p230"/>
          <p:cNvSpPr txBox="1">
            <a:spLocks noGrp="1"/>
          </p:cNvSpPr>
          <p:nvPr>
            <p:ph type="sldNum" idx="12"/>
          </p:nvPr>
        </p:nvSpPr>
        <p:spPr>
          <a:xfrm>
            <a:off x="650875" y="6356350"/>
            <a:ext cx="2743200" cy="174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GB"/>
              <a:t>‹#›</a:t>
            </a:fld>
            <a:endParaRPr/>
          </a:p>
        </p:txBody>
      </p:sp>
      <p:pic>
        <p:nvPicPr>
          <p:cNvPr id="3191" name="Google Shape;3191;p230"/>
          <p:cNvPicPr preferRelativeResize="0"/>
          <p:nvPr/>
        </p:nvPicPr>
        <p:blipFill rotWithShape="1">
          <a:blip r:embed="rId72">
            <a:alphaModFix/>
          </a:blip>
          <a:srcRect/>
          <a:stretch/>
        </p:blipFill>
        <p:spPr>
          <a:xfrm>
            <a:off x="11061700" y="5981700"/>
            <a:ext cx="495300" cy="495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 id="2147483897" r:id="rId25"/>
    <p:sldLayoutId id="2147483898" r:id="rId26"/>
    <p:sldLayoutId id="2147483899" r:id="rId27"/>
    <p:sldLayoutId id="2147483900" r:id="rId28"/>
    <p:sldLayoutId id="2147483901" r:id="rId29"/>
    <p:sldLayoutId id="2147483902" r:id="rId30"/>
    <p:sldLayoutId id="2147483903" r:id="rId31"/>
    <p:sldLayoutId id="2147483904" r:id="rId32"/>
    <p:sldLayoutId id="2147483905" r:id="rId33"/>
    <p:sldLayoutId id="2147483906" r:id="rId34"/>
    <p:sldLayoutId id="2147483907" r:id="rId35"/>
    <p:sldLayoutId id="2147483908" r:id="rId36"/>
    <p:sldLayoutId id="2147483909" r:id="rId37"/>
    <p:sldLayoutId id="2147483910" r:id="rId38"/>
    <p:sldLayoutId id="2147483911" r:id="rId39"/>
    <p:sldLayoutId id="2147483912" r:id="rId40"/>
    <p:sldLayoutId id="2147483913" r:id="rId41"/>
    <p:sldLayoutId id="2147483914" r:id="rId42"/>
    <p:sldLayoutId id="2147483915" r:id="rId43"/>
    <p:sldLayoutId id="2147483916" r:id="rId44"/>
    <p:sldLayoutId id="2147483917" r:id="rId45"/>
    <p:sldLayoutId id="2147483918" r:id="rId46"/>
    <p:sldLayoutId id="2147483919" r:id="rId47"/>
    <p:sldLayoutId id="2147483920" r:id="rId48"/>
    <p:sldLayoutId id="2147483921" r:id="rId49"/>
    <p:sldLayoutId id="2147483922" r:id="rId50"/>
    <p:sldLayoutId id="2147483923" r:id="rId51"/>
    <p:sldLayoutId id="2147483924" r:id="rId52"/>
    <p:sldLayoutId id="2147483925" r:id="rId53"/>
    <p:sldLayoutId id="2147483926" r:id="rId54"/>
    <p:sldLayoutId id="2147483927" r:id="rId55"/>
    <p:sldLayoutId id="2147483928" r:id="rId56"/>
    <p:sldLayoutId id="2147483929" r:id="rId57"/>
    <p:sldLayoutId id="2147483930" r:id="rId58"/>
    <p:sldLayoutId id="2147483931" r:id="rId59"/>
    <p:sldLayoutId id="2147483932" r:id="rId60"/>
    <p:sldLayoutId id="2147483933" r:id="rId61"/>
    <p:sldLayoutId id="2147483934" r:id="rId62"/>
    <p:sldLayoutId id="2147483935" r:id="rId63"/>
    <p:sldLayoutId id="2147483936" r:id="rId64"/>
    <p:sldLayoutId id="2147483937" r:id="rId65"/>
    <p:sldLayoutId id="2147483938" r:id="rId66"/>
    <p:sldLayoutId id="2147483939" r:id="rId67"/>
    <p:sldLayoutId id="2147483940" r:id="rId68"/>
    <p:sldLayoutId id="2147483941" r:id="rId69"/>
    <p:sldLayoutId id="2147483942" r:id="rId7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D7D7D7"/>
          </p15:clr>
        </p15:guide>
        <p15:guide id="2" pos="7680">
          <p15:clr>
            <a:srgbClr val="D7D7D7"/>
          </p15:clr>
        </p15:guide>
        <p15:guide id="3" pos="400">
          <p15:clr>
            <a:srgbClr val="D7D7D7"/>
          </p15:clr>
        </p15:guide>
        <p15:guide id="4" pos="900">
          <p15:clr>
            <a:srgbClr val="D7D7D7"/>
          </p15:clr>
        </p15:guide>
        <p15:guide id="5" pos="980">
          <p15:clr>
            <a:srgbClr val="D7D7D7"/>
          </p15:clr>
        </p15:guide>
        <p15:guide id="6" pos="1480">
          <p15:clr>
            <a:srgbClr val="D7D7D7"/>
          </p15:clr>
        </p15:guide>
        <p15:guide id="7" pos="1560">
          <p15:clr>
            <a:srgbClr val="D7D7D7"/>
          </p15:clr>
        </p15:guide>
        <p15:guide id="8" pos="2060">
          <p15:clr>
            <a:srgbClr val="D7D7D7"/>
          </p15:clr>
        </p15:guide>
        <p15:guide id="9" pos="2140">
          <p15:clr>
            <a:srgbClr val="D7D7D7"/>
          </p15:clr>
        </p15:guide>
        <p15:guide id="10" pos="2640">
          <p15:clr>
            <a:srgbClr val="D7D7D7"/>
          </p15:clr>
        </p15:guide>
        <p15:guide id="11" pos="2720">
          <p15:clr>
            <a:srgbClr val="D7D7D7"/>
          </p15:clr>
        </p15:guide>
        <p15:guide id="12" pos="3220">
          <p15:clr>
            <a:srgbClr val="D7D7D7"/>
          </p15:clr>
        </p15:guide>
        <p15:guide id="13" pos="3300">
          <p15:clr>
            <a:srgbClr val="D7D7D7"/>
          </p15:clr>
        </p15:guide>
        <p15:guide id="14" pos="3800">
          <p15:clr>
            <a:srgbClr val="D7D7D7"/>
          </p15:clr>
        </p15:guide>
        <p15:guide id="15" pos="3880">
          <p15:clr>
            <a:srgbClr val="D7D7D7"/>
          </p15:clr>
        </p15:guide>
        <p15:guide id="16" pos="4380">
          <p15:clr>
            <a:srgbClr val="D7D7D7"/>
          </p15:clr>
        </p15:guide>
        <p15:guide id="17" pos="4460">
          <p15:clr>
            <a:srgbClr val="D7D7D7"/>
          </p15:clr>
        </p15:guide>
        <p15:guide id="18" pos="4960">
          <p15:clr>
            <a:srgbClr val="D7D7D7"/>
          </p15:clr>
        </p15:guide>
        <p15:guide id="19" pos="5040">
          <p15:clr>
            <a:srgbClr val="D7D7D7"/>
          </p15:clr>
        </p15:guide>
        <p15:guide id="20" pos="5540">
          <p15:clr>
            <a:srgbClr val="D7D7D7"/>
          </p15:clr>
        </p15:guide>
        <p15:guide id="21" pos="5620">
          <p15:clr>
            <a:srgbClr val="D7D7D7"/>
          </p15:clr>
        </p15:guide>
        <p15:guide id="22" pos="6120">
          <p15:clr>
            <a:srgbClr val="D7D7D7"/>
          </p15:clr>
        </p15:guide>
        <p15:guide id="23" pos="6200">
          <p15:clr>
            <a:srgbClr val="D7D7D7"/>
          </p15:clr>
        </p15:guide>
        <p15:guide id="24" pos="6700">
          <p15:clr>
            <a:srgbClr val="D7D7D7"/>
          </p15:clr>
        </p15:guide>
        <p15:guide id="25" pos="6780">
          <p15:clr>
            <a:srgbClr val="D7D7D7"/>
          </p15:clr>
        </p15:guide>
        <p15:guide id="26" pos="7280">
          <p15:clr>
            <a:srgbClr val="D7D7D7"/>
          </p15:clr>
        </p15:guide>
        <p15:guide id="27" orient="horz">
          <p15:clr>
            <a:srgbClr val="D7D7D7"/>
          </p15:clr>
        </p15:guide>
        <p15:guide id="28" orient="horz" pos="4315">
          <p15:clr>
            <a:srgbClr val="D7D7D7"/>
          </p15:clr>
        </p15:guide>
        <p15:guide id="29" orient="horz" pos="240">
          <p15:clr>
            <a:srgbClr val="D7D7D7"/>
          </p15:clr>
        </p15:guide>
        <p15:guide id="30" orient="horz" pos="720">
          <p15:clr>
            <a:srgbClr val="D7D7D7"/>
          </p15:clr>
        </p15:guide>
        <p15:guide id="31" orient="horz" pos="800">
          <p15:clr>
            <a:srgbClr val="D7D7D7"/>
          </p15:clr>
        </p15:guide>
        <p15:guide id="32" orient="horz" pos="1280">
          <p15:clr>
            <a:srgbClr val="D7D7D7"/>
          </p15:clr>
        </p15:guide>
        <p15:guide id="33" orient="horz" pos="1360">
          <p15:clr>
            <a:srgbClr val="D7D7D7"/>
          </p15:clr>
        </p15:guide>
        <p15:guide id="34" orient="horz" pos="1840">
          <p15:clr>
            <a:srgbClr val="D7D7D7"/>
          </p15:clr>
        </p15:guide>
        <p15:guide id="35" orient="horz" pos="1920">
          <p15:clr>
            <a:srgbClr val="D7D7D7"/>
          </p15:clr>
        </p15:guide>
        <p15:guide id="36" orient="horz" pos="2400">
          <p15:clr>
            <a:srgbClr val="D7D7D7"/>
          </p15:clr>
        </p15:guide>
        <p15:guide id="37" orient="horz" pos="2480">
          <p15:clr>
            <a:srgbClr val="D7D7D7"/>
          </p15:clr>
        </p15:guide>
        <p15:guide id="38" orient="horz" pos="2960">
          <p15:clr>
            <a:srgbClr val="D7D7D7"/>
          </p15:clr>
        </p15:guide>
        <p15:guide id="39" orient="horz" pos="3040">
          <p15:clr>
            <a:srgbClr val="D7D7D7"/>
          </p15:clr>
        </p15:guide>
        <p15:guide id="40" orient="horz" pos="3520">
          <p15:clr>
            <a:srgbClr val="D7D7D7"/>
          </p15:clr>
        </p15:guide>
        <p15:guide id="41" orient="horz" pos="3600">
          <p15:clr>
            <a:srgbClr val="D7D7D7"/>
          </p15:clr>
        </p15:guide>
        <p15:guide id="42" orient="horz" pos="4080">
          <p15:clr>
            <a:srgbClr val="D7D7D7"/>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jpg"/><Relationship Id="rId7" Type="http://schemas.openxmlformats.org/officeDocument/2006/relationships/hyperlink" Target="https://www.c40knowledgehub.org/s/article/Cities-Climate-Transition-Framework?language=en_US" TargetMode="External"/><Relationship Id="rId2" Type="http://schemas.openxmlformats.org/officeDocument/2006/relationships/notesSlide" Target="../notesSlides/notesSlide14.xml"/><Relationship Id="rId1" Type="http://schemas.openxmlformats.org/officeDocument/2006/relationships/slideLayout" Target="../slideLayouts/slideLayout69.xml"/><Relationship Id="rId6" Type="http://schemas.openxmlformats.org/officeDocument/2006/relationships/hyperlink" Target="https://www.c40knowledgehub.org/s/article/Mapped-Cities-with-a-climate-action-plan?language=en_US" TargetMode="External"/><Relationship Id="rId5" Type="http://schemas.openxmlformats.org/officeDocument/2006/relationships/hyperlink" Target="https://www.c40knowledgehub.org/s/?language=en_US" TargetMode="External"/><Relationship Id="rId4" Type="http://schemas.openxmlformats.org/officeDocument/2006/relationships/hyperlink" Target="https://www.c40knowledgehub.org/s/guide-home?language=en_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35"/>
        <p:cNvGrpSpPr/>
        <p:nvPr/>
      </p:nvGrpSpPr>
      <p:grpSpPr>
        <a:xfrm>
          <a:off x="0" y="0"/>
          <a:ext cx="0" cy="0"/>
          <a:chOff x="0" y="0"/>
          <a:chExt cx="0" cy="0"/>
        </a:xfrm>
      </p:grpSpPr>
      <p:pic>
        <p:nvPicPr>
          <p:cNvPr id="4136" name="Google Shape;4136;p301" descr="Diagram&#10;&#10;Description automatically generated"/>
          <p:cNvPicPr preferRelativeResize="0">
            <a:picLocks noGrp="1"/>
          </p:cNvPicPr>
          <p:nvPr>
            <p:ph type="pic" idx="2"/>
          </p:nvPr>
        </p:nvPicPr>
        <p:blipFill rotWithShape="1">
          <a:blip r:embed="rId3">
            <a:alphaModFix/>
          </a:blip>
          <a:srcRect t="9" b="9"/>
          <a:stretch/>
        </p:blipFill>
        <p:spPr>
          <a:xfrm>
            <a:off x="6046785" y="0"/>
            <a:ext cx="6159501" cy="6857999"/>
          </a:xfrm>
          <a:prstGeom prst="rect">
            <a:avLst/>
          </a:prstGeom>
          <a:solidFill>
            <a:srgbClr val="FFFFFF"/>
          </a:solidFill>
          <a:ln>
            <a:noFill/>
          </a:ln>
        </p:spPr>
      </p:pic>
      <p:sp>
        <p:nvSpPr>
          <p:cNvPr id="4137" name="Google Shape;4137;p301"/>
          <p:cNvSpPr txBox="1">
            <a:spLocks noGrp="1"/>
          </p:cNvSpPr>
          <p:nvPr>
            <p:ph type="body" idx="1"/>
          </p:nvPr>
        </p:nvSpPr>
        <p:spPr>
          <a:xfrm>
            <a:off x="516947" y="5226957"/>
            <a:ext cx="4461000" cy="247800"/>
          </a:xfrm>
          <a:prstGeom prst="rect">
            <a:avLst/>
          </a:prstGeom>
          <a:noFill/>
          <a:ln>
            <a:noFill/>
          </a:ln>
        </p:spPr>
        <p:txBody>
          <a:bodyPr spcFirstLastPara="1" wrap="square" lIns="0" tIns="0" rIns="0" bIns="0" anchor="t" anchorCtr="0">
            <a:noAutofit/>
          </a:bodyPr>
          <a:lstStyle/>
          <a:p>
            <a:pPr marL="457200" lvl="0" indent="-228600" algn="l" rtl="0">
              <a:spcBef>
                <a:spcPts val="1000"/>
              </a:spcBef>
              <a:spcAft>
                <a:spcPts val="0"/>
              </a:spcAft>
              <a:buClr>
                <a:schemeClr val="lt1"/>
              </a:buClr>
              <a:buSzPts val="1600"/>
              <a:buNone/>
            </a:pPr>
            <a:r>
              <a:rPr lang="en-GB" sz="1400" b="1"/>
              <a:t>Webinar: Collaborative urban transformation</a:t>
            </a:r>
            <a:endParaRPr sz="1400"/>
          </a:p>
          <a:p>
            <a:pPr marL="228600" marR="0" lvl="0" indent="0" algn="l" rtl="0">
              <a:lnSpc>
                <a:spcPct val="90000"/>
              </a:lnSpc>
              <a:spcBef>
                <a:spcPts val="1000"/>
              </a:spcBef>
              <a:spcAft>
                <a:spcPts val="0"/>
              </a:spcAft>
              <a:buClr>
                <a:schemeClr val="lt1"/>
              </a:buClr>
              <a:buSzPts val="1600"/>
              <a:buNone/>
            </a:pPr>
            <a:r>
              <a:rPr lang="en-GB" sz="1400"/>
              <a:t>September 2024</a:t>
            </a:r>
            <a:endParaRPr sz="1400"/>
          </a:p>
          <a:p>
            <a:pPr marL="457200" lvl="0" indent="-228600" algn="l" rtl="0">
              <a:lnSpc>
                <a:spcPct val="90000"/>
              </a:lnSpc>
              <a:spcBef>
                <a:spcPts val="1000"/>
              </a:spcBef>
              <a:spcAft>
                <a:spcPts val="0"/>
              </a:spcAft>
              <a:buClr>
                <a:schemeClr val="lt1"/>
              </a:buClr>
              <a:buSzPts val="1600"/>
              <a:buNone/>
            </a:pPr>
            <a:endParaRPr sz="1400"/>
          </a:p>
        </p:txBody>
      </p:sp>
      <p:sp>
        <p:nvSpPr>
          <p:cNvPr id="4138" name="Google Shape;4138;p301"/>
          <p:cNvSpPr txBox="1">
            <a:spLocks noGrp="1"/>
          </p:cNvSpPr>
          <p:nvPr>
            <p:ph type="title"/>
          </p:nvPr>
        </p:nvSpPr>
        <p:spPr>
          <a:xfrm>
            <a:off x="650875" y="2308225"/>
            <a:ext cx="8673300" cy="14187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pPr marL="0" lvl="0" indent="0" algn="l" rtl="0">
              <a:lnSpc>
                <a:spcPct val="100000"/>
              </a:lnSpc>
              <a:spcBef>
                <a:spcPts val="0"/>
              </a:spcBef>
              <a:spcAft>
                <a:spcPts val="0"/>
              </a:spcAft>
              <a:buClr>
                <a:schemeClr val="dk1"/>
              </a:buClr>
              <a:buSzPts val="3600"/>
              <a:buFont typeface="Montserrat ExtraBold"/>
              <a:buNone/>
            </a:pPr>
            <a:r>
              <a:rPr lang="en-GB" sz="4500"/>
              <a:t>RETHINKING CITIES</a:t>
            </a:r>
            <a:br>
              <a:rPr lang="en-GB" sz="3300"/>
            </a:br>
            <a:r>
              <a:rPr lang="en-GB" sz="3300"/>
              <a:t>Roadmap for Global Climate Action</a:t>
            </a:r>
            <a:endParaRPr sz="3300"/>
          </a:p>
        </p:txBody>
      </p:sp>
      <p:sp>
        <p:nvSpPr>
          <p:cNvPr id="4139" name="Google Shape;4139;p301"/>
          <p:cNvSpPr txBox="1"/>
          <p:nvPr/>
        </p:nvSpPr>
        <p:spPr>
          <a:xfrm>
            <a:off x="700250" y="3654650"/>
            <a:ext cx="4773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endParaRPr sz="1600" b="1">
              <a:solidFill>
                <a:srgbClr val="F1594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600"/>
              <a:buFont typeface="Arial"/>
              <a:buNone/>
            </a:pPr>
            <a:r>
              <a:rPr lang="en-GB" sz="1600" b="1">
                <a:solidFill>
                  <a:schemeClr val="dk1"/>
                </a:solidFill>
                <a:latin typeface="Montserrat"/>
                <a:ea typeface="Montserrat"/>
                <a:cs typeface="Montserrat"/>
                <a:sym typeface="Montserrat"/>
              </a:rPr>
              <a:t>Kathrine Wehrs</a:t>
            </a:r>
            <a:endParaRPr sz="1600" b="1">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600"/>
              <a:buFont typeface="Arial"/>
              <a:buNone/>
            </a:pPr>
            <a:r>
              <a:rPr lang="en-GB" sz="1600">
                <a:solidFill>
                  <a:schemeClr val="dk1"/>
                </a:solidFill>
                <a:latin typeface="Montserrat"/>
                <a:ea typeface="Montserrat"/>
                <a:cs typeface="Montserrat"/>
                <a:sym typeface="Montserrat"/>
              </a:rPr>
              <a:t>Project Manager for The Climate Alliance, C40 Cities Climate Leadership Group</a:t>
            </a:r>
            <a:endParaRPr sz="16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600"/>
              <a:buFont typeface="Arial"/>
              <a:buNone/>
            </a:pPr>
            <a:r>
              <a:rPr lang="en-GB" sz="1600">
                <a:solidFill>
                  <a:srgbClr val="F15941"/>
                </a:solidFill>
                <a:latin typeface="Montserrat"/>
                <a:ea typeface="Montserrat"/>
                <a:cs typeface="Montserrat"/>
                <a:sym typeface="Montserrat"/>
              </a:rPr>
              <a:t> </a:t>
            </a:r>
            <a:endParaRPr sz="1600">
              <a:solidFill>
                <a:srgbClr val="F1594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600"/>
              <a:buFont typeface="Arial"/>
              <a:buNone/>
            </a:pPr>
            <a:endParaRPr sz="1600">
              <a:solidFill>
                <a:srgbClr val="F15941"/>
              </a:solidFill>
              <a:latin typeface="Montserrat"/>
              <a:ea typeface="Montserrat"/>
              <a:cs typeface="Montserrat"/>
              <a:sym typeface="Montserrat"/>
            </a:endParaRPr>
          </a:p>
        </p:txBody>
      </p:sp>
      <p:pic>
        <p:nvPicPr>
          <p:cNvPr id="4140" name="Google Shape;4140;p301"/>
          <p:cNvPicPr preferRelativeResize="0"/>
          <p:nvPr/>
        </p:nvPicPr>
        <p:blipFill rotWithShape="1">
          <a:blip r:embed="rId4">
            <a:alphaModFix/>
          </a:blip>
          <a:srcRect/>
          <a:stretch/>
        </p:blipFill>
        <p:spPr>
          <a:xfrm>
            <a:off x="11061700" y="5981700"/>
            <a:ext cx="495300" cy="49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3"/>
        <p:cNvGrpSpPr/>
        <p:nvPr/>
      </p:nvGrpSpPr>
      <p:grpSpPr>
        <a:xfrm>
          <a:off x="0" y="0"/>
          <a:ext cx="0" cy="0"/>
          <a:chOff x="0" y="0"/>
          <a:chExt cx="0" cy="0"/>
        </a:xfrm>
      </p:grpSpPr>
      <p:pic>
        <p:nvPicPr>
          <p:cNvPr id="4224" name="Google Shape;4224;p310" descr="A picture containing sky, outdoor, day&#10;&#10;Description automatically generated"/>
          <p:cNvPicPr preferRelativeResize="0">
            <a:picLocks noGrp="1"/>
          </p:cNvPicPr>
          <p:nvPr>
            <p:ph type="pic" idx="2"/>
          </p:nvPr>
        </p:nvPicPr>
        <p:blipFill rotWithShape="1">
          <a:blip r:embed="rId3">
            <a:alphaModFix/>
          </a:blip>
          <a:srcRect/>
          <a:stretch/>
        </p:blipFill>
        <p:spPr>
          <a:xfrm>
            <a:off x="8001000" y="0"/>
            <a:ext cx="4214809" cy="6858000"/>
          </a:xfrm>
          <a:prstGeom prst="rect">
            <a:avLst/>
          </a:prstGeom>
          <a:solidFill>
            <a:schemeClr val="lt1"/>
          </a:solidFill>
          <a:ln>
            <a:noFill/>
          </a:ln>
        </p:spPr>
      </p:pic>
      <p:sp>
        <p:nvSpPr>
          <p:cNvPr id="4225" name="Google Shape;4225;p310"/>
          <p:cNvSpPr txBox="1">
            <a:spLocks noGrp="1"/>
          </p:cNvSpPr>
          <p:nvPr>
            <p:ph type="title"/>
          </p:nvPr>
        </p:nvSpPr>
        <p:spPr>
          <a:xfrm>
            <a:off x="650874" y="1770808"/>
            <a:ext cx="6983700" cy="3693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2400"/>
              <a:buFont typeface="Montserrat"/>
              <a:buNone/>
            </a:pPr>
            <a:r>
              <a:rPr lang="en-GB" sz="2400" b="1" dirty="0">
                <a:solidFill>
                  <a:schemeClr val="dk1"/>
                </a:solidFill>
                <a:latin typeface="Montserrat"/>
                <a:ea typeface="Montserrat"/>
                <a:cs typeface="Montserrat"/>
                <a:sym typeface="Montserrat"/>
              </a:rPr>
              <a:t>The world’s cities are uniquely vulnerable </a:t>
            </a:r>
            <a:br>
              <a:rPr lang="en-GB" sz="2400" b="1" dirty="0">
                <a:solidFill>
                  <a:schemeClr val="dk1"/>
                </a:solidFill>
                <a:latin typeface="Montserrat"/>
                <a:ea typeface="Montserrat"/>
                <a:cs typeface="Montserrat"/>
                <a:sym typeface="Montserrat"/>
              </a:rPr>
            </a:br>
            <a:r>
              <a:rPr lang="en-GB" sz="2400" b="1" dirty="0">
                <a:solidFill>
                  <a:schemeClr val="dk1"/>
                </a:solidFill>
                <a:latin typeface="Montserrat"/>
                <a:ea typeface="Montserrat"/>
                <a:cs typeface="Montserrat"/>
                <a:sym typeface="Montserrat"/>
              </a:rPr>
              <a:t>to climate </a:t>
            </a:r>
            <a:r>
              <a:rPr lang="en-GB" sz="2400" dirty="0">
                <a:solidFill>
                  <a:schemeClr val="dk1"/>
                </a:solidFill>
                <a:latin typeface="Montserrat"/>
                <a:ea typeface="Montserrat"/>
                <a:cs typeface="Montserrat"/>
                <a:sym typeface="Montserrat"/>
              </a:rPr>
              <a:t>risks, including droughts, extreme heat, extreme cold, extreme snow, monsoons, flooding, sea-level rise, wildfires, cyclones, hurricanes, subsidence, landslides, rockfalls, air-borne disease, water-borne disease, insect infestations… </a:t>
            </a:r>
            <a:br>
              <a:rPr lang="en-GB" sz="2400" dirty="0">
                <a:solidFill>
                  <a:schemeClr val="dk1"/>
                </a:solidFill>
                <a:latin typeface="Montserrat"/>
                <a:ea typeface="Montserrat"/>
                <a:cs typeface="Montserrat"/>
                <a:sym typeface="Montserrat"/>
              </a:rPr>
            </a:br>
            <a:br>
              <a:rPr lang="en-GB" sz="2400" dirty="0">
                <a:solidFill>
                  <a:schemeClr val="dk1"/>
                </a:solidFill>
                <a:latin typeface="Montserrat"/>
                <a:ea typeface="Montserrat"/>
                <a:cs typeface="Montserrat"/>
                <a:sym typeface="Montserrat"/>
              </a:rPr>
            </a:br>
            <a:r>
              <a:rPr lang="en-GB" sz="2400" dirty="0">
                <a:solidFill>
                  <a:schemeClr val="dk1"/>
                </a:solidFill>
                <a:latin typeface="Montserrat"/>
                <a:ea typeface="Montserrat"/>
                <a:cs typeface="Montserrat"/>
                <a:sym typeface="Montserrat"/>
              </a:rPr>
              <a:t>C40 supports cities to reduce these risks.</a:t>
            </a:r>
            <a:br>
              <a:rPr lang="en-GB" sz="2400" dirty="0">
                <a:solidFill>
                  <a:schemeClr val="dk1"/>
                </a:solidFill>
                <a:latin typeface="Montserrat"/>
                <a:ea typeface="Montserrat"/>
                <a:cs typeface="Montserrat"/>
                <a:sym typeface="Montserrat"/>
              </a:rPr>
            </a:br>
            <a:endParaRPr sz="2400" dirty="0">
              <a:solidFill>
                <a:schemeClr val="dk1"/>
              </a:solidFill>
              <a:latin typeface="Montserrat"/>
              <a:ea typeface="Montserrat"/>
              <a:cs typeface="Montserrat"/>
              <a:sym typeface="Montserrat"/>
            </a:endParaRPr>
          </a:p>
        </p:txBody>
      </p:sp>
      <p:sp>
        <p:nvSpPr>
          <p:cNvPr id="4226" name="Google Shape;4226;p310"/>
          <p:cNvSpPr txBox="1">
            <a:spLocks noGrp="1"/>
          </p:cNvSpPr>
          <p:nvPr>
            <p:ph type="body" idx="4"/>
          </p:nvPr>
        </p:nvSpPr>
        <p:spPr>
          <a:xfrm>
            <a:off x="8099376" y="6610350"/>
            <a:ext cx="2519942" cy="24765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800"/>
              <a:buNone/>
            </a:pPr>
            <a:r>
              <a:rPr lang="en-GB"/>
              <a:t>© brizmaker / Getty Images</a:t>
            </a:r>
            <a:endParaRPr/>
          </a:p>
        </p:txBody>
      </p:sp>
      <p:cxnSp>
        <p:nvCxnSpPr>
          <p:cNvPr id="4227" name="Google Shape;4227;p310"/>
          <p:cNvCxnSpPr/>
          <p:nvPr/>
        </p:nvCxnSpPr>
        <p:spPr>
          <a:xfrm>
            <a:off x="8001000" y="0"/>
            <a:ext cx="0" cy="6858000"/>
          </a:xfrm>
          <a:prstGeom prst="straightConnector1">
            <a:avLst/>
          </a:prstGeom>
          <a:noFill/>
          <a:ln w="34925" cap="flat" cmpd="sng">
            <a:solidFill>
              <a:schemeClr val="dk1"/>
            </a:solidFill>
            <a:prstDash val="solid"/>
            <a:miter lim="800000"/>
            <a:headEnd type="none" w="sm" len="sm"/>
            <a:tailEnd type="none" w="sm" len="sm"/>
          </a:ln>
        </p:spPr>
      </p:cxnSp>
      <p:sp>
        <p:nvSpPr>
          <p:cNvPr id="4228" name="Google Shape;4228;p310"/>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33"/>
        <p:cNvGrpSpPr/>
        <p:nvPr/>
      </p:nvGrpSpPr>
      <p:grpSpPr>
        <a:xfrm>
          <a:off x="0" y="0"/>
          <a:ext cx="0" cy="0"/>
          <a:chOff x="0" y="0"/>
          <a:chExt cx="0" cy="0"/>
        </a:xfrm>
      </p:grpSpPr>
      <p:pic>
        <p:nvPicPr>
          <p:cNvPr id="4234" name="Google Shape;4234;p311"/>
          <p:cNvPicPr preferRelativeResize="0">
            <a:picLocks noGrp="1"/>
          </p:cNvPicPr>
          <p:nvPr>
            <p:ph type="pic" idx="2"/>
          </p:nvPr>
        </p:nvPicPr>
        <p:blipFill rotWithShape="1">
          <a:blip r:embed="rId3">
            <a:alphaModFix/>
          </a:blip>
          <a:srcRect l="5092" r="5092"/>
          <a:stretch/>
        </p:blipFill>
        <p:spPr>
          <a:xfrm>
            <a:off x="6046785" y="0"/>
            <a:ext cx="6159600" cy="6858000"/>
          </a:xfrm>
          <a:prstGeom prst="rect">
            <a:avLst/>
          </a:prstGeom>
        </p:spPr>
      </p:pic>
      <p:sp>
        <p:nvSpPr>
          <p:cNvPr id="4235" name="Google Shape;4235;p311"/>
          <p:cNvSpPr txBox="1">
            <a:spLocks noGrp="1"/>
          </p:cNvSpPr>
          <p:nvPr>
            <p:ph type="title"/>
          </p:nvPr>
        </p:nvSpPr>
        <p:spPr>
          <a:xfrm>
            <a:off x="650875" y="381000"/>
            <a:ext cx="4587900" cy="4752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GB"/>
              <a:t>Why all cities need an ambitious and robust climate action plan</a:t>
            </a:r>
            <a:endParaRPr/>
          </a:p>
        </p:txBody>
      </p:sp>
      <p:sp>
        <p:nvSpPr>
          <p:cNvPr id="4236" name="Google Shape;4236;p311"/>
          <p:cNvSpPr txBox="1">
            <a:spLocks noGrp="1"/>
          </p:cNvSpPr>
          <p:nvPr>
            <p:ph type="sldNum" idx="12"/>
          </p:nvPr>
        </p:nvSpPr>
        <p:spPr>
          <a:xfrm>
            <a:off x="650875" y="6356350"/>
            <a:ext cx="2743200" cy="174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GB"/>
              <a:t>11</a:t>
            </a:fld>
            <a:endParaRPr/>
          </a:p>
        </p:txBody>
      </p:sp>
      <p:sp>
        <p:nvSpPr>
          <p:cNvPr id="4237" name="Google Shape;4237;p311"/>
          <p:cNvSpPr txBox="1">
            <a:spLocks noGrp="1"/>
          </p:cNvSpPr>
          <p:nvPr>
            <p:ph type="body" idx="1"/>
          </p:nvPr>
        </p:nvSpPr>
        <p:spPr>
          <a:xfrm>
            <a:off x="650875" y="1848050"/>
            <a:ext cx="4836600" cy="4380600"/>
          </a:xfrm>
          <a:prstGeom prst="rect">
            <a:avLst/>
          </a:prstGeom>
        </p:spPr>
        <p:txBody>
          <a:bodyPr spcFirstLastPara="1" wrap="square" lIns="0" tIns="0" rIns="0" bIns="0" anchor="t" anchorCtr="0">
            <a:normAutofit lnSpcReduction="10000"/>
          </a:bodyPr>
          <a:lstStyle/>
          <a:p>
            <a:pPr marL="0" lvl="0" indent="0" algn="l" rtl="0">
              <a:spcBef>
                <a:spcPts val="1100"/>
              </a:spcBef>
              <a:spcAft>
                <a:spcPts val="0"/>
              </a:spcAft>
              <a:buNone/>
            </a:pPr>
            <a:r>
              <a:rPr lang="en-GB" b="1" dirty="0"/>
              <a:t>Global GHG emissions must be halved by 2030 and reach net zero by 2050. </a:t>
            </a:r>
            <a:endParaRPr b="1" dirty="0"/>
          </a:p>
          <a:p>
            <a:pPr marL="0" lvl="0" indent="0" algn="l" rtl="0">
              <a:spcBef>
                <a:spcPts val="1100"/>
              </a:spcBef>
              <a:spcAft>
                <a:spcPts val="0"/>
              </a:spcAft>
              <a:buNone/>
            </a:pPr>
            <a:r>
              <a:rPr lang="en-GB" dirty="0"/>
              <a:t>Climate action planning is </a:t>
            </a:r>
            <a:r>
              <a:rPr lang="en-GB" u="sng" dirty="0"/>
              <a:t>essential</a:t>
            </a:r>
            <a:r>
              <a:rPr lang="en-GB" dirty="0"/>
              <a:t> to a climate-safe future. </a:t>
            </a:r>
            <a:endParaRPr dirty="0"/>
          </a:p>
          <a:p>
            <a:pPr marL="0" lvl="0" indent="0" algn="l" rtl="0">
              <a:spcBef>
                <a:spcPts val="1100"/>
              </a:spcBef>
              <a:spcAft>
                <a:spcPts val="0"/>
              </a:spcAft>
              <a:buNone/>
            </a:pPr>
            <a:r>
              <a:rPr lang="en-GB" dirty="0"/>
              <a:t>All cities must </a:t>
            </a:r>
            <a:endParaRPr dirty="0"/>
          </a:p>
          <a:p>
            <a:pPr marL="457200" lvl="0" indent="-349250" algn="l" rtl="0">
              <a:spcBef>
                <a:spcPts val="1100"/>
              </a:spcBef>
              <a:spcAft>
                <a:spcPts val="0"/>
              </a:spcAft>
              <a:buSzPts val="1900"/>
              <a:buChar char="●"/>
            </a:pPr>
            <a:r>
              <a:rPr lang="en-GB" dirty="0"/>
              <a:t>Use available powers and influence to </a:t>
            </a:r>
            <a:r>
              <a:rPr lang="en-GB" b="1" dirty="0"/>
              <a:t>achieve net zero</a:t>
            </a:r>
            <a:r>
              <a:rPr lang="en-GB" dirty="0"/>
              <a:t> emissions by no later than 2050</a:t>
            </a:r>
            <a:endParaRPr dirty="0"/>
          </a:p>
          <a:p>
            <a:pPr marL="457200" lvl="0" indent="-349250" algn="l" rtl="0">
              <a:spcBef>
                <a:spcPts val="0"/>
              </a:spcBef>
              <a:spcAft>
                <a:spcPts val="0"/>
              </a:spcAft>
              <a:buSzPts val="1900"/>
              <a:buChar char="●"/>
            </a:pPr>
            <a:r>
              <a:rPr lang="en-GB" dirty="0"/>
              <a:t>Strengthen their ability to deal with the impacts of climate change through </a:t>
            </a:r>
            <a:r>
              <a:rPr lang="en-GB" b="1" dirty="0"/>
              <a:t>adaptation</a:t>
            </a:r>
            <a:endParaRPr b="1" dirty="0"/>
          </a:p>
          <a:p>
            <a:pPr marL="457200" lvl="0" indent="-349250" algn="l" rtl="0">
              <a:spcBef>
                <a:spcPts val="0"/>
              </a:spcBef>
              <a:spcAft>
                <a:spcPts val="0"/>
              </a:spcAft>
              <a:buSzPts val="1900"/>
              <a:buChar char="●"/>
            </a:pPr>
            <a:r>
              <a:rPr lang="en-GB" dirty="0"/>
              <a:t>Take </a:t>
            </a:r>
            <a:r>
              <a:rPr lang="en-GB" b="1" dirty="0"/>
              <a:t>transformational action </a:t>
            </a:r>
            <a:r>
              <a:rPr lang="en-GB" dirty="0"/>
              <a:t>to reduce emissions both within and outside their administrative boundaries through supply chains. </a:t>
            </a:r>
            <a:endParaRPr dirty="0"/>
          </a:p>
        </p:txBody>
      </p:sp>
      <p:sp>
        <p:nvSpPr>
          <p:cNvPr id="4238" name="Google Shape;4238;p311"/>
          <p:cNvSpPr txBox="1">
            <a:spLocks noGrp="1"/>
          </p:cNvSpPr>
          <p:nvPr>
            <p:ph type="body" idx="3"/>
          </p:nvPr>
        </p:nvSpPr>
        <p:spPr>
          <a:xfrm>
            <a:off x="6433343" y="6105525"/>
            <a:ext cx="3635700" cy="248100"/>
          </a:xfrm>
          <a:prstGeom prst="rect">
            <a:avLst/>
          </a:prstGeom>
        </p:spPr>
        <p:txBody>
          <a:bodyPr spcFirstLastPara="1" wrap="square" lIns="0" tIns="0" rIns="0" bIns="0" anchor="ctr" anchorCtr="0">
            <a:noAutofit/>
          </a:bodyPr>
          <a:lstStyle/>
          <a:p>
            <a:pPr marL="0" lvl="0" indent="0" algn="l" rtl="0">
              <a:spcBef>
                <a:spcPts val="1100"/>
              </a:spcBef>
              <a:spcAft>
                <a:spcPts val="0"/>
              </a:spcAft>
              <a:buNone/>
            </a:pPr>
            <a:endParaRPr/>
          </a:p>
        </p:txBody>
      </p:sp>
      <p:sp>
        <p:nvSpPr>
          <p:cNvPr id="4239" name="Google Shape;4239;p311"/>
          <p:cNvSpPr txBox="1"/>
          <p:nvPr/>
        </p:nvSpPr>
        <p:spPr>
          <a:xfrm>
            <a:off x="6501000" y="6531250"/>
            <a:ext cx="3000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39393C"/>
                </a:solidFill>
                <a:latin typeface="Roboto"/>
                <a:ea typeface="Roboto"/>
                <a:cs typeface="Roboto"/>
                <a:sym typeface="Roboto"/>
              </a:rPr>
              <a:t>© Tess Smith-Roberts / C40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44"/>
        <p:cNvGrpSpPr/>
        <p:nvPr/>
      </p:nvGrpSpPr>
      <p:grpSpPr>
        <a:xfrm>
          <a:off x="0" y="0"/>
          <a:ext cx="0" cy="0"/>
          <a:chOff x="0" y="0"/>
          <a:chExt cx="0" cy="0"/>
        </a:xfrm>
      </p:grpSpPr>
      <p:pic>
        <p:nvPicPr>
          <p:cNvPr id="4245" name="Google Shape;4245;p312"/>
          <p:cNvPicPr preferRelativeResize="0">
            <a:picLocks noGrp="1"/>
          </p:cNvPicPr>
          <p:nvPr>
            <p:ph type="pic" idx="2"/>
          </p:nvPr>
        </p:nvPicPr>
        <p:blipFill rotWithShape="1">
          <a:blip r:embed="rId3">
            <a:alphaModFix/>
          </a:blip>
          <a:srcRect l="5092" r="5092"/>
          <a:stretch/>
        </p:blipFill>
        <p:spPr>
          <a:xfrm>
            <a:off x="-127090" y="0"/>
            <a:ext cx="6159600" cy="6858000"/>
          </a:xfrm>
          <a:prstGeom prst="rect">
            <a:avLst/>
          </a:prstGeom>
        </p:spPr>
      </p:pic>
      <p:sp>
        <p:nvSpPr>
          <p:cNvPr id="4246" name="Google Shape;4246;p312"/>
          <p:cNvSpPr txBox="1">
            <a:spLocks noGrp="1"/>
          </p:cNvSpPr>
          <p:nvPr>
            <p:ph type="title"/>
          </p:nvPr>
        </p:nvSpPr>
        <p:spPr>
          <a:xfrm>
            <a:off x="6388389" y="380950"/>
            <a:ext cx="4775791" cy="4752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GB" dirty="0"/>
              <a:t>A robust Climate </a:t>
            </a:r>
            <a:br>
              <a:rPr lang="en-GB" dirty="0"/>
            </a:br>
            <a:r>
              <a:rPr lang="en-GB" dirty="0"/>
              <a:t>Action Plan will</a:t>
            </a:r>
            <a:endParaRPr dirty="0"/>
          </a:p>
        </p:txBody>
      </p:sp>
      <p:sp>
        <p:nvSpPr>
          <p:cNvPr id="4247" name="Google Shape;4247;p312"/>
          <p:cNvSpPr txBox="1">
            <a:spLocks noGrp="1"/>
          </p:cNvSpPr>
          <p:nvPr>
            <p:ph type="sldNum" idx="12"/>
          </p:nvPr>
        </p:nvSpPr>
        <p:spPr>
          <a:xfrm>
            <a:off x="650875" y="6356350"/>
            <a:ext cx="2743200" cy="174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GB"/>
              <a:t>12</a:t>
            </a:fld>
            <a:endParaRPr/>
          </a:p>
        </p:txBody>
      </p:sp>
      <p:sp>
        <p:nvSpPr>
          <p:cNvPr id="4248" name="Google Shape;4248;p312"/>
          <p:cNvSpPr txBox="1">
            <a:spLocks noGrp="1"/>
          </p:cNvSpPr>
          <p:nvPr>
            <p:ph type="body" idx="1"/>
          </p:nvPr>
        </p:nvSpPr>
        <p:spPr>
          <a:xfrm>
            <a:off x="6388388" y="1285332"/>
            <a:ext cx="4999081" cy="4696817"/>
          </a:xfrm>
          <a:prstGeom prst="rect">
            <a:avLst/>
          </a:prstGeom>
        </p:spPr>
        <p:txBody>
          <a:bodyPr spcFirstLastPara="1" wrap="square" lIns="0" tIns="0" rIns="0" bIns="0" anchor="t" anchorCtr="0">
            <a:normAutofit lnSpcReduction="10000"/>
          </a:bodyPr>
          <a:lstStyle/>
          <a:p>
            <a:pPr marL="0" marR="0" lvl="0" indent="0" algn="l" rtl="0">
              <a:lnSpc>
                <a:spcPct val="90000"/>
              </a:lnSpc>
              <a:spcBef>
                <a:spcPts val="1100"/>
              </a:spcBef>
              <a:spcAft>
                <a:spcPts val="0"/>
              </a:spcAft>
              <a:buNone/>
            </a:pPr>
            <a:r>
              <a:rPr lang="en-GB" dirty="0"/>
              <a:t>Set the pathway to deliver an </a:t>
            </a:r>
            <a:r>
              <a:rPr lang="en-GB" b="1" dirty="0"/>
              <a:t>emissions-neutral city by 2050</a:t>
            </a:r>
            <a:r>
              <a:rPr lang="en-GB" dirty="0"/>
              <a:t> at the latest, and with ambitious </a:t>
            </a:r>
            <a:r>
              <a:rPr lang="en-GB" b="1" dirty="0"/>
              <a:t>interim targets</a:t>
            </a:r>
            <a:r>
              <a:rPr lang="en-GB" dirty="0"/>
              <a:t>, i.e. every 5-years.</a:t>
            </a:r>
            <a:endParaRPr dirty="0"/>
          </a:p>
          <a:p>
            <a:pPr marL="0" marR="0" lvl="0" indent="0" algn="l" rtl="0">
              <a:lnSpc>
                <a:spcPct val="90000"/>
              </a:lnSpc>
              <a:spcBef>
                <a:spcPts val="1100"/>
              </a:spcBef>
              <a:spcAft>
                <a:spcPts val="0"/>
              </a:spcAft>
              <a:buNone/>
            </a:pPr>
            <a:r>
              <a:rPr lang="en-GB" dirty="0"/>
              <a:t>Demonstrate how the city will adapt and </a:t>
            </a:r>
            <a:r>
              <a:rPr lang="en-GB" b="1" dirty="0"/>
              <a:t>improve its resilience</a:t>
            </a:r>
            <a:r>
              <a:rPr lang="en-GB" dirty="0"/>
              <a:t> to current and future climate hazards.</a:t>
            </a:r>
            <a:endParaRPr dirty="0"/>
          </a:p>
          <a:p>
            <a:pPr marL="0" marR="0" lvl="0" indent="0" algn="l" rtl="0">
              <a:lnSpc>
                <a:spcPct val="90000"/>
              </a:lnSpc>
              <a:spcBef>
                <a:spcPts val="1100"/>
              </a:spcBef>
              <a:spcAft>
                <a:spcPts val="0"/>
              </a:spcAft>
              <a:buNone/>
            </a:pPr>
            <a:r>
              <a:rPr lang="en-GB" dirty="0"/>
              <a:t>Detail the </a:t>
            </a:r>
            <a:r>
              <a:rPr lang="en-GB" b="1" dirty="0"/>
              <a:t>wider</a:t>
            </a:r>
            <a:r>
              <a:rPr lang="en-GB" dirty="0"/>
              <a:t> social, environmental and economic </a:t>
            </a:r>
            <a:r>
              <a:rPr lang="en-GB" b="1" dirty="0"/>
              <a:t>benefits</a:t>
            </a:r>
            <a:r>
              <a:rPr lang="en-GB" dirty="0"/>
              <a:t> expected from implementing the plan, prioritising </a:t>
            </a:r>
            <a:r>
              <a:rPr lang="en-GB" b="1" dirty="0"/>
              <a:t>inclusive and equitable climate actions</a:t>
            </a:r>
            <a:r>
              <a:rPr lang="en-GB" dirty="0"/>
              <a:t> that benefit all citizens.</a:t>
            </a:r>
            <a:endParaRPr dirty="0"/>
          </a:p>
          <a:p>
            <a:pPr marL="0" marR="0" lvl="0" indent="0" algn="l" rtl="0">
              <a:lnSpc>
                <a:spcPct val="90000"/>
              </a:lnSpc>
              <a:spcBef>
                <a:spcPts val="1100"/>
              </a:spcBef>
              <a:spcAft>
                <a:spcPts val="0"/>
              </a:spcAft>
              <a:buNone/>
            </a:pPr>
            <a:r>
              <a:rPr lang="en-GB" dirty="0"/>
              <a:t>Outline the governance, powers and </a:t>
            </a:r>
            <a:r>
              <a:rPr lang="en-GB" b="1" dirty="0"/>
              <a:t>partners the city needs to engage</a:t>
            </a:r>
            <a:r>
              <a:rPr lang="en-GB" dirty="0"/>
              <a:t> to accelerate the delivery of its mitigation and resilience targets and goals.</a:t>
            </a:r>
            <a:endParaRPr dirty="0"/>
          </a:p>
        </p:txBody>
      </p:sp>
      <p:sp>
        <p:nvSpPr>
          <p:cNvPr id="4249" name="Google Shape;4249;p312"/>
          <p:cNvSpPr txBox="1">
            <a:spLocks noGrp="1"/>
          </p:cNvSpPr>
          <p:nvPr>
            <p:ph type="body" idx="3"/>
          </p:nvPr>
        </p:nvSpPr>
        <p:spPr>
          <a:xfrm>
            <a:off x="6433343" y="6105525"/>
            <a:ext cx="3635700" cy="248100"/>
          </a:xfrm>
          <a:prstGeom prst="rect">
            <a:avLst/>
          </a:prstGeom>
        </p:spPr>
        <p:txBody>
          <a:bodyPr spcFirstLastPara="1" wrap="square" lIns="0" tIns="0" rIns="0" bIns="0" anchor="ctr" anchorCtr="0">
            <a:noAutofit/>
          </a:bodyPr>
          <a:lstStyle/>
          <a:p>
            <a:pPr marL="0" lvl="0" indent="0" algn="l" rtl="0">
              <a:spcBef>
                <a:spcPts val="1100"/>
              </a:spcBef>
              <a:spcAft>
                <a:spcPts val="0"/>
              </a:spcAft>
              <a:buNone/>
            </a:pPr>
            <a:endParaRPr/>
          </a:p>
        </p:txBody>
      </p:sp>
      <p:sp>
        <p:nvSpPr>
          <p:cNvPr id="4250" name="Google Shape;4250;p312"/>
          <p:cNvSpPr txBox="1"/>
          <p:nvPr/>
        </p:nvSpPr>
        <p:spPr>
          <a:xfrm>
            <a:off x="4114800" y="6477000"/>
            <a:ext cx="3000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39393C"/>
                </a:solidFill>
                <a:latin typeface="Roboto"/>
                <a:ea typeface="Roboto"/>
                <a:cs typeface="Roboto"/>
                <a:sym typeface="Roboto"/>
              </a:rPr>
              <a:t>© Charlotte Ager / C40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5"/>
        <p:cNvGrpSpPr/>
        <p:nvPr/>
      </p:nvGrpSpPr>
      <p:grpSpPr>
        <a:xfrm>
          <a:off x="0" y="0"/>
          <a:ext cx="0" cy="0"/>
          <a:chOff x="0" y="0"/>
          <a:chExt cx="0" cy="0"/>
        </a:xfrm>
      </p:grpSpPr>
      <p:sp>
        <p:nvSpPr>
          <p:cNvPr id="4256" name="Google Shape;4256;p313"/>
          <p:cNvSpPr txBox="1">
            <a:spLocks noGrp="1"/>
          </p:cNvSpPr>
          <p:nvPr>
            <p:ph type="title"/>
          </p:nvPr>
        </p:nvSpPr>
        <p:spPr>
          <a:xfrm>
            <a:off x="650875" y="381000"/>
            <a:ext cx="4587900" cy="4752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GB"/>
              <a:t>C40 Cities Climate Transition Framework</a:t>
            </a:r>
            <a:endParaRPr/>
          </a:p>
        </p:txBody>
      </p:sp>
      <p:sp>
        <p:nvSpPr>
          <p:cNvPr id="4257" name="Google Shape;4257;p313"/>
          <p:cNvSpPr txBox="1">
            <a:spLocks noGrp="1"/>
          </p:cNvSpPr>
          <p:nvPr>
            <p:ph type="sldNum" idx="12"/>
          </p:nvPr>
        </p:nvSpPr>
        <p:spPr>
          <a:xfrm>
            <a:off x="650875" y="6356350"/>
            <a:ext cx="2743200" cy="174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GB"/>
              <a:t>13</a:t>
            </a:fld>
            <a:endParaRPr/>
          </a:p>
        </p:txBody>
      </p:sp>
      <p:sp>
        <p:nvSpPr>
          <p:cNvPr id="4258" name="Google Shape;4258;p313"/>
          <p:cNvSpPr txBox="1">
            <a:spLocks noGrp="1"/>
          </p:cNvSpPr>
          <p:nvPr>
            <p:ph type="body" idx="1"/>
          </p:nvPr>
        </p:nvSpPr>
        <p:spPr>
          <a:xfrm>
            <a:off x="650875" y="1346200"/>
            <a:ext cx="4748100" cy="4971900"/>
          </a:xfrm>
          <a:prstGeom prst="rect">
            <a:avLst/>
          </a:prstGeom>
        </p:spPr>
        <p:txBody>
          <a:bodyPr spcFirstLastPara="1" wrap="square" lIns="0" tIns="0" rIns="0" bIns="0" anchor="t" anchorCtr="0">
            <a:noAutofit/>
          </a:bodyPr>
          <a:lstStyle/>
          <a:p>
            <a:pPr marL="0" lvl="0" indent="0" algn="l" rtl="0">
              <a:spcBef>
                <a:spcPts val="1100"/>
              </a:spcBef>
              <a:spcAft>
                <a:spcPts val="0"/>
              </a:spcAft>
              <a:buNone/>
            </a:pPr>
            <a:r>
              <a:rPr lang="en-GB" sz="1600" dirty="0"/>
              <a:t>Outlines an </a:t>
            </a:r>
            <a:r>
              <a:rPr lang="en-GB" sz="1600" b="1" dirty="0"/>
              <a:t>integrated and collaborative approach</a:t>
            </a:r>
            <a:r>
              <a:rPr lang="en-GB" sz="1600" dirty="0"/>
              <a:t> to city-led inclusive climate action on adaptation and mitigation, including action to address the impact of urban consumption.</a:t>
            </a:r>
            <a:endParaRPr sz="1600" dirty="0"/>
          </a:p>
          <a:p>
            <a:pPr marL="0" lvl="0" indent="0" algn="l" rtl="0">
              <a:spcBef>
                <a:spcPts val="1100"/>
              </a:spcBef>
              <a:spcAft>
                <a:spcPts val="0"/>
              </a:spcAft>
              <a:buNone/>
            </a:pPr>
            <a:r>
              <a:rPr lang="en-GB" sz="1600" dirty="0"/>
              <a:t>Streamlined based on years of experience from supporting cities in developing climate action plans.</a:t>
            </a:r>
            <a:endParaRPr sz="1600" dirty="0"/>
          </a:p>
          <a:p>
            <a:pPr marL="0" lvl="0" indent="0" algn="l" rtl="0">
              <a:spcBef>
                <a:spcPts val="1100"/>
              </a:spcBef>
              <a:spcAft>
                <a:spcPts val="0"/>
              </a:spcAft>
              <a:buNone/>
            </a:pPr>
            <a:r>
              <a:rPr lang="en-GB" sz="1600" dirty="0"/>
              <a:t>Incorporates the recommendations from the Integrity Matters report from the UN Secretary High Level Expert Group (HLEG).</a:t>
            </a:r>
            <a:endParaRPr sz="1600" dirty="0"/>
          </a:p>
          <a:p>
            <a:pPr marL="0" lvl="0" indent="0" algn="l" rtl="0">
              <a:spcBef>
                <a:spcPts val="1100"/>
              </a:spcBef>
              <a:spcAft>
                <a:spcPts val="0"/>
              </a:spcAft>
              <a:buNone/>
            </a:pPr>
            <a:r>
              <a:rPr lang="en-GB" sz="1600" b="1" dirty="0"/>
              <a:t>A stronger focus on:</a:t>
            </a:r>
            <a:endParaRPr sz="1600" b="1" dirty="0"/>
          </a:p>
          <a:p>
            <a:pPr marL="457200" lvl="0" indent="-349250" algn="l" rtl="0">
              <a:spcBef>
                <a:spcPts val="1100"/>
              </a:spcBef>
              <a:spcAft>
                <a:spcPts val="0"/>
              </a:spcAft>
              <a:buSzPts val="1900"/>
              <a:buChar char="-"/>
            </a:pPr>
            <a:r>
              <a:rPr lang="en-GB" sz="1600" dirty="0"/>
              <a:t>Adaptation</a:t>
            </a:r>
            <a:endParaRPr sz="1600" dirty="0"/>
          </a:p>
          <a:p>
            <a:pPr marL="457200" lvl="0" indent="-349250" algn="l" rtl="0">
              <a:spcBef>
                <a:spcPts val="0"/>
              </a:spcBef>
              <a:spcAft>
                <a:spcPts val="0"/>
              </a:spcAft>
              <a:buSzPts val="1900"/>
              <a:buChar char="-"/>
            </a:pPr>
            <a:r>
              <a:rPr lang="en-GB" sz="1600" dirty="0"/>
              <a:t>Phasing out fossil fuels</a:t>
            </a:r>
            <a:endParaRPr sz="1600" dirty="0"/>
          </a:p>
          <a:p>
            <a:pPr marL="457200" lvl="0" indent="-349250" algn="l" rtl="0">
              <a:spcBef>
                <a:spcPts val="0"/>
              </a:spcBef>
              <a:spcAft>
                <a:spcPts val="0"/>
              </a:spcAft>
              <a:buSzPts val="1900"/>
              <a:buChar char="-"/>
            </a:pPr>
            <a:r>
              <a:rPr lang="en-GB" sz="1600" dirty="0"/>
              <a:t>Emissions from urban consumption</a:t>
            </a:r>
            <a:endParaRPr sz="1600" dirty="0"/>
          </a:p>
          <a:p>
            <a:pPr marL="457200" lvl="0" indent="-349250" algn="l" rtl="0">
              <a:spcBef>
                <a:spcPts val="0"/>
              </a:spcBef>
              <a:spcAft>
                <a:spcPts val="0"/>
              </a:spcAft>
              <a:buSzPts val="1900"/>
              <a:buChar char="-"/>
            </a:pPr>
            <a:r>
              <a:rPr lang="en-GB" sz="1600" dirty="0"/>
              <a:t>Governance and mainstreaming</a:t>
            </a:r>
            <a:endParaRPr sz="1600" dirty="0"/>
          </a:p>
          <a:p>
            <a:pPr marL="457200" lvl="0" indent="-349250" algn="l" rtl="0">
              <a:spcBef>
                <a:spcPts val="0"/>
              </a:spcBef>
              <a:spcAft>
                <a:spcPts val="0"/>
              </a:spcAft>
              <a:buSzPts val="1900"/>
              <a:buChar char="-"/>
            </a:pPr>
            <a:r>
              <a:rPr lang="en-GB" sz="1600" dirty="0"/>
              <a:t>Monitoring, evaluation, Reporting and learning</a:t>
            </a:r>
            <a:endParaRPr sz="1600" dirty="0"/>
          </a:p>
        </p:txBody>
      </p:sp>
      <p:sp>
        <p:nvSpPr>
          <p:cNvPr id="4259" name="Google Shape;4259;p313"/>
          <p:cNvSpPr txBox="1">
            <a:spLocks noGrp="1"/>
          </p:cNvSpPr>
          <p:nvPr>
            <p:ph type="body" idx="3"/>
          </p:nvPr>
        </p:nvSpPr>
        <p:spPr>
          <a:xfrm>
            <a:off x="6183143" y="6531250"/>
            <a:ext cx="3635700" cy="2481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1500"/>
              </a:spcBef>
              <a:spcAft>
                <a:spcPts val="0"/>
              </a:spcAft>
              <a:buNone/>
            </a:pPr>
            <a:r>
              <a:rPr lang="en-GB" sz="1050">
                <a:latin typeface="Roboto"/>
                <a:ea typeface="Roboto"/>
                <a:cs typeface="Roboto"/>
                <a:sym typeface="Roboto"/>
              </a:rPr>
              <a:t>© Courtney Ahn / C40</a:t>
            </a:r>
            <a:endParaRPr sz="1050">
              <a:latin typeface="Roboto"/>
              <a:ea typeface="Roboto"/>
              <a:cs typeface="Roboto"/>
              <a:sym typeface="Roboto"/>
            </a:endParaRPr>
          </a:p>
          <a:p>
            <a:pPr marL="0" lvl="0" indent="0" algn="l" rtl="0">
              <a:spcBef>
                <a:spcPts val="1500"/>
              </a:spcBef>
              <a:spcAft>
                <a:spcPts val="0"/>
              </a:spcAft>
              <a:buNone/>
            </a:pPr>
            <a:endParaRPr/>
          </a:p>
        </p:txBody>
      </p:sp>
      <p:pic>
        <p:nvPicPr>
          <p:cNvPr id="4260" name="Google Shape;4260;p313"/>
          <p:cNvPicPr preferRelativeResize="0"/>
          <p:nvPr/>
        </p:nvPicPr>
        <p:blipFill rotWithShape="1">
          <a:blip r:embed="rId3">
            <a:alphaModFix/>
          </a:blip>
          <a:srcRect l="2932" t="8965" r="3372" b="1916"/>
          <a:stretch/>
        </p:blipFill>
        <p:spPr>
          <a:xfrm>
            <a:off x="6667502" y="140624"/>
            <a:ext cx="5082005" cy="65767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65"/>
        <p:cNvGrpSpPr/>
        <p:nvPr/>
      </p:nvGrpSpPr>
      <p:grpSpPr>
        <a:xfrm>
          <a:off x="0" y="0"/>
          <a:ext cx="0" cy="0"/>
          <a:chOff x="0" y="0"/>
          <a:chExt cx="0" cy="0"/>
        </a:xfrm>
      </p:grpSpPr>
      <p:sp>
        <p:nvSpPr>
          <p:cNvPr id="4266" name="Google Shape;4266;p314"/>
          <p:cNvSpPr txBox="1">
            <a:spLocks noGrp="1"/>
          </p:cNvSpPr>
          <p:nvPr>
            <p:ph type="sldNum" idx="12"/>
          </p:nvPr>
        </p:nvSpPr>
        <p:spPr>
          <a:xfrm>
            <a:off x="650875" y="6356350"/>
            <a:ext cx="2743200" cy="174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GB"/>
              <a:t>14</a:t>
            </a:fld>
            <a:endParaRPr/>
          </a:p>
        </p:txBody>
      </p:sp>
      <p:sp>
        <p:nvSpPr>
          <p:cNvPr id="4267" name="Google Shape;4267;p314"/>
          <p:cNvSpPr txBox="1">
            <a:spLocks noGrp="1"/>
          </p:cNvSpPr>
          <p:nvPr>
            <p:ph type="body" idx="3"/>
          </p:nvPr>
        </p:nvSpPr>
        <p:spPr>
          <a:xfrm>
            <a:off x="6433343" y="6105525"/>
            <a:ext cx="3635700" cy="248100"/>
          </a:xfrm>
          <a:prstGeom prst="rect">
            <a:avLst/>
          </a:prstGeom>
        </p:spPr>
        <p:txBody>
          <a:bodyPr spcFirstLastPara="1" wrap="square" lIns="0" tIns="0" rIns="0" bIns="0" anchor="ctr" anchorCtr="0">
            <a:noAutofit/>
          </a:bodyPr>
          <a:lstStyle/>
          <a:p>
            <a:pPr marL="0" lvl="0" indent="0" algn="l" rtl="0">
              <a:spcBef>
                <a:spcPts val="1100"/>
              </a:spcBef>
              <a:spcAft>
                <a:spcPts val="0"/>
              </a:spcAft>
              <a:buNone/>
            </a:pPr>
            <a:endParaRPr/>
          </a:p>
        </p:txBody>
      </p:sp>
      <p:pic>
        <p:nvPicPr>
          <p:cNvPr id="4268" name="Google Shape;4268;p314"/>
          <p:cNvPicPr preferRelativeResize="0">
            <a:picLocks noGrp="1"/>
          </p:cNvPicPr>
          <p:nvPr>
            <p:ph type="pic" idx="2"/>
          </p:nvPr>
        </p:nvPicPr>
        <p:blipFill rotWithShape="1">
          <a:blip r:embed="rId3">
            <a:alphaModFix/>
          </a:blip>
          <a:srcRect l="5092" r="5092"/>
          <a:stretch/>
        </p:blipFill>
        <p:spPr>
          <a:xfrm>
            <a:off x="10" y="0"/>
            <a:ext cx="6159600" cy="6858000"/>
          </a:xfrm>
          <a:prstGeom prst="rect">
            <a:avLst/>
          </a:prstGeom>
        </p:spPr>
      </p:pic>
      <p:sp>
        <p:nvSpPr>
          <p:cNvPr id="4269" name="Google Shape;4269;p314"/>
          <p:cNvSpPr txBox="1">
            <a:spLocks noGrp="1"/>
          </p:cNvSpPr>
          <p:nvPr>
            <p:ph type="body" idx="3"/>
          </p:nvPr>
        </p:nvSpPr>
        <p:spPr>
          <a:xfrm>
            <a:off x="4756943" y="6607450"/>
            <a:ext cx="3635700" cy="2481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1500"/>
              </a:spcBef>
              <a:spcAft>
                <a:spcPts val="0"/>
              </a:spcAft>
              <a:buNone/>
            </a:pPr>
            <a:r>
              <a:rPr lang="en-GB" sz="1050">
                <a:latin typeface="Roboto"/>
                <a:ea typeface="Roboto"/>
                <a:cs typeface="Roboto"/>
                <a:sym typeface="Roboto"/>
              </a:rPr>
              <a:t>© Courtney Ahn / C40</a:t>
            </a:r>
            <a:endParaRPr sz="1050">
              <a:latin typeface="Roboto"/>
              <a:ea typeface="Roboto"/>
              <a:cs typeface="Roboto"/>
              <a:sym typeface="Roboto"/>
            </a:endParaRPr>
          </a:p>
          <a:p>
            <a:pPr marL="0" lvl="0" indent="0" algn="l" rtl="0">
              <a:spcBef>
                <a:spcPts val="1500"/>
              </a:spcBef>
              <a:spcAft>
                <a:spcPts val="0"/>
              </a:spcAft>
              <a:buNone/>
            </a:pPr>
            <a:endParaRPr/>
          </a:p>
        </p:txBody>
      </p:sp>
      <p:sp>
        <p:nvSpPr>
          <p:cNvPr id="4270" name="Google Shape;4270;p314"/>
          <p:cNvSpPr txBox="1"/>
          <p:nvPr/>
        </p:nvSpPr>
        <p:spPr>
          <a:xfrm>
            <a:off x="1751025" y="2477100"/>
            <a:ext cx="28431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500" b="1">
                <a:solidFill>
                  <a:schemeClr val="lt1"/>
                </a:solidFill>
                <a:highlight>
                  <a:srgbClr val="9EC2F9"/>
                </a:highlight>
                <a:latin typeface="Montserrat"/>
                <a:ea typeface="Montserrat"/>
                <a:cs typeface="Montserrat"/>
                <a:sym typeface="Montserrat"/>
              </a:rPr>
              <a:t>Thank you!</a:t>
            </a:r>
            <a:endParaRPr sz="3500" b="1">
              <a:solidFill>
                <a:schemeClr val="lt1"/>
              </a:solidFill>
              <a:highlight>
                <a:srgbClr val="9EC2F9"/>
              </a:highlight>
              <a:latin typeface="Montserrat"/>
              <a:ea typeface="Montserrat"/>
              <a:cs typeface="Montserrat"/>
              <a:sym typeface="Montserrat"/>
            </a:endParaRPr>
          </a:p>
        </p:txBody>
      </p:sp>
      <p:sp>
        <p:nvSpPr>
          <p:cNvPr id="4271" name="Google Shape;4271;p314"/>
          <p:cNvSpPr txBox="1">
            <a:spLocks noGrp="1"/>
          </p:cNvSpPr>
          <p:nvPr>
            <p:ph type="title"/>
          </p:nvPr>
        </p:nvSpPr>
        <p:spPr>
          <a:xfrm>
            <a:off x="6670675" y="533400"/>
            <a:ext cx="4587900" cy="4752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GB" dirty="0"/>
              <a:t>Knowledge and resources</a:t>
            </a:r>
            <a:endParaRPr dirty="0"/>
          </a:p>
        </p:txBody>
      </p:sp>
      <p:sp>
        <p:nvSpPr>
          <p:cNvPr id="4272" name="Google Shape;4272;p314"/>
          <p:cNvSpPr txBox="1">
            <a:spLocks noGrp="1"/>
          </p:cNvSpPr>
          <p:nvPr>
            <p:ph type="body" idx="1"/>
          </p:nvPr>
        </p:nvSpPr>
        <p:spPr>
          <a:xfrm>
            <a:off x="6670675" y="1727200"/>
            <a:ext cx="4587900" cy="3658500"/>
          </a:xfrm>
          <a:prstGeom prst="rect">
            <a:avLst/>
          </a:prstGeom>
        </p:spPr>
        <p:txBody>
          <a:bodyPr spcFirstLastPara="1" wrap="square" lIns="0" tIns="0" rIns="0" bIns="0" anchor="t" anchorCtr="0">
            <a:normAutofit/>
          </a:bodyPr>
          <a:lstStyle/>
          <a:p>
            <a:pPr marL="0" lvl="0" indent="0" algn="l" rtl="0">
              <a:spcBef>
                <a:spcPts val="1100"/>
              </a:spcBef>
              <a:spcAft>
                <a:spcPts val="0"/>
              </a:spcAft>
              <a:buNone/>
            </a:pPr>
            <a:r>
              <a:rPr lang="en-GB" sz="1800" dirty="0"/>
              <a:t>E</a:t>
            </a:r>
            <a:r>
              <a:rPr lang="en-GB" sz="1800" dirty="0">
                <a:solidFill>
                  <a:schemeClr val="tx1"/>
                </a:solidFill>
              </a:rPr>
              <a:t>xplore our </a:t>
            </a:r>
            <a:r>
              <a:rPr lang="en-GB" sz="1800" b="1" u="sng" dirty="0">
                <a:solidFill>
                  <a:schemeClr val="tx1"/>
                </a:solidFill>
                <a:hlinkClick r:id="rId4">
                  <a:extLst>
                    <a:ext uri="{A12FA001-AC4F-418D-AE19-62706E023703}">
                      <ahyp:hlinkClr xmlns:ahyp="http://schemas.microsoft.com/office/drawing/2018/hyperlinkcolor" val="tx"/>
                    </a:ext>
                  </a:extLst>
                </a:hlinkClick>
              </a:rPr>
              <a:t>Climate Action Planning Guide</a:t>
            </a:r>
            <a:r>
              <a:rPr lang="en-GB" sz="1800" dirty="0">
                <a:solidFill>
                  <a:schemeClr val="tx1"/>
                </a:solidFill>
              </a:rPr>
              <a:t> and </a:t>
            </a:r>
            <a:r>
              <a:rPr lang="en-GB" sz="1800" b="1" dirty="0">
                <a:solidFill>
                  <a:schemeClr val="tx1"/>
                </a:solidFill>
              </a:rPr>
              <a:t>related resources</a:t>
            </a:r>
            <a:r>
              <a:rPr lang="en-GB" sz="1800" dirty="0">
                <a:solidFill>
                  <a:schemeClr val="tx1"/>
                </a:solidFill>
              </a:rPr>
              <a:t> on our </a:t>
            </a:r>
            <a:r>
              <a:rPr lang="en-GB" sz="1800" b="1" u="sng" dirty="0">
                <a:solidFill>
                  <a:schemeClr val="tx1"/>
                </a:solidFill>
                <a:hlinkClick r:id="rId5">
                  <a:extLst>
                    <a:ext uri="{A12FA001-AC4F-418D-AE19-62706E023703}">
                      <ahyp:hlinkClr xmlns:ahyp="http://schemas.microsoft.com/office/drawing/2018/hyperlinkcolor" val="tx"/>
                    </a:ext>
                  </a:extLst>
                </a:hlinkClick>
              </a:rPr>
              <a:t>Knowledge Hub</a:t>
            </a:r>
            <a:r>
              <a:rPr lang="en-GB" sz="1800" dirty="0">
                <a:solidFill>
                  <a:schemeClr val="tx1"/>
                </a:solidFill>
              </a:rPr>
              <a:t>. </a:t>
            </a:r>
            <a:endParaRPr sz="1800" dirty="0">
              <a:solidFill>
                <a:schemeClr val="tx1"/>
              </a:solidFill>
            </a:endParaRPr>
          </a:p>
          <a:p>
            <a:pPr marL="0" lvl="0" indent="0" algn="l" rtl="0">
              <a:spcBef>
                <a:spcPts val="1100"/>
              </a:spcBef>
              <a:spcAft>
                <a:spcPts val="0"/>
              </a:spcAft>
              <a:buNone/>
            </a:pPr>
            <a:endParaRPr sz="1800" dirty="0">
              <a:solidFill>
                <a:schemeClr val="tx1"/>
              </a:solidFill>
            </a:endParaRPr>
          </a:p>
          <a:p>
            <a:pPr marL="0" lvl="0" indent="0" algn="l" rtl="0">
              <a:spcBef>
                <a:spcPts val="1100"/>
              </a:spcBef>
              <a:spcAft>
                <a:spcPts val="0"/>
              </a:spcAft>
              <a:buNone/>
            </a:pPr>
            <a:r>
              <a:rPr lang="en-GB" sz="1800" dirty="0">
                <a:solidFill>
                  <a:schemeClr val="tx1"/>
                </a:solidFill>
              </a:rPr>
              <a:t>Explore the ambitious </a:t>
            </a:r>
            <a:r>
              <a:rPr lang="en-GB" sz="1800" b="1" dirty="0">
                <a:solidFill>
                  <a:schemeClr val="tx1"/>
                </a:solidFill>
              </a:rPr>
              <a:t>climate action plans</a:t>
            </a:r>
            <a:r>
              <a:rPr lang="en-GB" sz="1800" dirty="0">
                <a:solidFill>
                  <a:schemeClr val="tx1"/>
                </a:solidFill>
              </a:rPr>
              <a:t> of C40 cities with our </a:t>
            </a:r>
            <a:r>
              <a:rPr lang="en-GB" sz="1800" b="1" u="sng" dirty="0">
                <a:solidFill>
                  <a:schemeClr val="tx1"/>
                </a:solidFill>
                <a:hlinkClick r:id="rId6">
                  <a:extLst>
                    <a:ext uri="{A12FA001-AC4F-418D-AE19-62706E023703}">
                      <ahyp:hlinkClr xmlns:ahyp="http://schemas.microsoft.com/office/drawing/2018/hyperlinkcolor" val="tx"/>
                    </a:ext>
                  </a:extLst>
                </a:hlinkClick>
              </a:rPr>
              <a:t>map</a:t>
            </a:r>
            <a:r>
              <a:rPr lang="en-GB" sz="1800" dirty="0">
                <a:solidFill>
                  <a:schemeClr val="tx1"/>
                </a:solidFill>
              </a:rPr>
              <a:t>.</a:t>
            </a:r>
            <a:endParaRPr sz="1800" dirty="0">
              <a:solidFill>
                <a:schemeClr val="tx1"/>
              </a:solidFill>
            </a:endParaRPr>
          </a:p>
          <a:p>
            <a:pPr marL="0" lvl="0" indent="0" algn="l" rtl="0">
              <a:spcBef>
                <a:spcPts val="1100"/>
              </a:spcBef>
              <a:spcAft>
                <a:spcPts val="0"/>
              </a:spcAft>
              <a:buNone/>
            </a:pPr>
            <a:endParaRPr sz="1800" dirty="0">
              <a:solidFill>
                <a:schemeClr val="tx1"/>
              </a:solidFill>
            </a:endParaRPr>
          </a:p>
          <a:p>
            <a:pPr marL="0" lvl="0" indent="0" algn="l" rtl="0">
              <a:spcBef>
                <a:spcPts val="1100"/>
              </a:spcBef>
              <a:spcAft>
                <a:spcPts val="0"/>
              </a:spcAft>
              <a:buNone/>
            </a:pPr>
            <a:r>
              <a:rPr lang="en-GB" sz="1800" dirty="0">
                <a:solidFill>
                  <a:schemeClr val="tx1"/>
                </a:solidFill>
              </a:rPr>
              <a:t>Find the </a:t>
            </a:r>
            <a:r>
              <a:rPr lang="en-GB" sz="1800" b="1" u="sng" dirty="0">
                <a:solidFill>
                  <a:schemeClr val="tx1"/>
                </a:solidFill>
                <a:hlinkClick r:id="rId7">
                  <a:extLst>
                    <a:ext uri="{A12FA001-AC4F-418D-AE19-62706E023703}">
                      <ahyp:hlinkClr xmlns:ahyp="http://schemas.microsoft.com/office/drawing/2018/hyperlinkcolor" val="tx"/>
                    </a:ext>
                  </a:extLst>
                </a:hlinkClick>
              </a:rPr>
              <a:t>C40 Cities Climate </a:t>
            </a:r>
            <a:br>
              <a:rPr lang="en-GB" sz="1800" b="1" u="sng" dirty="0">
                <a:solidFill>
                  <a:schemeClr val="tx1"/>
                </a:solidFill>
                <a:hlinkClick r:id="rId7">
                  <a:extLst>
                    <a:ext uri="{A12FA001-AC4F-418D-AE19-62706E023703}">
                      <ahyp:hlinkClr xmlns:ahyp="http://schemas.microsoft.com/office/drawing/2018/hyperlinkcolor" val="tx"/>
                    </a:ext>
                  </a:extLst>
                </a:hlinkClick>
              </a:rPr>
            </a:br>
            <a:r>
              <a:rPr lang="en-GB" sz="1800" b="1" u="sng" dirty="0">
                <a:solidFill>
                  <a:schemeClr val="tx1"/>
                </a:solidFill>
                <a:hlinkClick r:id="rId7">
                  <a:extLst>
                    <a:ext uri="{A12FA001-AC4F-418D-AE19-62706E023703}">
                      <ahyp:hlinkClr xmlns:ahyp="http://schemas.microsoft.com/office/drawing/2018/hyperlinkcolor" val="tx"/>
                    </a:ext>
                  </a:extLst>
                </a:hlinkClick>
              </a:rPr>
              <a:t>Transition Framework</a:t>
            </a:r>
            <a:r>
              <a:rPr lang="en-GB" sz="1800" dirty="0">
                <a:solidFill>
                  <a:schemeClr val="tx1"/>
                </a:solidFill>
              </a:rPr>
              <a:t> (draft) </a:t>
            </a:r>
            <a:br>
              <a:rPr lang="en-GB" sz="1800" dirty="0">
                <a:solidFill>
                  <a:schemeClr val="tx1"/>
                </a:solidFill>
              </a:rPr>
            </a:br>
            <a:r>
              <a:rPr lang="en-GB" sz="1800" dirty="0">
                <a:solidFill>
                  <a:schemeClr val="tx1"/>
                </a:solidFill>
              </a:rPr>
              <a:t>on the Knowledge Hub.</a:t>
            </a:r>
            <a:r>
              <a:rPr lang="en-GB" sz="1800" dirty="0"/>
              <a:t> </a:t>
            </a:r>
            <a:endParaRPr sz="1800" dirty="0"/>
          </a:p>
          <a:p>
            <a:pPr marL="0" lvl="0" indent="0" algn="l" rtl="0">
              <a:spcBef>
                <a:spcPts val="1100"/>
              </a:spcBef>
              <a:spcAft>
                <a:spcPts val="0"/>
              </a:spcAft>
              <a:buNone/>
            </a:pPr>
            <a:endParaRPr sz="1800" dirty="0"/>
          </a:p>
        </p:txBody>
      </p:sp>
      <p:pic>
        <p:nvPicPr>
          <p:cNvPr id="4273" name="Google Shape;4273;p314"/>
          <p:cNvPicPr preferRelativeResize="0"/>
          <p:nvPr/>
        </p:nvPicPr>
        <p:blipFill>
          <a:blip r:embed="rId8">
            <a:alphaModFix/>
          </a:blip>
          <a:stretch>
            <a:fillRect/>
          </a:stretch>
        </p:blipFill>
        <p:spPr>
          <a:xfrm rot="466346">
            <a:off x="10175641" y="3833020"/>
            <a:ext cx="1144362" cy="161853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145"/>
        <p:cNvGrpSpPr/>
        <p:nvPr/>
      </p:nvGrpSpPr>
      <p:grpSpPr>
        <a:xfrm>
          <a:off x="0" y="0"/>
          <a:ext cx="0" cy="0"/>
          <a:chOff x="0" y="0"/>
          <a:chExt cx="0" cy="0"/>
        </a:xfrm>
      </p:grpSpPr>
      <p:pic>
        <p:nvPicPr>
          <p:cNvPr id="4146" name="Google Shape;4146;p302" descr="A picture containing metalware, chain, vector graphics&#10;&#10;Description automatically generated"/>
          <p:cNvPicPr preferRelativeResize="0">
            <a:picLocks noGrp="1"/>
          </p:cNvPicPr>
          <p:nvPr>
            <p:ph type="pic" idx="2"/>
          </p:nvPr>
        </p:nvPicPr>
        <p:blipFill rotWithShape="1">
          <a:blip r:embed="rId3">
            <a:alphaModFix/>
          </a:blip>
          <a:srcRect t="99" b="99"/>
          <a:stretch/>
        </p:blipFill>
        <p:spPr>
          <a:xfrm>
            <a:off x="6056309" y="0"/>
            <a:ext cx="6159500" cy="6858000"/>
          </a:xfrm>
          <a:prstGeom prst="rect">
            <a:avLst/>
          </a:prstGeom>
          <a:solidFill>
            <a:schemeClr val="lt1"/>
          </a:solidFill>
          <a:ln>
            <a:noFill/>
          </a:ln>
        </p:spPr>
      </p:pic>
      <p:sp>
        <p:nvSpPr>
          <p:cNvPr id="4147" name="Google Shape;4147;p302"/>
          <p:cNvSpPr txBox="1">
            <a:spLocks noGrp="1"/>
          </p:cNvSpPr>
          <p:nvPr>
            <p:ph type="body" idx="1"/>
          </p:nvPr>
        </p:nvSpPr>
        <p:spPr>
          <a:xfrm>
            <a:off x="6129867" y="6610350"/>
            <a:ext cx="3635400" cy="2478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800"/>
              <a:buNone/>
            </a:pPr>
            <a:r>
              <a:rPr lang="en-GB">
                <a:solidFill>
                  <a:schemeClr val="dk1"/>
                </a:solidFill>
              </a:rPr>
              <a:t>© C40</a:t>
            </a:r>
            <a:endParaRPr/>
          </a:p>
        </p:txBody>
      </p:sp>
      <p:sp>
        <p:nvSpPr>
          <p:cNvPr id="4148" name="Google Shape;4148;p302"/>
          <p:cNvSpPr txBox="1">
            <a:spLocks noGrp="1"/>
          </p:cNvSpPr>
          <p:nvPr>
            <p:ph type="title"/>
          </p:nvPr>
        </p:nvSpPr>
        <p:spPr>
          <a:xfrm>
            <a:off x="650877" y="1849560"/>
            <a:ext cx="6655800" cy="36660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t" anchorCtr="0">
            <a:spAutoFit/>
          </a:bodyPr>
          <a:lstStyle/>
          <a:p>
            <a:pPr marL="0" lvl="0" indent="0" algn="l" rtl="0">
              <a:lnSpc>
                <a:spcPct val="100000"/>
              </a:lnSpc>
              <a:spcBef>
                <a:spcPts val="0"/>
              </a:spcBef>
              <a:spcAft>
                <a:spcPts val="0"/>
              </a:spcAft>
              <a:buClr>
                <a:schemeClr val="dk1"/>
              </a:buClr>
              <a:buSzPts val="2800"/>
              <a:buFont typeface="Montserrat ExtraBold"/>
              <a:buNone/>
            </a:pPr>
            <a:r>
              <a:rPr lang="en-GB" sz="2800"/>
              <a:t>C40 is a network of mayors of nearly 100 world-leading cities collaborating to deliver the urgent action needed right now to confront the climate crisis. Together, we can create a future where everyone, everywhere can thrive.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53"/>
        <p:cNvGrpSpPr/>
        <p:nvPr/>
      </p:nvGrpSpPr>
      <p:grpSpPr>
        <a:xfrm>
          <a:off x="0" y="0"/>
          <a:ext cx="0" cy="0"/>
          <a:chOff x="0" y="0"/>
          <a:chExt cx="0" cy="0"/>
        </a:xfrm>
      </p:grpSpPr>
      <p:sp>
        <p:nvSpPr>
          <p:cNvPr id="4154" name="Google Shape;4154;p303"/>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200"/>
              <a:buFont typeface="Montserrat ExtraBold"/>
              <a:buNone/>
            </a:pPr>
            <a:r>
              <a:rPr lang="en-GB"/>
              <a:t>The C40 Cities network</a:t>
            </a:r>
            <a:endParaRPr/>
          </a:p>
        </p:txBody>
      </p:sp>
      <p:sp>
        <p:nvSpPr>
          <p:cNvPr id="4155" name="Google Shape;4155;p303"/>
          <p:cNvSpPr txBox="1">
            <a:spLocks noGrp="1"/>
          </p:cNvSpPr>
          <p:nvPr>
            <p:ph type="sldNum" idx="12"/>
          </p:nvPr>
        </p:nvSpPr>
        <p:spPr>
          <a:xfrm>
            <a:off x="650875" y="6356350"/>
            <a:ext cx="327819"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t>3</a:t>
            </a:fld>
            <a:endParaRPr sz="1000"/>
          </a:p>
        </p:txBody>
      </p:sp>
      <p:sp>
        <p:nvSpPr>
          <p:cNvPr id="4156" name="Google Shape;4156;p303"/>
          <p:cNvSpPr txBox="1"/>
          <p:nvPr/>
        </p:nvSpPr>
        <p:spPr>
          <a:xfrm>
            <a:off x="6745200" y="697050"/>
            <a:ext cx="4727700" cy="2031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GB" sz="2100" b="1">
                <a:solidFill>
                  <a:schemeClr val="accent1"/>
                </a:solidFill>
                <a:latin typeface="Montserrat"/>
                <a:ea typeface="Montserrat"/>
                <a:cs typeface="Montserrat"/>
                <a:sym typeface="Montserrat"/>
              </a:rPr>
              <a:t>Directly representing almost </a:t>
            </a:r>
            <a:r>
              <a:rPr lang="en-GB" sz="2100">
                <a:solidFill>
                  <a:schemeClr val="accent1"/>
                </a:solidFill>
                <a:latin typeface="Montserrat Black"/>
                <a:ea typeface="Montserrat Black"/>
                <a:cs typeface="Montserrat Black"/>
                <a:sym typeface="Montserrat Black"/>
              </a:rPr>
              <a:t>600 million</a:t>
            </a:r>
            <a:r>
              <a:rPr lang="en-GB" sz="2100" b="1">
                <a:solidFill>
                  <a:schemeClr val="accent1"/>
                </a:solidFill>
                <a:latin typeface="Montserrat"/>
                <a:ea typeface="Montserrat"/>
                <a:cs typeface="Montserrat"/>
                <a:sym typeface="Montserrat"/>
              </a:rPr>
              <a:t> residents</a:t>
            </a:r>
            <a:endParaRPr sz="2100" b="1">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100" b="1">
              <a:solidFill>
                <a:schemeClr val="accent1"/>
              </a:solidFill>
              <a:latin typeface="Montserrat"/>
              <a:ea typeface="Montserrat"/>
              <a:cs typeface="Montserrat"/>
              <a:sym typeface="Montserrat"/>
            </a:endParaRPr>
          </a:p>
          <a:p>
            <a:pPr marL="0" lvl="0" indent="0" algn="l" rtl="0">
              <a:spcBef>
                <a:spcPts val="0"/>
              </a:spcBef>
              <a:spcAft>
                <a:spcPts val="0"/>
              </a:spcAft>
              <a:buNone/>
            </a:pPr>
            <a:r>
              <a:rPr lang="en-GB" sz="2100" b="1">
                <a:solidFill>
                  <a:schemeClr val="accent1"/>
                </a:solidFill>
                <a:latin typeface="Montserrat"/>
                <a:ea typeface="Montserrat"/>
                <a:cs typeface="Montserrat"/>
                <a:sym typeface="Montserrat"/>
              </a:rPr>
              <a:t>Influencing approximately </a:t>
            </a:r>
            <a:br>
              <a:rPr lang="en-GB" sz="2100" b="1">
                <a:solidFill>
                  <a:schemeClr val="accent1"/>
                </a:solidFill>
                <a:latin typeface="Montserrat"/>
                <a:ea typeface="Montserrat"/>
                <a:cs typeface="Montserrat"/>
                <a:sym typeface="Montserrat"/>
              </a:rPr>
            </a:br>
            <a:r>
              <a:rPr lang="en-GB" sz="2100">
                <a:solidFill>
                  <a:schemeClr val="accent1"/>
                </a:solidFill>
                <a:latin typeface="Montserrat Black"/>
                <a:ea typeface="Montserrat Black"/>
                <a:cs typeface="Montserrat Black"/>
                <a:sym typeface="Montserrat Black"/>
              </a:rPr>
              <a:t>920 million</a:t>
            </a:r>
            <a:r>
              <a:rPr lang="en-GB" sz="2100" b="1">
                <a:solidFill>
                  <a:schemeClr val="accent1"/>
                </a:solidFill>
                <a:latin typeface="Montserrat"/>
                <a:ea typeface="Montserrat"/>
                <a:cs typeface="Montserrat"/>
                <a:sym typeface="Montserrat"/>
              </a:rPr>
              <a:t> people living and working in the wider city</a:t>
            </a:r>
            <a:endParaRPr sz="2100" b="1">
              <a:solidFill>
                <a:schemeClr val="accen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61"/>
        <p:cNvGrpSpPr/>
        <p:nvPr/>
      </p:nvGrpSpPr>
      <p:grpSpPr>
        <a:xfrm>
          <a:off x="0" y="0"/>
          <a:ext cx="0" cy="0"/>
          <a:chOff x="0" y="0"/>
          <a:chExt cx="0" cy="0"/>
        </a:xfrm>
      </p:grpSpPr>
      <p:pic>
        <p:nvPicPr>
          <p:cNvPr id="4162" name="Google Shape;4162;p304" descr="A picture containing text, road&#10;&#10;Description automatically generated"/>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chemeClr val="lt1"/>
          </a:solidFill>
          <a:ln>
            <a:noFill/>
          </a:ln>
        </p:spPr>
      </p:pic>
      <p:sp>
        <p:nvSpPr>
          <p:cNvPr id="4163" name="Google Shape;4163;p304"/>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t>4</a:t>
            </a:fld>
            <a:endParaRPr/>
          </a:p>
        </p:txBody>
      </p:sp>
      <p:sp>
        <p:nvSpPr>
          <p:cNvPr id="4164" name="Google Shape;4164;p304"/>
          <p:cNvSpPr txBox="1">
            <a:spLocks noGrp="1"/>
          </p:cNvSpPr>
          <p:nvPr>
            <p:ph type="body" idx="1"/>
          </p:nvPr>
        </p:nvSpPr>
        <p:spPr>
          <a:xfrm>
            <a:off x="4322128" y="2560150"/>
            <a:ext cx="3547745" cy="360850"/>
          </a:xfrm>
          <a:prstGeom prst="rect">
            <a:avLst/>
          </a:prstGeom>
          <a:solidFill>
            <a:schemeClr val="accent1"/>
          </a:solidFill>
          <a:ln w="25400" cap="flat" cmpd="sng">
            <a:solidFill>
              <a:schemeClr val="dk1"/>
            </a:solidFill>
            <a:prstDash val="solid"/>
            <a:round/>
            <a:headEnd type="none" w="sm" len="sm"/>
            <a:tailEnd type="none" w="sm" len="sm"/>
          </a:ln>
        </p:spPr>
        <p:txBody>
          <a:bodyPr spcFirstLastPara="1" wrap="square" lIns="72000" tIns="72000" rIns="72000" bIns="72000" anchor="t" anchorCtr="0">
            <a:spAutoFit/>
          </a:bodyPr>
          <a:lstStyle/>
          <a:p>
            <a:pPr marL="0" lvl="0" indent="0" algn="ctr" rtl="0">
              <a:lnSpc>
                <a:spcPct val="90000"/>
              </a:lnSpc>
              <a:spcBef>
                <a:spcPts val="0"/>
              </a:spcBef>
              <a:spcAft>
                <a:spcPts val="0"/>
              </a:spcAft>
              <a:buClr>
                <a:schemeClr val="lt1"/>
              </a:buClr>
              <a:buSzPts val="1400"/>
              <a:buNone/>
            </a:pPr>
            <a:endParaRPr/>
          </a:p>
        </p:txBody>
      </p:sp>
      <p:sp>
        <p:nvSpPr>
          <p:cNvPr id="4165" name="Google Shape;4165;p304"/>
          <p:cNvSpPr txBox="1">
            <a:spLocks noGrp="1"/>
          </p:cNvSpPr>
          <p:nvPr>
            <p:ph type="title"/>
          </p:nvPr>
        </p:nvSpPr>
        <p:spPr>
          <a:xfrm>
            <a:off x="1428750" y="2338875"/>
            <a:ext cx="9334500" cy="2157102"/>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08000" tIns="108000" rIns="108000" bIns="108000" anchor="ctr" anchorCtr="0">
            <a:spAutoFit/>
          </a:bodyPr>
          <a:lstStyle/>
          <a:p>
            <a:pPr marL="0" lvl="0" indent="0" algn="ctr" rtl="0">
              <a:lnSpc>
                <a:spcPct val="90000"/>
              </a:lnSpc>
              <a:spcBef>
                <a:spcPts val="0"/>
              </a:spcBef>
              <a:spcAft>
                <a:spcPts val="0"/>
              </a:spcAft>
              <a:buClr>
                <a:schemeClr val="dk1"/>
              </a:buClr>
              <a:buSzPts val="2800"/>
              <a:buFont typeface="Montserrat ExtraBold"/>
              <a:buNone/>
            </a:pPr>
            <a:r>
              <a:rPr lang="en-GB"/>
              <a:t>Mayors of C40 cities are committed to using an inclusive, science-based and truly collaborative approach to help the world limit global heating to 1.5°C and build healthy, equitable and resilient communities. </a:t>
            </a:r>
            <a:endParaRPr/>
          </a:p>
        </p:txBody>
      </p:sp>
      <p:sp>
        <p:nvSpPr>
          <p:cNvPr id="4166" name="Google Shape;4166;p304"/>
          <p:cNvSpPr txBox="1">
            <a:spLocks noGrp="1"/>
          </p:cNvSpPr>
          <p:nvPr>
            <p:ph type="body" idx="3"/>
          </p:nvPr>
        </p:nvSpPr>
        <p:spPr>
          <a:xfrm>
            <a:off x="87239" y="6612602"/>
            <a:ext cx="3635375" cy="24765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800"/>
              <a:buNone/>
            </a:pPr>
            <a:r>
              <a:rPr lang="en-GB" sz="800"/>
              <a:t>© Orbon Alija / Getty Images</a:t>
            </a:r>
            <a:endParaRPr/>
          </a:p>
        </p:txBody>
      </p:sp>
      <p:pic>
        <p:nvPicPr>
          <p:cNvPr id="4167" name="Google Shape;4167;p304"/>
          <p:cNvPicPr preferRelativeResize="0"/>
          <p:nvPr/>
        </p:nvPicPr>
        <p:blipFill rotWithShape="1">
          <a:blip r:embed="rId4">
            <a:alphaModFix/>
          </a:blip>
          <a:srcRect/>
          <a:stretch/>
        </p:blipFill>
        <p:spPr>
          <a:xfrm>
            <a:off x="11061700" y="5981700"/>
            <a:ext cx="495300" cy="495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1"/>
        <p:cNvGrpSpPr/>
        <p:nvPr/>
      </p:nvGrpSpPr>
      <p:grpSpPr>
        <a:xfrm>
          <a:off x="0" y="0"/>
          <a:ext cx="0" cy="0"/>
          <a:chOff x="0" y="0"/>
          <a:chExt cx="0" cy="0"/>
        </a:xfrm>
      </p:grpSpPr>
      <p:sp>
        <p:nvSpPr>
          <p:cNvPr id="4172" name="Google Shape;4172;p305"/>
          <p:cNvSpPr txBox="1">
            <a:spLocks noGrp="1"/>
          </p:cNvSpPr>
          <p:nvPr>
            <p:ph type="title"/>
          </p:nvPr>
        </p:nvSpPr>
        <p:spPr>
          <a:xfrm>
            <a:off x="650875" y="381000"/>
            <a:ext cx="4587874" cy="4751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Montserrat ExtraBold"/>
              <a:buNone/>
            </a:pPr>
            <a:r>
              <a:rPr lang="en-GB"/>
              <a:t>What we do</a:t>
            </a:r>
            <a:endParaRPr/>
          </a:p>
        </p:txBody>
      </p:sp>
      <p:sp>
        <p:nvSpPr>
          <p:cNvPr id="4173" name="Google Shape;4173;p305"/>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t>5</a:t>
            </a:fld>
            <a:endParaRPr sz="1000"/>
          </a:p>
        </p:txBody>
      </p:sp>
      <p:sp>
        <p:nvSpPr>
          <p:cNvPr id="4174" name="Google Shape;4174;p305"/>
          <p:cNvSpPr txBox="1">
            <a:spLocks noGrp="1"/>
          </p:cNvSpPr>
          <p:nvPr>
            <p:ph type="body" idx="1"/>
          </p:nvPr>
        </p:nvSpPr>
        <p:spPr>
          <a:xfrm>
            <a:off x="650875" y="1105484"/>
            <a:ext cx="7212965" cy="583931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1800"/>
              <a:buNone/>
            </a:pPr>
            <a:r>
              <a:rPr lang="en-GB">
                <a:highlight>
                  <a:schemeClr val="lt1"/>
                </a:highlight>
              </a:rPr>
              <a:t>C40 and our mayors are driving a green and just recovery </a:t>
            </a:r>
            <a:br>
              <a:rPr lang="en-GB">
                <a:highlight>
                  <a:schemeClr val="lt1"/>
                </a:highlight>
              </a:rPr>
            </a:br>
            <a:r>
              <a:rPr lang="en-GB">
                <a:highlight>
                  <a:schemeClr val="lt1"/>
                </a:highlight>
              </a:rPr>
              <a:t>from COVID-19 and are supporting cities to cut their fair </a:t>
            </a:r>
            <a:br>
              <a:rPr lang="en-GB">
                <a:highlight>
                  <a:schemeClr val="lt1"/>
                </a:highlight>
              </a:rPr>
            </a:br>
            <a:r>
              <a:rPr lang="en-GB">
                <a:highlight>
                  <a:schemeClr val="lt1"/>
                </a:highlight>
              </a:rPr>
              <a:t>share of emissions in half by 2030. </a:t>
            </a:r>
            <a:br>
              <a:rPr lang="en-GB">
                <a:highlight>
                  <a:schemeClr val="lt1"/>
                </a:highlight>
              </a:rPr>
            </a:br>
            <a:br>
              <a:rPr lang="en-GB">
                <a:highlight>
                  <a:schemeClr val="lt1"/>
                </a:highlight>
              </a:rPr>
            </a:br>
            <a:r>
              <a:rPr lang="en-GB">
                <a:highlight>
                  <a:schemeClr val="lt1"/>
                </a:highlight>
              </a:rPr>
              <a:t>We do this by:</a:t>
            </a:r>
            <a:endParaRPr/>
          </a:p>
          <a:p>
            <a:pPr marL="285750" lvl="0" indent="-285750" algn="l" rtl="0">
              <a:lnSpc>
                <a:spcPct val="90000"/>
              </a:lnSpc>
              <a:spcBef>
                <a:spcPts val="1000"/>
              </a:spcBef>
              <a:spcAft>
                <a:spcPts val="0"/>
              </a:spcAft>
              <a:buClr>
                <a:schemeClr val="dk1"/>
              </a:buClr>
              <a:buSzPts val="1800"/>
              <a:buFont typeface="Arial"/>
              <a:buChar char="•"/>
            </a:pPr>
            <a:r>
              <a:rPr lang="en-GB">
                <a:highlight>
                  <a:schemeClr val="lt1"/>
                </a:highlight>
                <a:latin typeface="Montserrat ExtraBold"/>
                <a:ea typeface="Montserrat ExtraBold"/>
                <a:cs typeface="Montserrat ExtraBold"/>
                <a:sym typeface="Montserrat ExtraBold"/>
              </a:rPr>
              <a:t>Raising climate ambition, </a:t>
            </a:r>
            <a:r>
              <a:rPr lang="en-GB">
                <a:highlight>
                  <a:schemeClr val="lt1"/>
                </a:highlight>
              </a:rPr>
              <a:t>through 1.5°C climate </a:t>
            </a:r>
            <a:br>
              <a:rPr lang="en-GB">
                <a:highlight>
                  <a:schemeClr val="lt1"/>
                </a:highlight>
              </a:rPr>
            </a:br>
            <a:r>
              <a:rPr lang="en-GB">
                <a:highlight>
                  <a:schemeClr val="lt1"/>
                </a:highlight>
              </a:rPr>
              <a:t>action plans, high-impact accelerators, the Cities Race </a:t>
            </a:r>
            <a:br>
              <a:rPr lang="en-GB">
                <a:highlight>
                  <a:schemeClr val="lt1"/>
                </a:highlight>
              </a:rPr>
            </a:br>
            <a:r>
              <a:rPr lang="en-GB">
                <a:highlight>
                  <a:schemeClr val="lt1"/>
                </a:highlight>
              </a:rPr>
              <a:t>to Zero programme and innovation. </a:t>
            </a:r>
            <a:endParaRPr/>
          </a:p>
          <a:p>
            <a:pPr marL="285750" lvl="0" indent="-285750" algn="l" rtl="0">
              <a:lnSpc>
                <a:spcPct val="90000"/>
              </a:lnSpc>
              <a:spcBef>
                <a:spcPts val="1000"/>
              </a:spcBef>
              <a:spcAft>
                <a:spcPts val="0"/>
              </a:spcAft>
              <a:buClr>
                <a:schemeClr val="dk1"/>
              </a:buClr>
              <a:buSzPts val="1800"/>
              <a:buFont typeface="Arial"/>
              <a:buChar char="•"/>
            </a:pPr>
            <a:r>
              <a:rPr lang="en-GB">
                <a:highlight>
                  <a:schemeClr val="lt1"/>
                </a:highlight>
                <a:latin typeface="Montserrat ExtraBold"/>
                <a:ea typeface="Montserrat ExtraBold"/>
                <a:cs typeface="Montserrat ExtraBold"/>
                <a:sym typeface="Montserrat ExtraBold"/>
              </a:rPr>
              <a:t>Building equitable and thriving communities, </a:t>
            </a:r>
            <a:r>
              <a:rPr lang="en-GB">
                <a:highlight>
                  <a:schemeClr val="lt1"/>
                </a:highlight>
              </a:rPr>
              <a:t>through our Inclusive Climate Action and Thriving Cities programmes.</a:t>
            </a:r>
            <a:endParaRPr/>
          </a:p>
          <a:p>
            <a:pPr marL="285750" lvl="0" indent="-285750" algn="l" rtl="0">
              <a:lnSpc>
                <a:spcPct val="90000"/>
              </a:lnSpc>
              <a:spcBef>
                <a:spcPts val="1000"/>
              </a:spcBef>
              <a:spcAft>
                <a:spcPts val="0"/>
              </a:spcAft>
              <a:buClr>
                <a:schemeClr val="dk1"/>
              </a:buClr>
              <a:buSzPts val="1800"/>
              <a:buFont typeface="Arial"/>
              <a:buChar char="•"/>
            </a:pPr>
            <a:r>
              <a:rPr lang="en-GB">
                <a:highlight>
                  <a:schemeClr val="lt1"/>
                </a:highlight>
                <a:latin typeface="Montserrat ExtraBold"/>
                <a:ea typeface="Montserrat ExtraBold"/>
                <a:cs typeface="Montserrat ExtraBold"/>
                <a:sym typeface="Montserrat ExtraBold"/>
              </a:rPr>
              <a:t>Building a global movement, </a:t>
            </a:r>
            <a:r>
              <a:rPr lang="en-GB">
                <a:highlight>
                  <a:schemeClr val="lt1"/>
                </a:highlight>
              </a:rPr>
              <a:t>through robust international diplomacy, advocacy and coalition-building with all sectors of society.</a:t>
            </a:r>
            <a:endParaRPr/>
          </a:p>
          <a:p>
            <a:pPr marL="285750" lvl="0" indent="-285750" algn="l" rtl="0">
              <a:lnSpc>
                <a:spcPct val="90000"/>
              </a:lnSpc>
              <a:spcBef>
                <a:spcPts val="1000"/>
              </a:spcBef>
              <a:spcAft>
                <a:spcPts val="0"/>
              </a:spcAft>
              <a:buClr>
                <a:schemeClr val="dk1"/>
              </a:buClr>
              <a:buSzPts val="1800"/>
              <a:buFont typeface="Arial"/>
              <a:buChar char="•"/>
            </a:pPr>
            <a:r>
              <a:rPr lang="en-GB">
                <a:highlight>
                  <a:schemeClr val="lt1"/>
                </a:highlight>
                <a:latin typeface="Montserrat ExtraBold"/>
                <a:ea typeface="Montserrat ExtraBold"/>
                <a:cs typeface="Montserrat ExtraBold"/>
                <a:sym typeface="Montserrat ExtraBold"/>
              </a:rPr>
              <a:t>Scaling up climate action and sharing best practice </a:t>
            </a:r>
            <a:r>
              <a:rPr lang="en-GB">
                <a:highlight>
                  <a:schemeClr val="lt1"/>
                </a:highlight>
              </a:rPr>
              <a:t>across key, high-impact sectors.</a:t>
            </a:r>
            <a:endParaRPr/>
          </a:p>
          <a:p>
            <a:pPr marL="285750" lvl="0" indent="-285750" algn="l" rtl="0">
              <a:lnSpc>
                <a:spcPct val="90000"/>
              </a:lnSpc>
              <a:spcBef>
                <a:spcPts val="1000"/>
              </a:spcBef>
              <a:spcAft>
                <a:spcPts val="0"/>
              </a:spcAft>
              <a:buClr>
                <a:schemeClr val="dk1"/>
              </a:buClr>
              <a:buSzPts val="1800"/>
              <a:buFont typeface="Arial"/>
              <a:buChar char="•"/>
            </a:pPr>
            <a:r>
              <a:rPr lang="en-GB">
                <a:highlight>
                  <a:schemeClr val="lt1"/>
                </a:highlight>
                <a:latin typeface="Montserrat ExtraBold"/>
                <a:ea typeface="Montserrat ExtraBold"/>
                <a:cs typeface="Montserrat ExtraBold"/>
                <a:sym typeface="Montserrat ExtraBold"/>
              </a:rPr>
              <a:t>Facilitating access to finance </a:t>
            </a:r>
            <a:r>
              <a:rPr lang="en-GB">
                <a:highlight>
                  <a:schemeClr val="lt1"/>
                </a:highlight>
              </a:rPr>
              <a:t>for climate breakdown mitigation and resilience projects in cities.</a:t>
            </a:r>
            <a:endParaRPr/>
          </a:p>
          <a:p>
            <a:pPr marL="0" lvl="0" indent="0" algn="l" rtl="0">
              <a:lnSpc>
                <a:spcPct val="90000"/>
              </a:lnSpc>
              <a:spcBef>
                <a:spcPts val="1000"/>
              </a:spcBef>
              <a:spcAft>
                <a:spcPts val="0"/>
              </a:spcAft>
              <a:buClr>
                <a:schemeClr val="dk1"/>
              </a:buClr>
              <a:buSzPts val="1800"/>
              <a:buNone/>
            </a:pPr>
            <a:endParaRPr>
              <a:highlight>
                <a:schemeClr val="lt1"/>
              </a:highlight>
            </a:endParaRPr>
          </a:p>
          <a:p>
            <a:pPr marL="0" lvl="0" indent="0" algn="l" rtl="0">
              <a:lnSpc>
                <a:spcPct val="90000"/>
              </a:lnSpc>
              <a:spcBef>
                <a:spcPts val="1000"/>
              </a:spcBef>
              <a:spcAft>
                <a:spcPts val="0"/>
              </a:spcAft>
              <a:buClr>
                <a:schemeClr val="dk1"/>
              </a:buClr>
              <a:buSzPts val="1800"/>
              <a:buNone/>
            </a:pPr>
            <a:endParaRPr>
              <a:highlight>
                <a:schemeClr val="lt1"/>
              </a:highlight>
            </a:endParaRPr>
          </a:p>
        </p:txBody>
      </p:sp>
      <p:sp>
        <p:nvSpPr>
          <p:cNvPr id="4175" name="Google Shape;4175;p305"/>
          <p:cNvSpPr txBox="1"/>
          <p:nvPr/>
        </p:nvSpPr>
        <p:spPr>
          <a:xfrm>
            <a:off x="10253472" y="829056"/>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9"/>
        <p:cNvGrpSpPr/>
        <p:nvPr/>
      </p:nvGrpSpPr>
      <p:grpSpPr>
        <a:xfrm>
          <a:off x="0" y="0"/>
          <a:ext cx="0" cy="0"/>
          <a:chOff x="0" y="0"/>
          <a:chExt cx="0" cy="0"/>
        </a:xfrm>
      </p:grpSpPr>
      <p:sp>
        <p:nvSpPr>
          <p:cNvPr id="4180" name="Google Shape;4180;p306"/>
          <p:cNvSpPr txBox="1">
            <a:spLocks noGrp="1"/>
          </p:cNvSpPr>
          <p:nvPr>
            <p:ph type="title"/>
          </p:nvPr>
        </p:nvSpPr>
        <p:spPr>
          <a:xfrm>
            <a:off x="650875" y="381000"/>
            <a:ext cx="8636000" cy="47515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3200"/>
              <a:buFont typeface="Montserrat ExtraBold"/>
              <a:buNone/>
            </a:pPr>
            <a:r>
              <a:rPr lang="en-GB"/>
              <a:t>2021-24 Leadership Standards</a:t>
            </a:r>
            <a:endParaRPr/>
          </a:p>
        </p:txBody>
      </p:sp>
      <p:sp>
        <p:nvSpPr>
          <p:cNvPr id="4181" name="Google Shape;4181;p306"/>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solidFill>
                  <a:schemeClr val="lt1"/>
                </a:solidFill>
              </a:rPr>
              <a:t>6</a:t>
            </a:fld>
            <a:endParaRPr>
              <a:solidFill>
                <a:schemeClr val="lt1"/>
              </a:solidFill>
            </a:endParaRPr>
          </a:p>
        </p:txBody>
      </p:sp>
      <p:sp>
        <p:nvSpPr>
          <p:cNvPr id="4182" name="Google Shape;4182;p306"/>
          <p:cNvSpPr txBox="1">
            <a:spLocks noGrp="1"/>
          </p:cNvSpPr>
          <p:nvPr>
            <p:ph type="body" idx="1"/>
          </p:nvPr>
        </p:nvSpPr>
        <p:spPr>
          <a:xfrm>
            <a:off x="650875" y="1356762"/>
            <a:ext cx="5381625" cy="484896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GB" sz="2400" b="1"/>
              <a:t>1. PLAN</a:t>
            </a:r>
            <a:br>
              <a:rPr lang="en-GB" sz="1500" b="1"/>
            </a:br>
            <a:r>
              <a:rPr lang="en-GB" sz="1600"/>
              <a:t>City has adopted a resilient and inclusive climate action plan, aligned with the 1.5˚C ambition of the Paris Agreement, and updates it regularly.</a:t>
            </a:r>
            <a:endParaRPr/>
          </a:p>
          <a:p>
            <a:pPr marL="0" lvl="0" indent="0" algn="l" rtl="0">
              <a:lnSpc>
                <a:spcPct val="90000"/>
              </a:lnSpc>
              <a:spcBef>
                <a:spcPts val="1000"/>
              </a:spcBef>
              <a:spcAft>
                <a:spcPts val="0"/>
              </a:spcAft>
              <a:buClr>
                <a:schemeClr val="dk1"/>
              </a:buClr>
              <a:buSzPts val="1500"/>
              <a:buNone/>
            </a:pPr>
            <a:endParaRPr sz="1500"/>
          </a:p>
          <a:p>
            <a:pPr marL="0" lvl="0" indent="0" algn="l" rtl="0">
              <a:lnSpc>
                <a:spcPct val="90000"/>
              </a:lnSpc>
              <a:spcBef>
                <a:spcPts val="1000"/>
              </a:spcBef>
              <a:spcAft>
                <a:spcPts val="0"/>
              </a:spcAft>
              <a:buClr>
                <a:schemeClr val="dk1"/>
              </a:buClr>
              <a:buSzPts val="2400"/>
              <a:buNone/>
            </a:pPr>
            <a:r>
              <a:rPr lang="en-GB" sz="2400" b="1"/>
              <a:t>2. DELIVER</a:t>
            </a:r>
            <a:br>
              <a:rPr lang="en-GB" sz="1500" b="1"/>
            </a:br>
            <a:r>
              <a:rPr lang="en-GB" sz="1600"/>
              <a:t>City remains on track in 2024 to deliver its climate action plan, contributing to increased resilience, equitable outcomes and halving overall emissions by 2030.</a:t>
            </a:r>
            <a:endParaRPr/>
          </a:p>
          <a:p>
            <a:pPr marL="0" lvl="0" indent="0" algn="l" rtl="0">
              <a:lnSpc>
                <a:spcPct val="90000"/>
              </a:lnSpc>
              <a:spcBef>
                <a:spcPts val="1000"/>
              </a:spcBef>
              <a:spcAft>
                <a:spcPts val="0"/>
              </a:spcAft>
              <a:buClr>
                <a:schemeClr val="dk1"/>
              </a:buClr>
              <a:buSzPts val="1500"/>
              <a:buNone/>
            </a:pPr>
            <a:endParaRPr sz="1500"/>
          </a:p>
          <a:p>
            <a:pPr marL="0" lvl="0" indent="0" algn="l" rtl="0">
              <a:lnSpc>
                <a:spcPct val="90000"/>
              </a:lnSpc>
              <a:spcBef>
                <a:spcPts val="1000"/>
              </a:spcBef>
              <a:spcAft>
                <a:spcPts val="0"/>
              </a:spcAft>
              <a:buClr>
                <a:schemeClr val="dk1"/>
              </a:buClr>
              <a:buSzPts val="2400"/>
              <a:buNone/>
            </a:pPr>
            <a:r>
              <a:rPr lang="en-GB" sz="2400" b="1"/>
              <a:t>3. MAINSTREAM</a:t>
            </a:r>
            <a:br>
              <a:rPr lang="en-GB" sz="1500"/>
            </a:br>
            <a:r>
              <a:rPr lang="en-GB" sz="1600"/>
              <a:t>City uses the necessary financial, regulatory and other tools at their disposal to address the climate crisis, mainstreaming their equitable climate </a:t>
            </a:r>
            <a:br>
              <a:rPr lang="en-GB" sz="1600"/>
            </a:br>
            <a:r>
              <a:rPr lang="en-GB" sz="1600"/>
              <a:t>targets into the most impactful city </a:t>
            </a:r>
            <a:br>
              <a:rPr lang="en-GB" sz="1600"/>
            </a:br>
            <a:r>
              <a:rPr lang="en-GB" sz="1600"/>
              <a:t>decision-making processes.</a:t>
            </a:r>
            <a:endParaRPr sz="500"/>
          </a:p>
          <a:p>
            <a:pPr marL="0" lvl="0" indent="0" algn="l" rtl="0">
              <a:lnSpc>
                <a:spcPct val="90000"/>
              </a:lnSpc>
              <a:spcBef>
                <a:spcPts val="1000"/>
              </a:spcBef>
              <a:spcAft>
                <a:spcPts val="0"/>
              </a:spcAft>
              <a:buClr>
                <a:schemeClr val="dk1"/>
              </a:buClr>
              <a:buSzPts val="1500"/>
              <a:buNone/>
            </a:pPr>
            <a:endParaRPr sz="1500"/>
          </a:p>
        </p:txBody>
      </p:sp>
      <p:sp>
        <p:nvSpPr>
          <p:cNvPr id="4183" name="Google Shape;4183;p306"/>
          <p:cNvSpPr txBox="1">
            <a:spLocks noGrp="1"/>
          </p:cNvSpPr>
          <p:nvPr>
            <p:ph type="body" idx="2"/>
          </p:nvPr>
        </p:nvSpPr>
        <p:spPr>
          <a:xfrm>
            <a:off x="6269228" y="1356763"/>
            <a:ext cx="5381625" cy="3683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None/>
            </a:pPr>
            <a:r>
              <a:rPr lang="en-GB" sz="2400" b="1"/>
              <a:t>4. INNOVATE</a:t>
            </a:r>
            <a:br>
              <a:rPr lang="en-GB" sz="1500" b="1"/>
            </a:br>
            <a:r>
              <a:rPr lang="en-GB" sz="1600"/>
              <a:t>City innovates and starts taking inclusive and resilient action to address emissions, beyond the direct control of the city government, such as in sectors associated with goods and services consumed in their city.</a:t>
            </a:r>
            <a:endParaRPr sz="500"/>
          </a:p>
          <a:p>
            <a:pPr marL="0" lvl="0" indent="0" algn="l" rtl="0">
              <a:lnSpc>
                <a:spcPct val="90000"/>
              </a:lnSpc>
              <a:spcBef>
                <a:spcPts val="1000"/>
              </a:spcBef>
              <a:spcAft>
                <a:spcPts val="0"/>
              </a:spcAft>
              <a:buClr>
                <a:schemeClr val="dk1"/>
              </a:buClr>
              <a:buSzPts val="1500"/>
              <a:buNone/>
            </a:pPr>
            <a:endParaRPr sz="1500" b="1"/>
          </a:p>
          <a:p>
            <a:pPr marL="0" lvl="0" indent="0" algn="l" rtl="0">
              <a:lnSpc>
                <a:spcPct val="90000"/>
              </a:lnSpc>
              <a:spcBef>
                <a:spcPts val="1000"/>
              </a:spcBef>
              <a:spcAft>
                <a:spcPts val="0"/>
              </a:spcAft>
              <a:buClr>
                <a:schemeClr val="dk1"/>
              </a:buClr>
              <a:buSzPts val="2400"/>
              <a:buNone/>
            </a:pPr>
            <a:r>
              <a:rPr lang="en-GB" sz="2400" b="1"/>
              <a:t>5. LEAD</a:t>
            </a:r>
            <a:br>
              <a:rPr lang="en-GB" sz="1500" b="1"/>
            </a:br>
            <a:r>
              <a:rPr lang="en-GB" sz="1600"/>
              <a:t>City and mayor demonstrate global climate leadership and inspire others to act in support of </a:t>
            </a:r>
            <a:br>
              <a:rPr lang="en-GB" sz="1600"/>
            </a:br>
            <a:r>
              <a:rPr lang="en-GB" sz="1600"/>
              <a:t>the Paris Agreement.</a:t>
            </a:r>
            <a:br>
              <a:rPr lang="en-GB"/>
            </a:br>
            <a:endParaRPr/>
          </a:p>
          <a:p>
            <a:pPr marL="0" lvl="0" indent="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8"/>
        <p:cNvGrpSpPr/>
        <p:nvPr/>
      </p:nvGrpSpPr>
      <p:grpSpPr>
        <a:xfrm>
          <a:off x="0" y="0"/>
          <a:ext cx="0" cy="0"/>
          <a:chOff x="0" y="0"/>
          <a:chExt cx="0" cy="0"/>
        </a:xfrm>
      </p:grpSpPr>
      <p:cxnSp>
        <p:nvCxnSpPr>
          <p:cNvPr id="4189" name="Google Shape;4189;p307"/>
          <p:cNvCxnSpPr/>
          <p:nvPr/>
        </p:nvCxnSpPr>
        <p:spPr>
          <a:xfrm>
            <a:off x="6270625" y="1047750"/>
            <a:ext cx="13200" cy="5810400"/>
          </a:xfrm>
          <a:prstGeom prst="straightConnector1">
            <a:avLst/>
          </a:prstGeom>
          <a:noFill/>
          <a:ln w="25400" cap="flat" cmpd="sng">
            <a:solidFill>
              <a:schemeClr val="lt1"/>
            </a:solidFill>
            <a:prstDash val="solid"/>
            <a:round/>
            <a:headEnd type="none" w="sm" len="sm"/>
            <a:tailEnd type="none" w="sm" len="sm"/>
          </a:ln>
        </p:spPr>
      </p:cxnSp>
      <p:sp>
        <p:nvSpPr>
          <p:cNvPr id="4190" name="Google Shape;4190;p307"/>
          <p:cNvSpPr txBox="1"/>
          <p:nvPr/>
        </p:nvSpPr>
        <p:spPr>
          <a:xfrm>
            <a:off x="666044" y="423866"/>
            <a:ext cx="11276100" cy="837600"/>
          </a:xfrm>
          <a:prstGeom prst="rect">
            <a:avLst/>
          </a:prstGeom>
          <a:noFill/>
          <a:ln>
            <a:noFill/>
          </a:ln>
        </p:spPr>
        <p:txBody>
          <a:bodyPr spcFirstLastPara="1" wrap="square" lIns="0" tIns="0" rIns="0" bIns="0" anchor="t" anchorCtr="0">
            <a:noAutofit/>
          </a:bodyPr>
          <a:lstStyle/>
          <a:p>
            <a:pPr marL="0" marR="0" lvl="0" indent="0" algn="l" rtl="0">
              <a:lnSpc>
                <a:spcPct val="85000"/>
              </a:lnSpc>
              <a:spcBef>
                <a:spcPts val="0"/>
              </a:spcBef>
              <a:spcAft>
                <a:spcPts val="0"/>
              </a:spcAft>
              <a:buClr>
                <a:schemeClr val="dk1"/>
              </a:buClr>
              <a:buSzPts val="2400"/>
              <a:buFont typeface="Arial"/>
              <a:buNone/>
            </a:pPr>
            <a:r>
              <a:rPr lang="en-GB" sz="3200" b="0" i="0" u="none" strike="noStrike" cap="none">
                <a:solidFill>
                  <a:schemeClr val="dk1"/>
                </a:solidFill>
                <a:latin typeface="Montserrat ExtraBold"/>
                <a:ea typeface="Montserrat ExtraBold"/>
                <a:cs typeface="Montserrat ExtraBold"/>
                <a:sym typeface="Montserrat ExtraBold"/>
              </a:rPr>
              <a:t>Cities have ambitious climate action plans </a:t>
            </a:r>
            <a:endParaRPr sz="3200" b="0" i="0" u="none" strike="noStrike" cap="none">
              <a:solidFill>
                <a:schemeClr val="dk1"/>
              </a:solidFill>
              <a:latin typeface="Montserrat ExtraBold"/>
              <a:ea typeface="Montserrat ExtraBold"/>
              <a:cs typeface="Montserrat ExtraBold"/>
              <a:sym typeface="Montserrat ExtraBold"/>
            </a:endParaRPr>
          </a:p>
        </p:txBody>
      </p:sp>
      <p:pic>
        <p:nvPicPr>
          <p:cNvPr id="4191" name="Google Shape;4191;p307"/>
          <p:cNvPicPr preferRelativeResize="0"/>
          <p:nvPr/>
        </p:nvPicPr>
        <p:blipFill rotWithShape="1">
          <a:blip r:embed="rId3">
            <a:alphaModFix/>
          </a:blip>
          <a:srcRect/>
          <a:stretch/>
        </p:blipFill>
        <p:spPr>
          <a:xfrm>
            <a:off x="2972677" y="1549155"/>
            <a:ext cx="1668170" cy="2234571"/>
          </a:xfrm>
          <a:prstGeom prst="rect">
            <a:avLst/>
          </a:prstGeom>
          <a:noFill/>
          <a:ln>
            <a:noFill/>
          </a:ln>
          <a:effectLst>
            <a:outerShdw blurRad="50800" dist="38100" dir="2700000" algn="tl" rotWithShape="0">
              <a:srgbClr val="000000">
                <a:alpha val="40000"/>
              </a:srgbClr>
            </a:outerShdw>
          </a:effectLst>
        </p:spPr>
      </p:pic>
      <p:pic>
        <p:nvPicPr>
          <p:cNvPr id="4192" name="Google Shape;4192;p307"/>
          <p:cNvPicPr preferRelativeResize="0"/>
          <p:nvPr/>
        </p:nvPicPr>
        <p:blipFill rotWithShape="1">
          <a:blip r:embed="rId4">
            <a:alphaModFix/>
          </a:blip>
          <a:srcRect/>
          <a:stretch/>
        </p:blipFill>
        <p:spPr>
          <a:xfrm>
            <a:off x="666044" y="1549156"/>
            <a:ext cx="1748460" cy="2238026"/>
          </a:xfrm>
          <a:prstGeom prst="rect">
            <a:avLst/>
          </a:prstGeom>
          <a:noFill/>
          <a:ln>
            <a:noFill/>
          </a:ln>
          <a:effectLst>
            <a:outerShdw blurRad="50800" dist="38100" dir="2700000" algn="tl" rotWithShape="0">
              <a:srgbClr val="000000">
                <a:alpha val="40000"/>
              </a:srgbClr>
            </a:outerShdw>
          </a:effectLst>
        </p:spPr>
      </p:pic>
      <p:pic>
        <p:nvPicPr>
          <p:cNvPr id="4193" name="Google Shape;4193;p307"/>
          <p:cNvPicPr preferRelativeResize="0"/>
          <p:nvPr/>
        </p:nvPicPr>
        <p:blipFill rotWithShape="1">
          <a:blip r:embed="rId5">
            <a:alphaModFix/>
          </a:blip>
          <a:srcRect/>
          <a:stretch/>
        </p:blipFill>
        <p:spPr>
          <a:xfrm>
            <a:off x="5187097" y="1549156"/>
            <a:ext cx="1742810" cy="2230797"/>
          </a:xfrm>
          <a:prstGeom prst="rect">
            <a:avLst/>
          </a:prstGeom>
          <a:noFill/>
          <a:ln>
            <a:noFill/>
          </a:ln>
          <a:effectLst>
            <a:outerShdw blurRad="50800" dist="38100" dir="2700000" algn="tl" rotWithShape="0">
              <a:srgbClr val="000000">
                <a:alpha val="40000"/>
              </a:srgbClr>
            </a:outerShdw>
          </a:effectLst>
        </p:spPr>
      </p:pic>
      <p:pic>
        <p:nvPicPr>
          <p:cNvPr id="4194" name="Google Shape;4194;p307"/>
          <p:cNvPicPr preferRelativeResize="0"/>
          <p:nvPr/>
        </p:nvPicPr>
        <p:blipFill rotWithShape="1">
          <a:blip r:embed="rId6">
            <a:alphaModFix/>
          </a:blip>
          <a:srcRect/>
          <a:stretch/>
        </p:blipFill>
        <p:spPr>
          <a:xfrm>
            <a:off x="2038570" y="4060369"/>
            <a:ext cx="1743556" cy="2231754"/>
          </a:xfrm>
          <a:prstGeom prst="rect">
            <a:avLst/>
          </a:prstGeom>
          <a:noFill/>
          <a:ln>
            <a:noFill/>
          </a:ln>
          <a:effectLst>
            <a:outerShdw blurRad="50800" dist="38100" dir="2700000" algn="tl" rotWithShape="0">
              <a:srgbClr val="000000">
                <a:alpha val="40000"/>
              </a:srgbClr>
            </a:outerShdw>
          </a:effectLst>
        </p:spPr>
      </p:pic>
      <p:pic>
        <p:nvPicPr>
          <p:cNvPr id="4195" name="Google Shape;4195;p307"/>
          <p:cNvPicPr preferRelativeResize="0"/>
          <p:nvPr/>
        </p:nvPicPr>
        <p:blipFill rotWithShape="1">
          <a:blip r:embed="rId7">
            <a:alphaModFix/>
          </a:blip>
          <a:srcRect/>
          <a:stretch/>
        </p:blipFill>
        <p:spPr>
          <a:xfrm>
            <a:off x="9790046" y="1549155"/>
            <a:ext cx="1737214" cy="2223631"/>
          </a:xfrm>
          <a:prstGeom prst="rect">
            <a:avLst/>
          </a:prstGeom>
          <a:noFill/>
          <a:ln>
            <a:noFill/>
          </a:ln>
          <a:effectLst>
            <a:outerShdw blurRad="50800" dist="38100" dir="2700000" algn="tl" rotWithShape="0">
              <a:srgbClr val="000000">
                <a:alpha val="40000"/>
              </a:srgbClr>
            </a:outerShdw>
          </a:effectLst>
        </p:spPr>
      </p:pic>
      <p:pic>
        <p:nvPicPr>
          <p:cNvPr id="4196" name="Google Shape;4196;p307"/>
          <p:cNvPicPr preferRelativeResize="0"/>
          <p:nvPr/>
        </p:nvPicPr>
        <p:blipFill rotWithShape="1">
          <a:blip r:embed="rId8">
            <a:alphaModFix/>
          </a:blip>
          <a:srcRect/>
          <a:stretch/>
        </p:blipFill>
        <p:spPr>
          <a:xfrm>
            <a:off x="4299821" y="4060369"/>
            <a:ext cx="1632183" cy="2245853"/>
          </a:xfrm>
          <a:prstGeom prst="rect">
            <a:avLst/>
          </a:prstGeom>
          <a:noFill/>
          <a:ln>
            <a:noFill/>
          </a:ln>
          <a:effectLst>
            <a:outerShdw blurRad="50800" dist="38100" dir="2700000" algn="tl" rotWithShape="0">
              <a:srgbClr val="000000">
                <a:alpha val="40000"/>
              </a:srgbClr>
            </a:outerShdw>
          </a:effectLst>
        </p:spPr>
      </p:pic>
      <p:pic>
        <p:nvPicPr>
          <p:cNvPr id="4197" name="Google Shape;4197;p307"/>
          <p:cNvPicPr preferRelativeResize="0"/>
          <p:nvPr/>
        </p:nvPicPr>
        <p:blipFill rotWithShape="1">
          <a:blip r:embed="rId9">
            <a:alphaModFix/>
          </a:blip>
          <a:srcRect/>
          <a:stretch/>
        </p:blipFill>
        <p:spPr>
          <a:xfrm>
            <a:off x="9009827" y="4060368"/>
            <a:ext cx="1745626" cy="2234401"/>
          </a:xfrm>
          <a:prstGeom prst="rect">
            <a:avLst/>
          </a:prstGeom>
          <a:noFill/>
          <a:ln>
            <a:noFill/>
          </a:ln>
          <a:effectLst>
            <a:outerShdw blurRad="50800" dist="38100" dir="2700000" algn="tl" rotWithShape="0">
              <a:srgbClr val="000000">
                <a:alpha val="40000"/>
              </a:srgbClr>
            </a:outerShdw>
          </a:effectLst>
        </p:spPr>
      </p:pic>
      <p:pic>
        <p:nvPicPr>
          <p:cNvPr id="4198" name="Google Shape;4198;p307"/>
          <p:cNvPicPr preferRelativeResize="0"/>
          <p:nvPr/>
        </p:nvPicPr>
        <p:blipFill rotWithShape="1">
          <a:blip r:embed="rId10">
            <a:alphaModFix/>
          </a:blip>
          <a:srcRect/>
          <a:stretch/>
        </p:blipFill>
        <p:spPr>
          <a:xfrm>
            <a:off x="6449700" y="4060369"/>
            <a:ext cx="2016693" cy="2250387"/>
          </a:xfrm>
          <a:prstGeom prst="rect">
            <a:avLst/>
          </a:prstGeom>
          <a:noFill/>
          <a:ln>
            <a:noFill/>
          </a:ln>
          <a:effectLst>
            <a:outerShdw blurRad="50800" dist="38100" dir="2700000" algn="tl" rotWithShape="0">
              <a:srgbClr val="000000">
                <a:alpha val="40000"/>
              </a:srgbClr>
            </a:outerShdw>
          </a:effectLst>
        </p:spPr>
      </p:pic>
      <p:pic>
        <p:nvPicPr>
          <p:cNvPr id="4199" name="Google Shape;4199;p307"/>
          <p:cNvPicPr preferRelativeResize="0"/>
          <p:nvPr/>
        </p:nvPicPr>
        <p:blipFill rotWithShape="1">
          <a:blip r:embed="rId11">
            <a:alphaModFix/>
          </a:blip>
          <a:srcRect/>
          <a:stretch/>
        </p:blipFill>
        <p:spPr>
          <a:xfrm>
            <a:off x="7500869" y="1549155"/>
            <a:ext cx="1741956" cy="2229704"/>
          </a:xfrm>
          <a:prstGeom prst="rect">
            <a:avLst/>
          </a:prstGeom>
          <a:noFill/>
          <a:ln>
            <a:noFill/>
          </a:ln>
          <a:effectLst>
            <a:outerShdw blurRad="50800" dist="38100" dir="2700000" algn="tl" rotWithShape="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204"/>
        <p:cNvGrpSpPr/>
        <p:nvPr/>
      </p:nvGrpSpPr>
      <p:grpSpPr>
        <a:xfrm>
          <a:off x="0" y="0"/>
          <a:ext cx="0" cy="0"/>
          <a:chOff x="0" y="0"/>
          <a:chExt cx="0" cy="0"/>
        </a:xfrm>
      </p:grpSpPr>
      <p:pic>
        <p:nvPicPr>
          <p:cNvPr id="4205" name="Google Shape;4205;p308" descr="A picture containing tree, outdoor, person, plant&#10;&#10;Description automatically generated"/>
          <p:cNvPicPr preferRelativeResize="0">
            <a:picLocks noGrp="1"/>
          </p:cNvPicPr>
          <p:nvPr>
            <p:ph type="pic" idx="2"/>
          </p:nvPr>
        </p:nvPicPr>
        <p:blipFill rotWithShape="1">
          <a:blip r:embed="rId3">
            <a:alphaModFix/>
          </a:blip>
          <a:srcRect/>
          <a:stretch/>
        </p:blipFill>
        <p:spPr>
          <a:xfrm>
            <a:off x="6046786" y="0"/>
            <a:ext cx="6159500" cy="6858000"/>
          </a:xfrm>
          <a:prstGeom prst="rect">
            <a:avLst/>
          </a:prstGeom>
          <a:solidFill>
            <a:schemeClr val="accent1"/>
          </a:solidFill>
          <a:ln>
            <a:noFill/>
          </a:ln>
        </p:spPr>
      </p:pic>
      <p:sp>
        <p:nvSpPr>
          <p:cNvPr id="4206" name="Google Shape;4206;p308"/>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solidFill>
                  <a:schemeClr val="lt1"/>
                </a:solidFill>
              </a:rPr>
              <a:t>8</a:t>
            </a:fld>
            <a:endParaRPr>
              <a:solidFill>
                <a:schemeClr val="lt1"/>
              </a:solidFill>
            </a:endParaRPr>
          </a:p>
        </p:txBody>
      </p:sp>
      <p:sp>
        <p:nvSpPr>
          <p:cNvPr id="4207" name="Google Shape;4207;p308"/>
          <p:cNvSpPr txBox="1">
            <a:spLocks noGrp="1"/>
          </p:cNvSpPr>
          <p:nvPr>
            <p:ph type="body" idx="1"/>
          </p:nvPr>
        </p:nvSpPr>
        <p:spPr>
          <a:xfrm>
            <a:off x="650875" y="1154339"/>
            <a:ext cx="4789486" cy="4549321"/>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3200"/>
              <a:buNone/>
            </a:pPr>
            <a:r>
              <a:rPr lang="en-GB" sz="3200" b="1">
                <a:solidFill>
                  <a:schemeClr val="lt1"/>
                </a:solidFill>
                <a:latin typeface="Montserrat ExtraBold"/>
                <a:ea typeface="Montserrat ExtraBold"/>
                <a:cs typeface="Montserrat ExtraBold"/>
                <a:sym typeface="Montserrat ExtraBold"/>
              </a:rPr>
              <a:t>C40’s vision of climate action is rooted in equity and </a:t>
            </a:r>
            <a:br>
              <a:rPr lang="en-GB" sz="3200" b="1">
                <a:solidFill>
                  <a:schemeClr val="lt1"/>
                </a:solidFill>
                <a:latin typeface="Montserrat ExtraBold"/>
                <a:ea typeface="Montserrat ExtraBold"/>
                <a:cs typeface="Montserrat ExtraBold"/>
                <a:sym typeface="Montserrat ExtraBold"/>
              </a:rPr>
            </a:br>
            <a:r>
              <a:rPr lang="en-GB" sz="3200" b="1">
                <a:solidFill>
                  <a:schemeClr val="lt1"/>
                </a:solidFill>
                <a:latin typeface="Montserrat ExtraBold"/>
                <a:ea typeface="Montserrat ExtraBold"/>
                <a:cs typeface="Montserrat ExtraBold"/>
                <a:sym typeface="Montserrat ExtraBold"/>
              </a:rPr>
              <a:t>a green and just future for all. </a:t>
            </a:r>
            <a:endParaRPr/>
          </a:p>
          <a:p>
            <a:pPr marL="0" lvl="0" indent="0" algn="l" rtl="0">
              <a:lnSpc>
                <a:spcPct val="90000"/>
              </a:lnSpc>
              <a:spcBef>
                <a:spcPts val="1000"/>
              </a:spcBef>
              <a:spcAft>
                <a:spcPts val="0"/>
              </a:spcAft>
              <a:buClr>
                <a:schemeClr val="lt1"/>
              </a:buClr>
              <a:buSzPts val="3200"/>
              <a:buNone/>
            </a:pPr>
            <a:r>
              <a:rPr lang="en-GB" sz="3200">
                <a:solidFill>
                  <a:schemeClr val="lt1"/>
                </a:solidFill>
                <a:latin typeface="Montserrat Light"/>
                <a:ea typeface="Montserrat Light"/>
                <a:cs typeface="Montserrat Light"/>
                <a:sym typeface="Montserrat Light"/>
              </a:rPr>
              <a:t>Because we know that climate, social and economic justice can only be achieved together. </a:t>
            </a:r>
            <a:endParaRPr/>
          </a:p>
        </p:txBody>
      </p:sp>
      <p:sp>
        <p:nvSpPr>
          <p:cNvPr id="4208" name="Google Shape;4208;p308"/>
          <p:cNvSpPr txBox="1">
            <a:spLocks noGrp="1"/>
          </p:cNvSpPr>
          <p:nvPr>
            <p:ph type="body" idx="4"/>
          </p:nvPr>
        </p:nvSpPr>
        <p:spPr>
          <a:xfrm>
            <a:off x="6096000" y="6610350"/>
            <a:ext cx="3635375" cy="24765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800"/>
              <a:buNone/>
            </a:pPr>
            <a:r>
              <a:rPr lang="en-GB" sz="800"/>
              <a:t>© filmstudio / Getty Images</a:t>
            </a:r>
            <a:endParaRPr/>
          </a:p>
        </p:txBody>
      </p:sp>
      <p:pic>
        <p:nvPicPr>
          <p:cNvPr id="4209" name="Google Shape;4209;p308"/>
          <p:cNvPicPr preferRelativeResize="0"/>
          <p:nvPr/>
        </p:nvPicPr>
        <p:blipFill rotWithShape="1">
          <a:blip r:embed="rId4">
            <a:alphaModFix/>
          </a:blip>
          <a:srcRect/>
          <a:stretch/>
        </p:blipFill>
        <p:spPr>
          <a:xfrm>
            <a:off x="11061700" y="5981700"/>
            <a:ext cx="495300" cy="495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13"/>
        <p:cNvGrpSpPr/>
        <p:nvPr/>
      </p:nvGrpSpPr>
      <p:grpSpPr>
        <a:xfrm>
          <a:off x="0" y="0"/>
          <a:ext cx="0" cy="0"/>
          <a:chOff x="0" y="0"/>
          <a:chExt cx="0" cy="0"/>
        </a:xfrm>
      </p:grpSpPr>
      <p:pic>
        <p:nvPicPr>
          <p:cNvPr id="4214" name="Google Shape;4214;p309" descr="A picture containing sky, plane, outdoor object, tarmac&#10;&#10;Description automatically generated"/>
          <p:cNvPicPr preferRelativeResize="0">
            <a:picLocks noGrp="1"/>
          </p:cNvPicPr>
          <p:nvPr>
            <p:ph type="pic" idx="2"/>
          </p:nvPr>
        </p:nvPicPr>
        <p:blipFill rotWithShape="1">
          <a:blip r:embed="rId3">
            <a:alphaModFix/>
          </a:blip>
          <a:srcRect/>
          <a:stretch/>
        </p:blipFill>
        <p:spPr>
          <a:xfrm>
            <a:off x="6046785" y="0"/>
            <a:ext cx="6159500" cy="6858000"/>
          </a:xfrm>
          <a:prstGeom prst="rect">
            <a:avLst/>
          </a:prstGeom>
          <a:solidFill>
            <a:schemeClr val="lt1"/>
          </a:solidFill>
          <a:ln>
            <a:noFill/>
          </a:ln>
        </p:spPr>
      </p:pic>
      <p:sp>
        <p:nvSpPr>
          <p:cNvPr id="4215" name="Google Shape;4215;p309"/>
          <p:cNvSpPr txBox="1">
            <a:spLocks noGrp="1"/>
          </p:cNvSpPr>
          <p:nvPr>
            <p:ph type="sldNum" idx="12"/>
          </p:nvPr>
        </p:nvSpPr>
        <p:spPr>
          <a:xfrm>
            <a:off x="650875" y="6356350"/>
            <a:ext cx="2743200" cy="174624"/>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000"/>
              <a:buNone/>
            </a:pPr>
            <a:fld id="{00000000-1234-1234-1234-123412341234}" type="slidenum">
              <a:rPr lang="en-GB">
                <a:solidFill>
                  <a:schemeClr val="dk2"/>
                </a:solidFill>
              </a:rPr>
              <a:t>9</a:t>
            </a:fld>
            <a:endParaRPr>
              <a:solidFill>
                <a:schemeClr val="dk2"/>
              </a:solidFill>
            </a:endParaRPr>
          </a:p>
        </p:txBody>
      </p:sp>
      <p:sp>
        <p:nvSpPr>
          <p:cNvPr id="4216" name="Google Shape;4216;p309"/>
          <p:cNvSpPr txBox="1">
            <a:spLocks noGrp="1"/>
          </p:cNvSpPr>
          <p:nvPr>
            <p:ph type="body" idx="1"/>
          </p:nvPr>
        </p:nvSpPr>
        <p:spPr>
          <a:xfrm>
            <a:off x="650875" y="470695"/>
            <a:ext cx="4835524" cy="591661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None/>
            </a:pPr>
            <a:r>
              <a:rPr lang="en-GB" sz="2400">
                <a:latin typeface="Montserrat ExtraBold"/>
                <a:ea typeface="Montserrat ExtraBold"/>
                <a:cs typeface="Montserrat ExtraBold"/>
                <a:sym typeface="Montserrat ExtraBold"/>
              </a:rPr>
              <a:t>C40 supports mayors and city staff in building resilient, sustainable and equitable cities by tackling some of the highest-polluting sectors and integrating climate adaptation measures. </a:t>
            </a:r>
            <a:br>
              <a:rPr lang="en-GB"/>
            </a:br>
            <a:endParaRPr/>
          </a:p>
          <a:p>
            <a:pPr marL="0" lvl="0" indent="0" algn="l" rtl="0">
              <a:lnSpc>
                <a:spcPct val="90000"/>
              </a:lnSpc>
              <a:spcBef>
                <a:spcPts val="1000"/>
              </a:spcBef>
              <a:spcAft>
                <a:spcPts val="0"/>
              </a:spcAft>
              <a:buClr>
                <a:schemeClr val="dk1"/>
              </a:buClr>
              <a:buSzPts val="1800"/>
              <a:buNone/>
            </a:pPr>
            <a:r>
              <a:rPr lang="en-GB"/>
              <a:t>C40 has programmes and initiatives across the following areas:</a:t>
            </a:r>
            <a:endParaRPr/>
          </a:p>
          <a:p>
            <a:pPr marL="342900" lvl="0" indent="-342900" algn="l" rtl="0">
              <a:lnSpc>
                <a:spcPct val="90000"/>
              </a:lnSpc>
              <a:spcBef>
                <a:spcPts val="1000"/>
              </a:spcBef>
              <a:spcAft>
                <a:spcPts val="0"/>
              </a:spcAft>
              <a:buClr>
                <a:schemeClr val="dk1"/>
              </a:buClr>
              <a:buSzPts val="1800"/>
              <a:buFont typeface="Arial"/>
              <a:buChar char="•"/>
            </a:pPr>
            <a:r>
              <a:rPr lang="en-GB"/>
              <a:t>Adaptation &amp; water</a:t>
            </a:r>
            <a:endParaRPr/>
          </a:p>
          <a:p>
            <a:pPr marL="342900" lvl="0" indent="-342900" algn="l" rtl="0">
              <a:lnSpc>
                <a:spcPct val="90000"/>
              </a:lnSpc>
              <a:spcBef>
                <a:spcPts val="1000"/>
              </a:spcBef>
              <a:spcAft>
                <a:spcPts val="0"/>
              </a:spcAft>
              <a:buClr>
                <a:schemeClr val="dk1"/>
              </a:buClr>
              <a:buSzPts val="1800"/>
              <a:buFont typeface="Arial"/>
              <a:buChar char="•"/>
            </a:pPr>
            <a:r>
              <a:rPr lang="en-GB"/>
              <a:t>Air quality</a:t>
            </a:r>
            <a:endParaRPr/>
          </a:p>
          <a:p>
            <a:pPr marL="342900" lvl="0" indent="-342900" algn="l" rtl="0">
              <a:lnSpc>
                <a:spcPct val="90000"/>
              </a:lnSpc>
              <a:spcBef>
                <a:spcPts val="1000"/>
              </a:spcBef>
              <a:spcAft>
                <a:spcPts val="0"/>
              </a:spcAft>
              <a:buClr>
                <a:schemeClr val="dk1"/>
              </a:buClr>
              <a:buSzPts val="1800"/>
              <a:buFont typeface="Arial"/>
              <a:buChar char="•"/>
            </a:pPr>
            <a:r>
              <a:rPr lang="en-GB"/>
              <a:t>Energy &amp; buildings</a:t>
            </a:r>
            <a:endParaRPr/>
          </a:p>
          <a:p>
            <a:pPr marL="342900" lvl="0" indent="-342900" algn="l" rtl="0">
              <a:lnSpc>
                <a:spcPct val="90000"/>
              </a:lnSpc>
              <a:spcBef>
                <a:spcPts val="1000"/>
              </a:spcBef>
              <a:spcAft>
                <a:spcPts val="0"/>
              </a:spcAft>
              <a:buClr>
                <a:schemeClr val="dk1"/>
              </a:buClr>
              <a:buSzPts val="1800"/>
              <a:buFont typeface="Arial"/>
              <a:buChar char="•"/>
            </a:pPr>
            <a:r>
              <a:rPr lang="en-GB"/>
              <a:t>Food systems</a:t>
            </a:r>
            <a:endParaRPr/>
          </a:p>
          <a:p>
            <a:pPr marL="342900" lvl="0" indent="-342900" algn="l" rtl="0">
              <a:lnSpc>
                <a:spcPct val="90000"/>
              </a:lnSpc>
              <a:spcBef>
                <a:spcPts val="1000"/>
              </a:spcBef>
              <a:spcAft>
                <a:spcPts val="0"/>
              </a:spcAft>
              <a:buClr>
                <a:schemeClr val="dk1"/>
              </a:buClr>
              <a:buSzPts val="1800"/>
              <a:buFont typeface="Arial"/>
              <a:buChar char="•"/>
            </a:pPr>
            <a:r>
              <a:rPr lang="en-GB"/>
              <a:t>Transportation</a:t>
            </a:r>
            <a:endParaRPr/>
          </a:p>
          <a:p>
            <a:pPr marL="342900" lvl="0" indent="-342900" algn="l" rtl="0">
              <a:lnSpc>
                <a:spcPct val="90000"/>
              </a:lnSpc>
              <a:spcBef>
                <a:spcPts val="1000"/>
              </a:spcBef>
              <a:spcAft>
                <a:spcPts val="0"/>
              </a:spcAft>
              <a:buClr>
                <a:schemeClr val="dk1"/>
              </a:buClr>
              <a:buSzPts val="1800"/>
              <a:buFont typeface="Arial"/>
              <a:buChar char="•"/>
            </a:pPr>
            <a:r>
              <a:rPr lang="en-GB"/>
              <a:t>Urban planning</a:t>
            </a:r>
            <a:endParaRPr/>
          </a:p>
          <a:p>
            <a:pPr marL="342900" lvl="0" indent="-342900" algn="l" rtl="0">
              <a:lnSpc>
                <a:spcPct val="90000"/>
              </a:lnSpc>
              <a:spcBef>
                <a:spcPts val="1000"/>
              </a:spcBef>
              <a:spcAft>
                <a:spcPts val="0"/>
              </a:spcAft>
              <a:buClr>
                <a:schemeClr val="dk1"/>
              </a:buClr>
              <a:buSzPts val="1800"/>
              <a:buFont typeface="Arial"/>
              <a:buChar char="•"/>
            </a:pPr>
            <a:r>
              <a:rPr lang="en-GB"/>
              <a:t>Waste management</a:t>
            </a:r>
            <a:endParaRPr/>
          </a:p>
          <a:p>
            <a:pPr marL="0" lvl="0" indent="0" algn="l" rtl="0">
              <a:lnSpc>
                <a:spcPct val="90000"/>
              </a:lnSpc>
              <a:spcBef>
                <a:spcPts val="1000"/>
              </a:spcBef>
              <a:spcAft>
                <a:spcPts val="0"/>
              </a:spcAft>
              <a:buClr>
                <a:schemeClr val="dk1"/>
              </a:buClr>
              <a:buSzPts val="1800"/>
              <a:buNone/>
            </a:pPr>
            <a:endParaRPr/>
          </a:p>
        </p:txBody>
      </p:sp>
      <p:sp>
        <p:nvSpPr>
          <p:cNvPr id="4217" name="Google Shape;4217;p309"/>
          <p:cNvSpPr txBox="1">
            <a:spLocks noGrp="1"/>
          </p:cNvSpPr>
          <p:nvPr>
            <p:ph type="body" idx="3"/>
          </p:nvPr>
        </p:nvSpPr>
        <p:spPr>
          <a:xfrm>
            <a:off x="6096000" y="6610350"/>
            <a:ext cx="3635375" cy="24765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800"/>
              <a:buNone/>
            </a:pPr>
            <a:r>
              <a:rPr lang="en-GB"/>
              <a:t>© Joan Sullivan / Climate Visuals Countdown</a:t>
            </a:r>
            <a:endParaRPr/>
          </a:p>
        </p:txBody>
      </p:sp>
      <p:pic>
        <p:nvPicPr>
          <p:cNvPr id="4218" name="Google Shape;4218;p309"/>
          <p:cNvPicPr preferRelativeResize="0"/>
          <p:nvPr/>
        </p:nvPicPr>
        <p:blipFill rotWithShape="1">
          <a:blip r:embed="rId4">
            <a:alphaModFix/>
          </a:blip>
          <a:srcRect l="20895" r="28584"/>
          <a:stretch/>
        </p:blipFill>
        <p:spPr>
          <a:xfrm>
            <a:off x="6008525" y="-55350"/>
            <a:ext cx="6277650" cy="6989551"/>
          </a:xfrm>
          <a:prstGeom prst="rect">
            <a:avLst/>
          </a:prstGeom>
          <a:noFill/>
          <a:ln>
            <a:noFill/>
          </a:ln>
        </p:spPr>
      </p:pic>
      <p:sp>
        <p:nvSpPr>
          <p:cNvPr id="4219" name="Google Shape;4219;p309"/>
          <p:cNvSpPr txBox="1"/>
          <p:nvPr/>
        </p:nvSpPr>
        <p:spPr>
          <a:xfrm>
            <a:off x="10646250" y="6542025"/>
            <a:ext cx="5166000" cy="99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050" b="1">
                <a:solidFill>
                  <a:schemeClr val="lt1"/>
                </a:solidFill>
                <a:latin typeface="Roboto"/>
                <a:ea typeface="Roboto"/>
                <a:cs typeface="Roboto"/>
                <a:sym typeface="Roboto"/>
              </a:rPr>
              <a:t>© Njung'e Wanjiru / C40</a:t>
            </a:r>
            <a:endParaRPr sz="1050" b="1">
              <a:solidFill>
                <a:schemeClr val="lt1"/>
              </a:solidFill>
              <a:latin typeface="Roboto"/>
              <a:ea typeface="Roboto"/>
              <a:cs typeface="Roboto"/>
              <a:sym typeface="Roboto"/>
            </a:endParaRPr>
          </a:p>
          <a:p>
            <a:pPr marL="0" lvl="0" indent="0" algn="l" rtl="0">
              <a:spcBef>
                <a:spcPts val="1500"/>
              </a:spcBef>
              <a:spcAft>
                <a:spcPts val="0"/>
              </a:spcAft>
              <a:buNone/>
            </a:pPr>
            <a:endParaRPr sz="280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C40 Cities | Brand | MASTER | 2020">
      <a:dk1>
        <a:srgbClr val="000000"/>
      </a:dk1>
      <a:lt1>
        <a:srgbClr val="FFFFFF"/>
      </a:lt1>
      <a:dk2>
        <a:srgbClr val="757070"/>
      </a:dk2>
      <a:lt2>
        <a:srgbClr val="F2F2F2"/>
      </a:lt2>
      <a:accent1>
        <a:srgbClr val="23BCED"/>
      </a:accent1>
      <a:accent2>
        <a:srgbClr val="FED939"/>
      </a:accent2>
      <a:accent3>
        <a:srgbClr val="03C245"/>
      </a:accent3>
      <a:accent4>
        <a:srgbClr val="FF614A"/>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757070"/>
      </a:dk2>
      <a:lt2>
        <a:srgbClr val="F2F2F2"/>
      </a:lt2>
      <a:accent1>
        <a:srgbClr val="08BDEF"/>
      </a:accent1>
      <a:accent2>
        <a:srgbClr val="FED939"/>
      </a:accent2>
      <a:accent3>
        <a:srgbClr val="06C244"/>
      </a:accent3>
      <a:accent4>
        <a:srgbClr val="FE624A"/>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40 Cities | Brand | MASTER | 2020">
      <a:dk1>
        <a:srgbClr val="000000"/>
      </a:dk1>
      <a:lt1>
        <a:srgbClr val="FFFFFF"/>
      </a:lt1>
      <a:dk2>
        <a:srgbClr val="757070"/>
      </a:dk2>
      <a:lt2>
        <a:srgbClr val="F2F2F2"/>
      </a:lt2>
      <a:accent1>
        <a:srgbClr val="0ABEF0"/>
      </a:accent1>
      <a:accent2>
        <a:srgbClr val="FFE800"/>
      </a:accent2>
      <a:accent3>
        <a:srgbClr val="00C245"/>
      </a:accent3>
      <a:accent4>
        <a:srgbClr val="F15941"/>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40 Cities | Brand | MASTER | 2020">
      <a:dk1>
        <a:srgbClr val="000000"/>
      </a:dk1>
      <a:lt1>
        <a:srgbClr val="FFFFFF"/>
      </a:lt1>
      <a:dk2>
        <a:srgbClr val="757070"/>
      </a:dk2>
      <a:lt2>
        <a:srgbClr val="F2F2F2"/>
      </a:lt2>
      <a:accent1>
        <a:srgbClr val="0ABEF0"/>
      </a:accent1>
      <a:accent2>
        <a:srgbClr val="FFE800"/>
      </a:accent2>
      <a:accent3>
        <a:srgbClr val="00C245"/>
      </a:accent3>
      <a:accent4>
        <a:srgbClr val="F15941"/>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40 Cities | Brand | MASTER | 2020">
      <a:dk1>
        <a:srgbClr val="000000"/>
      </a:dk1>
      <a:lt1>
        <a:srgbClr val="FFFFFF"/>
      </a:lt1>
      <a:dk2>
        <a:srgbClr val="757070"/>
      </a:dk2>
      <a:lt2>
        <a:srgbClr val="F2F2F2"/>
      </a:lt2>
      <a:accent1>
        <a:srgbClr val="0ABEF0"/>
      </a:accent1>
      <a:accent2>
        <a:srgbClr val="FFE800"/>
      </a:accent2>
      <a:accent3>
        <a:srgbClr val="00C245"/>
      </a:accent3>
      <a:accent4>
        <a:srgbClr val="F15941"/>
      </a:accent4>
      <a:accent5>
        <a:srgbClr val="000000"/>
      </a:accent5>
      <a:accent6>
        <a:srgbClr val="FFFFFF"/>
      </a:accent6>
      <a:hlink>
        <a:srgbClr val="0ABEF0"/>
      </a:hlink>
      <a:folHlink>
        <a:srgbClr val="F159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979</Words>
  <Application>Microsoft Macintosh PowerPoint</Application>
  <PresentationFormat>Widescreen</PresentationFormat>
  <Paragraphs>103</Paragraphs>
  <Slides>14</Slides>
  <Notes>14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Montserrat Black</vt:lpstr>
      <vt:lpstr>Roboto</vt:lpstr>
      <vt:lpstr>Calibri</vt:lpstr>
      <vt:lpstr>Montserrat</vt:lpstr>
      <vt:lpstr>Montserrat ExtraBold</vt:lpstr>
      <vt:lpstr>Montserrat Light</vt:lpstr>
      <vt:lpstr>Arial</vt:lpstr>
      <vt:lpstr>Office Theme</vt:lpstr>
      <vt:lpstr>Office Theme</vt:lpstr>
      <vt:lpstr>Office Theme</vt:lpstr>
      <vt:lpstr>Office Theme</vt:lpstr>
      <vt:lpstr>Office Theme</vt:lpstr>
      <vt:lpstr>RETHINKING CITIES Roadmap for Global Climate Action</vt:lpstr>
      <vt:lpstr>C40 is a network of mayors of nearly 100 world-leading cities collaborating to deliver the urgent action needed right now to confront the climate crisis. Together, we can create a future where everyone, everywhere can thrive.</vt:lpstr>
      <vt:lpstr>The C40 Cities network</vt:lpstr>
      <vt:lpstr>Mayors of C40 cities are committed to using an inclusive, science-based and truly collaborative approach to help the world limit global heating to 1.5°C and build healthy, equitable and resilient communities. </vt:lpstr>
      <vt:lpstr>What we do</vt:lpstr>
      <vt:lpstr>2021-24 Leadership Standards</vt:lpstr>
      <vt:lpstr>PowerPoint Presentation</vt:lpstr>
      <vt:lpstr>PowerPoint Presentation</vt:lpstr>
      <vt:lpstr>PowerPoint Presentation</vt:lpstr>
      <vt:lpstr>The world’s cities are uniquely vulnerable  to climate risks, including droughts, extreme heat, extreme cold, extreme snow, monsoons, flooding, sea-level rise, wildfires, cyclones, hurricanes, subsidence, landslides, rockfalls, air-borne disease, water-borne disease, insect infestations…   C40 supports cities to reduce these risks. </vt:lpstr>
      <vt:lpstr>Why all cities need an ambitious and robust climate action plan</vt:lpstr>
      <vt:lpstr>A robust Climate  Action Plan will</vt:lpstr>
      <vt:lpstr>C40 Cities Climate Transition Framework</vt:lpstr>
      <vt:lpstr>Knowledge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Kathrine Wehrs</cp:lastModifiedBy>
  <cp:revision>1</cp:revision>
  <dcterms:modified xsi:type="dcterms:W3CDTF">2024-09-17T16:05:35Z</dcterms:modified>
</cp:coreProperties>
</file>