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3.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4.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5.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6.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89" r:id="rId5"/>
    <p:sldMasterId id="2147483812" r:id="rId6"/>
    <p:sldMasterId id="2147483833" r:id="rId7"/>
    <p:sldMasterId id="2147483854" r:id="rId8"/>
    <p:sldMasterId id="2147483879" r:id="rId9"/>
    <p:sldMasterId id="2147483900" r:id="rId10"/>
  </p:sldMasterIdLst>
  <p:notesMasterIdLst>
    <p:notesMasterId r:id="rId25"/>
  </p:notesMasterIdLst>
  <p:sldIdLst>
    <p:sldId id="264" r:id="rId11"/>
    <p:sldId id="277" r:id="rId12"/>
    <p:sldId id="1868" r:id="rId13"/>
    <p:sldId id="1873" r:id="rId14"/>
    <p:sldId id="1870" r:id="rId15"/>
    <p:sldId id="1864" r:id="rId16"/>
    <p:sldId id="1865" r:id="rId17"/>
    <p:sldId id="1872" r:id="rId18"/>
    <p:sldId id="1869" r:id="rId19"/>
    <p:sldId id="1874" r:id="rId20"/>
    <p:sldId id="1867" r:id="rId21"/>
    <p:sldId id="1866" r:id="rId22"/>
    <p:sldId id="1833" r:id="rId23"/>
    <p:sldId id="1871" r:id="rId24"/>
  </p:sldIdLst>
  <p:sldSz cx="12188825" cy="6858000"/>
  <p:notesSz cx="6797675" cy="9926638"/>
  <p:defaultTextStyle>
    <a:defPPr>
      <a:defRPr lang="en-GB"/>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222C59"/>
    <a:srgbClr val="D3E3D9"/>
    <a:srgbClr val="94BCB8"/>
    <a:srgbClr val="B2CDBC"/>
    <a:srgbClr val="F2EBD6"/>
    <a:srgbClr val="C5E2D0"/>
    <a:srgbClr val="EAF2F1"/>
    <a:srgbClr val="E4F1E9"/>
    <a:srgbClr val="FBF9F3"/>
    <a:srgbClr val="F0E5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C3E0D6-2056-4B91-9E14-0C5E1A114C61}" v="212" dt="2024-09-16T20:14:01.055"/>
  </p1510:revLst>
</p1510:revInfo>
</file>

<file path=ppt/tableStyles.xml><?xml version="1.0" encoding="utf-8"?>
<a:tblStyleLst xmlns:a="http://schemas.openxmlformats.org/drawingml/2006/main" def="{7E9639D4-E3E2-4D34-9284-5A2195B3D0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DA37D80-6434-44D0-A028-1B22A696006F}" styleName="Lyst layout 3 - Markering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Lyst layout 2 - Markering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2923" autoAdjust="0"/>
  </p:normalViewPr>
  <p:slideViewPr>
    <p:cSldViewPr>
      <p:cViewPr varScale="1">
        <p:scale>
          <a:sx n="55" d="100"/>
          <a:sy n="55" d="100"/>
        </p:scale>
        <p:origin x="1028" y="44"/>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ue Damsø" userId="c079adb4-658f-4952-b5f7-f21ac6576fc7" providerId="ADAL" clId="{D9CAB1E8-85C1-47A5-AFE1-EEB3CF6CB7E4}"/>
    <pc:docChg chg="undo custSel addSld delSld modSld sldOrd">
      <pc:chgData name="Tue Damsø" userId="c079adb4-658f-4952-b5f7-f21ac6576fc7" providerId="ADAL" clId="{D9CAB1E8-85C1-47A5-AFE1-EEB3CF6CB7E4}" dt="2024-08-14T19:29:54.106" v="4542" actId="20577"/>
      <pc:docMkLst>
        <pc:docMk/>
      </pc:docMkLst>
      <pc:sldChg chg="delSp modSp mod">
        <pc:chgData name="Tue Damsø" userId="c079adb4-658f-4952-b5f7-f21ac6576fc7" providerId="ADAL" clId="{D9CAB1E8-85C1-47A5-AFE1-EEB3CF6CB7E4}" dt="2024-08-14T19:28:14.472" v="4527" actId="20577"/>
        <pc:sldMkLst>
          <pc:docMk/>
          <pc:sldMk cId="3490939935" sldId="264"/>
        </pc:sldMkLst>
        <pc:spChg chg="mod">
          <ac:chgData name="Tue Damsø" userId="c079adb4-658f-4952-b5f7-f21ac6576fc7" providerId="ADAL" clId="{D9CAB1E8-85C1-47A5-AFE1-EEB3CF6CB7E4}" dt="2024-08-14T15:58:44.705" v="2671" actId="20577"/>
          <ac:spMkLst>
            <pc:docMk/>
            <pc:sldMk cId="3490939935" sldId="264"/>
            <ac:spMk id="2" creationId="{E34C20A1-BEC2-8C4F-8862-25F329C73179}"/>
          </ac:spMkLst>
        </pc:spChg>
        <pc:spChg chg="mod">
          <ac:chgData name="Tue Damsø" userId="c079adb4-658f-4952-b5f7-f21ac6576fc7" providerId="ADAL" clId="{D9CAB1E8-85C1-47A5-AFE1-EEB3CF6CB7E4}" dt="2024-08-14T19:28:14.472" v="4527" actId="20577"/>
          <ac:spMkLst>
            <pc:docMk/>
            <pc:sldMk cId="3490939935" sldId="264"/>
            <ac:spMk id="3" creationId="{7A29A63A-4193-914E-9470-986C692812FC}"/>
          </ac:spMkLst>
        </pc:spChg>
        <pc:picChg chg="del">
          <ac:chgData name="Tue Damsø" userId="c079adb4-658f-4952-b5f7-f21ac6576fc7" providerId="ADAL" clId="{D9CAB1E8-85C1-47A5-AFE1-EEB3CF6CB7E4}" dt="2024-08-14T15:13:15.918" v="1239" actId="478"/>
          <ac:picMkLst>
            <pc:docMk/>
            <pc:sldMk cId="3490939935" sldId="264"/>
            <ac:picMk id="6" creationId="{05526106-8E97-547E-726F-5481D65C499F}"/>
          </ac:picMkLst>
        </pc:picChg>
      </pc:sldChg>
      <pc:sldChg chg="add">
        <pc:chgData name="Tue Damsø" userId="c079adb4-658f-4952-b5f7-f21ac6576fc7" providerId="ADAL" clId="{D9CAB1E8-85C1-47A5-AFE1-EEB3CF6CB7E4}" dt="2024-08-14T16:01:26.679" v="2686"/>
        <pc:sldMkLst>
          <pc:docMk/>
          <pc:sldMk cId="748407908" sldId="266"/>
        </pc:sldMkLst>
      </pc:sldChg>
      <pc:sldChg chg="delSp modSp del mod">
        <pc:chgData name="Tue Damsø" userId="c079adb4-658f-4952-b5f7-f21ac6576fc7" providerId="ADAL" clId="{D9CAB1E8-85C1-47A5-AFE1-EEB3CF6CB7E4}" dt="2024-08-14T16:01:21.858" v="2685" actId="2696"/>
        <pc:sldMkLst>
          <pc:docMk/>
          <pc:sldMk cId="2300206276" sldId="266"/>
        </pc:sldMkLst>
        <pc:picChg chg="mod">
          <ac:chgData name="Tue Damsø" userId="c079adb4-658f-4952-b5f7-f21ac6576fc7" providerId="ADAL" clId="{D9CAB1E8-85C1-47A5-AFE1-EEB3CF6CB7E4}" dt="2024-08-14T16:01:19.211" v="2684" actId="1038"/>
          <ac:picMkLst>
            <pc:docMk/>
            <pc:sldMk cId="2300206276" sldId="266"/>
            <ac:picMk id="6" creationId="{446AAAB9-4C01-A339-C040-838C5FA595A1}"/>
          </ac:picMkLst>
        </pc:picChg>
        <pc:picChg chg="del">
          <ac:chgData name="Tue Damsø" userId="c079adb4-658f-4952-b5f7-f21ac6576fc7" providerId="ADAL" clId="{D9CAB1E8-85C1-47A5-AFE1-EEB3CF6CB7E4}" dt="2024-08-14T16:01:15.031" v="2673" actId="478"/>
          <ac:picMkLst>
            <pc:docMk/>
            <pc:sldMk cId="2300206276" sldId="266"/>
            <ac:picMk id="7" creationId="{67A72692-E4EA-2E61-6BF8-77FD9891094D}"/>
          </ac:picMkLst>
        </pc:picChg>
      </pc:sldChg>
      <pc:sldChg chg="addSp delSp modSp mod">
        <pc:chgData name="Tue Damsø" userId="c079adb4-658f-4952-b5f7-f21ac6576fc7" providerId="ADAL" clId="{D9CAB1E8-85C1-47A5-AFE1-EEB3CF6CB7E4}" dt="2024-08-14T19:29:54.106" v="4542" actId="20577"/>
        <pc:sldMkLst>
          <pc:docMk/>
          <pc:sldMk cId="1725078324" sldId="1836"/>
        </pc:sldMkLst>
        <pc:spChg chg="mod">
          <ac:chgData name="Tue Damsø" userId="c079adb4-658f-4952-b5f7-f21ac6576fc7" providerId="ADAL" clId="{D9CAB1E8-85C1-47A5-AFE1-EEB3CF6CB7E4}" dt="2024-08-14T19:29:50.561" v="4540" actId="790"/>
          <ac:spMkLst>
            <pc:docMk/>
            <pc:sldMk cId="1725078324" sldId="1836"/>
            <ac:spMk id="2" creationId="{9838E986-3282-F819-547F-F50049811852}"/>
          </ac:spMkLst>
        </pc:spChg>
        <pc:spChg chg="mod">
          <ac:chgData name="Tue Damsø" userId="c079adb4-658f-4952-b5f7-f21ac6576fc7" providerId="ADAL" clId="{D9CAB1E8-85C1-47A5-AFE1-EEB3CF6CB7E4}" dt="2024-08-14T15:04:16.022" v="192" actId="20577"/>
          <ac:spMkLst>
            <pc:docMk/>
            <pc:sldMk cId="1725078324" sldId="1836"/>
            <ac:spMk id="3" creationId="{1FB79870-3287-B477-8897-A261BC33E2BD}"/>
          </ac:spMkLst>
        </pc:spChg>
        <pc:spChg chg="mod">
          <ac:chgData name="Tue Damsø" userId="c079adb4-658f-4952-b5f7-f21ac6576fc7" providerId="ADAL" clId="{D9CAB1E8-85C1-47A5-AFE1-EEB3CF6CB7E4}" dt="2024-08-14T15:12:02.332" v="1224" actId="20577"/>
          <ac:spMkLst>
            <pc:docMk/>
            <pc:sldMk cId="1725078324" sldId="1836"/>
            <ac:spMk id="6" creationId="{63862B45-08EE-C4FA-5845-2F53BEE21BC3}"/>
          </ac:spMkLst>
        </pc:spChg>
        <pc:spChg chg="mod">
          <ac:chgData name="Tue Damsø" userId="c079adb4-658f-4952-b5f7-f21ac6576fc7" providerId="ADAL" clId="{D9CAB1E8-85C1-47A5-AFE1-EEB3CF6CB7E4}" dt="2024-08-14T19:29:50.561" v="4540" actId="790"/>
          <ac:spMkLst>
            <pc:docMk/>
            <pc:sldMk cId="1725078324" sldId="1836"/>
            <ac:spMk id="7" creationId="{CBB365DF-C707-4452-AB1B-49067DEB8EF5}"/>
          </ac:spMkLst>
        </pc:spChg>
        <pc:spChg chg="mod">
          <ac:chgData name="Tue Damsø" userId="c079adb4-658f-4952-b5f7-f21ac6576fc7" providerId="ADAL" clId="{D9CAB1E8-85C1-47A5-AFE1-EEB3CF6CB7E4}" dt="2024-08-14T19:29:50.561" v="4540" actId="790"/>
          <ac:spMkLst>
            <pc:docMk/>
            <pc:sldMk cId="1725078324" sldId="1836"/>
            <ac:spMk id="8" creationId="{E9E6F7AA-F072-A55A-CCC6-61A664DC4105}"/>
          </ac:spMkLst>
        </pc:spChg>
        <pc:spChg chg="mod">
          <ac:chgData name="Tue Damsø" userId="c079adb4-658f-4952-b5f7-f21ac6576fc7" providerId="ADAL" clId="{D9CAB1E8-85C1-47A5-AFE1-EEB3CF6CB7E4}" dt="2024-08-14T19:29:50.561" v="4540" actId="790"/>
          <ac:spMkLst>
            <pc:docMk/>
            <pc:sldMk cId="1725078324" sldId="1836"/>
            <ac:spMk id="9" creationId="{010C25B4-E2DD-D27A-18D6-668C7218B7B1}"/>
          </ac:spMkLst>
        </pc:spChg>
        <pc:spChg chg="mod">
          <ac:chgData name="Tue Damsø" userId="c079adb4-658f-4952-b5f7-f21ac6576fc7" providerId="ADAL" clId="{D9CAB1E8-85C1-47A5-AFE1-EEB3CF6CB7E4}" dt="2024-08-14T19:29:50.561" v="4540" actId="790"/>
          <ac:spMkLst>
            <pc:docMk/>
            <pc:sldMk cId="1725078324" sldId="1836"/>
            <ac:spMk id="10" creationId="{B773C7EA-EDDC-D7E0-8036-07644D3C3205}"/>
          </ac:spMkLst>
        </pc:spChg>
        <pc:spChg chg="mod">
          <ac:chgData name="Tue Damsø" userId="c079adb4-658f-4952-b5f7-f21ac6576fc7" providerId="ADAL" clId="{D9CAB1E8-85C1-47A5-AFE1-EEB3CF6CB7E4}" dt="2024-08-14T19:29:50.561" v="4540" actId="790"/>
          <ac:spMkLst>
            <pc:docMk/>
            <pc:sldMk cId="1725078324" sldId="1836"/>
            <ac:spMk id="11" creationId="{DBAD9C46-4474-7ACD-7818-54ABECCB5FAF}"/>
          </ac:spMkLst>
        </pc:spChg>
        <pc:spChg chg="mod">
          <ac:chgData name="Tue Damsø" userId="c079adb4-658f-4952-b5f7-f21ac6576fc7" providerId="ADAL" clId="{D9CAB1E8-85C1-47A5-AFE1-EEB3CF6CB7E4}" dt="2024-08-14T19:29:50.561" v="4540" actId="790"/>
          <ac:spMkLst>
            <pc:docMk/>
            <pc:sldMk cId="1725078324" sldId="1836"/>
            <ac:spMk id="12" creationId="{F1FBA64A-4556-F3CB-F790-AAE4C04346A9}"/>
          </ac:spMkLst>
        </pc:spChg>
        <pc:spChg chg="mod">
          <ac:chgData name="Tue Damsø" userId="c079adb4-658f-4952-b5f7-f21ac6576fc7" providerId="ADAL" clId="{D9CAB1E8-85C1-47A5-AFE1-EEB3CF6CB7E4}" dt="2024-08-14T19:29:50.561" v="4540" actId="790"/>
          <ac:spMkLst>
            <pc:docMk/>
            <pc:sldMk cId="1725078324" sldId="1836"/>
            <ac:spMk id="14" creationId="{D61FD04A-8866-4EC7-1143-A7258DB7A400}"/>
          </ac:spMkLst>
        </pc:spChg>
        <pc:spChg chg="mod">
          <ac:chgData name="Tue Damsø" userId="c079adb4-658f-4952-b5f7-f21ac6576fc7" providerId="ADAL" clId="{D9CAB1E8-85C1-47A5-AFE1-EEB3CF6CB7E4}" dt="2024-08-14T19:29:50.561" v="4540" actId="790"/>
          <ac:spMkLst>
            <pc:docMk/>
            <pc:sldMk cId="1725078324" sldId="1836"/>
            <ac:spMk id="15" creationId="{AB557940-5D86-70C2-2A5C-11C4F54F7CF9}"/>
          </ac:spMkLst>
        </pc:spChg>
        <pc:spChg chg="mod">
          <ac:chgData name="Tue Damsø" userId="c079adb4-658f-4952-b5f7-f21ac6576fc7" providerId="ADAL" clId="{D9CAB1E8-85C1-47A5-AFE1-EEB3CF6CB7E4}" dt="2024-08-14T19:29:50.561" v="4540" actId="790"/>
          <ac:spMkLst>
            <pc:docMk/>
            <pc:sldMk cId="1725078324" sldId="1836"/>
            <ac:spMk id="16" creationId="{FB2869BA-85D3-23E3-2F94-FFBCB0B3C67E}"/>
          </ac:spMkLst>
        </pc:spChg>
        <pc:spChg chg="mod">
          <ac:chgData name="Tue Damsø" userId="c079adb4-658f-4952-b5f7-f21ac6576fc7" providerId="ADAL" clId="{D9CAB1E8-85C1-47A5-AFE1-EEB3CF6CB7E4}" dt="2024-08-14T19:29:50.561" v="4540" actId="790"/>
          <ac:spMkLst>
            <pc:docMk/>
            <pc:sldMk cId="1725078324" sldId="1836"/>
            <ac:spMk id="17" creationId="{2396DFD3-975A-C29B-41B6-8592FDCEF6CF}"/>
          </ac:spMkLst>
        </pc:spChg>
        <pc:spChg chg="mod">
          <ac:chgData name="Tue Damsø" userId="c079adb4-658f-4952-b5f7-f21ac6576fc7" providerId="ADAL" clId="{D9CAB1E8-85C1-47A5-AFE1-EEB3CF6CB7E4}" dt="2024-08-14T19:29:50.561" v="4540" actId="790"/>
          <ac:spMkLst>
            <pc:docMk/>
            <pc:sldMk cId="1725078324" sldId="1836"/>
            <ac:spMk id="18" creationId="{3F83407D-B9A5-48DB-C940-0E76A248AE3E}"/>
          </ac:spMkLst>
        </pc:spChg>
        <pc:spChg chg="mod">
          <ac:chgData name="Tue Damsø" userId="c079adb4-658f-4952-b5f7-f21ac6576fc7" providerId="ADAL" clId="{D9CAB1E8-85C1-47A5-AFE1-EEB3CF6CB7E4}" dt="2024-08-14T19:29:50.561" v="4540" actId="790"/>
          <ac:spMkLst>
            <pc:docMk/>
            <pc:sldMk cId="1725078324" sldId="1836"/>
            <ac:spMk id="19" creationId="{5F262FF5-7716-7663-7449-D12FF685046A}"/>
          </ac:spMkLst>
        </pc:spChg>
        <pc:graphicFrameChg chg="mod">
          <ac:chgData name="Tue Damsø" userId="c079adb4-658f-4952-b5f7-f21ac6576fc7" providerId="ADAL" clId="{D9CAB1E8-85C1-47A5-AFE1-EEB3CF6CB7E4}" dt="2024-08-14T19:29:54.106" v="4542" actId="20577"/>
          <ac:graphicFrameMkLst>
            <pc:docMk/>
            <pc:sldMk cId="1725078324" sldId="1836"/>
            <ac:graphicFrameMk id="5" creationId="{C3D79258-004B-EF0A-3511-E86D242614D8}"/>
          </ac:graphicFrameMkLst>
        </pc:graphicFrameChg>
        <pc:picChg chg="add mod">
          <ac:chgData name="Tue Damsø" userId="c079adb4-658f-4952-b5f7-f21ac6576fc7" providerId="ADAL" clId="{D9CAB1E8-85C1-47A5-AFE1-EEB3CF6CB7E4}" dt="2024-08-14T15:13:08.118" v="1237"/>
          <ac:picMkLst>
            <pc:docMk/>
            <pc:sldMk cId="1725078324" sldId="1836"/>
            <ac:picMk id="13" creationId="{C43949E5-B405-E2AE-4424-7850E6B31CBE}"/>
          </ac:picMkLst>
        </pc:picChg>
        <pc:picChg chg="del">
          <ac:chgData name="Tue Damsø" userId="c079adb4-658f-4952-b5f7-f21ac6576fc7" providerId="ADAL" clId="{D9CAB1E8-85C1-47A5-AFE1-EEB3CF6CB7E4}" dt="2024-08-14T15:13:07.673" v="1236" actId="478"/>
          <ac:picMkLst>
            <pc:docMk/>
            <pc:sldMk cId="1725078324" sldId="1836"/>
            <ac:picMk id="20" creationId="{D15E377D-843B-3724-8ABB-58970D4FC184}"/>
          </ac:picMkLst>
        </pc:picChg>
      </pc:sldChg>
      <pc:sldChg chg="del">
        <pc:chgData name="Tue Damsø" userId="c079adb4-658f-4952-b5f7-f21ac6576fc7" providerId="ADAL" clId="{D9CAB1E8-85C1-47A5-AFE1-EEB3CF6CB7E4}" dt="2024-08-14T14:47:41.163" v="159" actId="2696"/>
        <pc:sldMkLst>
          <pc:docMk/>
          <pc:sldMk cId="63042425" sldId="1936"/>
        </pc:sldMkLst>
      </pc:sldChg>
      <pc:sldChg chg="add del">
        <pc:chgData name="Tue Damsø" userId="c079adb4-658f-4952-b5f7-f21ac6576fc7" providerId="ADAL" clId="{D9CAB1E8-85C1-47A5-AFE1-EEB3CF6CB7E4}" dt="2024-08-14T14:50:07.541" v="163" actId="2696"/>
        <pc:sldMkLst>
          <pc:docMk/>
          <pc:sldMk cId="324970053" sldId="1936"/>
        </pc:sldMkLst>
      </pc:sldChg>
      <pc:sldChg chg="modSp add mod">
        <pc:chgData name="Tue Damsø" userId="c079adb4-658f-4952-b5f7-f21ac6576fc7" providerId="ADAL" clId="{D9CAB1E8-85C1-47A5-AFE1-EEB3CF6CB7E4}" dt="2024-08-14T14:53:05.730" v="177" actId="208"/>
        <pc:sldMkLst>
          <pc:docMk/>
          <pc:sldMk cId="369786064" sldId="1936"/>
        </pc:sldMkLst>
        <pc:spChg chg="mod">
          <ac:chgData name="Tue Damsø" userId="c079adb4-658f-4952-b5f7-f21ac6576fc7" providerId="ADAL" clId="{D9CAB1E8-85C1-47A5-AFE1-EEB3CF6CB7E4}" dt="2024-08-14T14:53:05.730" v="177" actId="208"/>
          <ac:spMkLst>
            <pc:docMk/>
            <pc:sldMk cId="369786064" sldId="1936"/>
            <ac:spMk id="37" creationId="{BE9FD4C3-8584-9466-5114-00AE191833D0}"/>
          </ac:spMkLst>
        </pc:spChg>
      </pc:sldChg>
      <pc:sldChg chg="ord">
        <pc:chgData name="Tue Damsø" userId="c079adb4-658f-4952-b5f7-f21ac6576fc7" providerId="ADAL" clId="{D9CAB1E8-85C1-47A5-AFE1-EEB3CF6CB7E4}" dt="2024-08-14T14:39:22.558" v="76"/>
        <pc:sldMkLst>
          <pc:docMk/>
          <pc:sldMk cId="3568637296" sldId="1945"/>
        </pc:sldMkLst>
      </pc:sldChg>
      <pc:sldChg chg="add del">
        <pc:chgData name="Tue Damsø" userId="c079adb4-658f-4952-b5f7-f21ac6576fc7" providerId="ADAL" clId="{D9CAB1E8-85C1-47A5-AFE1-EEB3CF6CB7E4}" dt="2024-08-14T16:08:26.872" v="2704" actId="47"/>
        <pc:sldMkLst>
          <pc:docMk/>
          <pc:sldMk cId="989688960" sldId="1946"/>
        </pc:sldMkLst>
      </pc:sldChg>
      <pc:sldChg chg="del">
        <pc:chgData name="Tue Damsø" userId="c079adb4-658f-4952-b5f7-f21ac6576fc7" providerId="ADAL" clId="{D9CAB1E8-85C1-47A5-AFE1-EEB3CF6CB7E4}" dt="2024-08-14T14:39:07.397" v="72" actId="2696"/>
        <pc:sldMkLst>
          <pc:docMk/>
          <pc:sldMk cId="3521102586" sldId="1946"/>
        </pc:sldMkLst>
      </pc:sldChg>
      <pc:sldChg chg="modSp del mod">
        <pc:chgData name="Tue Damsø" userId="c079adb4-658f-4952-b5f7-f21ac6576fc7" providerId="ADAL" clId="{D9CAB1E8-85C1-47A5-AFE1-EEB3CF6CB7E4}" dt="2024-08-14T15:11:30.222" v="1217" actId="2696"/>
        <pc:sldMkLst>
          <pc:docMk/>
          <pc:sldMk cId="2709697123" sldId="1950"/>
        </pc:sldMkLst>
        <pc:spChg chg="mod">
          <ac:chgData name="Tue Damsø" userId="c079adb4-658f-4952-b5f7-f21ac6576fc7" providerId="ADAL" clId="{D9CAB1E8-85C1-47A5-AFE1-EEB3CF6CB7E4}" dt="2024-08-14T14:39:48.662" v="111" actId="20577"/>
          <ac:spMkLst>
            <pc:docMk/>
            <pc:sldMk cId="2709697123" sldId="1950"/>
            <ac:spMk id="45" creationId="{99BF5D10-A3CB-93E6-87F5-5DFE0A7B62A1}"/>
          </ac:spMkLst>
        </pc:spChg>
      </pc:sldChg>
      <pc:sldChg chg="modSp add mod">
        <pc:chgData name="Tue Damsø" userId="c079adb4-658f-4952-b5f7-f21ac6576fc7" providerId="ADAL" clId="{D9CAB1E8-85C1-47A5-AFE1-EEB3CF6CB7E4}" dt="2024-08-14T15:11:36.071" v="1220" actId="27636"/>
        <pc:sldMkLst>
          <pc:docMk/>
          <pc:sldMk cId="3617863831" sldId="1950"/>
        </pc:sldMkLst>
        <pc:spChg chg="mod">
          <ac:chgData name="Tue Damsø" userId="c079adb4-658f-4952-b5f7-f21ac6576fc7" providerId="ADAL" clId="{D9CAB1E8-85C1-47A5-AFE1-EEB3CF6CB7E4}" dt="2024-08-14T15:11:36.071" v="1220" actId="27636"/>
          <ac:spMkLst>
            <pc:docMk/>
            <pc:sldMk cId="3617863831" sldId="1950"/>
            <ac:spMk id="45" creationId="{99BF5D10-A3CB-93E6-87F5-5DFE0A7B62A1}"/>
          </ac:spMkLst>
        </pc:spChg>
      </pc:sldChg>
      <pc:sldChg chg="del">
        <pc:chgData name="Tue Damsø" userId="c079adb4-658f-4952-b5f7-f21ac6576fc7" providerId="ADAL" clId="{D9CAB1E8-85C1-47A5-AFE1-EEB3CF6CB7E4}" dt="2024-08-14T14:39:07.397" v="72" actId="2696"/>
        <pc:sldMkLst>
          <pc:docMk/>
          <pc:sldMk cId="3936710328" sldId="1951"/>
        </pc:sldMkLst>
      </pc:sldChg>
      <pc:sldChg chg="modSp add del mod">
        <pc:chgData name="Tue Damsø" userId="c079adb4-658f-4952-b5f7-f21ac6576fc7" providerId="ADAL" clId="{D9CAB1E8-85C1-47A5-AFE1-EEB3CF6CB7E4}" dt="2024-08-14T16:08:29.321" v="2706" actId="47"/>
        <pc:sldMkLst>
          <pc:docMk/>
          <pc:sldMk cId="3970921386" sldId="1951"/>
        </pc:sldMkLst>
        <pc:spChg chg="mod">
          <ac:chgData name="Tue Damsø" userId="c079adb4-658f-4952-b5f7-f21ac6576fc7" providerId="ADAL" clId="{D9CAB1E8-85C1-47A5-AFE1-EEB3CF6CB7E4}" dt="2024-08-14T15:19:04.464" v="1697" actId="1038"/>
          <ac:spMkLst>
            <pc:docMk/>
            <pc:sldMk cId="3970921386" sldId="1951"/>
            <ac:spMk id="8" creationId="{1FAC7123-921A-4DB2-9720-E1C687795849}"/>
          </ac:spMkLst>
        </pc:spChg>
        <pc:graphicFrameChg chg="modGraphic">
          <ac:chgData name="Tue Damsø" userId="c079adb4-658f-4952-b5f7-f21ac6576fc7" providerId="ADAL" clId="{D9CAB1E8-85C1-47A5-AFE1-EEB3CF6CB7E4}" dt="2024-08-14T15:18:48.955" v="1696" actId="14734"/>
          <ac:graphicFrameMkLst>
            <pc:docMk/>
            <pc:sldMk cId="3970921386" sldId="1951"/>
            <ac:graphicFrameMk id="6" creationId="{37ACA542-D00B-4B8D-D592-D9B0BBC7630C}"/>
          </ac:graphicFrameMkLst>
        </pc:graphicFrameChg>
      </pc:sldChg>
      <pc:sldChg chg="modSp add mod">
        <pc:chgData name="Tue Damsø" userId="c079adb4-658f-4952-b5f7-f21ac6576fc7" providerId="ADAL" clId="{D9CAB1E8-85C1-47A5-AFE1-EEB3CF6CB7E4}" dt="2024-08-14T15:11:36.035" v="1219" actId="27636"/>
        <pc:sldMkLst>
          <pc:docMk/>
          <pc:sldMk cId="2572244898" sldId="1953"/>
        </pc:sldMkLst>
        <pc:spChg chg="mod">
          <ac:chgData name="Tue Damsø" userId="c079adb4-658f-4952-b5f7-f21ac6576fc7" providerId="ADAL" clId="{D9CAB1E8-85C1-47A5-AFE1-EEB3CF6CB7E4}" dt="2024-08-14T15:11:36.035" v="1219" actId="27636"/>
          <ac:spMkLst>
            <pc:docMk/>
            <pc:sldMk cId="2572244898" sldId="1953"/>
            <ac:spMk id="2" creationId="{C3D9B50F-9883-645D-3044-AC92155AE169}"/>
          </ac:spMkLst>
        </pc:spChg>
      </pc:sldChg>
      <pc:sldChg chg="delSp modSp del mod delAnim modAnim">
        <pc:chgData name="Tue Damsø" userId="c079adb4-658f-4952-b5f7-f21ac6576fc7" providerId="ADAL" clId="{D9CAB1E8-85C1-47A5-AFE1-EEB3CF6CB7E4}" dt="2024-08-14T15:11:30.222" v="1217" actId="2696"/>
        <pc:sldMkLst>
          <pc:docMk/>
          <pc:sldMk cId="3832589057" sldId="1953"/>
        </pc:sldMkLst>
        <pc:spChg chg="mod">
          <ac:chgData name="Tue Damsø" userId="c079adb4-658f-4952-b5f7-f21ac6576fc7" providerId="ADAL" clId="{D9CAB1E8-85C1-47A5-AFE1-EEB3CF6CB7E4}" dt="2024-08-14T14:40:44.886" v="157" actId="1035"/>
          <ac:spMkLst>
            <pc:docMk/>
            <pc:sldMk cId="3832589057" sldId="1953"/>
            <ac:spMk id="2" creationId="{C3D9B50F-9883-645D-3044-AC92155AE169}"/>
          </ac:spMkLst>
        </pc:spChg>
        <pc:spChg chg="mod">
          <ac:chgData name="Tue Damsø" userId="c079adb4-658f-4952-b5f7-f21ac6576fc7" providerId="ADAL" clId="{D9CAB1E8-85C1-47A5-AFE1-EEB3CF6CB7E4}" dt="2024-08-14T14:40:37.352" v="153" actId="1036"/>
          <ac:spMkLst>
            <pc:docMk/>
            <pc:sldMk cId="3832589057" sldId="1953"/>
            <ac:spMk id="3" creationId="{4A70D456-FD2E-2290-6528-105F068CD0D6}"/>
          </ac:spMkLst>
        </pc:spChg>
        <pc:spChg chg="del">
          <ac:chgData name="Tue Damsø" userId="c079adb4-658f-4952-b5f7-f21ac6576fc7" providerId="ADAL" clId="{D9CAB1E8-85C1-47A5-AFE1-EEB3CF6CB7E4}" dt="2024-08-14T14:39:37.903" v="106" actId="478"/>
          <ac:spMkLst>
            <pc:docMk/>
            <pc:sldMk cId="3832589057" sldId="1953"/>
            <ac:spMk id="8" creationId="{02DBDD93-F698-859B-C49F-962497499634}"/>
          </ac:spMkLst>
        </pc:spChg>
        <pc:picChg chg="mod">
          <ac:chgData name="Tue Damsø" userId="c079adb4-658f-4952-b5f7-f21ac6576fc7" providerId="ADAL" clId="{D9CAB1E8-85C1-47A5-AFE1-EEB3CF6CB7E4}" dt="2024-08-14T14:40:26.777" v="146" actId="1036"/>
          <ac:picMkLst>
            <pc:docMk/>
            <pc:sldMk cId="3832589057" sldId="1953"/>
            <ac:picMk id="7" creationId="{BC739B0F-6712-4BF9-0497-FA8D4B6DD8D8}"/>
          </ac:picMkLst>
        </pc:picChg>
        <pc:cxnChg chg="del mod">
          <ac:chgData name="Tue Damsø" userId="c079adb4-658f-4952-b5f7-f21ac6576fc7" providerId="ADAL" clId="{D9CAB1E8-85C1-47A5-AFE1-EEB3CF6CB7E4}" dt="2024-08-14T14:39:40.050" v="107" actId="478"/>
          <ac:cxnSpMkLst>
            <pc:docMk/>
            <pc:sldMk cId="3832589057" sldId="1953"/>
            <ac:cxnSpMk id="10" creationId="{6B8A81C8-7E4D-B91A-D677-E11DC1AB4825}"/>
          </ac:cxnSpMkLst>
        </pc:cxnChg>
      </pc:sldChg>
      <pc:sldChg chg="del">
        <pc:chgData name="Tue Damsø" userId="c079adb4-658f-4952-b5f7-f21ac6576fc7" providerId="ADAL" clId="{D9CAB1E8-85C1-47A5-AFE1-EEB3CF6CB7E4}" dt="2024-08-14T14:39:07.397" v="72" actId="2696"/>
        <pc:sldMkLst>
          <pc:docMk/>
          <pc:sldMk cId="261691892" sldId="1962"/>
        </pc:sldMkLst>
      </pc:sldChg>
      <pc:sldChg chg="add">
        <pc:chgData name="Tue Damsø" userId="c079adb4-658f-4952-b5f7-f21ac6576fc7" providerId="ADAL" clId="{D9CAB1E8-85C1-47A5-AFE1-EEB3CF6CB7E4}" dt="2024-08-14T14:39:11.515" v="73"/>
        <pc:sldMkLst>
          <pc:docMk/>
          <pc:sldMk cId="817173481" sldId="1962"/>
        </pc:sldMkLst>
      </pc:sldChg>
      <pc:sldChg chg="addSp delSp modSp mod">
        <pc:chgData name="Tue Damsø" userId="c079adb4-658f-4952-b5f7-f21ac6576fc7" providerId="ADAL" clId="{D9CAB1E8-85C1-47A5-AFE1-EEB3CF6CB7E4}" dt="2024-08-14T15:31:05.873" v="2612" actId="20577"/>
        <pc:sldMkLst>
          <pc:docMk/>
          <pc:sldMk cId="1227961604" sldId="1975"/>
        </pc:sldMkLst>
        <pc:spChg chg="mod">
          <ac:chgData name="Tue Damsø" userId="c079adb4-658f-4952-b5f7-f21ac6576fc7" providerId="ADAL" clId="{D9CAB1E8-85C1-47A5-AFE1-EEB3CF6CB7E4}" dt="2024-08-14T15:31:05.873" v="2612" actId="20577"/>
          <ac:spMkLst>
            <pc:docMk/>
            <pc:sldMk cId="1227961604" sldId="1975"/>
            <ac:spMk id="2" creationId="{28542467-BAAC-CB00-0053-8941E6994115}"/>
          </ac:spMkLst>
        </pc:spChg>
        <pc:spChg chg="mod">
          <ac:chgData name="Tue Damsø" userId="c079adb4-658f-4952-b5f7-f21ac6576fc7" providerId="ADAL" clId="{D9CAB1E8-85C1-47A5-AFE1-EEB3CF6CB7E4}" dt="2024-08-14T15:07:55.004" v="745" actId="20577"/>
          <ac:spMkLst>
            <pc:docMk/>
            <pc:sldMk cId="1227961604" sldId="1975"/>
            <ac:spMk id="3" creationId="{8B8C0123-FE85-83E0-3656-07C0EFE9B79B}"/>
          </ac:spMkLst>
        </pc:spChg>
        <pc:picChg chg="del">
          <ac:chgData name="Tue Damsø" userId="c079adb4-658f-4952-b5f7-f21ac6576fc7" providerId="ADAL" clId="{D9CAB1E8-85C1-47A5-AFE1-EEB3CF6CB7E4}" dt="2024-08-14T15:12:59.066" v="1235" actId="478"/>
          <ac:picMkLst>
            <pc:docMk/>
            <pc:sldMk cId="1227961604" sldId="1975"/>
            <ac:picMk id="5" creationId="{4459D14D-EFD0-D572-804D-9C6151F1C8B4}"/>
          </ac:picMkLst>
        </pc:picChg>
        <pc:picChg chg="del">
          <ac:chgData name="Tue Damsø" userId="c079adb4-658f-4952-b5f7-f21ac6576fc7" providerId="ADAL" clId="{D9CAB1E8-85C1-47A5-AFE1-EEB3CF6CB7E4}" dt="2024-08-14T15:11:11.755" v="1214" actId="478"/>
          <ac:picMkLst>
            <pc:docMk/>
            <pc:sldMk cId="1227961604" sldId="1975"/>
            <ac:picMk id="6" creationId="{AB78EB40-E855-BEA6-3E53-D73F1690FD39}"/>
          </ac:picMkLst>
        </pc:picChg>
        <pc:picChg chg="add mod">
          <ac:chgData name="Tue Damsø" userId="c079adb4-658f-4952-b5f7-f21ac6576fc7" providerId="ADAL" clId="{D9CAB1E8-85C1-47A5-AFE1-EEB3CF6CB7E4}" dt="2024-08-14T15:11:15.171" v="1216" actId="1076"/>
          <ac:picMkLst>
            <pc:docMk/>
            <pc:sldMk cId="1227961604" sldId="1975"/>
            <ac:picMk id="7" creationId="{10F3BC4B-8B41-8005-7F7D-151F8384E162}"/>
          </ac:picMkLst>
        </pc:picChg>
        <pc:picChg chg="add mod">
          <ac:chgData name="Tue Damsø" userId="c079adb4-658f-4952-b5f7-f21ac6576fc7" providerId="ADAL" clId="{D9CAB1E8-85C1-47A5-AFE1-EEB3CF6CB7E4}" dt="2024-08-14T15:13:10.366" v="1238"/>
          <ac:picMkLst>
            <pc:docMk/>
            <pc:sldMk cId="1227961604" sldId="1975"/>
            <ac:picMk id="8" creationId="{C22CA763-A0FD-C200-DFB6-8FFECE31B579}"/>
          </ac:picMkLst>
        </pc:picChg>
      </pc:sldChg>
      <pc:sldChg chg="modSp mod">
        <pc:chgData name="Tue Damsø" userId="c079adb4-658f-4952-b5f7-f21ac6576fc7" providerId="ADAL" clId="{D9CAB1E8-85C1-47A5-AFE1-EEB3CF6CB7E4}" dt="2024-08-14T14:39:30.609" v="105" actId="20577"/>
        <pc:sldMkLst>
          <pc:docMk/>
          <pc:sldMk cId="1286172136" sldId="1976"/>
        </pc:sldMkLst>
        <pc:spChg chg="mod">
          <ac:chgData name="Tue Damsø" userId="c079adb4-658f-4952-b5f7-f21ac6576fc7" providerId="ADAL" clId="{D9CAB1E8-85C1-47A5-AFE1-EEB3CF6CB7E4}" dt="2024-08-14T14:39:30.609" v="105" actId="20577"/>
          <ac:spMkLst>
            <pc:docMk/>
            <pc:sldMk cId="1286172136" sldId="1976"/>
            <ac:spMk id="2" creationId="{B64ABCA8-54EC-589E-5973-7C4D91E83DD6}"/>
          </ac:spMkLst>
        </pc:spChg>
      </pc:sldChg>
      <pc:sldChg chg="add">
        <pc:chgData name="Tue Damsø" userId="c079adb4-658f-4952-b5f7-f21ac6576fc7" providerId="ADAL" clId="{D9CAB1E8-85C1-47A5-AFE1-EEB3CF6CB7E4}" dt="2024-08-14T14:47:45.018" v="160"/>
        <pc:sldMkLst>
          <pc:docMk/>
          <pc:sldMk cId="531557487" sldId="1980"/>
        </pc:sldMkLst>
      </pc:sldChg>
      <pc:sldChg chg="del">
        <pc:chgData name="Tue Damsø" userId="c079adb4-658f-4952-b5f7-f21ac6576fc7" providerId="ADAL" clId="{D9CAB1E8-85C1-47A5-AFE1-EEB3CF6CB7E4}" dt="2024-08-14T14:47:41.163" v="159" actId="2696"/>
        <pc:sldMkLst>
          <pc:docMk/>
          <pc:sldMk cId="3968042307" sldId="1980"/>
        </pc:sldMkLst>
      </pc:sldChg>
      <pc:sldChg chg="addSp delSp modSp mod">
        <pc:chgData name="Tue Damsø" userId="c079adb4-658f-4952-b5f7-f21ac6576fc7" providerId="ADAL" clId="{D9CAB1E8-85C1-47A5-AFE1-EEB3CF6CB7E4}" dt="2024-08-14T16:01:51.455" v="2694" actId="478"/>
        <pc:sldMkLst>
          <pc:docMk/>
          <pc:sldMk cId="1635672143" sldId="1981"/>
        </pc:sldMkLst>
        <pc:spChg chg="mod">
          <ac:chgData name="Tue Damsø" userId="c079adb4-658f-4952-b5f7-f21ac6576fc7" providerId="ADAL" clId="{D9CAB1E8-85C1-47A5-AFE1-EEB3CF6CB7E4}" dt="2024-08-14T16:01:43.879" v="2692" actId="20577"/>
          <ac:spMkLst>
            <pc:docMk/>
            <pc:sldMk cId="1635672143" sldId="1981"/>
            <ac:spMk id="2" creationId="{CEE92832-7C20-9318-FB2B-D001B1D6A3ED}"/>
          </ac:spMkLst>
        </pc:spChg>
        <pc:spChg chg="del">
          <ac:chgData name="Tue Damsø" userId="c079adb4-658f-4952-b5f7-f21ac6576fc7" providerId="ADAL" clId="{D9CAB1E8-85C1-47A5-AFE1-EEB3CF6CB7E4}" dt="2024-08-14T16:01:47.856" v="2693" actId="478"/>
          <ac:spMkLst>
            <pc:docMk/>
            <pc:sldMk cId="1635672143" sldId="1981"/>
            <ac:spMk id="3" creationId="{51D5C7B3-8C65-A823-632A-01AEF6627E6C}"/>
          </ac:spMkLst>
        </pc:spChg>
        <pc:spChg chg="add del mod">
          <ac:chgData name="Tue Damsø" userId="c079adb4-658f-4952-b5f7-f21ac6576fc7" providerId="ADAL" clId="{D9CAB1E8-85C1-47A5-AFE1-EEB3CF6CB7E4}" dt="2024-08-14T16:01:51.455" v="2694" actId="478"/>
          <ac:spMkLst>
            <pc:docMk/>
            <pc:sldMk cId="1635672143" sldId="1981"/>
            <ac:spMk id="4" creationId="{4D2AE205-C9D4-529D-2685-D4522EC37145}"/>
          </ac:spMkLst>
        </pc:spChg>
      </pc:sldChg>
      <pc:sldChg chg="del">
        <pc:chgData name="Tue Damsø" userId="c079adb4-658f-4952-b5f7-f21ac6576fc7" providerId="ADAL" clId="{D9CAB1E8-85C1-47A5-AFE1-EEB3CF6CB7E4}" dt="2024-08-14T16:06:43.971" v="2698" actId="47"/>
        <pc:sldMkLst>
          <pc:docMk/>
          <pc:sldMk cId="2185153438" sldId="1982"/>
        </pc:sldMkLst>
      </pc:sldChg>
      <pc:sldChg chg="del">
        <pc:chgData name="Tue Damsø" userId="c079adb4-658f-4952-b5f7-f21ac6576fc7" providerId="ADAL" clId="{D9CAB1E8-85C1-47A5-AFE1-EEB3CF6CB7E4}" dt="2024-08-14T16:08:17.010" v="2702" actId="47"/>
        <pc:sldMkLst>
          <pc:docMk/>
          <pc:sldMk cId="2910631878" sldId="1983"/>
        </pc:sldMkLst>
      </pc:sldChg>
      <pc:sldChg chg="ord">
        <pc:chgData name="Tue Damsø" userId="c079adb4-658f-4952-b5f7-f21ac6576fc7" providerId="ADAL" clId="{D9CAB1E8-85C1-47A5-AFE1-EEB3CF6CB7E4}" dt="2024-08-14T17:22:53.710" v="4485"/>
        <pc:sldMkLst>
          <pc:docMk/>
          <pc:sldMk cId="2350298090" sldId="2017"/>
        </pc:sldMkLst>
      </pc:sldChg>
      <pc:sldChg chg="add del">
        <pc:chgData name="Tue Damsø" userId="c079adb4-658f-4952-b5f7-f21ac6576fc7" providerId="ADAL" clId="{D9CAB1E8-85C1-47A5-AFE1-EEB3CF6CB7E4}" dt="2024-08-14T17:20:10.011" v="4465"/>
        <pc:sldMkLst>
          <pc:docMk/>
          <pc:sldMk cId="2977536090" sldId="2017"/>
        </pc:sldMkLst>
      </pc:sldChg>
      <pc:sldChg chg="delSp modSp add del mod">
        <pc:chgData name="Tue Damsø" userId="c079adb4-658f-4952-b5f7-f21ac6576fc7" providerId="ADAL" clId="{D9CAB1E8-85C1-47A5-AFE1-EEB3CF6CB7E4}" dt="2024-08-14T17:20:00.728" v="4463" actId="2696"/>
        <pc:sldMkLst>
          <pc:docMk/>
          <pc:sldMk cId="3984640515" sldId="2017"/>
        </pc:sldMkLst>
        <pc:spChg chg="mod">
          <ac:chgData name="Tue Damsø" userId="c079adb4-658f-4952-b5f7-f21ac6576fc7" providerId="ADAL" clId="{D9CAB1E8-85C1-47A5-AFE1-EEB3CF6CB7E4}" dt="2024-08-14T15:31:40.062" v="2617" actId="20577"/>
          <ac:spMkLst>
            <pc:docMk/>
            <pc:sldMk cId="3984640515" sldId="2017"/>
            <ac:spMk id="14" creationId="{ABBDD924-12C0-3B8B-FD17-3A2991E61369}"/>
          </ac:spMkLst>
        </pc:spChg>
        <pc:picChg chg="del">
          <ac:chgData name="Tue Damsø" userId="c079adb4-658f-4952-b5f7-f21ac6576fc7" providerId="ADAL" clId="{D9CAB1E8-85C1-47A5-AFE1-EEB3CF6CB7E4}" dt="2024-08-14T15:12:53.811" v="1234" actId="478"/>
          <ac:picMkLst>
            <pc:docMk/>
            <pc:sldMk cId="3984640515" sldId="2017"/>
            <ac:picMk id="6" creationId="{A7FA54B6-86F3-8646-0CE8-22AB1F7C3447}"/>
          </ac:picMkLst>
        </pc:picChg>
      </pc:sldChg>
      <pc:sldChg chg="del">
        <pc:chgData name="Tue Damsø" userId="c079adb4-658f-4952-b5f7-f21ac6576fc7" providerId="ADAL" clId="{D9CAB1E8-85C1-47A5-AFE1-EEB3CF6CB7E4}" dt="2024-08-14T14:47:41.163" v="159" actId="2696"/>
        <pc:sldMkLst>
          <pc:docMk/>
          <pc:sldMk cId="1315366464" sldId="5233"/>
        </pc:sldMkLst>
      </pc:sldChg>
      <pc:sldChg chg="add">
        <pc:chgData name="Tue Damsø" userId="c079adb4-658f-4952-b5f7-f21ac6576fc7" providerId="ADAL" clId="{D9CAB1E8-85C1-47A5-AFE1-EEB3CF6CB7E4}" dt="2024-08-14T14:47:45.018" v="160"/>
        <pc:sldMkLst>
          <pc:docMk/>
          <pc:sldMk cId="1579166735" sldId="5233"/>
        </pc:sldMkLst>
      </pc:sldChg>
      <pc:sldChg chg="del">
        <pc:chgData name="Tue Damsø" userId="c079adb4-658f-4952-b5f7-f21ac6576fc7" providerId="ADAL" clId="{D9CAB1E8-85C1-47A5-AFE1-EEB3CF6CB7E4}" dt="2024-08-14T16:06:33.079" v="2696" actId="47"/>
        <pc:sldMkLst>
          <pc:docMk/>
          <pc:sldMk cId="1600903114" sldId="5244"/>
        </pc:sldMkLst>
      </pc:sldChg>
      <pc:sldChg chg="del">
        <pc:chgData name="Tue Damsø" userId="c079adb4-658f-4952-b5f7-f21ac6576fc7" providerId="ADAL" clId="{D9CAB1E8-85C1-47A5-AFE1-EEB3CF6CB7E4}" dt="2024-08-14T16:06:46.884" v="2699" actId="47"/>
        <pc:sldMkLst>
          <pc:docMk/>
          <pc:sldMk cId="3079421322" sldId="5245"/>
        </pc:sldMkLst>
      </pc:sldChg>
      <pc:sldChg chg="del">
        <pc:chgData name="Tue Damsø" userId="c079adb4-658f-4952-b5f7-f21ac6576fc7" providerId="ADAL" clId="{D9CAB1E8-85C1-47A5-AFE1-EEB3CF6CB7E4}" dt="2024-08-14T14:39:07.397" v="72" actId="2696"/>
        <pc:sldMkLst>
          <pc:docMk/>
          <pc:sldMk cId="2118175867" sldId="5249"/>
        </pc:sldMkLst>
      </pc:sldChg>
      <pc:sldChg chg="modSp add del mod">
        <pc:chgData name="Tue Damsø" userId="c079adb4-658f-4952-b5f7-f21ac6576fc7" providerId="ADAL" clId="{D9CAB1E8-85C1-47A5-AFE1-EEB3CF6CB7E4}" dt="2024-08-14T16:08:24.604" v="2703" actId="47"/>
        <pc:sldMkLst>
          <pc:docMk/>
          <pc:sldMk cId="3197397024" sldId="5249"/>
        </pc:sldMkLst>
        <pc:spChg chg="mod">
          <ac:chgData name="Tue Damsø" userId="c079adb4-658f-4952-b5f7-f21ac6576fc7" providerId="ADAL" clId="{D9CAB1E8-85C1-47A5-AFE1-EEB3CF6CB7E4}" dt="2024-08-14T14:39:11.886" v="74" actId="27636"/>
          <ac:spMkLst>
            <pc:docMk/>
            <pc:sldMk cId="3197397024" sldId="5249"/>
            <ac:spMk id="2" creationId="{5E5B4A82-3AF7-71C5-024F-00BF654D61E3}"/>
          </ac:spMkLst>
        </pc:spChg>
      </pc:sldChg>
      <pc:sldChg chg="del">
        <pc:chgData name="Tue Damsø" userId="c079adb4-658f-4952-b5f7-f21ac6576fc7" providerId="ADAL" clId="{D9CAB1E8-85C1-47A5-AFE1-EEB3CF6CB7E4}" dt="2024-08-14T14:39:07.397" v="72" actId="2696"/>
        <pc:sldMkLst>
          <pc:docMk/>
          <pc:sldMk cId="436737583" sldId="5250"/>
        </pc:sldMkLst>
      </pc:sldChg>
      <pc:sldChg chg="add del">
        <pc:chgData name="Tue Damsø" userId="c079adb4-658f-4952-b5f7-f21ac6576fc7" providerId="ADAL" clId="{D9CAB1E8-85C1-47A5-AFE1-EEB3CF6CB7E4}" dt="2024-08-14T16:08:28.123" v="2705" actId="47"/>
        <pc:sldMkLst>
          <pc:docMk/>
          <pc:sldMk cId="752583115" sldId="5250"/>
        </pc:sldMkLst>
      </pc:sldChg>
      <pc:sldChg chg="del">
        <pc:chgData name="Tue Damsø" userId="c079adb4-658f-4952-b5f7-f21ac6576fc7" providerId="ADAL" clId="{D9CAB1E8-85C1-47A5-AFE1-EEB3CF6CB7E4}" dt="2024-08-14T15:11:30.222" v="1217" actId="2696"/>
        <pc:sldMkLst>
          <pc:docMk/>
          <pc:sldMk cId="1827042690" sldId="5251"/>
        </pc:sldMkLst>
      </pc:sldChg>
      <pc:sldChg chg="modSp add mod">
        <pc:chgData name="Tue Damsø" userId="c079adb4-658f-4952-b5f7-f21ac6576fc7" providerId="ADAL" clId="{D9CAB1E8-85C1-47A5-AFE1-EEB3CF6CB7E4}" dt="2024-08-14T15:11:36.114" v="1221" actId="27636"/>
        <pc:sldMkLst>
          <pc:docMk/>
          <pc:sldMk cId="3055119566" sldId="5251"/>
        </pc:sldMkLst>
        <pc:spChg chg="mod">
          <ac:chgData name="Tue Damsø" userId="c079adb4-658f-4952-b5f7-f21ac6576fc7" providerId="ADAL" clId="{D9CAB1E8-85C1-47A5-AFE1-EEB3CF6CB7E4}" dt="2024-08-14T15:11:36.114" v="1221" actId="27636"/>
          <ac:spMkLst>
            <pc:docMk/>
            <pc:sldMk cId="3055119566" sldId="5251"/>
            <ac:spMk id="3" creationId="{7568C798-FA7F-7F7A-F0B4-0AD2709164D6}"/>
          </ac:spMkLst>
        </pc:spChg>
      </pc:sldChg>
      <pc:sldChg chg="del">
        <pc:chgData name="Tue Damsø" userId="c079adb4-658f-4952-b5f7-f21ac6576fc7" providerId="ADAL" clId="{D9CAB1E8-85C1-47A5-AFE1-EEB3CF6CB7E4}" dt="2024-08-14T14:47:41.163" v="159" actId="2696"/>
        <pc:sldMkLst>
          <pc:docMk/>
          <pc:sldMk cId="341870566" sldId="5252"/>
        </pc:sldMkLst>
      </pc:sldChg>
      <pc:sldChg chg="add">
        <pc:chgData name="Tue Damsø" userId="c079adb4-658f-4952-b5f7-f21ac6576fc7" providerId="ADAL" clId="{D9CAB1E8-85C1-47A5-AFE1-EEB3CF6CB7E4}" dt="2024-08-14T14:47:45.018" v="160"/>
        <pc:sldMkLst>
          <pc:docMk/>
          <pc:sldMk cId="3717558162" sldId="5252"/>
        </pc:sldMkLst>
      </pc:sldChg>
      <pc:sldChg chg="add">
        <pc:chgData name="Tue Damsø" userId="c079adb4-658f-4952-b5f7-f21ac6576fc7" providerId="ADAL" clId="{D9CAB1E8-85C1-47A5-AFE1-EEB3CF6CB7E4}" dt="2024-08-14T14:47:45.018" v="160"/>
        <pc:sldMkLst>
          <pc:docMk/>
          <pc:sldMk cId="256943249" sldId="5254"/>
        </pc:sldMkLst>
      </pc:sldChg>
      <pc:sldChg chg="del">
        <pc:chgData name="Tue Damsø" userId="c079adb4-658f-4952-b5f7-f21ac6576fc7" providerId="ADAL" clId="{D9CAB1E8-85C1-47A5-AFE1-EEB3CF6CB7E4}" dt="2024-08-14T14:47:41.163" v="159" actId="2696"/>
        <pc:sldMkLst>
          <pc:docMk/>
          <pc:sldMk cId="712228932" sldId="5254"/>
        </pc:sldMkLst>
      </pc:sldChg>
      <pc:sldChg chg="del">
        <pc:chgData name="Tue Damsø" userId="c079adb4-658f-4952-b5f7-f21ac6576fc7" providerId="ADAL" clId="{D9CAB1E8-85C1-47A5-AFE1-EEB3CF6CB7E4}" dt="2024-08-14T16:06:30.722" v="2695" actId="47"/>
        <pc:sldMkLst>
          <pc:docMk/>
          <pc:sldMk cId="278655588" sldId="5255"/>
        </pc:sldMkLst>
      </pc:sldChg>
      <pc:sldChg chg="del">
        <pc:chgData name="Tue Damsø" userId="c079adb4-658f-4952-b5f7-f21ac6576fc7" providerId="ADAL" clId="{D9CAB1E8-85C1-47A5-AFE1-EEB3CF6CB7E4}" dt="2024-08-14T16:06:42.041" v="2697" actId="47"/>
        <pc:sldMkLst>
          <pc:docMk/>
          <pc:sldMk cId="2962111576" sldId="5256"/>
        </pc:sldMkLst>
      </pc:sldChg>
      <pc:sldChg chg="del">
        <pc:chgData name="Tue Damsø" userId="c079adb4-658f-4952-b5f7-f21ac6576fc7" providerId="ADAL" clId="{D9CAB1E8-85C1-47A5-AFE1-EEB3CF6CB7E4}" dt="2024-08-14T14:47:41.163" v="159" actId="2696"/>
        <pc:sldMkLst>
          <pc:docMk/>
          <pc:sldMk cId="2924566468" sldId="5258"/>
        </pc:sldMkLst>
      </pc:sldChg>
      <pc:sldChg chg="add">
        <pc:chgData name="Tue Damsø" userId="c079adb4-658f-4952-b5f7-f21ac6576fc7" providerId="ADAL" clId="{D9CAB1E8-85C1-47A5-AFE1-EEB3CF6CB7E4}" dt="2024-08-14T14:47:45.018" v="160"/>
        <pc:sldMkLst>
          <pc:docMk/>
          <pc:sldMk cId="3113572729" sldId="5258"/>
        </pc:sldMkLst>
      </pc:sldChg>
      <pc:sldChg chg="del">
        <pc:chgData name="Tue Damsø" userId="c079adb4-658f-4952-b5f7-f21ac6576fc7" providerId="ADAL" clId="{D9CAB1E8-85C1-47A5-AFE1-EEB3CF6CB7E4}" dt="2024-08-14T14:47:41.163" v="159" actId="2696"/>
        <pc:sldMkLst>
          <pc:docMk/>
          <pc:sldMk cId="287906640" sldId="5259"/>
        </pc:sldMkLst>
      </pc:sldChg>
      <pc:sldChg chg="add">
        <pc:chgData name="Tue Damsø" userId="c079adb4-658f-4952-b5f7-f21ac6576fc7" providerId="ADAL" clId="{D9CAB1E8-85C1-47A5-AFE1-EEB3CF6CB7E4}" dt="2024-08-14T14:47:45.018" v="160"/>
        <pc:sldMkLst>
          <pc:docMk/>
          <pc:sldMk cId="2580485080" sldId="5259"/>
        </pc:sldMkLst>
      </pc:sldChg>
      <pc:sldChg chg="del">
        <pc:chgData name="Tue Damsø" userId="c079adb4-658f-4952-b5f7-f21ac6576fc7" providerId="ADAL" clId="{D9CAB1E8-85C1-47A5-AFE1-EEB3CF6CB7E4}" dt="2024-08-14T16:06:48.265" v="2700" actId="47"/>
        <pc:sldMkLst>
          <pc:docMk/>
          <pc:sldMk cId="3885058427" sldId="5260"/>
        </pc:sldMkLst>
      </pc:sldChg>
      <pc:sldChg chg="delSp add mod modAnim">
        <pc:chgData name="Tue Damsø" userId="c079adb4-658f-4952-b5f7-f21ac6576fc7" providerId="ADAL" clId="{D9CAB1E8-85C1-47A5-AFE1-EEB3CF6CB7E4}" dt="2024-08-14T17:21:58.093" v="4468"/>
        <pc:sldMkLst>
          <pc:docMk/>
          <pc:sldMk cId="606664871" sldId="5261"/>
        </pc:sldMkLst>
        <pc:picChg chg="del">
          <ac:chgData name="Tue Damsø" userId="c079adb4-658f-4952-b5f7-f21ac6576fc7" providerId="ADAL" clId="{D9CAB1E8-85C1-47A5-AFE1-EEB3CF6CB7E4}" dt="2024-08-14T15:12:50.737" v="1233" actId="478"/>
          <ac:picMkLst>
            <pc:docMk/>
            <pc:sldMk cId="606664871" sldId="5261"/>
            <ac:picMk id="6" creationId="{A7FA54B6-86F3-8646-0CE8-22AB1F7C3447}"/>
          </ac:picMkLst>
        </pc:picChg>
      </pc:sldChg>
      <pc:sldChg chg="modSp add mod">
        <pc:chgData name="Tue Damsø" userId="c079adb4-658f-4952-b5f7-f21ac6576fc7" providerId="ADAL" clId="{D9CAB1E8-85C1-47A5-AFE1-EEB3CF6CB7E4}" dt="2024-08-14T14:50:31.479" v="174" actId="20577"/>
        <pc:sldMkLst>
          <pc:docMk/>
          <pc:sldMk cId="858693451" sldId="5262"/>
        </pc:sldMkLst>
        <pc:spChg chg="mod">
          <ac:chgData name="Tue Damsø" userId="c079adb4-658f-4952-b5f7-f21ac6576fc7" providerId="ADAL" clId="{D9CAB1E8-85C1-47A5-AFE1-EEB3CF6CB7E4}" dt="2024-08-14T14:50:31.479" v="174" actId="20577"/>
          <ac:spMkLst>
            <pc:docMk/>
            <pc:sldMk cId="858693451" sldId="5262"/>
            <ac:spMk id="2" creationId="{B64ABCA8-54EC-589E-5973-7C4D91E83DD6}"/>
          </ac:spMkLst>
        </pc:spChg>
      </pc:sldChg>
      <pc:sldChg chg="del">
        <pc:chgData name="Tue Damsø" userId="c079adb4-658f-4952-b5f7-f21ac6576fc7" providerId="ADAL" clId="{D9CAB1E8-85C1-47A5-AFE1-EEB3CF6CB7E4}" dt="2024-08-14T15:03:57.650" v="178" actId="2696"/>
        <pc:sldMkLst>
          <pc:docMk/>
          <pc:sldMk cId="344495799" sldId="5263"/>
        </pc:sldMkLst>
      </pc:sldChg>
      <pc:sldChg chg="addSp delSp modSp new mod">
        <pc:chgData name="Tue Damsø" userId="c079adb4-658f-4952-b5f7-f21ac6576fc7" providerId="ADAL" clId="{D9CAB1E8-85C1-47A5-AFE1-EEB3CF6CB7E4}" dt="2024-08-14T17:23:47.684" v="4497" actId="20577"/>
        <pc:sldMkLst>
          <pc:docMk/>
          <pc:sldMk cId="2599150939" sldId="5263"/>
        </pc:sldMkLst>
        <pc:spChg chg="mod">
          <ac:chgData name="Tue Damsø" userId="c079adb4-658f-4952-b5f7-f21ac6576fc7" providerId="ADAL" clId="{D9CAB1E8-85C1-47A5-AFE1-EEB3CF6CB7E4}" dt="2024-08-14T17:23:47.684" v="4497" actId="20577"/>
          <ac:spMkLst>
            <pc:docMk/>
            <pc:sldMk cId="2599150939" sldId="5263"/>
            <ac:spMk id="2" creationId="{2ED5D8FD-AF4E-13E3-0D9D-702F73206222}"/>
          </ac:spMkLst>
        </pc:spChg>
        <pc:spChg chg="mod">
          <ac:chgData name="Tue Damsø" userId="c079adb4-658f-4952-b5f7-f21ac6576fc7" providerId="ADAL" clId="{D9CAB1E8-85C1-47A5-AFE1-EEB3CF6CB7E4}" dt="2024-08-14T17:19:40.123" v="4461" actId="1035"/>
          <ac:spMkLst>
            <pc:docMk/>
            <pc:sldMk cId="2599150939" sldId="5263"/>
            <ac:spMk id="3" creationId="{0DD1654A-C83D-8F94-B60C-1529C31ED807}"/>
          </ac:spMkLst>
        </pc:spChg>
        <pc:spChg chg="add del mod">
          <ac:chgData name="Tue Damsø" userId="c079adb4-658f-4952-b5f7-f21ac6576fc7" providerId="ADAL" clId="{D9CAB1E8-85C1-47A5-AFE1-EEB3CF6CB7E4}" dt="2024-08-14T16:27:46.682" v="2871" actId="478"/>
          <ac:spMkLst>
            <pc:docMk/>
            <pc:sldMk cId="2599150939" sldId="5263"/>
            <ac:spMk id="6" creationId="{440FF590-0FB3-5F11-804D-6848E3FC4EE3}"/>
          </ac:spMkLst>
        </pc:spChg>
        <pc:spChg chg="add del mod">
          <ac:chgData name="Tue Damsø" userId="c079adb4-658f-4952-b5f7-f21ac6576fc7" providerId="ADAL" clId="{D9CAB1E8-85C1-47A5-AFE1-EEB3CF6CB7E4}" dt="2024-08-14T16:32:41.934" v="3277" actId="21"/>
          <ac:spMkLst>
            <pc:docMk/>
            <pc:sldMk cId="2599150939" sldId="5263"/>
            <ac:spMk id="7" creationId="{8B04F72E-2771-18D4-253D-3E6F25C94E65}"/>
          </ac:spMkLst>
        </pc:spChg>
        <pc:spChg chg="add del mod">
          <ac:chgData name="Tue Damsø" userId="c079adb4-658f-4952-b5f7-f21ac6576fc7" providerId="ADAL" clId="{D9CAB1E8-85C1-47A5-AFE1-EEB3CF6CB7E4}" dt="2024-08-14T16:32:41.934" v="3277" actId="21"/>
          <ac:spMkLst>
            <pc:docMk/>
            <pc:sldMk cId="2599150939" sldId="5263"/>
            <ac:spMk id="8" creationId="{71F3D0E1-3DB9-EF75-5ACA-35853965B41D}"/>
          </ac:spMkLst>
        </pc:spChg>
        <pc:spChg chg="add del mod">
          <ac:chgData name="Tue Damsø" userId="c079adb4-658f-4952-b5f7-f21ac6576fc7" providerId="ADAL" clId="{D9CAB1E8-85C1-47A5-AFE1-EEB3CF6CB7E4}" dt="2024-08-14T16:32:41.934" v="3277" actId="21"/>
          <ac:spMkLst>
            <pc:docMk/>
            <pc:sldMk cId="2599150939" sldId="5263"/>
            <ac:spMk id="9" creationId="{1215E251-0706-E7DA-A2FF-9345EA48128F}"/>
          </ac:spMkLst>
        </pc:spChg>
        <pc:picChg chg="add mod">
          <ac:chgData name="Tue Damsø" userId="c079adb4-658f-4952-b5f7-f21ac6576fc7" providerId="ADAL" clId="{D9CAB1E8-85C1-47A5-AFE1-EEB3CF6CB7E4}" dt="2024-08-14T15:13:56.760" v="1240"/>
          <ac:picMkLst>
            <pc:docMk/>
            <pc:sldMk cId="2599150939" sldId="5263"/>
            <ac:picMk id="5" creationId="{B2887CFF-2042-ED5D-F00A-D472BC1C020C}"/>
          </ac:picMkLst>
        </pc:picChg>
      </pc:sldChg>
      <pc:sldChg chg="add del">
        <pc:chgData name="Tue Damsø" userId="c079adb4-658f-4952-b5f7-f21ac6576fc7" providerId="ADAL" clId="{D9CAB1E8-85C1-47A5-AFE1-EEB3CF6CB7E4}" dt="2024-08-14T17:21:27.189" v="4467" actId="2696"/>
        <pc:sldMkLst>
          <pc:docMk/>
          <pc:sldMk cId="1280542320" sldId="5264"/>
        </pc:sldMkLst>
      </pc:sldChg>
      <pc:sldChg chg="addSp delSp modSp del mod">
        <pc:chgData name="Tue Damsø" userId="c079adb4-658f-4952-b5f7-f21ac6576fc7" providerId="ADAL" clId="{D9CAB1E8-85C1-47A5-AFE1-EEB3CF6CB7E4}" dt="2024-08-14T17:12:54.112" v="4151" actId="2696"/>
        <pc:sldMkLst>
          <pc:docMk/>
          <pc:sldMk cId="2487186958" sldId="5264"/>
        </pc:sldMkLst>
        <pc:spChg chg="mod">
          <ac:chgData name="Tue Damsø" userId="c079adb4-658f-4952-b5f7-f21ac6576fc7" providerId="ADAL" clId="{D9CAB1E8-85C1-47A5-AFE1-EEB3CF6CB7E4}" dt="2024-08-14T15:19:59.539" v="1735" actId="1036"/>
          <ac:spMkLst>
            <pc:docMk/>
            <pc:sldMk cId="2487186958" sldId="5264"/>
            <ac:spMk id="4" creationId="{717A97DB-5D86-5447-ADD9-D6F9E59BF065}"/>
          </ac:spMkLst>
        </pc:spChg>
        <pc:spChg chg="mod">
          <ac:chgData name="Tue Damsø" userId="c079adb4-658f-4952-b5f7-f21ac6576fc7" providerId="ADAL" clId="{D9CAB1E8-85C1-47A5-AFE1-EEB3CF6CB7E4}" dt="2024-08-14T15:17:12.969" v="1659" actId="5793"/>
          <ac:spMkLst>
            <pc:docMk/>
            <pc:sldMk cId="2487186958" sldId="5264"/>
            <ac:spMk id="5" creationId="{1DDB72FC-86DA-92AA-2670-476D97B58128}"/>
          </ac:spMkLst>
        </pc:spChg>
        <pc:spChg chg="mod">
          <ac:chgData name="Tue Damsø" userId="c079adb4-658f-4952-b5f7-f21ac6576fc7" providerId="ADAL" clId="{D9CAB1E8-85C1-47A5-AFE1-EEB3CF6CB7E4}" dt="2024-08-14T15:20:05.795" v="1740" actId="1037"/>
          <ac:spMkLst>
            <pc:docMk/>
            <pc:sldMk cId="2487186958" sldId="5264"/>
            <ac:spMk id="6" creationId="{0CA036B4-DD31-7DC5-FAA4-12171B545804}"/>
          </ac:spMkLst>
        </pc:spChg>
        <pc:spChg chg="mod">
          <ac:chgData name="Tue Damsø" userId="c079adb4-658f-4952-b5f7-f21ac6576fc7" providerId="ADAL" clId="{D9CAB1E8-85C1-47A5-AFE1-EEB3CF6CB7E4}" dt="2024-08-14T15:59:55.832" v="2672" actId="790"/>
          <ac:spMkLst>
            <pc:docMk/>
            <pc:sldMk cId="2487186958" sldId="5264"/>
            <ac:spMk id="8" creationId="{550291C7-B263-E90D-51B9-42B302E730DC}"/>
          </ac:spMkLst>
        </pc:spChg>
        <pc:spChg chg="mod">
          <ac:chgData name="Tue Damsø" userId="c079adb4-658f-4952-b5f7-f21ac6576fc7" providerId="ADAL" clId="{D9CAB1E8-85C1-47A5-AFE1-EEB3CF6CB7E4}" dt="2024-08-14T15:20:10.484" v="1749" actId="1038"/>
          <ac:spMkLst>
            <pc:docMk/>
            <pc:sldMk cId="2487186958" sldId="5264"/>
            <ac:spMk id="11" creationId="{0E79CFE6-8A37-007E-DC19-A7E06137969C}"/>
          </ac:spMkLst>
        </pc:spChg>
        <pc:graphicFrameChg chg="mod modGraphic">
          <ac:chgData name="Tue Damsø" userId="c079adb4-658f-4952-b5f7-f21ac6576fc7" providerId="ADAL" clId="{D9CAB1E8-85C1-47A5-AFE1-EEB3CF6CB7E4}" dt="2024-08-14T15:19:42.266" v="1701" actId="14100"/>
          <ac:graphicFrameMkLst>
            <pc:docMk/>
            <pc:sldMk cId="2487186958" sldId="5264"/>
            <ac:graphicFrameMk id="3" creationId="{556B9B9E-D3A2-175B-4786-F4AB47F054C4}"/>
          </ac:graphicFrameMkLst>
        </pc:graphicFrameChg>
        <pc:graphicFrameChg chg="mod modGraphic">
          <ac:chgData name="Tue Damsø" userId="c079adb4-658f-4952-b5f7-f21ac6576fc7" providerId="ADAL" clId="{D9CAB1E8-85C1-47A5-AFE1-EEB3CF6CB7E4}" dt="2024-08-14T15:19:37.245" v="1700" actId="14100"/>
          <ac:graphicFrameMkLst>
            <pc:docMk/>
            <pc:sldMk cId="2487186958" sldId="5264"/>
            <ac:graphicFrameMk id="10" creationId="{3FF711B7-57CE-2682-1F08-E9E7AEF74188}"/>
          </ac:graphicFrameMkLst>
        </pc:graphicFrameChg>
        <pc:picChg chg="add mod">
          <ac:chgData name="Tue Damsø" userId="c079adb4-658f-4952-b5f7-f21ac6576fc7" providerId="ADAL" clId="{D9CAB1E8-85C1-47A5-AFE1-EEB3CF6CB7E4}" dt="2024-08-14T15:17:24.834" v="1661"/>
          <ac:picMkLst>
            <pc:docMk/>
            <pc:sldMk cId="2487186958" sldId="5264"/>
            <ac:picMk id="7" creationId="{997B0A53-DFC7-8DFF-2293-6FD7200CD07F}"/>
          </ac:picMkLst>
        </pc:picChg>
        <pc:picChg chg="del">
          <ac:chgData name="Tue Damsø" userId="c079adb4-658f-4952-b5f7-f21ac6576fc7" providerId="ADAL" clId="{D9CAB1E8-85C1-47A5-AFE1-EEB3CF6CB7E4}" dt="2024-08-14T15:17:15.646" v="1660" actId="478"/>
          <ac:picMkLst>
            <pc:docMk/>
            <pc:sldMk cId="2487186958" sldId="5264"/>
            <ac:picMk id="13" creationId="{EB70987F-8A67-5E5E-E24C-422D57C57D8E}"/>
          </ac:picMkLst>
        </pc:picChg>
      </pc:sldChg>
      <pc:sldChg chg="modSp mod">
        <pc:chgData name="Tue Damsø" userId="c079adb4-658f-4952-b5f7-f21ac6576fc7" providerId="ADAL" clId="{D9CAB1E8-85C1-47A5-AFE1-EEB3CF6CB7E4}" dt="2024-08-14T19:29:33.823" v="4539" actId="20577"/>
        <pc:sldMkLst>
          <pc:docMk/>
          <pc:sldMk cId="4197116069" sldId="5264"/>
        </pc:sldMkLst>
        <pc:spChg chg="mod">
          <ac:chgData name="Tue Damsø" userId="c079adb4-658f-4952-b5f7-f21ac6576fc7" providerId="ADAL" clId="{D9CAB1E8-85C1-47A5-AFE1-EEB3CF6CB7E4}" dt="2024-08-14T19:29:33.823" v="4539" actId="20577"/>
          <ac:spMkLst>
            <pc:docMk/>
            <pc:sldMk cId="4197116069" sldId="5264"/>
            <ac:spMk id="8" creationId="{550291C7-B263-E90D-51B9-42B302E730DC}"/>
          </ac:spMkLst>
        </pc:spChg>
      </pc:sldChg>
      <pc:sldChg chg="modSp add del mod">
        <pc:chgData name="Tue Damsø" userId="c079adb4-658f-4952-b5f7-f21ac6576fc7" providerId="ADAL" clId="{D9CAB1E8-85C1-47A5-AFE1-EEB3CF6CB7E4}" dt="2024-08-14T17:20:50.806" v="4466" actId="2696"/>
        <pc:sldMkLst>
          <pc:docMk/>
          <pc:sldMk cId="3542789434" sldId="5265"/>
        </pc:sldMkLst>
        <pc:spChg chg="mod">
          <ac:chgData name="Tue Damsø" userId="c079adb4-658f-4952-b5f7-f21ac6576fc7" providerId="ADAL" clId="{D9CAB1E8-85C1-47A5-AFE1-EEB3CF6CB7E4}" dt="2024-08-14T16:09:17.622" v="2781" actId="14100"/>
          <ac:spMkLst>
            <pc:docMk/>
            <pc:sldMk cId="3542789434" sldId="5265"/>
            <ac:spMk id="3" creationId="{BA44E6E3-7583-4B6D-BD41-85D77FC90189}"/>
          </ac:spMkLst>
        </pc:spChg>
      </pc:sldChg>
      <pc:sldChg chg="addSp delSp modSp new mod modClrScheme chgLayout">
        <pc:chgData name="Tue Damsø" userId="c079adb4-658f-4952-b5f7-f21ac6576fc7" providerId="ADAL" clId="{D9CAB1E8-85C1-47A5-AFE1-EEB3CF6CB7E4}" dt="2024-08-14T17:22:31.666" v="4483" actId="1038"/>
        <pc:sldMkLst>
          <pc:docMk/>
          <pc:sldMk cId="2071299271" sldId="5266"/>
        </pc:sldMkLst>
        <pc:spChg chg="del mod ord">
          <ac:chgData name="Tue Damsø" userId="c079adb4-658f-4952-b5f7-f21ac6576fc7" providerId="ADAL" clId="{D9CAB1E8-85C1-47A5-AFE1-EEB3CF6CB7E4}" dt="2024-08-14T16:32:55.002" v="3279" actId="700"/>
          <ac:spMkLst>
            <pc:docMk/>
            <pc:sldMk cId="2071299271" sldId="5266"/>
            <ac:spMk id="2" creationId="{B8B5FF93-C6EB-1917-2419-41EE04DB4FA0}"/>
          </ac:spMkLst>
        </pc:spChg>
        <pc:spChg chg="del mod ord">
          <ac:chgData name="Tue Damsø" userId="c079adb4-658f-4952-b5f7-f21ac6576fc7" providerId="ADAL" clId="{D9CAB1E8-85C1-47A5-AFE1-EEB3CF6CB7E4}" dt="2024-08-14T16:32:55.002" v="3279" actId="700"/>
          <ac:spMkLst>
            <pc:docMk/>
            <pc:sldMk cId="2071299271" sldId="5266"/>
            <ac:spMk id="3" creationId="{DA861838-25C8-9C39-8082-1920B120EB34}"/>
          </ac:spMkLst>
        </pc:spChg>
        <pc:spChg chg="del">
          <ac:chgData name="Tue Damsø" userId="c079adb4-658f-4952-b5f7-f21ac6576fc7" providerId="ADAL" clId="{D9CAB1E8-85C1-47A5-AFE1-EEB3CF6CB7E4}" dt="2024-08-14T16:32:55.002" v="3279" actId="700"/>
          <ac:spMkLst>
            <pc:docMk/>
            <pc:sldMk cId="2071299271" sldId="5266"/>
            <ac:spMk id="4" creationId="{48B3139C-39D9-9F1C-7DC8-B535C7D4F5C3}"/>
          </ac:spMkLst>
        </pc:spChg>
        <pc:spChg chg="add del mod ord">
          <ac:chgData name="Tue Damsø" userId="c079adb4-658f-4952-b5f7-f21ac6576fc7" providerId="ADAL" clId="{D9CAB1E8-85C1-47A5-AFE1-EEB3CF6CB7E4}" dt="2024-08-14T17:22:25.392" v="4469" actId="478"/>
          <ac:spMkLst>
            <pc:docMk/>
            <pc:sldMk cId="2071299271" sldId="5266"/>
            <ac:spMk id="5" creationId="{B05C6515-4F9C-CF07-37B4-CEC84AF7C5E5}"/>
          </ac:spMkLst>
        </pc:spChg>
        <pc:spChg chg="add del mod ord">
          <ac:chgData name="Tue Damsø" userId="c079adb4-658f-4952-b5f7-f21ac6576fc7" providerId="ADAL" clId="{D9CAB1E8-85C1-47A5-AFE1-EEB3CF6CB7E4}" dt="2024-08-14T17:22:27.092" v="4470" actId="478"/>
          <ac:spMkLst>
            <pc:docMk/>
            <pc:sldMk cId="2071299271" sldId="5266"/>
            <ac:spMk id="6" creationId="{3B4D5997-DCF8-D944-4D5A-18783628759F}"/>
          </ac:spMkLst>
        </pc:spChg>
        <pc:spChg chg="add mod">
          <ac:chgData name="Tue Damsø" userId="c079adb4-658f-4952-b5f7-f21ac6576fc7" providerId="ADAL" clId="{D9CAB1E8-85C1-47A5-AFE1-EEB3CF6CB7E4}" dt="2024-08-14T17:22:31.666" v="4483" actId="1038"/>
          <ac:spMkLst>
            <pc:docMk/>
            <pc:sldMk cId="2071299271" sldId="5266"/>
            <ac:spMk id="7" creationId="{8B04F72E-2771-18D4-253D-3E6F25C94E65}"/>
          </ac:spMkLst>
        </pc:spChg>
        <pc:spChg chg="add mod">
          <ac:chgData name="Tue Damsø" userId="c079adb4-658f-4952-b5f7-f21ac6576fc7" providerId="ADAL" clId="{D9CAB1E8-85C1-47A5-AFE1-EEB3CF6CB7E4}" dt="2024-08-14T17:22:31.666" v="4483" actId="1038"/>
          <ac:spMkLst>
            <pc:docMk/>
            <pc:sldMk cId="2071299271" sldId="5266"/>
            <ac:spMk id="8" creationId="{71F3D0E1-3DB9-EF75-5ACA-35853965B41D}"/>
          </ac:spMkLst>
        </pc:spChg>
        <pc:spChg chg="add mod">
          <ac:chgData name="Tue Damsø" userId="c079adb4-658f-4952-b5f7-f21ac6576fc7" providerId="ADAL" clId="{D9CAB1E8-85C1-47A5-AFE1-EEB3CF6CB7E4}" dt="2024-08-14T17:22:31.666" v="4483" actId="1038"/>
          <ac:spMkLst>
            <pc:docMk/>
            <pc:sldMk cId="2071299271" sldId="5266"/>
            <ac:spMk id="9" creationId="{1215E251-0706-E7DA-A2FF-9345EA48128F}"/>
          </ac:spMkLst>
        </pc:spChg>
      </pc:sldChg>
      <pc:sldMasterChg chg="delSldLayout">
        <pc:chgData name="Tue Damsø" userId="c079adb4-658f-4952-b5f7-f21ac6576fc7" providerId="ADAL" clId="{D9CAB1E8-85C1-47A5-AFE1-EEB3CF6CB7E4}" dt="2024-08-14T14:47:41.163" v="159" actId="2696"/>
        <pc:sldMasterMkLst>
          <pc:docMk/>
          <pc:sldMasterMk cId="1356731230" sldId="2147483789"/>
        </pc:sldMasterMkLst>
        <pc:sldLayoutChg chg="del">
          <pc:chgData name="Tue Damsø" userId="c079adb4-658f-4952-b5f7-f21ac6576fc7" providerId="ADAL" clId="{D9CAB1E8-85C1-47A5-AFE1-EEB3CF6CB7E4}" dt="2024-08-14T14:47:41.163" v="159" actId="2696"/>
          <pc:sldLayoutMkLst>
            <pc:docMk/>
            <pc:sldMasterMk cId="1356731230" sldId="2147483789"/>
            <pc:sldLayoutMk cId="3993500556" sldId="2147483810"/>
          </pc:sldLayoutMkLst>
        </pc:sldLayoutChg>
      </pc:sldMasterChg>
      <pc:sldMasterChg chg="delSldLayout">
        <pc:chgData name="Tue Damsø" userId="c079adb4-658f-4952-b5f7-f21ac6576fc7" providerId="ADAL" clId="{D9CAB1E8-85C1-47A5-AFE1-EEB3CF6CB7E4}" dt="2024-08-14T16:06:48.265" v="2700" actId="47"/>
        <pc:sldMasterMkLst>
          <pc:docMk/>
          <pc:sldMasterMk cId="1595594316" sldId="2147483833"/>
        </pc:sldMasterMkLst>
        <pc:sldLayoutChg chg="del">
          <pc:chgData name="Tue Damsø" userId="c079adb4-658f-4952-b5f7-f21ac6576fc7" providerId="ADAL" clId="{D9CAB1E8-85C1-47A5-AFE1-EEB3CF6CB7E4}" dt="2024-08-14T16:06:48.265" v="2700" actId="47"/>
          <pc:sldLayoutMkLst>
            <pc:docMk/>
            <pc:sldMasterMk cId="1595594316" sldId="2147483833"/>
            <pc:sldLayoutMk cId="4082062729" sldId="2147483853"/>
          </pc:sldLayoutMkLst>
        </pc:sldLayoutChg>
      </pc:sldMasterChg>
    </pc:docChg>
  </pc:docChgLst>
  <pc:docChgLst>
    <pc:chgData name="Tue Damsø" userId="c079adb4-658f-4952-b5f7-f21ac6576fc7" providerId="ADAL" clId="{23C3E0D6-2056-4B91-9E14-0C5E1A114C61}"/>
    <pc:docChg chg="undo custSel addSld delSld modSld sldOrd delMainMaster">
      <pc:chgData name="Tue Damsø" userId="c079adb4-658f-4952-b5f7-f21ac6576fc7" providerId="ADAL" clId="{23C3E0D6-2056-4B91-9E14-0C5E1A114C61}" dt="2024-09-16T20:14:01.055" v="3973" actId="478"/>
      <pc:docMkLst>
        <pc:docMk/>
      </pc:docMkLst>
      <pc:sldChg chg="addSp delSp modSp mod">
        <pc:chgData name="Tue Damsø" userId="c079adb4-658f-4952-b5f7-f21ac6576fc7" providerId="ADAL" clId="{23C3E0D6-2056-4B91-9E14-0C5E1A114C61}" dt="2024-09-16T06:19:02.457" v="2985" actId="20577"/>
        <pc:sldMkLst>
          <pc:docMk/>
          <pc:sldMk cId="3490939935" sldId="264"/>
        </pc:sldMkLst>
        <pc:spChg chg="mod">
          <ac:chgData name="Tue Damsø" userId="c079adb4-658f-4952-b5f7-f21ac6576fc7" providerId="ADAL" clId="{23C3E0D6-2056-4B91-9E14-0C5E1A114C61}" dt="2024-09-13T10:32:01.334" v="69" actId="20577"/>
          <ac:spMkLst>
            <pc:docMk/>
            <pc:sldMk cId="3490939935" sldId="264"/>
            <ac:spMk id="2" creationId="{E34C20A1-BEC2-8C4F-8862-25F329C73179}"/>
          </ac:spMkLst>
        </pc:spChg>
        <pc:spChg chg="mod">
          <ac:chgData name="Tue Damsø" userId="c079adb4-658f-4952-b5f7-f21ac6576fc7" providerId="ADAL" clId="{23C3E0D6-2056-4B91-9E14-0C5E1A114C61}" dt="2024-09-16T06:19:02.457" v="2985" actId="20577"/>
          <ac:spMkLst>
            <pc:docMk/>
            <pc:sldMk cId="3490939935" sldId="264"/>
            <ac:spMk id="3" creationId="{7A29A63A-4193-914E-9470-986C692812FC}"/>
          </ac:spMkLst>
        </pc:spChg>
        <pc:spChg chg="add del">
          <ac:chgData name="Tue Damsø" userId="c079adb4-658f-4952-b5f7-f21ac6576fc7" providerId="ADAL" clId="{23C3E0D6-2056-4B91-9E14-0C5E1A114C61}" dt="2024-09-13T10:34:43.106" v="225" actId="478"/>
          <ac:spMkLst>
            <pc:docMk/>
            <pc:sldMk cId="3490939935" sldId="264"/>
            <ac:spMk id="6" creationId="{C3A815DC-B190-162B-A8CF-0BC9D127355B}"/>
          </ac:spMkLst>
        </pc:spChg>
      </pc:sldChg>
      <pc:sldChg chg="addSp delSp modSp new del mod modClrScheme chgLayout">
        <pc:chgData name="Tue Damsø" userId="c079adb4-658f-4952-b5f7-f21ac6576fc7" providerId="ADAL" clId="{23C3E0D6-2056-4B91-9E14-0C5E1A114C61}" dt="2024-09-13T10:34:27.126" v="223" actId="47"/>
        <pc:sldMkLst>
          <pc:docMk/>
          <pc:sldMk cId="2327774892" sldId="265"/>
        </pc:sldMkLst>
        <pc:spChg chg="del mod ord">
          <ac:chgData name="Tue Damsø" userId="c079adb4-658f-4952-b5f7-f21ac6576fc7" providerId="ADAL" clId="{23C3E0D6-2056-4B91-9E14-0C5E1A114C61}" dt="2024-09-13T10:34:07.561" v="222" actId="700"/>
          <ac:spMkLst>
            <pc:docMk/>
            <pc:sldMk cId="2327774892" sldId="265"/>
            <ac:spMk id="2" creationId="{1B3D2F78-FEFF-D890-7448-66C2C304C832}"/>
          </ac:spMkLst>
        </pc:spChg>
        <pc:spChg chg="del mod ord">
          <ac:chgData name="Tue Damsø" userId="c079adb4-658f-4952-b5f7-f21ac6576fc7" providerId="ADAL" clId="{23C3E0D6-2056-4B91-9E14-0C5E1A114C61}" dt="2024-09-13T10:34:07.561" v="222" actId="700"/>
          <ac:spMkLst>
            <pc:docMk/>
            <pc:sldMk cId="2327774892" sldId="265"/>
            <ac:spMk id="3" creationId="{762BFDFE-1BCF-F406-9E28-2F46D0CF8765}"/>
          </ac:spMkLst>
        </pc:spChg>
        <pc:spChg chg="del">
          <ac:chgData name="Tue Damsø" userId="c079adb4-658f-4952-b5f7-f21ac6576fc7" providerId="ADAL" clId="{23C3E0D6-2056-4B91-9E14-0C5E1A114C61}" dt="2024-09-13T10:34:07.561" v="222" actId="700"/>
          <ac:spMkLst>
            <pc:docMk/>
            <pc:sldMk cId="2327774892" sldId="265"/>
            <ac:spMk id="4" creationId="{66390730-57CD-3097-696F-3BE868DECFFD}"/>
          </ac:spMkLst>
        </pc:spChg>
        <pc:spChg chg="del">
          <ac:chgData name="Tue Damsø" userId="c079adb4-658f-4952-b5f7-f21ac6576fc7" providerId="ADAL" clId="{23C3E0D6-2056-4B91-9E14-0C5E1A114C61}" dt="2024-09-13T10:34:07.561" v="222" actId="700"/>
          <ac:spMkLst>
            <pc:docMk/>
            <pc:sldMk cId="2327774892" sldId="265"/>
            <ac:spMk id="5" creationId="{7009FA10-A397-9C66-D113-B1481D828F81}"/>
          </ac:spMkLst>
        </pc:spChg>
        <pc:spChg chg="del">
          <ac:chgData name="Tue Damsø" userId="c079adb4-658f-4952-b5f7-f21ac6576fc7" providerId="ADAL" clId="{23C3E0D6-2056-4B91-9E14-0C5E1A114C61}" dt="2024-09-13T10:34:07.561" v="222" actId="700"/>
          <ac:spMkLst>
            <pc:docMk/>
            <pc:sldMk cId="2327774892" sldId="265"/>
            <ac:spMk id="6" creationId="{2EC6C9DE-20A4-B032-70DB-9F29D8163E28}"/>
          </ac:spMkLst>
        </pc:spChg>
        <pc:spChg chg="del">
          <ac:chgData name="Tue Damsø" userId="c079adb4-658f-4952-b5f7-f21ac6576fc7" providerId="ADAL" clId="{23C3E0D6-2056-4B91-9E14-0C5E1A114C61}" dt="2024-09-13T10:34:07.561" v="222" actId="700"/>
          <ac:spMkLst>
            <pc:docMk/>
            <pc:sldMk cId="2327774892" sldId="265"/>
            <ac:spMk id="7" creationId="{B0DC426B-B1B3-B89D-7E51-7A6A03A71009}"/>
          </ac:spMkLst>
        </pc:spChg>
        <pc:spChg chg="add mod ord">
          <ac:chgData name="Tue Damsø" userId="c079adb4-658f-4952-b5f7-f21ac6576fc7" providerId="ADAL" clId="{23C3E0D6-2056-4B91-9E14-0C5E1A114C61}" dt="2024-09-13T10:34:07.561" v="222" actId="700"/>
          <ac:spMkLst>
            <pc:docMk/>
            <pc:sldMk cId="2327774892" sldId="265"/>
            <ac:spMk id="8" creationId="{7C691446-0715-C997-38A9-EE8DD19E0889}"/>
          </ac:spMkLst>
        </pc:spChg>
        <pc:spChg chg="add mod ord">
          <ac:chgData name="Tue Damsø" userId="c079adb4-658f-4952-b5f7-f21ac6576fc7" providerId="ADAL" clId="{23C3E0D6-2056-4B91-9E14-0C5E1A114C61}" dt="2024-09-13T10:34:07.561" v="222" actId="700"/>
          <ac:spMkLst>
            <pc:docMk/>
            <pc:sldMk cId="2327774892" sldId="265"/>
            <ac:spMk id="9" creationId="{61A0DE01-9118-42C9-8C9B-AE0844F141B4}"/>
          </ac:spMkLst>
        </pc:spChg>
      </pc:sldChg>
      <pc:sldChg chg="del">
        <pc:chgData name="Tue Damsø" userId="c079adb4-658f-4952-b5f7-f21ac6576fc7" providerId="ADAL" clId="{23C3E0D6-2056-4B91-9E14-0C5E1A114C61}" dt="2024-09-13T10:33:33.810" v="200" actId="47"/>
        <pc:sldMkLst>
          <pc:docMk/>
          <pc:sldMk cId="748407908" sldId="266"/>
        </pc:sldMkLst>
      </pc:sldChg>
      <pc:sldChg chg="addSp delSp modSp mod ord modTransition">
        <pc:chgData name="Tue Damsø" userId="c079adb4-658f-4952-b5f7-f21ac6576fc7" providerId="ADAL" clId="{23C3E0D6-2056-4B91-9E14-0C5E1A114C61}" dt="2024-09-16T19:43:12.824" v="3839"/>
        <pc:sldMkLst>
          <pc:docMk/>
          <pc:sldMk cId="308630298" sldId="277"/>
        </pc:sldMkLst>
        <pc:spChg chg="mod">
          <ac:chgData name="Tue Damsø" userId="c079adb4-658f-4952-b5f7-f21ac6576fc7" providerId="ADAL" clId="{23C3E0D6-2056-4B91-9E14-0C5E1A114C61}" dt="2024-09-16T06:16:53.861" v="2983" actId="20577"/>
          <ac:spMkLst>
            <pc:docMk/>
            <pc:sldMk cId="308630298" sldId="277"/>
            <ac:spMk id="3" creationId="{00000000-0000-0000-0000-000000000000}"/>
          </ac:spMkLst>
        </pc:spChg>
        <pc:spChg chg="del">
          <ac:chgData name="Tue Damsø" userId="c079adb4-658f-4952-b5f7-f21ac6576fc7" providerId="ADAL" clId="{23C3E0D6-2056-4B91-9E14-0C5E1A114C61}" dt="2024-09-13T10:55:56.215" v="1007" actId="21"/>
          <ac:spMkLst>
            <pc:docMk/>
            <pc:sldMk cId="308630298" sldId="277"/>
            <ac:spMk id="4" creationId="{410FF5C2-79A2-C555-BD78-091D5206B985}"/>
          </ac:spMkLst>
        </pc:spChg>
        <pc:spChg chg="del">
          <ac:chgData name="Tue Damsø" userId="c079adb4-658f-4952-b5f7-f21ac6576fc7" providerId="ADAL" clId="{23C3E0D6-2056-4B91-9E14-0C5E1A114C61}" dt="2024-09-13T10:55:56.215" v="1007" actId="21"/>
          <ac:spMkLst>
            <pc:docMk/>
            <pc:sldMk cId="308630298" sldId="277"/>
            <ac:spMk id="8" creationId="{0546891C-FD0A-66B8-0793-06C49ACC8BB5}"/>
          </ac:spMkLst>
        </pc:spChg>
        <pc:spChg chg="del">
          <ac:chgData name="Tue Damsø" userId="c079adb4-658f-4952-b5f7-f21ac6576fc7" providerId="ADAL" clId="{23C3E0D6-2056-4B91-9E14-0C5E1A114C61}" dt="2024-09-13T10:55:56.215" v="1007" actId="21"/>
          <ac:spMkLst>
            <pc:docMk/>
            <pc:sldMk cId="308630298" sldId="277"/>
            <ac:spMk id="9" creationId="{0FB50726-C882-E4AF-515B-5A783E1E5C17}"/>
          </ac:spMkLst>
        </pc:spChg>
        <pc:picChg chg="add mod">
          <ac:chgData name="Tue Damsø" userId="c079adb4-658f-4952-b5f7-f21ac6576fc7" providerId="ADAL" clId="{23C3E0D6-2056-4B91-9E14-0C5E1A114C61}" dt="2024-09-13T10:41:11.990" v="305" actId="1076"/>
          <ac:picMkLst>
            <pc:docMk/>
            <pc:sldMk cId="308630298" sldId="277"/>
            <ac:picMk id="6" creationId="{EC1C74FE-CB18-9DD3-C20C-5E029D23D629}"/>
          </ac:picMkLst>
        </pc:picChg>
      </pc:sldChg>
      <pc:sldChg chg="addSp modSp mod ord">
        <pc:chgData name="Tue Damsø" userId="c079adb4-658f-4952-b5f7-f21ac6576fc7" providerId="ADAL" clId="{23C3E0D6-2056-4B91-9E14-0C5E1A114C61}" dt="2024-09-13T23:16:11.018" v="1371"/>
        <pc:sldMkLst>
          <pc:docMk/>
          <pc:sldMk cId="2037062999" sldId="1833"/>
        </pc:sldMkLst>
        <pc:spChg chg="mod">
          <ac:chgData name="Tue Damsø" userId="c079adb4-658f-4952-b5f7-f21ac6576fc7" providerId="ADAL" clId="{23C3E0D6-2056-4B91-9E14-0C5E1A114C61}" dt="2024-09-13T10:41:52.110" v="309" actId="20577"/>
          <ac:spMkLst>
            <pc:docMk/>
            <pc:sldMk cId="2037062999" sldId="1833"/>
            <ac:spMk id="5" creationId="{78B638CF-DDE2-3EB9-974C-5B4CB01E6752}"/>
          </ac:spMkLst>
        </pc:spChg>
        <pc:picChg chg="add mod">
          <ac:chgData name="Tue Damsø" userId="c079adb4-658f-4952-b5f7-f21ac6576fc7" providerId="ADAL" clId="{23C3E0D6-2056-4B91-9E14-0C5E1A114C61}" dt="2024-09-13T10:41:14.980" v="306"/>
          <ac:picMkLst>
            <pc:docMk/>
            <pc:sldMk cId="2037062999" sldId="1833"/>
            <ac:picMk id="7" creationId="{0F3FFA9C-5EE7-FC70-0C8A-2F3DC2BAAE38}"/>
          </ac:picMkLst>
        </pc:picChg>
      </pc:sldChg>
      <pc:sldChg chg="del">
        <pc:chgData name="Tue Damsø" userId="c079adb4-658f-4952-b5f7-f21ac6576fc7" providerId="ADAL" clId="{23C3E0D6-2056-4B91-9E14-0C5E1A114C61}" dt="2024-09-13T10:33:30.331" v="193" actId="47"/>
        <pc:sldMkLst>
          <pc:docMk/>
          <pc:sldMk cId="1725078324" sldId="1836"/>
        </pc:sldMkLst>
      </pc:sldChg>
      <pc:sldChg chg="addSp delSp modSp mod">
        <pc:chgData name="Tue Damsø" userId="c079adb4-658f-4952-b5f7-f21ac6576fc7" providerId="ADAL" clId="{23C3E0D6-2056-4B91-9E14-0C5E1A114C61}" dt="2024-09-16T20:08:33.456" v="3901" actId="1038"/>
        <pc:sldMkLst>
          <pc:docMk/>
          <pc:sldMk cId="1309698278" sldId="1864"/>
        </pc:sldMkLst>
        <pc:spChg chg="mod">
          <ac:chgData name="Tue Damsø" userId="c079adb4-658f-4952-b5f7-f21ac6576fc7" providerId="ADAL" clId="{23C3E0D6-2056-4B91-9E14-0C5E1A114C61}" dt="2024-09-16T20:08:33.456" v="3901" actId="1038"/>
          <ac:spMkLst>
            <pc:docMk/>
            <pc:sldMk cId="1309698278" sldId="1864"/>
            <ac:spMk id="2" creationId="{B3D5E81B-09C7-084B-DA7A-D0A9E9BCA2F9}"/>
          </ac:spMkLst>
        </pc:spChg>
        <pc:spChg chg="del">
          <ac:chgData name="Tue Damsø" userId="c079adb4-658f-4952-b5f7-f21ac6576fc7" providerId="ADAL" clId="{23C3E0D6-2056-4B91-9E14-0C5E1A114C61}" dt="2024-09-13T10:39:18.875" v="228" actId="478"/>
          <ac:spMkLst>
            <pc:docMk/>
            <pc:sldMk cId="1309698278" sldId="1864"/>
            <ac:spMk id="3" creationId="{7E7C1617-5779-82FA-833E-2C27F88F5D2A}"/>
          </ac:spMkLst>
        </pc:spChg>
        <pc:spChg chg="add del mod">
          <ac:chgData name="Tue Damsø" userId="c079adb4-658f-4952-b5f7-f21ac6576fc7" providerId="ADAL" clId="{23C3E0D6-2056-4B91-9E14-0C5E1A114C61}" dt="2024-09-13T10:39:21.453" v="230" actId="478"/>
          <ac:spMkLst>
            <pc:docMk/>
            <pc:sldMk cId="1309698278" sldId="1864"/>
            <ac:spMk id="4" creationId="{18BD5DB6-F17D-0F2B-5DCC-050552ABA6D5}"/>
          </ac:spMkLst>
        </pc:spChg>
        <pc:spChg chg="del">
          <ac:chgData name="Tue Damsø" userId="c079adb4-658f-4952-b5f7-f21ac6576fc7" providerId="ADAL" clId="{23C3E0D6-2056-4B91-9E14-0C5E1A114C61}" dt="2024-09-13T10:39:01.603" v="227" actId="478"/>
          <ac:spMkLst>
            <pc:docMk/>
            <pc:sldMk cId="1309698278" sldId="1864"/>
            <ac:spMk id="5" creationId="{CCCD213B-A085-647D-F3F5-971B0B2F4734}"/>
          </ac:spMkLst>
        </pc:spChg>
        <pc:spChg chg="add mod">
          <ac:chgData name="Tue Damsø" userId="c079adb4-658f-4952-b5f7-f21ac6576fc7" providerId="ADAL" clId="{23C3E0D6-2056-4B91-9E14-0C5E1A114C61}" dt="2024-09-16T19:52:43.506" v="3840" actId="20577"/>
          <ac:spMkLst>
            <pc:docMk/>
            <pc:sldMk cId="1309698278" sldId="1864"/>
            <ac:spMk id="6" creationId="{17EC0600-7E53-6B9F-4228-6380D6EACA1E}"/>
          </ac:spMkLst>
        </pc:spChg>
        <pc:spChg chg="del">
          <ac:chgData name="Tue Damsø" userId="c079adb4-658f-4952-b5f7-f21ac6576fc7" providerId="ADAL" clId="{23C3E0D6-2056-4B91-9E14-0C5E1A114C61}" dt="2024-09-13T10:39:01.603" v="227" actId="478"/>
          <ac:spMkLst>
            <pc:docMk/>
            <pc:sldMk cId="1309698278" sldId="1864"/>
            <ac:spMk id="7" creationId="{85E603D0-5C10-9EFB-E81F-F8E550DF5092}"/>
          </ac:spMkLst>
        </pc:spChg>
        <pc:spChg chg="del mod">
          <ac:chgData name="Tue Damsø" userId="c079adb4-658f-4952-b5f7-f21ac6576fc7" providerId="ADAL" clId="{23C3E0D6-2056-4B91-9E14-0C5E1A114C61}" dt="2024-09-13T10:39:01.603" v="227" actId="478"/>
          <ac:spMkLst>
            <pc:docMk/>
            <pc:sldMk cId="1309698278" sldId="1864"/>
            <ac:spMk id="9" creationId="{01995BCA-C6F0-9A0A-2F16-006149202BFF}"/>
          </ac:spMkLst>
        </pc:spChg>
        <pc:spChg chg="del">
          <ac:chgData name="Tue Damsø" userId="c079adb4-658f-4952-b5f7-f21ac6576fc7" providerId="ADAL" clId="{23C3E0D6-2056-4B91-9E14-0C5E1A114C61}" dt="2024-09-13T10:39:01.603" v="227" actId="478"/>
          <ac:spMkLst>
            <pc:docMk/>
            <pc:sldMk cId="1309698278" sldId="1864"/>
            <ac:spMk id="15" creationId="{0E0ED17B-6F0B-8E7C-7132-C14519D31243}"/>
          </ac:spMkLst>
        </pc:spChg>
        <pc:grpChg chg="mod">
          <ac:chgData name="Tue Damsø" userId="c079adb4-658f-4952-b5f7-f21ac6576fc7" providerId="ADAL" clId="{23C3E0D6-2056-4B91-9E14-0C5E1A114C61}" dt="2024-09-13T10:40:17.085" v="287" actId="1038"/>
          <ac:grpSpMkLst>
            <pc:docMk/>
            <pc:sldMk cId="1309698278" sldId="1864"/>
            <ac:grpSpMk id="11" creationId="{FFF5AB1E-0DFC-CF7C-9F98-B70C92AE01F6}"/>
          </ac:grpSpMkLst>
        </pc:grpChg>
        <pc:picChg chg="add mod">
          <ac:chgData name="Tue Damsø" userId="c079adb4-658f-4952-b5f7-f21ac6576fc7" providerId="ADAL" clId="{23C3E0D6-2056-4B91-9E14-0C5E1A114C61}" dt="2024-09-13T10:41:16.564" v="307"/>
          <ac:picMkLst>
            <pc:docMk/>
            <pc:sldMk cId="1309698278" sldId="1864"/>
            <ac:picMk id="8" creationId="{8BA0EF33-3A35-9A7E-3AA4-74074D7E2E39}"/>
          </ac:picMkLst>
        </pc:picChg>
        <pc:picChg chg="mod">
          <ac:chgData name="Tue Damsø" userId="c079adb4-658f-4952-b5f7-f21ac6576fc7" providerId="ADAL" clId="{23C3E0D6-2056-4B91-9E14-0C5E1A114C61}" dt="2024-09-13T10:40:04.659" v="283" actId="1037"/>
          <ac:picMkLst>
            <pc:docMk/>
            <pc:sldMk cId="1309698278" sldId="1864"/>
            <ac:picMk id="10" creationId="{9CF8C760-AC11-A433-8A26-DF71182DB8B0}"/>
          </ac:picMkLst>
        </pc:picChg>
      </pc:sldChg>
      <pc:sldChg chg="addSp delSp modSp mod delAnim modAnim">
        <pc:chgData name="Tue Damsø" userId="c079adb4-658f-4952-b5f7-f21ac6576fc7" providerId="ADAL" clId="{23C3E0D6-2056-4B91-9E14-0C5E1A114C61}" dt="2024-09-16T20:13:16.916" v="3965" actId="1035"/>
        <pc:sldMkLst>
          <pc:docMk/>
          <pc:sldMk cId="1509593804" sldId="1865"/>
        </pc:sldMkLst>
        <pc:spChg chg="mod">
          <ac:chgData name="Tue Damsø" userId="c079adb4-658f-4952-b5f7-f21ac6576fc7" providerId="ADAL" clId="{23C3E0D6-2056-4B91-9E14-0C5E1A114C61}" dt="2024-09-16T20:13:16.916" v="3965" actId="1035"/>
          <ac:spMkLst>
            <pc:docMk/>
            <pc:sldMk cId="1509593804" sldId="1865"/>
            <ac:spMk id="2" creationId="{C4AF2015-0729-3904-17B3-0CAFBF14D4BE}"/>
          </ac:spMkLst>
        </pc:spChg>
        <pc:spChg chg="mod">
          <ac:chgData name="Tue Damsø" userId="c079adb4-658f-4952-b5f7-f21ac6576fc7" providerId="ADAL" clId="{23C3E0D6-2056-4B91-9E14-0C5E1A114C61}" dt="2024-09-16T20:13:14.562" v="3961" actId="1076"/>
          <ac:spMkLst>
            <pc:docMk/>
            <pc:sldMk cId="1509593804" sldId="1865"/>
            <ac:spMk id="3" creationId="{7C0EF42F-7E85-F364-E353-451A47E85202}"/>
          </ac:spMkLst>
        </pc:spChg>
        <pc:spChg chg="mod">
          <ac:chgData name="Tue Damsø" userId="c079adb4-658f-4952-b5f7-f21ac6576fc7" providerId="ADAL" clId="{23C3E0D6-2056-4B91-9E14-0C5E1A114C61}" dt="2024-09-16T20:13:06.499" v="3959" actId="1038"/>
          <ac:spMkLst>
            <pc:docMk/>
            <pc:sldMk cId="1509593804" sldId="1865"/>
            <ac:spMk id="6" creationId="{23713218-6C4B-1D28-D087-3606195263ED}"/>
          </ac:spMkLst>
        </pc:spChg>
        <pc:spChg chg="add mod">
          <ac:chgData name="Tue Damsø" userId="c079adb4-658f-4952-b5f7-f21ac6576fc7" providerId="ADAL" clId="{23C3E0D6-2056-4B91-9E14-0C5E1A114C61}" dt="2024-09-16T20:12:59.128" v="3948" actId="1037"/>
          <ac:spMkLst>
            <pc:docMk/>
            <pc:sldMk cId="1509593804" sldId="1865"/>
            <ac:spMk id="9" creationId="{C8EBED15-A629-E22C-E359-B314A06A6A56}"/>
          </ac:spMkLst>
        </pc:spChg>
        <pc:picChg chg="add del mod">
          <ac:chgData name="Tue Damsø" userId="c079adb4-658f-4952-b5f7-f21ac6576fc7" providerId="ADAL" clId="{23C3E0D6-2056-4B91-9E14-0C5E1A114C61}" dt="2024-09-16T19:53:03.439" v="3844" actId="478"/>
          <ac:picMkLst>
            <pc:docMk/>
            <pc:sldMk cId="1509593804" sldId="1865"/>
            <ac:picMk id="4" creationId="{B9DF3C00-1FC7-A5FE-5836-A56F6A4F8981}"/>
          </ac:picMkLst>
        </pc:picChg>
        <pc:picChg chg="del mod">
          <ac:chgData name="Tue Damsø" userId="c079adb4-658f-4952-b5f7-f21ac6576fc7" providerId="ADAL" clId="{23C3E0D6-2056-4B91-9E14-0C5E1A114C61}" dt="2024-09-16T20:09:30.442" v="3902" actId="478"/>
          <ac:picMkLst>
            <pc:docMk/>
            <pc:sldMk cId="1509593804" sldId="1865"/>
            <ac:picMk id="5" creationId="{77E96D42-DFA8-D954-72F4-3DECCF060B32}"/>
          </ac:picMkLst>
        </pc:picChg>
        <pc:picChg chg="del mod">
          <ac:chgData name="Tue Damsø" userId="c079adb4-658f-4952-b5f7-f21ac6576fc7" providerId="ADAL" clId="{23C3E0D6-2056-4B91-9E14-0C5E1A114C61}" dt="2024-09-16T20:11:12.349" v="3910" actId="478"/>
          <ac:picMkLst>
            <pc:docMk/>
            <pc:sldMk cId="1509593804" sldId="1865"/>
            <ac:picMk id="7" creationId="{0A0E8B65-7089-B076-0ABE-65748A08C686}"/>
          </ac:picMkLst>
        </pc:picChg>
        <pc:picChg chg="del mod">
          <ac:chgData name="Tue Damsø" userId="c079adb4-658f-4952-b5f7-f21ac6576fc7" providerId="ADAL" clId="{23C3E0D6-2056-4B91-9E14-0C5E1A114C61}" dt="2024-09-16T19:52:57.241" v="3842" actId="478"/>
          <ac:picMkLst>
            <pc:docMk/>
            <pc:sldMk cId="1509593804" sldId="1865"/>
            <ac:picMk id="8" creationId="{73027D49-0225-6F6B-9E42-C5E0704C6E47}"/>
          </ac:picMkLst>
        </pc:picChg>
        <pc:picChg chg="add mod">
          <ac:chgData name="Tue Damsø" userId="c079adb4-658f-4952-b5f7-f21ac6576fc7" providerId="ADAL" clId="{23C3E0D6-2056-4B91-9E14-0C5E1A114C61}" dt="2024-09-16T20:12:50.178" v="3934" actId="1035"/>
          <ac:picMkLst>
            <pc:docMk/>
            <pc:sldMk cId="1509593804" sldId="1865"/>
            <ac:picMk id="11" creationId="{D68377F5-96F7-BA98-8362-C86569E44399}"/>
          </ac:picMkLst>
        </pc:picChg>
        <pc:picChg chg="add mod">
          <ac:chgData name="Tue Damsø" userId="c079adb4-658f-4952-b5f7-f21ac6576fc7" providerId="ADAL" clId="{23C3E0D6-2056-4B91-9E14-0C5E1A114C61}" dt="2024-09-16T20:12:50.178" v="3934" actId="1035"/>
          <ac:picMkLst>
            <pc:docMk/>
            <pc:sldMk cId="1509593804" sldId="1865"/>
            <ac:picMk id="13" creationId="{7214823A-4A5C-52B4-FF08-78758D94FFD0}"/>
          </ac:picMkLst>
        </pc:picChg>
      </pc:sldChg>
      <pc:sldChg chg="add">
        <pc:chgData name="Tue Damsø" userId="c079adb4-658f-4952-b5f7-f21ac6576fc7" providerId="ADAL" clId="{23C3E0D6-2056-4B91-9E14-0C5E1A114C61}" dt="2024-09-16T19:39:19.469" v="3821"/>
        <pc:sldMkLst>
          <pc:docMk/>
          <pc:sldMk cId="737448013" sldId="1866"/>
        </pc:sldMkLst>
      </pc:sldChg>
      <pc:sldChg chg="addSp delSp modSp new del mod">
        <pc:chgData name="Tue Damsø" userId="c079adb4-658f-4952-b5f7-f21ac6576fc7" providerId="ADAL" clId="{23C3E0D6-2056-4B91-9E14-0C5E1A114C61}" dt="2024-09-16T19:39:16.701" v="3820" actId="2696"/>
        <pc:sldMkLst>
          <pc:docMk/>
          <pc:sldMk cId="2435996510" sldId="1866"/>
        </pc:sldMkLst>
        <pc:spChg chg="mod">
          <ac:chgData name="Tue Damsø" userId="c079adb4-658f-4952-b5f7-f21ac6576fc7" providerId="ADAL" clId="{23C3E0D6-2056-4B91-9E14-0C5E1A114C61}" dt="2024-09-16T06:24:15.504" v="3007" actId="20577"/>
          <ac:spMkLst>
            <pc:docMk/>
            <pc:sldMk cId="2435996510" sldId="1866"/>
            <ac:spMk id="2" creationId="{CB7E660F-5B8D-784D-3F21-69FB2A361FDD}"/>
          </ac:spMkLst>
        </pc:spChg>
        <pc:spChg chg="mod">
          <ac:chgData name="Tue Damsø" userId="c079adb4-658f-4952-b5f7-f21ac6576fc7" providerId="ADAL" clId="{23C3E0D6-2056-4B91-9E14-0C5E1A114C61}" dt="2024-09-13T23:35:00.143" v="2709" actId="20577"/>
          <ac:spMkLst>
            <pc:docMk/>
            <pc:sldMk cId="2435996510" sldId="1866"/>
            <ac:spMk id="3" creationId="{8D9438BC-3513-F97A-334E-F254BE29B6CC}"/>
          </ac:spMkLst>
        </pc:spChg>
        <pc:picChg chg="add mod">
          <ac:chgData name="Tue Damsø" userId="c079adb4-658f-4952-b5f7-f21ac6576fc7" providerId="ADAL" clId="{23C3E0D6-2056-4B91-9E14-0C5E1A114C61}" dt="2024-09-13T23:35:36.961" v="2719"/>
          <ac:picMkLst>
            <pc:docMk/>
            <pc:sldMk cId="2435996510" sldId="1866"/>
            <ac:picMk id="5" creationId="{56D643EA-629E-6D82-52DF-A9A61B13D449}"/>
          </ac:picMkLst>
        </pc:picChg>
        <pc:picChg chg="add del mod">
          <ac:chgData name="Tue Damsø" userId="c079adb4-658f-4952-b5f7-f21ac6576fc7" providerId="ADAL" clId="{23C3E0D6-2056-4B91-9E14-0C5E1A114C61}" dt="2024-09-13T23:35:19.443" v="2710" actId="478"/>
          <ac:picMkLst>
            <pc:docMk/>
            <pc:sldMk cId="2435996510" sldId="1866"/>
            <ac:picMk id="1026" creationId="{893D17F4-197B-6FDF-910B-953F904F13DD}"/>
          </ac:picMkLst>
        </pc:picChg>
      </pc:sldChg>
      <pc:sldChg chg="addSp modSp new mod ord">
        <pc:chgData name="Tue Damsø" userId="c079adb4-658f-4952-b5f7-f21ac6576fc7" providerId="ADAL" clId="{23C3E0D6-2056-4B91-9E14-0C5E1A114C61}" dt="2024-09-16T19:37:57.747" v="3803"/>
        <pc:sldMkLst>
          <pc:docMk/>
          <pc:sldMk cId="358868827" sldId="1867"/>
        </pc:sldMkLst>
        <pc:spChg chg="mod">
          <ac:chgData name="Tue Damsø" userId="c079adb4-658f-4952-b5f7-f21ac6576fc7" providerId="ADAL" clId="{23C3E0D6-2056-4B91-9E14-0C5E1A114C61}" dt="2024-09-16T06:24:06.867" v="3006" actId="1076"/>
          <ac:spMkLst>
            <pc:docMk/>
            <pc:sldMk cId="358868827" sldId="1867"/>
            <ac:spMk id="2" creationId="{EE3D7EEB-86E2-EDC7-89D4-BC1A812F4A1A}"/>
          </ac:spMkLst>
        </pc:spChg>
        <pc:spChg chg="mod">
          <ac:chgData name="Tue Damsø" userId="c079adb4-658f-4952-b5f7-f21ac6576fc7" providerId="ADAL" clId="{23C3E0D6-2056-4B91-9E14-0C5E1A114C61}" dt="2024-09-13T23:14:44.949" v="1367" actId="20577"/>
          <ac:spMkLst>
            <pc:docMk/>
            <pc:sldMk cId="358868827" sldId="1867"/>
            <ac:spMk id="3" creationId="{B1412287-9223-5A92-3D94-33BFC635B1AD}"/>
          </ac:spMkLst>
        </pc:spChg>
        <pc:spChg chg="add mod">
          <ac:chgData name="Tue Damsø" userId="c079adb4-658f-4952-b5f7-f21ac6576fc7" providerId="ADAL" clId="{23C3E0D6-2056-4B91-9E14-0C5E1A114C61}" dt="2024-09-16T06:23:57.156" v="3003" actId="1035"/>
          <ac:spMkLst>
            <pc:docMk/>
            <pc:sldMk cId="358868827" sldId="1867"/>
            <ac:spMk id="5" creationId="{410FF5C2-79A2-C555-BD78-091D5206B985}"/>
          </ac:spMkLst>
        </pc:spChg>
        <pc:spChg chg="add mod">
          <ac:chgData name="Tue Damsø" userId="c079adb4-658f-4952-b5f7-f21ac6576fc7" providerId="ADAL" clId="{23C3E0D6-2056-4B91-9E14-0C5E1A114C61}" dt="2024-09-16T06:23:57.156" v="3003" actId="1035"/>
          <ac:spMkLst>
            <pc:docMk/>
            <pc:sldMk cId="358868827" sldId="1867"/>
            <ac:spMk id="8" creationId="{0546891C-FD0A-66B8-0793-06C49ACC8BB5}"/>
          </ac:spMkLst>
        </pc:spChg>
        <pc:spChg chg="add mod">
          <ac:chgData name="Tue Damsø" userId="c079adb4-658f-4952-b5f7-f21ac6576fc7" providerId="ADAL" clId="{23C3E0D6-2056-4B91-9E14-0C5E1A114C61}" dt="2024-09-16T06:23:57.156" v="3003" actId="1035"/>
          <ac:spMkLst>
            <pc:docMk/>
            <pc:sldMk cId="358868827" sldId="1867"/>
            <ac:spMk id="9" creationId="{0FB50726-C882-E4AF-515B-5A783E1E5C17}"/>
          </ac:spMkLst>
        </pc:spChg>
        <pc:picChg chg="add mod">
          <ac:chgData name="Tue Damsø" userId="c079adb4-658f-4952-b5f7-f21ac6576fc7" providerId="ADAL" clId="{23C3E0D6-2056-4B91-9E14-0C5E1A114C61}" dt="2024-09-13T23:35:26.117" v="2711"/>
          <ac:picMkLst>
            <pc:docMk/>
            <pc:sldMk cId="358868827" sldId="1867"/>
            <ac:picMk id="6" creationId="{91B5914C-DDC1-BA03-27CB-BD76551864F8}"/>
          </ac:picMkLst>
        </pc:picChg>
      </pc:sldChg>
      <pc:sldChg chg="addSp delSp modSp new mod modAnim">
        <pc:chgData name="Tue Damsø" userId="c079adb4-658f-4952-b5f7-f21ac6576fc7" providerId="ADAL" clId="{23C3E0D6-2056-4B91-9E14-0C5E1A114C61}" dt="2024-09-16T06:23:27.245" v="2992" actId="790"/>
        <pc:sldMkLst>
          <pc:docMk/>
          <pc:sldMk cId="3144780164" sldId="1868"/>
        </pc:sldMkLst>
        <pc:spChg chg="del">
          <ac:chgData name="Tue Damsø" userId="c079adb4-658f-4952-b5f7-f21ac6576fc7" providerId="ADAL" clId="{23C3E0D6-2056-4B91-9E14-0C5E1A114C61}" dt="2024-09-13T23:08:48.916" v="1242" actId="478"/>
          <ac:spMkLst>
            <pc:docMk/>
            <pc:sldMk cId="3144780164" sldId="1868"/>
            <ac:spMk id="2" creationId="{B5BD3144-C49D-64A4-0F38-CD8D89B953B3}"/>
          </ac:spMkLst>
        </pc:spChg>
        <pc:spChg chg="del mod">
          <ac:chgData name="Tue Damsø" userId="c079adb4-658f-4952-b5f7-f21ac6576fc7" providerId="ADAL" clId="{23C3E0D6-2056-4B91-9E14-0C5E1A114C61}" dt="2024-09-13T23:10:45.869" v="1286" actId="478"/>
          <ac:spMkLst>
            <pc:docMk/>
            <pc:sldMk cId="3144780164" sldId="1868"/>
            <ac:spMk id="3" creationId="{EE8E42ED-9C98-9EB8-3CB4-4EF4BDC1B7F0}"/>
          </ac:spMkLst>
        </pc:spChg>
        <pc:spChg chg="mod">
          <ac:chgData name="Tue Damsø" userId="c079adb4-658f-4952-b5f7-f21ac6576fc7" providerId="ADAL" clId="{23C3E0D6-2056-4B91-9E14-0C5E1A114C61}" dt="2024-09-13T23:13:39.386" v="1312" actId="1038"/>
          <ac:spMkLst>
            <pc:docMk/>
            <pc:sldMk cId="3144780164" sldId="1868"/>
            <ac:spMk id="4" creationId="{24D9BE91-A10B-CA27-0F64-044628102A71}"/>
          </ac:spMkLst>
        </pc:spChg>
        <pc:spChg chg="add mod">
          <ac:chgData name="Tue Damsø" userId="c079adb4-658f-4952-b5f7-f21ac6576fc7" providerId="ADAL" clId="{23C3E0D6-2056-4B91-9E14-0C5E1A114C61}" dt="2024-09-16T06:23:27.245" v="2992" actId="790"/>
          <ac:spMkLst>
            <pc:docMk/>
            <pc:sldMk cId="3144780164" sldId="1868"/>
            <ac:spMk id="7" creationId="{FF7498DA-4290-8C17-18F7-CCD6E4623768}"/>
          </ac:spMkLst>
        </pc:spChg>
        <pc:spChg chg="add mod topLvl">
          <ac:chgData name="Tue Damsø" userId="c079adb4-658f-4952-b5f7-f21ac6576fc7" providerId="ADAL" clId="{23C3E0D6-2056-4B91-9E14-0C5E1A114C61}" dt="2024-09-13T23:12:59.093" v="1305" actId="164"/>
          <ac:spMkLst>
            <pc:docMk/>
            <pc:sldMk cId="3144780164" sldId="1868"/>
            <ac:spMk id="10" creationId="{42254E12-FA00-9274-6D15-4A5A27E29C84}"/>
          </ac:spMkLst>
        </pc:spChg>
        <pc:grpChg chg="add del mod">
          <ac:chgData name="Tue Damsø" userId="c079adb4-658f-4952-b5f7-f21ac6576fc7" providerId="ADAL" clId="{23C3E0D6-2056-4B91-9E14-0C5E1A114C61}" dt="2024-09-13T23:12:55.762" v="1304" actId="165"/>
          <ac:grpSpMkLst>
            <pc:docMk/>
            <pc:sldMk cId="3144780164" sldId="1868"/>
            <ac:grpSpMk id="11" creationId="{38C14838-6D26-4DA3-F06F-7C550370B9A5}"/>
          </ac:grpSpMkLst>
        </pc:grpChg>
        <pc:grpChg chg="add mod">
          <ac:chgData name="Tue Damsø" userId="c079adb4-658f-4952-b5f7-f21ac6576fc7" providerId="ADAL" clId="{23C3E0D6-2056-4B91-9E14-0C5E1A114C61}" dt="2024-09-13T23:13:51.560" v="1321" actId="1038"/>
          <ac:grpSpMkLst>
            <pc:docMk/>
            <pc:sldMk cId="3144780164" sldId="1868"/>
            <ac:grpSpMk id="12" creationId="{833E5697-471D-5B56-C1C8-13A928453E75}"/>
          </ac:grpSpMkLst>
        </pc:grpChg>
        <pc:picChg chg="add mod">
          <ac:chgData name="Tue Damsø" userId="c079adb4-658f-4952-b5f7-f21ac6576fc7" providerId="ADAL" clId="{23C3E0D6-2056-4B91-9E14-0C5E1A114C61}" dt="2024-09-13T23:13:51.560" v="1321" actId="1038"/>
          <ac:picMkLst>
            <pc:docMk/>
            <pc:sldMk cId="3144780164" sldId="1868"/>
            <ac:picMk id="6" creationId="{004E89B4-4D2E-D7CA-C32E-8005231310EE}"/>
          </ac:picMkLst>
        </pc:picChg>
        <pc:picChg chg="add mod ord topLvl">
          <ac:chgData name="Tue Damsø" userId="c079adb4-658f-4952-b5f7-f21ac6576fc7" providerId="ADAL" clId="{23C3E0D6-2056-4B91-9E14-0C5E1A114C61}" dt="2024-09-13T23:12:59.093" v="1305" actId="164"/>
          <ac:picMkLst>
            <pc:docMk/>
            <pc:sldMk cId="3144780164" sldId="1868"/>
            <ac:picMk id="9" creationId="{2423F16D-8628-EA42-5669-CF0CA9B29ABF}"/>
          </ac:picMkLst>
        </pc:picChg>
      </pc:sldChg>
      <pc:sldChg chg="new">
        <pc:chgData name="Tue Damsø" userId="c079adb4-658f-4952-b5f7-f21ac6576fc7" providerId="ADAL" clId="{23C3E0D6-2056-4B91-9E14-0C5E1A114C61}" dt="2024-09-13T23:16:20.678" v="1372" actId="680"/>
        <pc:sldMkLst>
          <pc:docMk/>
          <pc:sldMk cId="4047251948" sldId="1869"/>
        </pc:sldMkLst>
      </pc:sldChg>
      <pc:sldChg chg="delSp modSp new mod">
        <pc:chgData name="Tue Damsø" userId="c079adb4-658f-4952-b5f7-f21ac6576fc7" providerId="ADAL" clId="{23C3E0D6-2056-4B91-9E14-0C5E1A114C61}" dt="2024-09-13T23:36:24.805" v="2775" actId="478"/>
        <pc:sldMkLst>
          <pc:docMk/>
          <pc:sldMk cId="77193075" sldId="1870"/>
        </pc:sldMkLst>
        <pc:spChg chg="mod">
          <ac:chgData name="Tue Damsø" userId="c079adb4-658f-4952-b5f7-f21ac6576fc7" providerId="ADAL" clId="{23C3E0D6-2056-4B91-9E14-0C5E1A114C61}" dt="2024-09-13T23:36:21.507" v="2774" actId="20577"/>
          <ac:spMkLst>
            <pc:docMk/>
            <pc:sldMk cId="77193075" sldId="1870"/>
            <ac:spMk id="2" creationId="{E69D90FD-A98B-AC82-68CA-3EE5E30EB854}"/>
          </ac:spMkLst>
        </pc:spChg>
        <pc:spChg chg="del">
          <ac:chgData name="Tue Damsø" userId="c079adb4-658f-4952-b5f7-f21ac6576fc7" providerId="ADAL" clId="{23C3E0D6-2056-4B91-9E14-0C5E1A114C61}" dt="2024-09-13T23:36:24.805" v="2775" actId="478"/>
          <ac:spMkLst>
            <pc:docMk/>
            <pc:sldMk cId="77193075" sldId="1870"/>
            <ac:spMk id="3" creationId="{280F8C60-3B8C-F87F-8814-E2700654BF50}"/>
          </ac:spMkLst>
        </pc:spChg>
      </pc:sldChg>
      <pc:sldChg chg="addSp delSp modSp new mod ord modClrScheme chgLayout">
        <pc:chgData name="Tue Damsø" userId="c079adb4-658f-4952-b5f7-f21ac6576fc7" providerId="ADAL" clId="{23C3E0D6-2056-4B91-9E14-0C5E1A114C61}" dt="2024-09-16T06:28:26.168" v="3011"/>
        <pc:sldMkLst>
          <pc:docMk/>
          <pc:sldMk cId="2152762319" sldId="1871"/>
        </pc:sldMkLst>
        <pc:spChg chg="del mod ord">
          <ac:chgData name="Tue Damsø" userId="c079adb4-658f-4952-b5f7-f21ac6576fc7" providerId="ADAL" clId="{23C3E0D6-2056-4B91-9E14-0C5E1A114C61}" dt="2024-09-13T23:36:55.963" v="2779" actId="700"/>
          <ac:spMkLst>
            <pc:docMk/>
            <pc:sldMk cId="2152762319" sldId="1871"/>
            <ac:spMk id="2" creationId="{5B28CA6D-49E1-438A-5215-12CECA563182}"/>
          </ac:spMkLst>
        </pc:spChg>
        <pc:spChg chg="del mod ord">
          <ac:chgData name="Tue Damsø" userId="c079adb4-658f-4952-b5f7-f21ac6576fc7" providerId="ADAL" clId="{23C3E0D6-2056-4B91-9E14-0C5E1A114C61}" dt="2024-09-13T23:36:55.963" v="2779" actId="700"/>
          <ac:spMkLst>
            <pc:docMk/>
            <pc:sldMk cId="2152762319" sldId="1871"/>
            <ac:spMk id="3" creationId="{0479DAEB-36C1-D0B7-8649-A3FECD0866C8}"/>
          </ac:spMkLst>
        </pc:spChg>
        <pc:spChg chg="del">
          <ac:chgData name="Tue Damsø" userId="c079adb4-658f-4952-b5f7-f21ac6576fc7" providerId="ADAL" clId="{23C3E0D6-2056-4B91-9E14-0C5E1A114C61}" dt="2024-09-13T23:36:55.963" v="2779" actId="700"/>
          <ac:spMkLst>
            <pc:docMk/>
            <pc:sldMk cId="2152762319" sldId="1871"/>
            <ac:spMk id="4" creationId="{4B1790E9-2DA0-D880-19E4-7D22B890CD9B}"/>
          </ac:spMkLst>
        </pc:spChg>
        <pc:spChg chg="del">
          <ac:chgData name="Tue Damsø" userId="c079adb4-658f-4952-b5f7-f21ac6576fc7" providerId="ADAL" clId="{23C3E0D6-2056-4B91-9E14-0C5E1A114C61}" dt="2024-09-13T23:36:55.963" v="2779" actId="700"/>
          <ac:spMkLst>
            <pc:docMk/>
            <pc:sldMk cId="2152762319" sldId="1871"/>
            <ac:spMk id="5" creationId="{2D3331D4-316F-A732-9360-DE234138690F}"/>
          </ac:spMkLst>
        </pc:spChg>
        <pc:spChg chg="del">
          <ac:chgData name="Tue Damsø" userId="c079adb4-658f-4952-b5f7-f21ac6576fc7" providerId="ADAL" clId="{23C3E0D6-2056-4B91-9E14-0C5E1A114C61}" dt="2024-09-13T23:36:55.963" v="2779" actId="700"/>
          <ac:spMkLst>
            <pc:docMk/>
            <pc:sldMk cId="2152762319" sldId="1871"/>
            <ac:spMk id="6" creationId="{3C7755AF-E755-15E2-5D07-F3F462A99207}"/>
          </ac:spMkLst>
        </pc:spChg>
        <pc:spChg chg="del">
          <ac:chgData name="Tue Damsø" userId="c079adb4-658f-4952-b5f7-f21ac6576fc7" providerId="ADAL" clId="{23C3E0D6-2056-4B91-9E14-0C5E1A114C61}" dt="2024-09-13T23:36:55.963" v="2779" actId="700"/>
          <ac:spMkLst>
            <pc:docMk/>
            <pc:sldMk cId="2152762319" sldId="1871"/>
            <ac:spMk id="7" creationId="{3DA91536-3410-0004-72E6-053F73EFAB19}"/>
          </ac:spMkLst>
        </pc:spChg>
        <pc:spChg chg="add mod ord">
          <ac:chgData name="Tue Damsø" userId="c079adb4-658f-4952-b5f7-f21ac6576fc7" providerId="ADAL" clId="{23C3E0D6-2056-4B91-9E14-0C5E1A114C61}" dt="2024-09-13T23:38:05.994" v="2804" actId="20577"/>
          <ac:spMkLst>
            <pc:docMk/>
            <pc:sldMk cId="2152762319" sldId="1871"/>
            <ac:spMk id="8" creationId="{10F63C8F-181A-BD39-152C-3CFAD121572E}"/>
          </ac:spMkLst>
        </pc:spChg>
        <pc:spChg chg="add mod ord">
          <ac:chgData name="Tue Damsø" userId="c079adb4-658f-4952-b5f7-f21ac6576fc7" providerId="ADAL" clId="{23C3E0D6-2056-4B91-9E14-0C5E1A114C61}" dt="2024-09-13T23:41:14.091" v="2981" actId="20577"/>
          <ac:spMkLst>
            <pc:docMk/>
            <pc:sldMk cId="2152762319" sldId="1871"/>
            <ac:spMk id="9" creationId="{D0DF0414-C7C7-0345-A293-EC7D05BC6816}"/>
          </ac:spMkLst>
        </pc:spChg>
        <pc:picChg chg="add mod">
          <ac:chgData name="Tue Damsø" userId="c079adb4-658f-4952-b5f7-f21ac6576fc7" providerId="ADAL" clId="{23C3E0D6-2056-4B91-9E14-0C5E1A114C61}" dt="2024-09-13T23:37:11.989" v="2780"/>
          <ac:picMkLst>
            <pc:docMk/>
            <pc:sldMk cId="2152762319" sldId="1871"/>
            <ac:picMk id="10" creationId="{920F3725-9EC4-8D86-3A6F-59A3DFC3CBC2}"/>
          </ac:picMkLst>
        </pc:picChg>
        <pc:picChg chg="add mod">
          <ac:chgData name="Tue Damsø" userId="c079adb4-658f-4952-b5f7-f21ac6576fc7" providerId="ADAL" clId="{23C3E0D6-2056-4B91-9E14-0C5E1A114C61}" dt="2024-09-13T23:41:09.552" v="2979" actId="1076"/>
          <ac:picMkLst>
            <pc:docMk/>
            <pc:sldMk cId="2152762319" sldId="1871"/>
            <ac:picMk id="12" creationId="{C83123D3-1762-2140-33D7-8EE0A252CDCD}"/>
          </ac:picMkLst>
        </pc:picChg>
      </pc:sldChg>
      <pc:sldChg chg="new del">
        <pc:chgData name="Tue Damsø" userId="c079adb4-658f-4952-b5f7-f21ac6576fc7" providerId="ADAL" clId="{23C3E0D6-2056-4B91-9E14-0C5E1A114C61}" dt="2024-09-13T23:36:44.675" v="2777" actId="47"/>
        <pc:sldMkLst>
          <pc:docMk/>
          <pc:sldMk cId="2659360883" sldId="1871"/>
        </pc:sldMkLst>
      </pc:sldChg>
      <pc:sldChg chg="addSp modSp new mod ord">
        <pc:chgData name="Tue Damsø" userId="c079adb4-658f-4952-b5f7-f21ac6576fc7" providerId="ADAL" clId="{23C3E0D6-2056-4B91-9E14-0C5E1A114C61}" dt="2024-09-16T06:39:14.781" v="3707" actId="20577"/>
        <pc:sldMkLst>
          <pc:docMk/>
          <pc:sldMk cId="1990141011" sldId="1872"/>
        </pc:sldMkLst>
        <pc:spChg chg="mod">
          <ac:chgData name="Tue Damsø" userId="c079adb4-658f-4952-b5f7-f21ac6576fc7" providerId="ADAL" clId="{23C3E0D6-2056-4B91-9E14-0C5E1A114C61}" dt="2024-09-16T06:39:14.781" v="3707" actId="20577"/>
          <ac:spMkLst>
            <pc:docMk/>
            <pc:sldMk cId="1990141011" sldId="1872"/>
            <ac:spMk id="2" creationId="{FDA96A4A-78BE-7A8A-68D8-D8F4A14475EB}"/>
          </ac:spMkLst>
        </pc:spChg>
        <pc:spChg chg="mod">
          <ac:chgData name="Tue Damsø" userId="c079adb4-658f-4952-b5f7-f21ac6576fc7" providerId="ADAL" clId="{23C3E0D6-2056-4B91-9E14-0C5E1A114C61}" dt="2024-09-16T06:34:52.048" v="3130" actId="20577"/>
          <ac:spMkLst>
            <pc:docMk/>
            <pc:sldMk cId="1990141011" sldId="1872"/>
            <ac:spMk id="3" creationId="{C466D0B6-4312-1B3E-540C-C95BAA4C3B1F}"/>
          </ac:spMkLst>
        </pc:spChg>
        <pc:spChg chg="add mod">
          <ac:chgData name="Tue Damsø" userId="c079adb4-658f-4952-b5f7-f21ac6576fc7" providerId="ADAL" clId="{23C3E0D6-2056-4B91-9E14-0C5E1A114C61}" dt="2024-09-16T06:35:50.500" v="3153" actId="1076"/>
          <ac:spMkLst>
            <pc:docMk/>
            <pc:sldMk cId="1990141011" sldId="1872"/>
            <ac:spMk id="6" creationId="{14C5D99F-AC28-C840-DEA3-FDA075925BCA}"/>
          </ac:spMkLst>
        </pc:spChg>
        <pc:picChg chg="add mod">
          <ac:chgData name="Tue Damsø" userId="c079adb4-658f-4952-b5f7-f21ac6576fc7" providerId="ADAL" clId="{23C3E0D6-2056-4B91-9E14-0C5E1A114C61}" dt="2024-09-16T06:35:50.500" v="3153" actId="1076"/>
          <ac:picMkLst>
            <pc:docMk/>
            <pc:sldMk cId="1990141011" sldId="1872"/>
            <ac:picMk id="5" creationId="{02BA7DBC-132B-8BF4-CFBF-AD4685782F17}"/>
          </ac:picMkLst>
        </pc:picChg>
        <pc:picChg chg="add mod">
          <ac:chgData name="Tue Damsø" userId="c079adb4-658f-4952-b5f7-f21ac6576fc7" providerId="ADAL" clId="{23C3E0D6-2056-4B91-9E14-0C5E1A114C61}" dt="2024-09-16T06:32:53.594" v="3021"/>
          <ac:picMkLst>
            <pc:docMk/>
            <pc:sldMk cId="1990141011" sldId="1872"/>
            <ac:picMk id="7" creationId="{784A2501-04D0-3579-4E35-2D7A330F24F9}"/>
          </ac:picMkLst>
        </pc:picChg>
      </pc:sldChg>
      <pc:sldChg chg="new del">
        <pc:chgData name="Tue Damsø" userId="c079adb4-658f-4952-b5f7-f21ac6576fc7" providerId="ADAL" clId="{23C3E0D6-2056-4B91-9E14-0C5E1A114C61}" dt="2024-09-16T06:32:13.231" v="3013" actId="680"/>
        <pc:sldMkLst>
          <pc:docMk/>
          <pc:sldMk cId="3162262513" sldId="1872"/>
        </pc:sldMkLst>
      </pc:sldChg>
      <pc:sldChg chg="addSp delSp modSp add mod modAnim">
        <pc:chgData name="Tue Damsø" userId="c079adb4-658f-4952-b5f7-f21ac6576fc7" providerId="ADAL" clId="{23C3E0D6-2056-4B91-9E14-0C5E1A114C61}" dt="2024-09-16T19:39:39.505" v="3838" actId="1037"/>
        <pc:sldMkLst>
          <pc:docMk/>
          <pc:sldMk cId="1933768248" sldId="1873"/>
        </pc:sldMkLst>
        <pc:spChg chg="del">
          <ac:chgData name="Tue Damsø" userId="c079adb4-658f-4952-b5f7-f21ac6576fc7" providerId="ADAL" clId="{23C3E0D6-2056-4B91-9E14-0C5E1A114C61}" dt="2024-09-16T19:33:59.676" v="3753" actId="478"/>
          <ac:spMkLst>
            <pc:docMk/>
            <pc:sldMk cId="1933768248" sldId="1873"/>
            <ac:spMk id="2" creationId="{EE3D7EEB-86E2-EDC7-89D4-BC1A812F4A1A}"/>
          </ac:spMkLst>
        </pc:spChg>
        <pc:spChg chg="mod">
          <ac:chgData name="Tue Damsø" userId="c079adb4-658f-4952-b5f7-f21ac6576fc7" providerId="ADAL" clId="{23C3E0D6-2056-4B91-9E14-0C5E1A114C61}" dt="2024-09-16T19:37:42.757" v="3800" actId="1076"/>
          <ac:spMkLst>
            <pc:docMk/>
            <pc:sldMk cId="1933768248" sldId="1873"/>
            <ac:spMk id="3" creationId="{B1412287-9223-5A92-3D94-33BFC635B1AD}"/>
          </ac:spMkLst>
        </pc:spChg>
        <pc:spChg chg="del mod">
          <ac:chgData name="Tue Damsø" userId="c079adb4-658f-4952-b5f7-f21ac6576fc7" providerId="ADAL" clId="{23C3E0D6-2056-4B91-9E14-0C5E1A114C61}" dt="2024-09-16T19:37:20.243" v="3796" actId="478"/>
          <ac:spMkLst>
            <pc:docMk/>
            <pc:sldMk cId="1933768248" sldId="1873"/>
            <ac:spMk id="5" creationId="{410FF5C2-79A2-C555-BD78-091D5206B985}"/>
          </ac:spMkLst>
        </pc:spChg>
        <pc:spChg chg="add del mod">
          <ac:chgData name="Tue Damsø" userId="c079adb4-658f-4952-b5f7-f21ac6576fc7" providerId="ADAL" clId="{23C3E0D6-2056-4B91-9E14-0C5E1A114C61}" dt="2024-09-16T19:34:01.521" v="3754" actId="478"/>
          <ac:spMkLst>
            <pc:docMk/>
            <pc:sldMk cId="1933768248" sldId="1873"/>
            <ac:spMk id="7" creationId="{1D1B6A84-70E5-F9D5-0B6A-F2232C1664A6}"/>
          </ac:spMkLst>
        </pc:spChg>
        <pc:spChg chg="del mod">
          <ac:chgData name="Tue Damsø" userId="c079adb4-658f-4952-b5f7-f21ac6576fc7" providerId="ADAL" clId="{23C3E0D6-2056-4B91-9E14-0C5E1A114C61}" dt="2024-09-16T19:37:18.449" v="3795" actId="478"/>
          <ac:spMkLst>
            <pc:docMk/>
            <pc:sldMk cId="1933768248" sldId="1873"/>
            <ac:spMk id="8" creationId="{0546891C-FD0A-66B8-0793-06C49ACC8BB5}"/>
          </ac:spMkLst>
        </pc:spChg>
        <pc:spChg chg="del mod ord">
          <ac:chgData name="Tue Damsø" userId="c079adb4-658f-4952-b5f7-f21ac6576fc7" providerId="ADAL" clId="{23C3E0D6-2056-4B91-9E14-0C5E1A114C61}" dt="2024-09-16T19:37:18.449" v="3795" actId="478"/>
          <ac:spMkLst>
            <pc:docMk/>
            <pc:sldMk cId="1933768248" sldId="1873"/>
            <ac:spMk id="9" creationId="{0FB50726-C882-E4AF-515B-5A783E1E5C17}"/>
          </ac:spMkLst>
        </pc:spChg>
        <pc:spChg chg="add mod">
          <ac:chgData name="Tue Damsø" userId="c079adb4-658f-4952-b5f7-f21ac6576fc7" providerId="ADAL" clId="{23C3E0D6-2056-4B91-9E14-0C5E1A114C61}" dt="2024-09-16T19:39:39.505" v="3838" actId="1037"/>
          <ac:spMkLst>
            <pc:docMk/>
            <pc:sldMk cId="1933768248" sldId="1873"/>
            <ac:spMk id="11" creationId="{46E97F3F-4B37-3087-48E7-F8A76EC7E7DC}"/>
          </ac:spMkLst>
        </pc:spChg>
        <pc:spChg chg="add mod">
          <ac:chgData name="Tue Damsø" userId="c079adb4-658f-4952-b5f7-f21ac6576fc7" providerId="ADAL" clId="{23C3E0D6-2056-4B91-9E14-0C5E1A114C61}" dt="2024-09-16T19:39:39.505" v="3838" actId="1037"/>
          <ac:spMkLst>
            <pc:docMk/>
            <pc:sldMk cId="1933768248" sldId="1873"/>
            <ac:spMk id="12" creationId="{B4CB61BA-A3B3-C3AC-854F-A6F0B903AC3E}"/>
          </ac:spMkLst>
        </pc:spChg>
        <pc:spChg chg="add mod">
          <ac:chgData name="Tue Damsø" userId="c079adb4-658f-4952-b5f7-f21ac6576fc7" providerId="ADAL" clId="{23C3E0D6-2056-4B91-9E14-0C5E1A114C61}" dt="2024-09-16T19:39:39.505" v="3838" actId="1037"/>
          <ac:spMkLst>
            <pc:docMk/>
            <pc:sldMk cId="1933768248" sldId="1873"/>
            <ac:spMk id="13" creationId="{86169B15-98BA-9FE2-2855-43732FBC3020}"/>
          </ac:spMkLst>
        </pc:spChg>
        <pc:graphicFrameChg chg="add mod modGraphic">
          <ac:chgData name="Tue Damsø" userId="c079adb4-658f-4952-b5f7-f21ac6576fc7" providerId="ADAL" clId="{23C3E0D6-2056-4B91-9E14-0C5E1A114C61}" dt="2024-09-16T19:39:30.838" v="3822" actId="1076"/>
          <ac:graphicFrameMkLst>
            <pc:docMk/>
            <pc:sldMk cId="1933768248" sldId="1873"/>
            <ac:graphicFrameMk id="10" creationId="{852089F9-7B51-4679-BBA1-3A9FE895DD5B}"/>
          </ac:graphicFrameMkLst>
        </pc:graphicFrameChg>
      </pc:sldChg>
      <pc:sldChg chg="delSp modSp new mod">
        <pc:chgData name="Tue Damsø" userId="c079adb4-658f-4952-b5f7-f21ac6576fc7" providerId="ADAL" clId="{23C3E0D6-2056-4B91-9E14-0C5E1A114C61}" dt="2024-09-16T20:14:01.055" v="3973" actId="478"/>
        <pc:sldMkLst>
          <pc:docMk/>
          <pc:sldMk cId="897424581" sldId="1874"/>
        </pc:sldMkLst>
        <pc:spChg chg="mod">
          <ac:chgData name="Tue Damsø" userId="c079adb4-658f-4952-b5f7-f21ac6576fc7" providerId="ADAL" clId="{23C3E0D6-2056-4B91-9E14-0C5E1A114C61}" dt="2024-09-16T20:13:59.162" v="3972" actId="20577"/>
          <ac:spMkLst>
            <pc:docMk/>
            <pc:sldMk cId="897424581" sldId="1874"/>
            <ac:spMk id="2" creationId="{1CA8F8A9-E3FF-8C74-74AD-8E07B37FC307}"/>
          </ac:spMkLst>
        </pc:spChg>
        <pc:spChg chg="del">
          <ac:chgData name="Tue Damsø" userId="c079adb4-658f-4952-b5f7-f21ac6576fc7" providerId="ADAL" clId="{23C3E0D6-2056-4B91-9E14-0C5E1A114C61}" dt="2024-09-16T20:14:01.055" v="3973" actId="478"/>
          <ac:spMkLst>
            <pc:docMk/>
            <pc:sldMk cId="897424581" sldId="1874"/>
            <ac:spMk id="3" creationId="{82E102ED-D576-FB6A-1C05-88453ABEE602}"/>
          </ac:spMkLst>
        </pc:spChg>
      </pc:sldChg>
      <pc:sldChg chg="del">
        <pc:chgData name="Tue Damsø" userId="c079adb4-658f-4952-b5f7-f21ac6576fc7" providerId="ADAL" clId="{23C3E0D6-2056-4B91-9E14-0C5E1A114C61}" dt="2024-09-13T10:33:32.084" v="197" actId="47"/>
        <pc:sldMkLst>
          <pc:docMk/>
          <pc:sldMk cId="369786064" sldId="1936"/>
        </pc:sldMkLst>
      </pc:sldChg>
      <pc:sldChg chg="del">
        <pc:chgData name="Tue Damsø" userId="c079adb4-658f-4952-b5f7-f21ac6576fc7" providerId="ADAL" clId="{23C3E0D6-2056-4B91-9E14-0C5E1A114C61}" dt="2024-09-13T10:33:18.590" v="190" actId="47"/>
        <pc:sldMkLst>
          <pc:docMk/>
          <pc:sldMk cId="3568637296" sldId="1945"/>
        </pc:sldMkLst>
      </pc:sldChg>
      <pc:sldChg chg="del">
        <pc:chgData name="Tue Damsø" userId="c079adb4-658f-4952-b5f7-f21ac6576fc7" providerId="ADAL" clId="{23C3E0D6-2056-4B91-9E14-0C5E1A114C61}" dt="2024-09-13T10:33:57.944" v="218" actId="47"/>
        <pc:sldMkLst>
          <pc:docMk/>
          <pc:sldMk cId="3617863831" sldId="1950"/>
        </pc:sldMkLst>
      </pc:sldChg>
      <pc:sldChg chg="del">
        <pc:chgData name="Tue Damsø" userId="c079adb4-658f-4952-b5f7-f21ac6576fc7" providerId="ADAL" clId="{23C3E0D6-2056-4B91-9E14-0C5E1A114C61}" dt="2024-09-13T10:33:57.374" v="217" actId="47"/>
        <pc:sldMkLst>
          <pc:docMk/>
          <pc:sldMk cId="2572244898" sldId="1953"/>
        </pc:sldMkLst>
      </pc:sldChg>
      <pc:sldChg chg="del">
        <pc:chgData name="Tue Damsø" userId="c079adb4-658f-4952-b5f7-f21ac6576fc7" providerId="ADAL" clId="{23C3E0D6-2056-4B91-9E14-0C5E1A114C61}" dt="2024-09-13T10:33:56.896" v="216" actId="47"/>
        <pc:sldMkLst>
          <pc:docMk/>
          <pc:sldMk cId="817173481" sldId="1962"/>
        </pc:sldMkLst>
      </pc:sldChg>
      <pc:sldChg chg="del">
        <pc:chgData name="Tue Damsø" userId="c079adb4-658f-4952-b5f7-f21ac6576fc7" providerId="ADAL" clId="{23C3E0D6-2056-4B91-9E14-0C5E1A114C61}" dt="2024-09-13T10:33:30.608" v="194" actId="47"/>
        <pc:sldMkLst>
          <pc:docMk/>
          <pc:sldMk cId="1227961604" sldId="1975"/>
        </pc:sldMkLst>
      </pc:sldChg>
      <pc:sldChg chg="del">
        <pc:chgData name="Tue Damsø" userId="c079adb4-658f-4952-b5f7-f21ac6576fc7" providerId="ADAL" clId="{23C3E0D6-2056-4B91-9E14-0C5E1A114C61}" dt="2024-09-13T10:33:21.371" v="192" actId="47"/>
        <pc:sldMkLst>
          <pc:docMk/>
          <pc:sldMk cId="1286172136" sldId="1976"/>
        </pc:sldMkLst>
      </pc:sldChg>
      <pc:sldChg chg="del">
        <pc:chgData name="Tue Damsø" userId="c079adb4-658f-4952-b5f7-f21ac6576fc7" providerId="ADAL" clId="{23C3E0D6-2056-4B91-9E14-0C5E1A114C61}" dt="2024-09-13T10:33:33.279" v="199" actId="47"/>
        <pc:sldMkLst>
          <pc:docMk/>
          <pc:sldMk cId="3380206434" sldId="1977"/>
        </pc:sldMkLst>
      </pc:sldChg>
      <pc:sldChg chg="del">
        <pc:chgData name="Tue Damsø" userId="c079adb4-658f-4952-b5f7-f21ac6576fc7" providerId="ADAL" clId="{23C3E0D6-2056-4B91-9E14-0C5E1A114C61}" dt="2024-09-13T10:33:52.739" v="209" actId="47"/>
        <pc:sldMkLst>
          <pc:docMk/>
          <pc:sldMk cId="531557487" sldId="1980"/>
        </pc:sldMkLst>
      </pc:sldChg>
      <pc:sldChg chg="del">
        <pc:chgData name="Tue Damsø" userId="c079adb4-658f-4952-b5f7-f21ac6576fc7" providerId="ADAL" clId="{23C3E0D6-2056-4B91-9E14-0C5E1A114C61}" dt="2024-09-13T10:33:34.346" v="201" actId="47"/>
        <pc:sldMkLst>
          <pc:docMk/>
          <pc:sldMk cId="1635672143" sldId="1981"/>
        </pc:sldMkLst>
      </pc:sldChg>
      <pc:sldChg chg="del">
        <pc:chgData name="Tue Damsø" userId="c079adb4-658f-4952-b5f7-f21ac6576fc7" providerId="ADAL" clId="{23C3E0D6-2056-4B91-9E14-0C5E1A114C61}" dt="2024-09-13T10:33:59.267" v="220" actId="47"/>
        <pc:sldMkLst>
          <pc:docMk/>
          <pc:sldMk cId="2350298090" sldId="2017"/>
        </pc:sldMkLst>
      </pc:sldChg>
      <pc:sldChg chg="del">
        <pc:chgData name="Tue Damsø" userId="c079adb4-658f-4952-b5f7-f21ac6576fc7" providerId="ADAL" clId="{23C3E0D6-2056-4B91-9E14-0C5E1A114C61}" dt="2024-09-13T10:33:50.969" v="206" actId="47"/>
        <pc:sldMkLst>
          <pc:docMk/>
          <pc:sldMk cId="1579166735" sldId="5233"/>
        </pc:sldMkLst>
      </pc:sldChg>
      <pc:sldChg chg="del">
        <pc:chgData name="Tue Damsø" userId="c079adb4-658f-4952-b5f7-f21ac6576fc7" providerId="ADAL" clId="{23C3E0D6-2056-4B91-9E14-0C5E1A114C61}" dt="2024-09-13T10:33:54.589" v="213" actId="47"/>
        <pc:sldMkLst>
          <pc:docMk/>
          <pc:sldMk cId="2302579060" sldId="5238"/>
        </pc:sldMkLst>
      </pc:sldChg>
      <pc:sldChg chg="del">
        <pc:chgData name="Tue Damsø" userId="c079adb4-658f-4952-b5f7-f21ac6576fc7" providerId="ADAL" clId="{23C3E0D6-2056-4B91-9E14-0C5E1A114C61}" dt="2024-09-13T10:33:55.026" v="214" actId="47"/>
        <pc:sldMkLst>
          <pc:docMk/>
          <pc:sldMk cId="64173336" sldId="5239"/>
        </pc:sldMkLst>
      </pc:sldChg>
      <pc:sldChg chg="del">
        <pc:chgData name="Tue Damsø" userId="c079adb4-658f-4952-b5f7-f21ac6576fc7" providerId="ADAL" clId="{23C3E0D6-2056-4B91-9E14-0C5E1A114C61}" dt="2024-09-13T10:33:55.625" v="215" actId="47"/>
        <pc:sldMkLst>
          <pc:docMk/>
          <pc:sldMk cId="2508103846" sldId="5241"/>
        </pc:sldMkLst>
      </pc:sldChg>
      <pc:sldChg chg="del">
        <pc:chgData name="Tue Damsø" userId="c079adb4-658f-4952-b5f7-f21ac6576fc7" providerId="ADAL" clId="{23C3E0D6-2056-4B91-9E14-0C5E1A114C61}" dt="2024-09-13T10:33:54.126" v="212" actId="47"/>
        <pc:sldMkLst>
          <pc:docMk/>
          <pc:sldMk cId="439675531" sldId="5247"/>
        </pc:sldMkLst>
      </pc:sldChg>
      <pc:sldChg chg="del">
        <pc:chgData name="Tue Damsø" userId="c079adb4-658f-4952-b5f7-f21ac6576fc7" providerId="ADAL" clId="{23C3E0D6-2056-4B91-9E14-0C5E1A114C61}" dt="2024-09-13T10:33:53.187" v="210" actId="47"/>
        <pc:sldMkLst>
          <pc:docMk/>
          <pc:sldMk cId="2770431844" sldId="5248"/>
        </pc:sldMkLst>
      </pc:sldChg>
      <pc:sldChg chg="del">
        <pc:chgData name="Tue Damsø" userId="c079adb4-658f-4952-b5f7-f21ac6576fc7" providerId="ADAL" clId="{23C3E0D6-2056-4B91-9E14-0C5E1A114C61}" dt="2024-09-13T10:33:58.746" v="219" actId="47"/>
        <pc:sldMkLst>
          <pc:docMk/>
          <pc:sldMk cId="3055119566" sldId="5251"/>
        </pc:sldMkLst>
      </pc:sldChg>
      <pc:sldChg chg="del">
        <pc:chgData name="Tue Damsø" userId="c079adb4-658f-4952-b5f7-f21ac6576fc7" providerId="ADAL" clId="{23C3E0D6-2056-4B91-9E14-0C5E1A114C61}" dt="2024-09-13T10:33:48.693" v="204" actId="47"/>
        <pc:sldMkLst>
          <pc:docMk/>
          <pc:sldMk cId="3717558162" sldId="5252"/>
        </pc:sldMkLst>
      </pc:sldChg>
      <pc:sldChg chg="del">
        <pc:chgData name="Tue Damsø" userId="c079adb4-658f-4952-b5f7-f21ac6576fc7" providerId="ADAL" clId="{23C3E0D6-2056-4B91-9E14-0C5E1A114C61}" dt="2024-09-13T10:33:51.781" v="207" actId="47"/>
        <pc:sldMkLst>
          <pc:docMk/>
          <pc:sldMk cId="256943249" sldId="5254"/>
        </pc:sldMkLst>
      </pc:sldChg>
      <pc:sldChg chg="del">
        <pc:chgData name="Tue Damsø" userId="c079adb4-658f-4952-b5f7-f21ac6576fc7" providerId="ADAL" clId="{23C3E0D6-2056-4B91-9E14-0C5E1A114C61}" dt="2024-09-13T10:33:53.661" v="211" actId="47"/>
        <pc:sldMkLst>
          <pc:docMk/>
          <pc:sldMk cId="1353539934" sldId="5257"/>
        </pc:sldMkLst>
      </pc:sldChg>
      <pc:sldChg chg="del">
        <pc:chgData name="Tue Damsø" userId="c079adb4-658f-4952-b5f7-f21ac6576fc7" providerId="ADAL" clId="{23C3E0D6-2056-4B91-9E14-0C5E1A114C61}" dt="2024-09-13T10:33:52.279" v="208" actId="47"/>
        <pc:sldMkLst>
          <pc:docMk/>
          <pc:sldMk cId="3113572729" sldId="5258"/>
        </pc:sldMkLst>
      </pc:sldChg>
      <pc:sldChg chg="del">
        <pc:chgData name="Tue Damsø" userId="c079adb4-658f-4952-b5f7-f21ac6576fc7" providerId="ADAL" clId="{23C3E0D6-2056-4B91-9E14-0C5E1A114C61}" dt="2024-09-13T10:33:49.188" v="205" actId="47"/>
        <pc:sldMkLst>
          <pc:docMk/>
          <pc:sldMk cId="2580485080" sldId="5259"/>
        </pc:sldMkLst>
      </pc:sldChg>
      <pc:sldChg chg="del">
        <pc:chgData name="Tue Damsø" userId="c079adb4-658f-4952-b5f7-f21ac6576fc7" providerId="ADAL" clId="{23C3E0D6-2056-4B91-9E14-0C5E1A114C61}" dt="2024-09-13T10:33:31.028" v="195" actId="47"/>
        <pc:sldMkLst>
          <pc:docMk/>
          <pc:sldMk cId="606664871" sldId="5261"/>
        </pc:sldMkLst>
      </pc:sldChg>
      <pc:sldChg chg="del">
        <pc:chgData name="Tue Damsø" userId="c079adb4-658f-4952-b5f7-f21ac6576fc7" providerId="ADAL" clId="{23C3E0D6-2056-4B91-9E14-0C5E1A114C61}" dt="2024-09-13T10:33:31.602" v="196" actId="47"/>
        <pc:sldMkLst>
          <pc:docMk/>
          <pc:sldMk cId="858693451" sldId="5262"/>
        </pc:sldMkLst>
      </pc:sldChg>
      <pc:sldChg chg="del">
        <pc:chgData name="Tue Damsø" userId="c079adb4-658f-4952-b5f7-f21ac6576fc7" providerId="ADAL" clId="{23C3E0D6-2056-4B91-9E14-0C5E1A114C61}" dt="2024-09-13T10:33:32.611" v="198" actId="47"/>
        <pc:sldMkLst>
          <pc:docMk/>
          <pc:sldMk cId="2599150939" sldId="5263"/>
        </pc:sldMkLst>
      </pc:sldChg>
      <pc:sldChg chg="del">
        <pc:chgData name="Tue Damsø" userId="c079adb4-658f-4952-b5f7-f21ac6576fc7" providerId="ADAL" clId="{23C3E0D6-2056-4B91-9E14-0C5E1A114C61}" dt="2024-09-13T10:33:19.272" v="191" actId="47"/>
        <pc:sldMkLst>
          <pc:docMk/>
          <pc:sldMk cId="4197116069" sldId="5264"/>
        </pc:sldMkLst>
      </pc:sldChg>
      <pc:sldChg chg="del">
        <pc:chgData name="Tue Damsø" userId="c079adb4-658f-4952-b5f7-f21ac6576fc7" providerId="ADAL" clId="{23C3E0D6-2056-4B91-9E14-0C5E1A114C61}" dt="2024-09-13T10:33:47.494" v="202" actId="47"/>
        <pc:sldMkLst>
          <pc:docMk/>
          <pc:sldMk cId="3353199421" sldId="5265"/>
        </pc:sldMkLst>
      </pc:sldChg>
      <pc:sldChg chg="del">
        <pc:chgData name="Tue Damsø" userId="c079adb4-658f-4952-b5f7-f21ac6576fc7" providerId="ADAL" clId="{23C3E0D6-2056-4B91-9E14-0C5E1A114C61}" dt="2024-09-13T10:33:48.172" v="203" actId="47"/>
        <pc:sldMkLst>
          <pc:docMk/>
          <pc:sldMk cId="2071299271" sldId="5266"/>
        </pc:sldMkLst>
      </pc:sldChg>
      <pc:sldMasterChg chg="delSldLayout">
        <pc:chgData name="Tue Damsø" userId="c079adb4-658f-4952-b5f7-f21ac6576fc7" providerId="ADAL" clId="{23C3E0D6-2056-4B91-9E14-0C5E1A114C61}" dt="2024-09-13T10:33:50.969" v="206" actId="47"/>
        <pc:sldMasterMkLst>
          <pc:docMk/>
          <pc:sldMasterMk cId="0" sldId="2147483648"/>
        </pc:sldMasterMkLst>
        <pc:sldLayoutChg chg="del">
          <pc:chgData name="Tue Damsø" userId="c079adb4-658f-4952-b5f7-f21ac6576fc7" providerId="ADAL" clId="{23C3E0D6-2056-4B91-9E14-0C5E1A114C61}" dt="2024-09-13T10:33:50.969" v="206" actId="47"/>
          <pc:sldLayoutMkLst>
            <pc:docMk/>
            <pc:sldMasterMk cId="0" sldId="2147483648"/>
            <pc:sldLayoutMk cId="1463156689" sldId="2147483878"/>
          </pc:sldLayoutMkLst>
        </pc:sldLayoutChg>
      </pc:sldMasterChg>
      <pc:sldMasterChg chg="del delSldLayout">
        <pc:chgData name="Tue Damsø" userId="c079adb4-658f-4952-b5f7-f21ac6576fc7" providerId="ADAL" clId="{23C3E0D6-2056-4B91-9E14-0C5E1A114C61}" dt="2024-09-13T10:33:58.746" v="219" actId="47"/>
        <pc:sldMasterMkLst>
          <pc:docMk/>
          <pc:sldMasterMk cId="4061983857" sldId="2147483865"/>
        </pc:sldMasterMkLst>
        <pc:sldLayoutChg chg="del">
          <pc:chgData name="Tue Damsø" userId="c079adb4-658f-4952-b5f7-f21ac6576fc7" providerId="ADAL" clId="{23C3E0D6-2056-4B91-9E14-0C5E1A114C61}" dt="2024-09-13T10:33:58.746" v="219" actId="47"/>
          <pc:sldLayoutMkLst>
            <pc:docMk/>
            <pc:sldMasterMk cId="4061983857" sldId="2147483865"/>
            <pc:sldLayoutMk cId="3096717397" sldId="2147483866"/>
          </pc:sldLayoutMkLst>
        </pc:sldLayoutChg>
        <pc:sldLayoutChg chg="del">
          <pc:chgData name="Tue Damsø" userId="c079adb4-658f-4952-b5f7-f21ac6576fc7" providerId="ADAL" clId="{23C3E0D6-2056-4B91-9E14-0C5E1A114C61}" dt="2024-09-13T10:33:58.746" v="219" actId="47"/>
          <pc:sldLayoutMkLst>
            <pc:docMk/>
            <pc:sldMasterMk cId="4061983857" sldId="2147483865"/>
            <pc:sldLayoutMk cId="1203306410" sldId="2147483867"/>
          </pc:sldLayoutMkLst>
        </pc:sldLayoutChg>
        <pc:sldLayoutChg chg="del">
          <pc:chgData name="Tue Damsø" userId="c079adb4-658f-4952-b5f7-f21ac6576fc7" providerId="ADAL" clId="{23C3E0D6-2056-4B91-9E14-0C5E1A114C61}" dt="2024-09-13T10:33:58.746" v="219" actId="47"/>
          <pc:sldLayoutMkLst>
            <pc:docMk/>
            <pc:sldMasterMk cId="4061983857" sldId="2147483865"/>
            <pc:sldLayoutMk cId="3586854787" sldId="2147483868"/>
          </pc:sldLayoutMkLst>
        </pc:sldLayoutChg>
        <pc:sldLayoutChg chg="del">
          <pc:chgData name="Tue Damsø" userId="c079adb4-658f-4952-b5f7-f21ac6576fc7" providerId="ADAL" clId="{23C3E0D6-2056-4B91-9E14-0C5E1A114C61}" dt="2024-09-13T10:33:58.746" v="219" actId="47"/>
          <pc:sldLayoutMkLst>
            <pc:docMk/>
            <pc:sldMasterMk cId="4061983857" sldId="2147483865"/>
            <pc:sldLayoutMk cId="3384678192" sldId="2147483869"/>
          </pc:sldLayoutMkLst>
        </pc:sldLayoutChg>
        <pc:sldLayoutChg chg="del">
          <pc:chgData name="Tue Damsø" userId="c079adb4-658f-4952-b5f7-f21ac6576fc7" providerId="ADAL" clId="{23C3E0D6-2056-4B91-9E14-0C5E1A114C61}" dt="2024-09-13T10:33:58.746" v="219" actId="47"/>
          <pc:sldLayoutMkLst>
            <pc:docMk/>
            <pc:sldMasterMk cId="4061983857" sldId="2147483865"/>
            <pc:sldLayoutMk cId="240820930" sldId="2147483870"/>
          </pc:sldLayoutMkLst>
        </pc:sldLayoutChg>
        <pc:sldLayoutChg chg="del">
          <pc:chgData name="Tue Damsø" userId="c079adb4-658f-4952-b5f7-f21ac6576fc7" providerId="ADAL" clId="{23C3E0D6-2056-4B91-9E14-0C5E1A114C61}" dt="2024-09-13T10:33:58.746" v="219" actId="47"/>
          <pc:sldLayoutMkLst>
            <pc:docMk/>
            <pc:sldMasterMk cId="4061983857" sldId="2147483865"/>
            <pc:sldLayoutMk cId="499734098" sldId="2147483871"/>
          </pc:sldLayoutMkLst>
        </pc:sldLayoutChg>
        <pc:sldLayoutChg chg="del">
          <pc:chgData name="Tue Damsø" userId="c079adb4-658f-4952-b5f7-f21ac6576fc7" providerId="ADAL" clId="{23C3E0D6-2056-4B91-9E14-0C5E1A114C61}" dt="2024-09-13T10:33:58.746" v="219" actId="47"/>
          <pc:sldLayoutMkLst>
            <pc:docMk/>
            <pc:sldMasterMk cId="4061983857" sldId="2147483865"/>
            <pc:sldLayoutMk cId="2655867029" sldId="2147483872"/>
          </pc:sldLayoutMkLst>
        </pc:sldLayoutChg>
        <pc:sldLayoutChg chg="del">
          <pc:chgData name="Tue Damsø" userId="c079adb4-658f-4952-b5f7-f21ac6576fc7" providerId="ADAL" clId="{23C3E0D6-2056-4B91-9E14-0C5E1A114C61}" dt="2024-09-13T10:33:58.746" v="219" actId="47"/>
          <pc:sldLayoutMkLst>
            <pc:docMk/>
            <pc:sldMasterMk cId="4061983857" sldId="2147483865"/>
            <pc:sldLayoutMk cId="824695574" sldId="2147483873"/>
          </pc:sldLayoutMkLst>
        </pc:sldLayoutChg>
        <pc:sldLayoutChg chg="del">
          <pc:chgData name="Tue Damsø" userId="c079adb4-658f-4952-b5f7-f21ac6576fc7" providerId="ADAL" clId="{23C3E0D6-2056-4B91-9E14-0C5E1A114C61}" dt="2024-09-13T10:33:58.746" v="219" actId="47"/>
          <pc:sldLayoutMkLst>
            <pc:docMk/>
            <pc:sldMasterMk cId="4061983857" sldId="2147483865"/>
            <pc:sldLayoutMk cId="657689574" sldId="2147483874"/>
          </pc:sldLayoutMkLst>
        </pc:sldLayoutChg>
        <pc:sldLayoutChg chg="del">
          <pc:chgData name="Tue Damsø" userId="c079adb4-658f-4952-b5f7-f21ac6576fc7" providerId="ADAL" clId="{23C3E0D6-2056-4B91-9E14-0C5E1A114C61}" dt="2024-09-13T10:33:58.746" v="219" actId="47"/>
          <pc:sldLayoutMkLst>
            <pc:docMk/>
            <pc:sldMasterMk cId="4061983857" sldId="2147483865"/>
            <pc:sldLayoutMk cId="422258800" sldId="2147483875"/>
          </pc:sldLayoutMkLst>
        </pc:sldLayoutChg>
        <pc:sldLayoutChg chg="del">
          <pc:chgData name="Tue Damsø" userId="c079adb4-658f-4952-b5f7-f21ac6576fc7" providerId="ADAL" clId="{23C3E0D6-2056-4B91-9E14-0C5E1A114C61}" dt="2024-09-13T10:33:58.746" v="219" actId="47"/>
          <pc:sldLayoutMkLst>
            <pc:docMk/>
            <pc:sldMasterMk cId="4061983857" sldId="2147483865"/>
            <pc:sldLayoutMk cId="609531359" sldId="2147483876"/>
          </pc:sldLayoutMkLst>
        </pc:sldLayoutChg>
        <pc:sldLayoutChg chg="del">
          <pc:chgData name="Tue Damsø" userId="c079adb4-658f-4952-b5f7-f21ac6576fc7" providerId="ADAL" clId="{23C3E0D6-2056-4B91-9E14-0C5E1A114C61}" dt="2024-09-13T10:33:58.746" v="219" actId="47"/>
          <pc:sldLayoutMkLst>
            <pc:docMk/>
            <pc:sldMasterMk cId="4061983857" sldId="2147483865"/>
            <pc:sldLayoutMk cId="147444959" sldId="2147483877"/>
          </pc:sldLayoutMkLst>
        </pc:sldLayoutChg>
      </pc:sldMasterChg>
    </pc:docChg>
  </pc:docChgLst>
  <pc:docChgLst>
    <pc:chgData name="Tue Damsø" userId="c079adb4-658f-4952-b5f7-f21ac6576fc7" providerId="ADAL" clId="{328DCA9F-D5D4-46A2-897F-911523A13DCB}"/>
    <pc:docChg chg="undo custSel addSld delSld modSld sldOrd">
      <pc:chgData name="Tue Damsø" userId="c079adb4-658f-4952-b5f7-f21ac6576fc7" providerId="ADAL" clId="{328DCA9F-D5D4-46A2-897F-911523A13DCB}" dt="2024-06-03T21:34:23.393" v="13618" actId="20577"/>
      <pc:docMkLst>
        <pc:docMk/>
      </pc:docMkLst>
      <pc:sldChg chg="del">
        <pc:chgData name="Tue Damsø" userId="c079adb4-658f-4952-b5f7-f21ac6576fc7" providerId="ADAL" clId="{328DCA9F-D5D4-46A2-897F-911523A13DCB}" dt="2024-06-02T20:28:04.073" v="142" actId="47"/>
        <pc:sldMkLst>
          <pc:docMk/>
          <pc:sldMk cId="2921797040" sldId="262"/>
        </pc:sldMkLst>
      </pc:sldChg>
      <pc:sldChg chg="modSp mod">
        <pc:chgData name="Tue Damsø" userId="c079adb4-658f-4952-b5f7-f21ac6576fc7" providerId="ADAL" clId="{328DCA9F-D5D4-46A2-897F-911523A13DCB}" dt="2024-06-02T20:24:08.619" v="60" actId="20577"/>
        <pc:sldMkLst>
          <pc:docMk/>
          <pc:sldMk cId="3490939935" sldId="264"/>
        </pc:sldMkLst>
        <pc:spChg chg="mod">
          <ac:chgData name="Tue Damsø" userId="c079adb4-658f-4952-b5f7-f21ac6576fc7" providerId="ADAL" clId="{328DCA9F-D5D4-46A2-897F-911523A13DCB}" dt="2024-06-02T20:24:08.619" v="60" actId="20577"/>
          <ac:spMkLst>
            <pc:docMk/>
            <pc:sldMk cId="3490939935" sldId="264"/>
            <ac:spMk id="3" creationId="{7A29A63A-4193-914E-9470-986C692812FC}"/>
          </ac:spMkLst>
        </pc:spChg>
      </pc:sldChg>
      <pc:sldChg chg="del">
        <pc:chgData name="Tue Damsø" userId="c079adb4-658f-4952-b5f7-f21ac6576fc7" providerId="ADAL" clId="{328DCA9F-D5D4-46A2-897F-911523A13DCB}" dt="2024-06-02T20:28:31.969" v="143" actId="47"/>
        <pc:sldMkLst>
          <pc:docMk/>
          <pc:sldMk cId="2743836181" sldId="268"/>
        </pc:sldMkLst>
      </pc:sldChg>
      <pc:sldChg chg="del">
        <pc:chgData name="Tue Damsø" userId="c079adb4-658f-4952-b5f7-f21ac6576fc7" providerId="ADAL" clId="{328DCA9F-D5D4-46A2-897F-911523A13DCB}" dt="2024-06-02T20:28:31.969" v="143" actId="47"/>
        <pc:sldMkLst>
          <pc:docMk/>
          <pc:sldMk cId="2511122408" sldId="300"/>
        </pc:sldMkLst>
      </pc:sldChg>
      <pc:sldChg chg="del">
        <pc:chgData name="Tue Damsø" userId="c079adb4-658f-4952-b5f7-f21ac6576fc7" providerId="ADAL" clId="{328DCA9F-D5D4-46A2-897F-911523A13DCB}" dt="2024-06-02T20:24:57.065" v="62" actId="2696"/>
        <pc:sldMkLst>
          <pc:docMk/>
          <pc:sldMk cId="1812725911" sldId="660"/>
        </pc:sldMkLst>
      </pc:sldChg>
      <pc:sldChg chg="del">
        <pc:chgData name="Tue Damsø" userId="c079adb4-658f-4952-b5f7-f21ac6576fc7" providerId="ADAL" clId="{328DCA9F-D5D4-46A2-897F-911523A13DCB}" dt="2024-06-02T20:25:10.900" v="63" actId="47"/>
        <pc:sldMkLst>
          <pc:docMk/>
          <pc:sldMk cId="525667749" sldId="762"/>
        </pc:sldMkLst>
      </pc:sldChg>
      <pc:sldChg chg="del">
        <pc:chgData name="Tue Damsø" userId="c079adb4-658f-4952-b5f7-f21ac6576fc7" providerId="ADAL" clId="{328DCA9F-D5D4-46A2-897F-911523A13DCB}" dt="2024-06-02T20:26:19.666" v="104" actId="2696"/>
        <pc:sldMkLst>
          <pc:docMk/>
          <pc:sldMk cId="3692138938" sldId="763"/>
        </pc:sldMkLst>
      </pc:sldChg>
      <pc:sldChg chg="del">
        <pc:chgData name="Tue Damsø" userId="c079adb4-658f-4952-b5f7-f21ac6576fc7" providerId="ADAL" clId="{328DCA9F-D5D4-46A2-897F-911523A13DCB}" dt="2024-06-02T20:29:14.597" v="149" actId="2696"/>
        <pc:sldMkLst>
          <pc:docMk/>
          <pc:sldMk cId="3648818459" sldId="764"/>
        </pc:sldMkLst>
      </pc:sldChg>
      <pc:sldChg chg="del">
        <pc:chgData name="Tue Damsø" userId="c079adb4-658f-4952-b5f7-f21ac6576fc7" providerId="ADAL" clId="{328DCA9F-D5D4-46A2-897F-911523A13DCB}" dt="2024-06-02T20:28:31.969" v="143" actId="47"/>
        <pc:sldMkLst>
          <pc:docMk/>
          <pc:sldMk cId="3140091252" sldId="765"/>
        </pc:sldMkLst>
      </pc:sldChg>
      <pc:sldChg chg="del">
        <pc:chgData name="Tue Damsø" userId="c079adb4-658f-4952-b5f7-f21ac6576fc7" providerId="ADAL" clId="{328DCA9F-D5D4-46A2-897F-911523A13DCB}" dt="2024-06-02T20:28:31.969" v="143" actId="47"/>
        <pc:sldMkLst>
          <pc:docMk/>
          <pc:sldMk cId="2190103186" sldId="767"/>
        </pc:sldMkLst>
      </pc:sldChg>
      <pc:sldChg chg="del">
        <pc:chgData name="Tue Damsø" userId="c079adb4-658f-4952-b5f7-f21ac6576fc7" providerId="ADAL" clId="{328DCA9F-D5D4-46A2-897F-911523A13DCB}" dt="2024-06-02T20:29:02.783" v="148" actId="2696"/>
        <pc:sldMkLst>
          <pc:docMk/>
          <pc:sldMk cId="2987263060" sldId="769"/>
        </pc:sldMkLst>
      </pc:sldChg>
      <pc:sldChg chg="del">
        <pc:chgData name="Tue Damsø" userId="c079adb4-658f-4952-b5f7-f21ac6576fc7" providerId="ADAL" clId="{328DCA9F-D5D4-46A2-897F-911523A13DCB}" dt="2024-06-02T20:28:31.969" v="143" actId="47"/>
        <pc:sldMkLst>
          <pc:docMk/>
          <pc:sldMk cId="1803655209" sldId="770"/>
        </pc:sldMkLst>
      </pc:sldChg>
      <pc:sldChg chg="del">
        <pc:chgData name="Tue Damsø" userId="c079adb4-658f-4952-b5f7-f21ac6576fc7" providerId="ADAL" clId="{328DCA9F-D5D4-46A2-897F-911523A13DCB}" dt="2024-06-02T20:28:31.969" v="143" actId="47"/>
        <pc:sldMkLst>
          <pc:docMk/>
          <pc:sldMk cId="3891763847" sldId="771"/>
        </pc:sldMkLst>
      </pc:sldChg>
      <pc:sldChg chg="del">
        <pc:chgData name="Tue Damsø" userId="c079adb4-658f-4952-b5f7-f21ac6576fc7" providerId="ADAL" clId="{328DCA9F-D5D4-46A2-897F-911523A13DCB}" dt="2024-06-02T20:28:31.969" v="143" actId="47"/>
        <pc:sldMkLst>
          <pc:docMk/>
          <pc:sldMk cId="751185041" sldId="772"/>
        </pc:sldMkLst>
      </pc:sldChg>
      <pc:sldChg chg="del">
        <pc:chgData name="Tue Damsø" userId="c079adb4-658f-4952-b5f7-f21ac6576fc7" providerId="ADAL" clId="{328DCA9F-D5D4-46A2-897F-911523A13DCB}" dt="2024-06-02T20:28:00.553" v="141" actId="47"/>
        <pc:sldMkLst>
          <pc:docMk/>
          <pc:sldMk cId="2780382083" sldId="1931"/>
        </pc:sldMkLst>
      </pc:sldChg>
      <pc:sldChg chg="del">
        <pc:chgData name="Tue Damsø" userId="c079adb4-658f-4952-b5f7-f21ac6576fc7" providerId="ADAL" clId="{328DCA9F-D5D4-46A2-897F-911523A13DCB}" dt="2024-06-02T20:28:31.969" v="143" actId="47"/>
        <pc:sldMkLst>
          <pc:docMk/>
          <pc:sldMk cId="1376600821" sldId="1934"/>
        </pc:sldMkLst>
      </pc:sldChg>
      <pc:sldChg chg="del">
        <pc:chgData name="Tue Damsø" userId="c079adb4-658f-4952-b5f7-f21ac6576fc7" providerId="ADAL" clId="{328DCA9F-D5D4-46A2-897F-911523A13DCB}" dt="2024-06-02T20:28:44.742" v="145" actId="47"/>
        <pc:sldMkLst>
          <pc:docMk/>
          <pc:sldMk cId="2601422796" sldId="1935"/>
        </pc:sldMkLst>
      </pc:sldChg>
      <pc:sldChg chg="modSp add del mod">
        <pc:chgData name="Tue Damsø" userId="c079adb4-658f-4952-b5f7-f21ac6576fc7" providerId="ADAL" clId="{328DCA9F-D5D4-46A2-897F-911523A13DCB}" dt="2024-06-03T15:35:02.047" v="12118" actId="14100"/>
        <pc:sldMkLst>
          <pc:docMk/>
          <pc:sldMk cId="63042425" sldId="1936"/>
        </pc:sldMkLst>
        <pc:spChg chg="mod">
          <ac:chgData name="Tue Damsø" userId="c079adb4-658f-4952-b5f7-f21ac6576fc7" providerId="ADAL" clId="{328DCA9F-D5D4-46A2-897F-911523A13DCB}" dt="2024-06-03T15:34:28.408" v="12087" actId="20577"/>
          <ac:spMkLst>
            <pc:docMk/>
            <pc:sldMk cId="63042425" sldId="1936"/>
            <ac:spMk id="3" creationId="{8A3D0B28-107F-B084-B3D7-CBACBDEECBCF}"/>
          </ac:spMkLst>
        </pc:spChg>
        <pc:spChg chg="mod">
          <ac:chgData name="Tue Damsø" userId="c079adb4-658f-4952-b5f7-f21ac6576fc7" providerId="ADAL" clId="{328DCA9F-D5D4-46A2-897F-911523A13DCB}" dt="2024-06-03T15:34:38.476" v="12096" actId="20577"/>
          <ac:spMkLst>
            <pc:docMk/>
            <pc:sldMk cId="63042425" sldId="1936"/>
            <ac:spMk id="9" creationId="{A66930AE-5466-7445-90A7-9BD031F3F4D4}"/>
          </ac:spMkLst>
        </pc:spChg>
        <pc:spChg chg="mod">
          <ac:chgData name="Tue Damsø" userId="c079adb4-658f-4952-b5f7-f21ac6576fc7" providerId="ADAL" clId="{328DCA9F-D5D4-46A2-897F-911523A13DCB}" dt="2024-06-03T15:35:02.047" v="12118" actId="14100"/>
          <ac:spMkLst>
            <pc:docMk/>
            <pc:sldMk cId="63042425" sldId="1936"/>
            <ac:spMk id="37" creationId="{BE9FD4C3-8584-9466-5114-00AE191833D0}"/>
          </ac:spMkLst>
        </pc:spChg>
        <pc:cxnChg chg="mod">
          <ac:chgData name="Tue Damsø" userId="c079adb4-658f-4952-b5f7-f21ac6576fc7" providerId="ADAL" clId="{328DCA9F-D5D4-46A2-897F-911523A13DCB}" dt="2024-06-03T15:35:02.047" v="12118" actId="14100"/>
          <ac:cxnSpMkLst>
            <pc:docMk/>
            <pc:sldMk cId="63042425" sldId="1936"/>
            <ac:cxnSpMk id="15" creationId="{F1BC9F37-3914-0C6D-7F75-0A3E135BE152}"/>
          </ac:cxnSpMkLst>
        </pc:cxnChg>
        <pc:cxnChg chg="mod">
          <ac:chgData name="Tue Damsø" userId="c079adb4-658f-4952-b5f7-f21ac6576fc7" providerId="ADAL" clId="{328DCA9F-D5D4-46A2-897F-911523A13DCB}" dt="2024-06-03T15:35:02.047" v="12118" actId="14100"/>
          <ac:cxnSpMkLst>
            <pc:docMk/>
            <pc:sldMk cId="63042425" sldId="1936"/>
            <ac:cxnSpMk id="41" creationId="{8890EEE9-72D5-2C27-6916-3E5A49225360}"/>
          </ac:cxnSpMkLst>
        </pc:cxnChg>
      </pc:sldChg>
      <pc:sldChg chg="del">
        <pc:chgData name="Tue Damsø" userId="c079adb4-658f-4952-b5f7-f21ac6576fc7" providerId="ADAL" clId="{328DCA9F-D5D4-46A2-897F-911523A13DCB}" dt="2024-06-02T20:28:31.969" v="143" actId="47"/>
        <pc:sldMkLst>
          <pc:docMk/>
          <pc:sldMk cId="3841812624" sldId="1937"/>
        </pc:sldMkLst>
      </pc:sldChg>
      <pc:sldChg chg="del">
        <pc:chgData name="Tue Damsø" userId="c079adb4-658f-4952-b5f7-f21ac6576fc7" providerId="ADAL" clId="{328DCA9F-D5D4-46A2-897F-911523A13DCB}" dt="2024-06-02T20:29:14.597" v="149" actId="2696"/>
        <pc:sldMkLst>
          <pc:docMk/>
          <pc:sldMk cId="3716212972" sldId="1941"/>
        </pc:sldMkLst>
      </pc:sldChg>
      <pc:sldChg chg="del">
        <pc:chgData name="Tue Damsø" userId="c079adb4-658f-4952-b5f7-f21ac6576fc7" providerId="ADAL" clId="{328DCA9F-D5D4-46A2-897F-911523A13DCB}" dt="2024-06-02T20:28:31.969" v="143" actId="47"/>
        <pc:sldMkLst>
          <pc:docMk/>
          <pc:sldMk cId="766305663" sldId="1943"/>
        </pc:sldMkLst>
      </pc:sldChg>
      <pc:sldChg chg="modSp ord modAnim">
        <pc:chgData name="Tue Damsø" userId="c079adb4-658f-4952-b5f7-f21ac6576fc7" providerId="ADAL" clId="{328DCA9F-D5D4-46A2-897F-911523A13DCB}" dt="2024-06-03T15:48:20.028" v="12144" actId="20577"/>
        <pc:sldMkLst>
          <pc:docMk/>
          <pc:sldMk cId="3568637296" sldId="1945"/>
        </pc:sldMkLst>
        <pc:spChg chg="mod">
          <ac:chgData name="Tue Damsø" userId="c079adb4-658f-4952-b5f7-f21ac6576fc7" providerId="ADAL" clId="{328DCA9F-D5D4-46A2-897F-911523A13DCB}" dt="2024-06-03T15:48:20.028" v="12144" actId="20577"/>
          <ac:spMkLst>
            <pc:docMk/>
            <pc:sldMk cId="3568637296" sldId="1945"/>
            <ac:spMk id="6" creationId="{12F28E75-439E-1901-4B30-803FDE0AB599}"/>
          </ac:spMkLst>
        </pc:spChg>
      </pc:sldChg>
      <pc:sldChg chg="modSp del mod ord">
        <pc:chgData name="Tue Damsø" userId="c079adb4-658f-4952-b5f7-f21ac6576fc7" providerId="ADAL" clId="{328DCA9F-D5D4-46A2-897F-911523A13DCB}" dt="2024-06-02T21:26:15.164" v="3739" actId="2696"/>
        <pc:sldMkLst>
          <pc:docMk/>
          <pc:sldMk cId="303033407" sldId="1946"/>
        </pc:sldMkLst>
        <pc:spChg chg="mod">
          <ac:chgData name="Tue Damsø" userId="c079adb4-658f-4952-b5f7-f21ac6576fc7" providerId="ADAL" clId="{328DCA9F-D5D4-46A2-897F-911523A13DCB}" dt="2024-06-02T20:58:51.346" v="1038" actId="1076"/>
          <ac:spMkLst>
            <pc:docMk/>
            <pc:sldMk cId="303033407" sldId="1946"/>
            <ac:spMk id="5" creationId="{1DDB72FC-86DA-92AA-2670-476D97B58128}"/>
          </ac:spMkLst>
        </pc:spChg>
        <pc:graphicFrameChg chg="mod modGraphic">
          <ac:chgData name="Tue Damsø" userId="c079adb4-658f-4952-b5f7-f21ac6576fc7" providerId="ADAL" clId="{328DCA9F-D5D4-46A2-897F-911523A13DCB}" dt="2024-06-02T21:23:32.108" v="3573" actId="14100"/>
          <ac:graphicFrameMkLst>
            <pc:docMk/>
            <pc:sldMk cId="303033407" sldId="1946"/>
            <ac:graphicFrameMk id="10" creationId="{3FF711B7-57CE-2682-1F08-E9E7AEF74188}"/>
          </ac:graphicFrameMkLst>
        </pc:graphicFrameChg>
      </pc:sldChg>
      <pc:sldChg chg="add modTransition modAnim">
        <pc:chgData name="Tue Damsø" userId="c079adb4-658f-4952-b5f7-f21ac6576fc7" providerId="ADAL" clId="{328DCA9F-D5D4-46A2-897F-911523A13DCB}" dt="2024-06-02T21:34:53.276" v="4379"/>
        <pc:sldMkLst>
          <pc:docMk/>
          <pc:sldMk cId="3521102586" sldId="1946"/>
        </pc:sldMkLst>
      </pc:sldChg>
      <pc:sldChg chg="del">
        <pc:chgData name="Tue Damsø" userId="c079adb4-658f-4952-b5f7-f21ac6576fc7" providerId="ADAL" clId="{328DCA9F-D5D4-46A2-897F-911523A13DCB}" dt="2024-06-02T20:25:51.819" v="103" actId="2696"/>
        <pc:sldMkLst>
          <pc:docMk/>
          <pc:sldMk cId="2566109015" sldId="1947"/>
        </pc:sldMkLst>
      </pc:sldChg>
      <pc:sldChg chg="del">
        <pc:chgData name="Tue Damsø" userId="c079adb4-658f-4952-b5f7-f21ac6576fc7" providerId="ADAL" clId="{328DCA9F-D5D4-46A2-897F-911523A13DCB}" dt="2024-06-02T20:24:33.143" v="61" actId="47"/>
        <pc:sldMkLst>
          <pc:docMk/>
          <pc:sldMk cId="73287897" sldId="1949"/>
        </pc:sldMkLst>
      </pc:sldChg>
      <pc:sldChg chg="addSp delSp modSp mod ord delAnim modNotesTx">
        <pc:chgData name="Tue Damsø" userId="c079adb4-658f-4952-b5f7-f21ac6576fc7" providerId="ADAL" clId="{328DCA9F-D5D4-46A2-897F-911523A13DCB}" dt="2024-06-03T15:49:05.240" v="12145" actId="20577"/>
        <pc:sldMkLst>
          <pc:docMk/>
          <pc:sldMk cId="2709697123" sldId="1950"/>
        </pc:sldMkLst>
        <pc:spChg chg="add mod">
          <ac:chgData name="Tue Damsø" userId="c079adb4-658f-4952-b5f7-f21ac6576fc7" providerId="ADAL" clId="{328DCA9F-D5D4-46A2-897F-911523A13DCB}" dt="2024-06-03T07:26:21.192" v="5978" actId="14100"/>
          <ac:spMkLst>
            <pc:docMk/>
            <pc:sldMk cId="2709697123" sldId="1950"/>
            <ac:spMk id="2" creationId="{4B574957-EA7D-28E3-C3F5-155BA4E657EC}"/>
          </ac:spMkLst>
        </pc:spChg>
        <pc:spChg chg="mod">
          <ac:chgData name="Tue Damsø" userId="c079adb4-658f-4952-b5f7-f21ac6576fc7" providerId="ADAL" clId="{328DCA9F-D5D4-46A2-897F-911523A13DCB}" dt="2024-06-03T07:14:37.398" v="5295" actId="14100"/>
          <ac:spMkLst>
            <pc:docMk/>
            <pc:sldMk cId="2709697123" sldId="1950"/>
            <ac:spMk id="3" creationId="{912D5DB1-E1E3-F163-02FA-BA9313A3EF27}"/>
          </ac:spMkLst>
        </pc:spChg>
        <pc:spChg chg="mod">
          <ac:chgData name="Tue Damsø" userId="c079adb4-658f-4952-b5f7-f21ac6576fc7" providerId="ADAL" clId="{328DCA9F-D5D4-46A2-897F-911523A13DCB}" dt="2024-06-03T07:24:59.035" v="5821" actId="1036"/>
          <ac:spMkLst>
            <pc:docMk/>
            <pc:sldMk cId="2709697123" sldId="1950"/>
            <ac:spMk id="5" creationId="{BF3AB2FC-D883-5694-AA75-24820570BEAB}"/>
          </ac:spMkLst>
        </pc:spChg>
        <pc:spChg chg="mod">
          <ac:chgData name="Tue Damsø" userId="c079adb4-658f-4952-b5f7-f21ac6576fc7" providerId="ADAL" clId="{328DCA9F-D5D4-46A2-897F-911523A13DCB}" dt="2024-06-03T15:49:05.240" v="12145" actId="20577"/>
          <ac:spMkLst>
            <pc:docMk/>
            <pc:sldMk cId="2709697123" sldId="1950"/>
            <ac:spMk id="6" creationId="{E830F4B1-8661-2FD4-1714-FBF48009D218}"/>
          </ac:spMkLst>
        </pc:spChg>
        <pc:spChg chg="mod">
          <ac:chgData name="Tue Damsø" userId="c079adb4-658f-4952-b5f7-f21ac6576fc7" providerId="ADAL" clId="{328DCA9F-D5D4-46A2-897F-911523A13DCB}" dt="2024-06-03T07:24:59.035" v="5821" actId="1036"/>
          <ac:spMkLst>
            <pc:docMk/>
            <pc:sldMk cId="2709697123" sldId="1950"/>
            <ac:spMk id="7" creationId="{E54607A2-DCC6-C30B-D729-47934EE53745}"/>
          </ac:spMkLst>
        </pc:spChg>
        <pc:spChg chg="del">
          <ac:chgData name="Tue Damsø" userId="c079adb4-658f-4952-b5f7-f21ac6576fc7" providerId="ADAL" clId="{328DCA9F-D5D4-46A2-897F-911523A13DCB}" dt="2024-06-03T07:14:09.162" v="5260" actId="478"/>
          <ac:spMkLst>
            <pc:docMk/>
            <pc:sldMk cId="2709697123" sldId="1950"/>
            <ac:spMk id="9" creationId="{D85435DF-65A2-CCC5-3347-E171F8F54E8A}"/>
          </ac:spMkLst>
        </pc:spChg>
        <pc:spChg chg="del">
          <ac:chgData name="Tue Damsø" userId="c079adb4-658f-4952-b5f7-f21ac6576fc7" providerId="ADAL" clId="{328DCA9F-D5D4-46A2-897F-911523A13DCB}" dt="2024-06-03T07:14:09.162" v="5260" actId="478"/>
          <ac:spMkLst>
            <pc:docMk/>
            <pc:sldMk cId="2709697123" sldId="1950"/>
            <ac:spMk id="11" creationId="{6213D155-EBF1-CC29-9036-E07063F8F8CF}"/>
          </ac:spMkLst>
        </pc:spChg>
        <pc:spChg chg="del">
          <ac:chgData name="Tue Damsø" userId="c079adb4-658f-4952-b5f7-f21ac6576fc7" providerId="ADAL" clId="{328DCA9F-D5D4-46A2-897F-911523A13DCB}" dt="2024-06-03T07:14:09.162" v="5260" actId="478"/>
          <ac:spMkLst>
            <pc:docMk/>
            <pc:sldMk cId="2709697123" sldId="1950"/>
            <ac:spMk id="12" creationId="{BEFC5F63-A438-C94A-A1AB-473A176DB841}"/>
          </ac:spMkLst>
        </pc:spChg>
        <pc:spChg chg="del">
          <ac:chgData name="Tue Damsø" userId="c079adb4-658f-4952-b5f7-f21ac6576fc7" providerId="ADAL" clId="{328DCA9F-D5D4-46A2-897F-911523A13DCB}" dt="2024-06-03T07:14:09.162" v="5260" actId="478"/>
          <ac:spMkLst>
            <pc:docMk/>
            <pc:sldMk cId="2709697123" sldId="1950"/>
            <ac:spMk id="13" creationId="{C77DF1B1-6FEF-5114-5475-674D9B41A21C}"/>
          </ac:spMkLst>
        </pc:spChg>
        <pc:spChg chg="del">
          <ac:chgData name="Tue Damsø" userId="c079adb4-658f-4952-b5f7-f21ac6576fc7" providerId="ADAL" clId="{328DCA9F-D5D4-46A2-897F-911523A13DCB}" dt="2024-06-03T07:14:09.162" v="5260" actId="478"/>
          <ac:spMkLst>
            <pc:docMk/>
            <pc:sldMk cId="2709697123" sldId="1950"/>
            <ac:spMk id="14" creationId="{EF022589-67B2-06CD-C1C2-D527F96BDA31}"/>
          </ac:spMkLst>
        </pc:spChg>
        <pc:spChg chg="del">
          <ac:chgData name="Tue Damsø" userId="c079adb4-658f-4952-b5f7-f21ac6576fc7" providerId="ADAL" clId="{328DCA9F-D5D4-46A2-897F-911523A13DCB}" dt="2024-06-03T07:14:09.162" v="5260" actId="478"/>
          <ac:spMkLst>
            <pc:docMk/>
            <pc:sldMk cId="2709697123" sldId="1950"/>
            <ac:spMk id="15" creationId="{A6BDCF96-BB19-33B2-2ABB-763917CEB6DF}"/>
          </ac:spMkLst>
        </pc:spChg>
        <pc:spChg chg="del">
          <ac:chgData name="Tue Damsø" userId="c079adb4-658f-4952-b5f7-f21ac6576fc7" providerId="ADAL" clId="{328DCA9F-D5D4-46A2-897F-911523A13DCB}" dt="2024-06-03T07:14:09.162" v="5260" actId="478"/>
          <ac:spMkLst>
            <pc:docMk/>
            <pc:sldMk cId="2709697123" sldId="1950"/>
            <ac:spMk id="16" creationId="{CDBF4FDC-7B8A-CDC6-B304-62F16912CC2D}"/>
          </ac:spMkLst>
        </pc:spChg>
        <pc:spChg chg="del">
          <ac:chgData name="Tue Damsø" userId="c079adb4-658f-4952-b5f7-f21ac6576fc7" providerId="ADAL" clId="{328DCA9F-D5D4-46A2-897F-911523A13DCB}" dt="2024-06-03T07:14:09.162" v="5260" actId="478"/>
          <ac:spMkLst>
            <pc:docMk/>
            <pc:sldMk cId="2709697123" sldId="1950"/>
            <ac:spMk id="17" creationId="{A6B54941-D8CF-2143-0142-0117CEB4C51D}"/>
          </ac:spMkLst>
        </pc:spChg>
        <pc:spChg chg="del">
          <ac:chgData name="Tue Damsø" userId="c079adb4-658f-4952-b5f7-f21ac6576fc7" providerId="ADAL" clId="{328DCA9F-D5D4-46A2-897F-911523A13DCB}" dt="2024-06-03T07:14:09.162" v="5260" actId="478"/>
          <ac:spMkLst>
            <pc:docMk/>
            <pc:sldMk cId="2709697123" sldId="1950"/>
            <ac:spMk id="18" creationId="{C2B85DBF-C243-153E-C9DF-F2095BC9D353}"/>
          </ac:spMkLst>
        </pc:spChg>
        <pc:spChg chg="del">
          <ac:chgData name="Tue Damsø" userId="c079adb4-658f-4952-b5f7-f21ac6576fc7" providerId="ADAL" clId="{328DCA9F-D5D4-46A2-897F-911523A13DCB}" dt="2024-06-03T07:14:09.162" v="5260" actId="478"/>
          <ac:spMkLst>
            <pc:docMk/>
            <pc:sldMk cId="2709697123" sldId="1950"/>
            <ac:spMk id="19" creationId="{51F39562-64C1-1141-4535-12B21DA89A6D}"/>
          </ac:spMkLst>
        </pc:spChg>
        <pc:spChg chg="del">
          <ac:chgData name="Tue Damsø" userId="c079adb4-658f-4952-b5f7-f21ac6576fc7" providerId="ADAL" clId="{328DCA9F-D5D4-46A2-897F-911523A13DCB}" dt="2024-06-03T07:14:09.162" v="5260" actId="478"/>
          <ac:spMkLst>
            <pc:docMk/>
            <pc:sldMk cId="2709697123" sldId="1950"/>
            <ac:spMk id="20" creationId="{5E6D761E-3927-F0A2-0CCB-DD36ED4B82A4}"/>
          </ac:spMkLst>
        </pc:spChg>
        <pc:spChg chg="del">
          <ac:chgData name="Tue Damsø" userId="c079adb4-658f-4952-b5f7-f21ac6576fc7" providerId="ADAL" clId="{328DCA9F-D5D4-46A2-897F-911523A13DCB}" dt="2024-06-03T07:14:09.162" v="5260" actId="478"/>
          <ac:spMkLst>
            <pc:docMk/>
            <pc:sldMk cId="2709697123" sldId="1950"/>
            <ac:spMk id="37" creationId="{7DB78835-A029-7663-C04F-4CB7D32CA457}"/>
          </ac:spMkLst>
        </pc:spChg>
        <pc:spChg chg="mod">
          <ac:chgData name="Tue Damsø" userId="c079adb4-658f-4952-b5f7-f21ac6576fc7" providerId="ADAL" clId="{328DCA9F-D5D4-46A2-897F-911523A13DCB}" dt="2024-06-03T07:17:06.724" v="5358" actId="20577"/>
          <ac:spMkLst>
            <pc:docMk/>
            <pc:sldMk cId="2709697123" sldId="1950"/>
            <ac:spMk id="45" creationId="{99BF5D10-A3CB-93E6-87F5-5DFE0A7B62A1}"/>
          </ac:spMkLst>
        </pc:spChg>
        <pc:cxnChg chg="mod">
          <ac:chgData name="Tue Damsø" userId="c079adb4-658f-4952-b5f7-f21ac6576fc7" providerId="ADAL" clId="{328DCA9F-D5D4-46A2-897F-911523A13DCB}" dt="2024-06-03T07:24:59.035" v="5821" actId="1036"/>
          <ac:cxnSpMkLst>
            <pc:docMk/>
            <pc:sldMk cId="2709697123" sldId="1950"/>
            <ac:cxnSpMk id="8" creationId="{40B8700B-9B8A-FEA1-D2F0-57E7D43E7075}"/>
          </ac:cxnSpMkLst>
        </pc:cxnChg>
        <pc:cxnChg chg="mod">
          <ac:chgData name="Tue Damsø" userId="c079adb4-658f-4952-b5f7-f21ac6576fc7" providerId="ADAL" clId="{328DCA9F-D5D4-46A2-897F-911523A13DCB}" dt="2024-06-03T07:24:59.035" v="5821" actId="1036"/>
          <ac:cxnSpMkLst>
            <pc:docMk/>
            <pc:sldMk cId="2709697123" sldId="1950"/>
            <ac:cxnSpMk id="10" creationId="{690AEFA8-5BF3-AF67-2E5E-3BD1009A8E12}"/>
          </ac:cxnSpMkLst>
        </pc:cxnChg>
      </pc:sldChg>
      <pc:sldChg chg="add modTransition modAnim">
        <pc:chgData name="Tue Damsø" userId="c079adb4-658f-4952-b5f7-f21ac6576fc7" providerId="ADAL" clId="{328DCA9F-D5D4-46A2-897F-911523A13DCB}" dt="2024-06-02T21:35:14.653" v="4381"/>
        <pc:sldMkLst>
          <pc:docMk/>
          <pc:sldMk cId="3936710328" sldId="1951"/>
        </pc:sldMkLst>
      </pc:sldChg>
      <pc:sldChg chg="modSp del mod ord">
        <pc:chgData name="Tue Damsø" userId="c079adb4-658f-4952-b5f7-f21ac6576fc7" providerId="ADAL" clId="{328DCA9F-D5D4-46A2-897F-911523A13DCB}" dt="2024-06-02T21:26:15.164" v="3739" actId="2696"/>
        <pc:sldMkLst>
          <pc:docMk/>
          <pc:sldMk cId="3946880312" sldId="1951"/>
        </pc:sldMkLst>
        <pc:spChg chg="mod">
          <ac:chgData name="Tue Damsø" userId="c079adb4-658f-4952-b5f7-f21ac6576fc7" providerId="ADAL" clId="{328DCA9F-D5D4-46A2-897F-911523A13DCB}" dt="2024-06-02T21:01:26.354" v="1324" actId="1035"/>
          <ac:spMkLst>
            <pc:docMk/>
            <pc:sldMk cId="3946880312" sldId="1951"/>
            <ac:spMk id="3" creationId="{FC511815-5A46-990C-D269-AF6177BEB5A5}"/>
          </ac:spMkLst>
        </pc:spChg>
      </pc:sldChg>
      <pc:sldChg chg="del">
        <pc:chgData name="Tue Damsø" userId="c079adb4-658f-4952-b5f7-f21ac6576fc7" providerId="ADAL" clId="{328DCA9F-D5D4-46A2-897F-911523A13DCB}" dt="2024-06-02T20:25:39.064" v="102" actId="47"/>
        <pc:sldMkLst>
          <pc:docMk/>
          <pc:sldMk cId="111804088" sldId="1952"/>
        </pc:sldMkLst>
      </pc:sldChg>
      <pc:sldChg chg="addSp delSp modSp del mod delAnim modAnim">
        <pc:chgData name="Tue Damsø" userId="c079adb4-658f-4952-b5f7-f21ac6576fc7" providerId="ADAL" clId="{328DCA9F-D5D4-46A2-897F-911523A13DCB}" dt="2024-06-03T21:28:48.264" v="13582" actId="113"/>
        <pc:sldMkLst>
          <pc:docMk/>
          <pc:sldMk cId="3832589057" sldId="1953"/>
        </pc:sldMkLst>
        <pc:spChg chg="mod">
          <ac:chgData name="Tue Damsø" userId="c079adb4-658f-4952-b5f7-f21ac6576fc7" providerId="ADAL" clId="{328DCA9F-D5D4-46A2-897F-911523A13DCB}" dt="2024-06-03T06:54:40.081" v="4393" actId="14100"/>
          <ac:spMkLst>
            <pc:docMk/>
            <pc:sldMk cId="3832589057" sldId="1953"/>
            <ac:spMk id="2" creationId="{C3D9B50F-9883-645D-3044-AC92155AE169}"/>
          </ac:spMkLst>
        </pc:spChg>
        <pc:spChg chg="mod">
          <ac:chgData name="Tue Damsø" userId="c079adb4-658f-4952-b5f7-f21ac6576fc7" providerId="ADAL" clId="{328DCA9F-D5D4-46A2-897F-911523A13DCB}" dt="2024-06-03T14:57:34.677" v="10498" actId="20577"/>
          <ac:spMkLst>
            <pc:docMk/>
            <pc:sldMk cId="3832589057" sldId="1953"/>
            <ac:spMk id="3" creationId="{4A70D456-FD2E-2290-6528-105F068CD0D6}"/>
          </ac:spMkLst>
        </pc:spChg>
        <pc:spChg chg="del">
          <ac:chgData name="Tue Damsø" userId="c079adb4-658f-4952-b5f7-f21ac6576fc7" providerId="ADAL" clId="{328DCA9F-D5D4-46A2-897F-911523A13DCB}" dt="2024-06-02T20:47:33.630" v="371" actId="478"/>
          <ac:spMkLst>
            <pc:docMk/>
            <pc:sldMk cId="3832589057" sldId="1953"/>
            <ac:spMk id="7" creationId="{0C83ED75-6AC2-4900-2407-DBC6CD312A17}"/>
          </ac:spMkLst>
        </pc:spChg>
        <pc:spChg chg="add mod">
          <ac:chgData name="Tue Damsø" userId="c079adb4-658f-4952-b5f7-f21ac6576fc7" providerId="ADAL" clId="{328DCA9F-D5D4-46A2-897F-911523A13DCB}" dt="2024-06-03T21:28:48.264" v="13582" actId="113"/>
          <ac:spMkLst>
            <pc:docMk/>
            <pc:sldMk cId="3832589057" sldId="1953"/>
            <ac:spMk id="8" creationId="{02DBDD93-F698-859B-C49F-962497499634}"/>
          </ac:spMkLst>
        </pc:spChg>
        <pc:spChg chg="del">
          <ac:chgData name="Tue Damsø" userId="c079adb4-658f-4952-b5f7-f21ac6576fc7" providerId="ADAL" clId="{328DCA9F-D5D4-46A2-897F-911523A13DCB}" dt="2024-06-02T20:47:33.630" v="371" actId="478"/>
          <ac:spMkLst>
            <pc:docMk/>
            <pc:sldMk cId="3832589057" sldId="1953"/>
            <ac:spMk id="8" creationId="{D8FF7017-1037-CD05-EBDF-1ACADF4D2988}"/>
          </ac:spMkLst>
        </pc:spChg>
        <pc:spChg chg="del">
          <ac:chgData name="Tue Damsø" userId="c079adb4-658f-4952-b5f7-f21ac6576fc7" providerId="ADAL" clId="{328DCA9F-D5D4-46A2-897F-911523A13DCB}" dt="2024-06-02T20:47:33.630" v="371" actId="478"/>
          <ac:spMkLst>
            <pc:docMk/>
            <pc:sldMk cId="3832589057" sldId="1953"/>
            <ac:spMk id="9" creationId="{B73640C0-B50E-24AA-3327-8280AA684B62}"/>
          </ac:spMkLst>
        </pc:spChg>
        <pc:spChg chg="del">
          <ac:chgData name="Tue Damsø" userId="c079adb4-658f-4952-b5f7-f21ac6576fc7" providerId="ADAL" clId="{328DCA9F-D5D4-46A2-897F-911523A13DCB}" dt="2024-06-02T20:47:33.630" v="371" actId="478"/>
          <ac:spMkLst>
            <pc:docMk/>
            <pc:sldMk cId="3832589057" sldId="1953"/>
            <ac:spMk id="10" creationId="{69BEAE42-CD13-37F8-9557-E7BC3543CB15}"/>
          </ac:spMkLst>
        </pc:spChg>
        <pc:spChg chg="del">
          <ac:chgData name="Tue Damsø" userId="c079adb4-658f-4952-b5f7-f21ac6576fc7" providerId="ADAL" clId="{328DCA9F-D5D4-46A2-897F-911523A13DCB}" dt="2024-06-02T20:47:33.630" v="371" actId="478"/>
          <ac:spMkLst>
            <pc:docMk/>
            <pc:sldMk cId="3832589057" sldId="1953"/>
            <ac:spMk id="11" creationId="{31AFE6E4-C528-54A1-11BA-281E435F8898}"/>
          </ac:spMkLst>
        </pc:spChg>
        <pc:spChg chg="add del mod">
          <ac:chgData name="Tue Damsø" userId="c079adb4-658f-4952-b5f7-f21ac6576fc7" providerId="ADAL" clId="{328DCA9F-D5D4-46A2-897F-911523A13DCB}" dt="2024-06-03T06:55:19.444" v="4394" actId="478"/>
          <ac:spMkLst>
            <pc:docMk/>
            <pc:sldMk cId="3832589057" sldId="1953"/>
            <ac:spMk id="12" creationId="{084DA21C-AFD8-6250-5B59-AE51EB42D424}"/>
          </ac:spMkLst>
        </pc:spChg>
        <pc:spChg chg="add del mod">
          <ac:chgData name="Tue Damsø" userId="c079adb4-658f-4952-b5f7-f21ac6576fc7" providerId="ADAL" clId="{328DCA9F-D5D4-46A2-897F-911523A13DCB}" dt="2024-06-03T06:55:19.444" v="4394" actId="478"/>
          <ac:spMkLst>
            <pc:docMk/>
            <pc:sldMk cId="3832589057" sldId="1953"/>
            <ac:spMk id="14" creationId="{9FFFC482-F43D-F155-BB13-4B2FE2DE6E82}"/>
          </ac:spMkLst>
        </pc:spChg>
        <pc:spChg chg="add del mod">
          <ac:chgData name="Tue Damsø" userId="c079adb4-658f-4952-b5f7-f21ac6576fc7" providerId="ADAL" clId="{328DCA9F-D5D4-46A2-897F-911523A13DCB}" dt="2024-06-03T06:55:19.444" v="4394" actId="478"/>
          <ac:spMkLst>
            <pc:docMk/>
            <pc:sldMk cId="3832589057" sldId="1953"/>
            <ac:spMk id="16" creationId="{678872B9-F5C7-0E09-5EBA-4CF1D95AA0D4}"/>
          </ac:spMkLst>
        </pc:spChg>
        <pc:spChg chg="add del mod">
          <ac:chgData name="Tue Damsø" userId="c079adb4-658f-4952-b5f7-f21ac6576fc7" providerId="ADAL" clId="{328DCA9F-D5D4-46A2-897F-911523A13DCB}" dt="2024-06-03T06:55:19.444" v="4394" actId="478"/>
          <ac:spMkLst>
            <pc:docMk/>
            <pc:sldMk cId="3832589057" sldId="1953"/>
            <ac:spMk id="18" creationId="{526E2FB8-E495-31EA-5F19-C31DD752BCF6}"/>
          </ac:spMkLst>
        </pc:spChg>
        <pc:spChg chg="add del mod">
          <ac:chgData name="Tue Damsø" userId="c079adb4-658f-4952-b5f7-f21ac6576fc7" providerId="ADAL" clId="{328DCA9F-D5D4-46A2-897F-911523A13DCB}" dt="2024-06-03T06:55:19.444" v="4394" actId="478"/>
          <ac:spMkLst>
            <pc:docMk/>
            <pc:sldMk cId="3832589057" sldId="1953"/>
            <ac:spMk id="20" creationId="{14485D3F-E12F-3CFA-BB8C-72A0458AECE3}"/>
          </ac:spMkLst>
        </pc:spChg>
        <pc:spChg chg="add del mod">
          <ac:chgData name="Tue Damsø" userId="c079adb4-658f-4952-b5f7-f21ac6576fc7" providerId="ADAL" clId="{328DCA9F-D5D4-46A2-897F-911523A13DCB}" dt="2024-06-03T06:55:19.444" v="4394" actId="478"/>
          <ac:spMkLst>
            <pc:docMk/>
            <pc:sldMk cId="3832589057" sldId="1953"/>
            <ac:spMk id="21" creationId="{A442AB0E-6454-2ED3-A58A-DC64F366A4E3}"/>
          </ac:spMkLst>
        </pc:spChg>
        <pc:spChg chg="add del mod">
          <ac:chgData name="Tue Damsø" userId="c079adb4-658f-4952-b5f7-f21ac6576fc7" providerId="ADAL" clId="{328DCA9F-D5D4-46A2-897F-911523A13DCB}" dt="2024-06-03T06:55:19.444" v="4394" actId="478"/>
          <ac:spMkLst>
            <pc:docMk/>
            <pc:sldMk cId="3832589057" sldId="1953"/>
            <ac:spMk id="22" creationId="{9A64971C-5E32-9C90-7719-DB2C07D421D5}"/>
          </ac:spMkLst>
        </pc:spChg>
        <pc:picChg chg="add mod">
          <ac:chgData name="Tue Damsø" userId="c079adb4-658f-4952-b5f7-f21ac6576fc7" providerId="ADAL" clId="{328DCA9F-D5D4-46A2-897F-911523A13DCB}" dt="2024-06-03T06:55:58.699" v="4400" actId="14100"/>
          <ac:picMkLst>
            <pc:docMk/>
            <pc:sldMk cId="3832589057" sldId="1953"/>
            <ac:picMk id="7" creationId="{BC739B0F-6712-4BF9-0497-FA8D4B6DD8D8}"/>
          </ac:picMkLst>
        </pc:picChg>
        <pc:picChg chg="add del mod">
          <ac:chgData name="Tue Damsø" userId="c079adb4-658f-4952-b5f7-f21ac6576fc7" providerId="ADAL" clId="{328DCA9F-D5D4-46A2-897F-911523A13DCB}" dt="2024-06-03T06:55:19.444" v="4394" actId="478"/>
          <ac:picMkLst>
            <pc:docMk/>
            <pc:sldMk cId="3832589057" sldId="1953"/>
            <ac:picMk id="23" creationId="{3A464493-7971-3014-D018-51280E1F27D5}"/>
          </ac:picMkLst>
        </pc:picChg>
        <pc:cxnChg chg="add mod">
          <ac:chgData name="Tue Damsø" userId="c079adb4-658f-4952-b5f7-f21ac6576fc7" providerId="ADAL" clId="{328DCA9F-D5D4-46A2-897F-911523A13DCB}" dt="2024-06-03T07:08:36.670" v="5249" actId="13822"/>
          <ac:cxnSpMkLst>
            <pc:docMk/>
            <pc:sldMk cId="3832589057" sldId="1953"/>
            <ac:cxnSpMk id="10" creationId="{6B8A81C8-7E4D-B91A-D677-E11DC1AB4825}"/>
          </ac:cxnSpMkLst>
        </pc:cxnChg>
        <pc:cxnChg chg="del mod">
          <ac:chgData name="Tue Damsø" userId="c079adb4-658f-4952-b5f7-f21ac6576fc7" providerId="ADAL" clId="{328DCA9F-D5D4-46A2-897F-911523A13DCB}" dt="2024-06-02T20:47:33.630" v="371" actId="478"/>
          <ac:cxnSpMkLst>
            <pc:docMk/>
            <pc:sldMk cId="3832589057" sldId="1953"/>
            <ac:cxnSpMk id="13" creationId="{4F69B631-16DB-CB0F-3EA1-7B5D8C422809}"/>
          </ac:cxnSpMkLst>
        </pc:cxnChg>
        <pc:cxnChg chg="del mod">
          <ac:chgData name="Tue Damsø" userId="c079adb4-658f-4952-b5f7-f21ac6576fc7" providerId="ADAL" clId="{328DCA9F-D5D4-46A2-897F-911523A13DCB}" dt="2024-06-02T20:47:33.630" v="371" actId="478"/>
          <ac:cxnSpMkLst>
            <pc:docMk/>
            <pc:sldMk cId="3832589057" sldId="1953"/>
            <ac:cxnSpMk id="15" creationId="{1F4600BA-4E97-4DE1-C4B7-704604BB6E02}"/>
          </ac:cxnSpMkLst>
        </pc:cxnChg>
        <pc:cxnChg chg="del mod">
          <ac:chgData name="Tue Damsø" userId="c079adb4-658f-4952-b5f7-f21ac6576fc7" providerId="ADAL" clId="{328DCA9F-D5D4-46A2-897F-911523A13DCB}" dt="2024-06-02T20:47:33.630" v="371" actId="478"/>
          <ac:cxnSpMkLst>
            <pc:docMk/>
            <pc:sldMk cId="3832589057" sldId="1953"/>
            <ac:cxnSpMk id="17" creationId="{D0DB6640-6992-B5CC-A141-7028F8F2FBF3}"/>
          </ac:cxnSpMkLst>
        </pc:cxnChg>
        <pc:cxnChg chg="del mod">
          <ac:chgData name="Tue Damsø" userId="c079adb4-658f-4952-b5f7-f21ac6576fc7" providerId="ADAL" clId="{328DCA9F-D5D4-46A2-897F-911523A13DCB}" dt="2024-06-02T20:47:33.630" v="371" actId="478"/>
          <ac:cxnSpMkLst>
            <pc:docMk/>
            <pc:sldMk cId="3832589057" sldId="1953"/>
            <ac:cxnSpMk id="19" creationId="{D3169EF2-F2CB-41A7-C157-5E6DBA7CBC47}"/>
          </ac:cxnSpMkLst>
        </pc:cxnChg>
      </pc:sldChg>
      <pc:sldChg chg="del">
        <pc:chgData name="Tue Damsø" userId="c079adb4-658f-4952-b5f7-f21ac6576fc7" providerId="ADAL" clId="{328DCA9F-D5D4-46A2-897F-911523A13DCB}" dt="2024-06-02T20:29:14.597" v="149" actId="2696"/>
        <pc:sldMkLst>
          <pc:docMk/>
          <pc:sldMk cId="149396547" sldId="1955"/>
        </pc:sldMkLst>
      </pc:sldChg>
      <pc:sldChg chg="del">
        <pc:chgData name="Tue Damsø" userId="c079adb4-658f-4952-b5f7-f21ac6576fc7" providerId="ADAL" clId="{328DCA9F-D5D4-46A2-897F-911523A13DCB}" dt="2024-06-02T20:27:46.280" v="140" actId="2696"/>
        <pc:sldMkLst>
          <pc:docMk/>
          <pc:sldMk cId="2307575911" sldId="1956"/>
        </pc:sldMkLst>
      </pc:sldChg>
      <pc:sldChg chg="del">
        <pc:chgData name="Tue Damsø" userId="c079adb4-658f-4952-b5f7-f21ac6576fc7" providerId="ADAL" clId="{328DCA9F-D5D4-46A2-897F-911523A13DCB}" dt="2024-06-02T20:27:46.280" v="140" actId="2696"/>
        <pc:sldMkLst>
          <pc:docMk/>
          <pc:sldMk cId="1933327625" sldId="1957"/>
        </pc:sldMkLst>
      </pc:sldChg>
      <pc:sldChg chg="del">
        <pc:chgData name="Tue Damsø" userId="c079adb4-658f-4952-b5f7-f21ac6576fc7" providerId="ADAL" clId="{328DCA9F-D5D4-46A2-897F-911523A13DCB}" dt="2024-06-02T20:27:46.280" v="140" actId="2696"/>
        <pc:sldMkLst>
          <pc:docMk/>
          <pc:sldMk cId="348698690" sldId="1958"/>
        </pc:sldMkLst>
      </pc:sldChg>
      <pc:sldChg chg="del">
        <pc:chgData name="Tue Damsø" userId="c079adb4-658f-4952-b5f7-f21ac6576fc7" providerId="ADAL" clId="{328DCA9F-D5D4-46A2-897F-911523A13DCB}" dt="2024-06-02T20:27:46.280" v="140" actId="2696"/>
        <pc:sldMkLst>
          <pc:docMk/>
          <pc:sldMk cId="227225373" sldId="1961"/>
        </pc:sldMkLst>
      </pc:sldChg>
      <pc:sldChg chg="del ord">
        <pc:chgData name="Tue Damsø" userId="c079adb4-658f-4952-b5f7-f21ac6576fc7" providerId="ADAL" clId="{328DCA9F-D5D4-46A2-897F-911523A13DCB}" dt="2024-06-02T21:32:00.498" v="4309"/>
        <pc:sldMkLst>
          <pc:docMk/>
          <pc:sldMk cId="261691892" sldId="1962"/>
        </pc:sldMkLst>
      </pc:sldChg>
      <pc:sldChg chg="del">
        <pc:chgData name="Tue Damsø" userId="c079adb4-658f-4952-b5f7-f21ac6576fc7" providerId="ADAL" clId="{328DCA9F-D5D4-46A2-897F-911523A13DCB}" dt="2024-06-02T20:26:19.666" v="104" actId="2696"/>
        <pc:sldMkLst>
          <pc:docMk/>
          <pc:sldMk cId="2502343653" sldId="1963"/>
        </pc:sldMkLst>
      </pc:sldChg>
      <pc:sldChg chg="del">
        <pc:chgData name="Tue Damsø" userId="c079adb4-658f-4952-b5f7-f21ac6576fc7" providerId="ADAL" clId="{328DCA9F-D5D4-46A2-897F-911523A13DCB}" dt="2024-06-02T20:26:53.899" v="138" actId="47"/>
        <pc:sldMkLst>
          <pc:docMk/>
          <pc:sldMk cId="1915444568" sldId="1964"/>
        </pc:sldMkLst>
      </pc:sldChg>
      <pc:sldChg chg="del">
        <pc:chgData name="Tue Damsø" userId="c079adb4-658f-4952-b5f7-f21ac6576fc7" providerId="ADAL" clId="{328DCA9F-D5D4-46A2-897F-911523A13DCB}" dt="2024-06-02T20:27:19.127" v="139" actId="2696"/>
        <pc:sldMkLst>
          <pc:docMk/>
          <pc:sldMk cId="1004919214" sldId="1965"/>
        </pc:sldMkLst>
      </pc:sldChg>
      <pc:sldChg chg="del">
        <pc:chgData name="Tue Damsø" userId="c079adb4-658f-4952-b5f7-f21ac6576fc7" providerId="ADAL" clId="{328DCA9F-D5D4-46A2-897F-911523A13DCB}" dt="2024-06-02T20:28:31.969" v="143" actId="47"/>
        <pc:sldMkLst>
          <pc:docMk/>
          <pc:sldMk cId="4112074849" sldId="1966"/>
        </pc:sldMkLst>
      </pc:sldChg>
      <pc:sldChg chg="del">
        <pc:chgData name="Tue Damsø" userId="c079adb4-658f-4952-b5f7-f21ac6576fc7" providerId="ADAL" clId="{328DCA9F-D5D4-46A2-897F-911523A13DCB}" dt="2024-06-02T20:27:46.280" v="140" actId="2696"/>
        <pc:sldMkLst>
          <pc:docMk/>
          <pc:sldMk cId="3335684374" sldId="1967"/>
        </pc:sldMkLst>
      </pc:sldChg>
      <pc:sldChg chg="del">
        <pc:chgData name="Tue Damsø" userId="c079adb4-658f-4952-b5f7-f21ac6576fc7" providerId="ADAL" clId="{328DCA9F-D5D4-46A2-897F-911523A13DCB}" dt="2024-06-02T20:27:46.280" v="140" actId="2696"/>
        <pc:sldMkLst>
          <pc:docMk/>
          <pc:sldMk cId="2131362438" sldId="1968"/>
        </pc:sldMkLst>
      </pc:sldChg>
      <pc:sldChg chg="del">
        <pc:chgData name="Tue Damsø" userId="c079adb4-658f-4952-b5f7-f21ac6576fc7" providerId="ADAL" clId="{328DCA9F-D5D4-46A2-897F-911523A13DCB}" dt="2024-06-02T20:27:46.280" v="140" actId="2696"/>
        <pc:sldMkLst>
          <pc:docMk/>
          <pc:sldMk cId="4274124393" sldId="1969"/>
        </pc:sldMkLst>
      </pc:sldChg>
      <pc:sldChg chg="del">
        <pc:chgData name="Tue Damsø" userId="c079adb4-658f-4952-b5f7-f21ac6576fc7" providerId="ADAL" clId="{328DCA9F-D5D4-46A2-897F-911523A13DCB}" dt="2024-06-02T20:27:46.280" v="140" actId="2696"/>
        <pc:sldMkLst>
          <pc:docMk/>
          <pc:sldMk cId="1330087863" sldId="1972"/>
        </pc:sldMkLst>
      </pc:sldChg>
      <pc:sldChg chg="del">
        <pc:chgData name="Tue Damsø" userId="c079adb4-658f-4952-b5f7-f21ac6576fc7" providerId="ADAL" clId="{328DCA9F-D5D4-46A2-897F-911523A13DCB}" dt="2024-06-02T20:29:14.597" v="149" actId="2696"/>
        <pc:sldMkLst>
          <pc:docMk/>
          <pc:sldMk cId="237364399" sldId="1973"/>
        </pc:sldMkLst>
      </pc:sldChg>
      <pc:sldChg chg="del">
        <pc:chgData name="Tue Damsø" userId="c079adb4-658f-4952-b5f7-f21ac6576fc7" providerId="ADAL" clId="{328DCA9F-D5D4-46A2-897F-911523A13DCB}" dt="2024-06-02T20:28:31.969" v="143" actId="47"/>
        <pc:sldMkLst>
          <pc:docMk/>
          <pc:sldMk cId="2097783880" sldId="1974"/>
        </pc:sldMkLst>
      </pc:sldChg>
      <pc:sldChg chg="addSp modSp new del mod">
        <pc:chgData name="Tue Damsø" userId="c079adb4-658f-4952-b5f7-f21ac6576fc7" providerId="ADAL" clId="{328DCA9F-D5D4-46A2-897F-911523A13DCB}" dt="2024-06-03T08:02:46.532" v="7913" actId="47"/>
        <pc:sldMkLst>
          <pc:docMk/>
          <pc:sldMk cId="1688190964" sldId="1975"/>
        </pc:sldMkLst>
        <pc:spChg chg="mod">
          <ac:chgData name="Tue Damsø" userId="c079adb4-658f-4952-b5f7-f21ac6576fc7" providerId="ADAL" clId="{328DCA9F-D5D4-46A2-897F-911523A13DCB}" dt="2024-06-02T20:25:21.645" v="76" actId="20577"/>
          <ac:spMkLst>
            <pc:docMk/>
            <pc:sldMk cId="1688190964" sldId="1975"/>
            <ac:spMk id="2" creationId="{9703779C-62C5-7A5A-BB6D-C979B79B2160}"/>
          </ac:spMkLst>
        </pc:spChg>
        <pc:spChg chg="mod">
          <ac:chgData name="Tue Damsø" userId="c079adb4-658f-4952-b5f7-f21ac6576fc7" providerId="ADAL" clId="{328DCA9F-D5D4-46A2-897F-911523A13DCB}" dt="2024-06-02T20:25:34.158" v="101" actId="20577"/>
          <ac:spMkLst>
            <pc:docMk/>
            <pc:sldMk cId="1688190964" sldId="1975"/>
            <ac:spMk id="3" creationId="{A7B1C7E2-E321-5C02-BF3E-973D95609B24}"/>
          </ac:spMkLst>
        </pc:spChg>
        <pc:spChg chg="add mod">
          <ac:chgData name="Tue Damsø" userId="c079adb4-658f-4952-b5f7-f21ac6576fc7" providerId="ADAL" clId="{328DCA9F-D5D4-46A2-897F-911523A13DCB}" dt="2024-06-02T20:32:13.362" v="252"/>
          <ac:spMkLst>
            <pc:docMk/>
            <pc:sldMk cId="1688190964" sldId="1975"/>
            <ac:spMk id="5" creationId="{F5D5192C-57FC-428B-BC4F-06988BDD4BF5}"/>
          </ac:spMkLst>
        </pc:spChg>
      </pc:sldChg>
      <pc:sldChg chg="addSp delSp modSp new mod">
        <pc:chgData name="Tue Damsø" userId="c079adb4-658f-4952-b5f7-f21ac6576fc7" providerId="ADAL" clId="{328DCA9F-D5D4-46A2-897F-911523A13DCB}" dt="2024-06-03T14:15:39.395" v="9044" actId="167"/>
        <pc:sldMkLst>
          <pc:docMk/>
          <pc:sldMk cId="1286172136" sldId="1976"/>
        </pc:sldMkLst>
        <pc:spChg chg="mod">
          <ac:chgData name="Tue Damsø" userId="c079adb4-658f-4952-b5f7-f21ac6576fc7" providerId="ADAL" clId="{328DCA9F-D5D4-46A2-897F-911523A13DCB}" dt="2024-06-03T14:14:44.728" v="9033" actId="20577"/>
          <ac:spMkLst>
            <pc:docMk/>
            <pc:sldMk cId="1286172136" sldId="1976"/>
            <ac:spMk id="2" creationId="{B64ABCA8-54EC-589E-5973-7C4D91E83DD6}"/>
          </ac:spMkLst>
        </pc:spChg>
        <pc:spChg chg="del">
          <ac:chgData name="Tue Damsø" userId="c079adb4-658f-4952-b5f7-f21ac6576fc7" providerId="ADAL" clId="{328DCA9F-D5D4-46A2-897F-911523A13DCB}" dt="2024-06-02T20:26:48.339" v="137" actId="478"/>
          <ac:spMkLst>
            <pc:docMk/>
            <pc:sldMk cId="1286172136" sldId="1976"/>
            <ac:spMk id="3" creationId="{A509E848-95AD-A7DD-65B8-0C387A659C7E}"/>
          </ac:spMkLst>
        </pc:spChg>
        <pc:spChg chg="add del">
          <ac:chgData name="Tue Damsø" userId="c079adb4-658f-4952-b5f7-f21ac6576fc7" providerId="ADAL" clId="{328DCA9F-D5D4-46A2-897F-911523A13DCB}" dt="2024-06-03T14:13:59.052" v="9027" actId="478"/>
          <ac:spMkLst>
            <pc:docMk/>
            <pc:sldMk cId="1286172136" sldId="1976"/>
            <ac:spMk id="4" creationId="{1CD34E70-948F-8541-9752-BCB4E3534A6A}"/>
          </ac:spMkLst>
        </pc:spChg>
        <pc:spChg chg="add mod">
          <ac:chgData name="Tue Damsø" userId="c079adb4-658f-4952-b5f7-f21ac6576fc7" providerId="ADAL" clId="{328DCA9F-D5D4-46A2-897F-911523A13DCB}" dt="2024-06-02T20:32:11.546" v="251"/>
          <ac:spMkLst>
            <pc:docMk/>
            <pc:sldMk cId="1286172136" sldId="1976"/>
            <ac:spMk id="5" creationId="{F0D0E4D9-301D-A875-02C8-74AB8DA6A145}"/>
          </ac:spMkLst>
        </pc:spChg>
        <pc:spChg chg="add mod ord">
          <ac:chgData name="Tue Damsø" userId="c079adb4-658f-4952-b5f7-f21ac6576fc7" providerId="ADAL" clId="{328DCA9F-D5D4-46A2-897F-911523A13DCB}" dt="2024-06-03T14:15:39.395" v="9044" actId="167"/>
          <ac:spMkLst>
            <pc:docMk/>
            <pc:sldMk cId="1286172136" sldId="1976"/>
            <ac:spMk id="9" creationId="{6C729B91-3BEB-48EA-D64C-F1D2E31FFFE6}"/>
          </ac:spMkLst>
        </pc:spChg>
        <pc:picChg chg="add mod">
          <ac:chgData name="Tue Damsø" userId="c079adb4-658f-4952-b5f7-f21ac6576fc7" providerId="ADAL" clId="{328DCA9F-D5D4-46A2-897F-911523A13DCB}" dt="2024-06-03T14:13:30.748" v="9026" actId="931"/>
          <ac:picMkLst>
            <pc:docMk/>
            <pc:sldMk cId="1286172136" sldId="1976"/>
            <ac:picMk id="6" creationId="{FD6B5894-2305-D4F7-9BED-39A2ED53A2D6}"/>
          </ac:picMkLst>
        </pc:picChg>
        <pc:picChg chg="add mod">
          <ac:chgData name="Tue Damsø" userId="c079adb4-658f-4952-b5f7-f21ac6576fc7" providerId="ADAL" clId="{328DCA9F-D5D4-46A2-897F-911523A13DCB}" dt="2024-06-03T14:14:47.737" v="9034" actId="1076"/>
          <ac:picMkLst>
            <pc:docMk/>
            <pc:sldMk cId="1286172136" sldId="1976"/>
            <ac:picMk id="8" creationId="{CA77BBBD-3017-22BE-8A2D-42642C96F0B7}"/>
          </ac:picMkLst>
        </pc:picChg>
      </pc:sldChg>
      <pc:sldChg chg="addSp delSp modSp new mod">
        <pc:chgData name="Tue Damsø" userId="c079adb4-658f-4952-b5f7-f21ac6576fc7" providerId="ADAL" clId="{328DCA9F-D5D4-46A2-897F-911523A13DCB}" dt="2024-06-03T14:18:04.917" v="9076" actId="1076"/>
        <pc:sldMkLst>
          <pc:docMk/>
          <pc:sldMk cId="3380206434" sldId="1977"/>
        </pc:sldMkLst>
        <pc:spChg chg="mod">
          <ac:chgData name="Tue Damsø" userId="c079adb4-658f-4952-b5f7-f21ac6576fc7" providerId="ADAL" clId="{328DCA9F-D5D4-46A2-897F-911523A13DCB}" dt="2024-06-03T14:16:10.115" v="9050" actId="1076"/>
          <ac:spMkLst>
            <pc:docMk/>
            <pc:sldMk cId="3380206434" sldId="1977"/>
            <ac:spMk id="2" creationId="{5EBD5EFC-227C-58DA-C91E-40993A167ED9}"/>
          </ac:spMkLst>
        </pc:spChg>
        <pc:spChg chg="add mod">
          <ac:chgData name="Tue Damsø" userId="c079adb4-658f-4952-b5f7-f21ac6576fc7" providerId="ADAL" clId="{328DCA9F-D5D4-46A2-897F-911523A13DCB}" dt="2024-06-03T14:15:53.857" v="9046"/>
          <ac:spMkLst>
            <pc:docMk/>
            <pc:sldMk cId="3380206434" sldId="1977"/>
            <ac:spMk id="3" creationId="{8AC5471A-0D03-A439-BD27-A66B348DBA99}"/>
          </ac:spMkLst>
        </pc:spChg>
        <pc:spChg chg="del">
          <ac:chgData name="Tue Damsø" userId="c079adb4-658f-4952-b5f7-f21ac6576fc7" providerId="ADAL" clId="{328DCA9F-D5D4-46A2-897F-911523A13DCB}" dt="2024-06-02T20:30:45.753" v="191" actId="478"/>
          <ac:spMkLst>
            <pc:docMk/>
            <pc:sldMk cId="3380206434" sldId="1977"/>
            <ac:spMk id="3" creationId="{999EB021-3500-FC37-597C-7E9621B2D57C}"/>
          </ac:spMkLst>
        </pc:spChg>
        <pc:spChg chg="del">
          <ac:chgData name="Tue Damsø" userId="c079adb4-658f-4952-b5f7-f21ac6576fc7" providerId="ADAL" clId="{328DCA9F-D5D4-46A2-897F-911523A13DCB}" dt="2024-06-03T14:15:53.439" v="9045" actId="478"/>
          <ac:spMkLst>
            <pc:docMk/>
            <pc:sldMk cId="3380206434" sldId="1977"/>
            <ac:spMk id="4" creationId="{48E75CE4-F353-9869-1448-B55090CE17C6}"/>
          </ac:spMkLst>
        </pc:spChg>
        <pc:spChg chg="add mod">
          <ac:chgData name="Tue Damsø" userId="c079adb4-658f-4952-b5f7-f21ac6576fc7" providerId="ADAL" clId="{328DCA9F-D5D4-46A2-897F-911523A13DCB}" dt="2024-06-02T20:32:06.337" v="247"/>
          <ac:spMkLst>
            <pc:docMk/>
            <pc:sldMk cId="3380206434" sldId="1977"/>
            <ac:spMk id="5" creationId="{8484C80A-754C-A88C-DFBF-1BAD72F1494E}"/>
          </ac:spMkLst>
        </pc:spChg>
        <pc:spChg chg="add del mod">
          <ac:chgData name="Tue Damsø" userId="c079adb4-658f-4952-b5f7-f21ac6576fc7" providerId="ADAL" clId="{328DCA9F-D5D4-46A2-897F-911523A13DCB}" dt="2024-06-03T14:16:03.040" v="9048" actId="478"/>
          <ac:spMkLst>
            <pc:docMk/>
            <pc:sldMk cId="3380206434" sldId="1977"/>
            <ac:spMk id="6" creationId="{2871819E-873B-2BE2-C032-B5A6BC102439}"/>
          </ac:spMkLst>
        </pc:spChg>
        <pc:picChg chg="add mod">
          <ac:chgData name="Tue Damsø" userId="c079adb4-658f-4952-b5f7-f21ac6576fc7" providerId="ADAL" clId="{328DCA9F-D5D4-46A2-897F-911523A13DCB}" dt="2024-06-03T14:18:04.917" v="9076" actId="1076"/>
          <ac:picMkLst>
            <pc:docMk/>
            <pc:sldMk cId="3380206434" sldId="1977"/>
            <ac:picMk id="8" creationId="{5CBCFC84-D265-57E2-9159-94DECE5493A9}"/>
          </ac:picMkLst>
        </pc:picChg>
      </pc:sldChg>
      <pc:sldChg chg="addSp delSp modSp new del mod modClrScheme chgLayout">
        <pc:chgData name="Tue Damsø" userId="c079adb4-658f-4952-b5f7-f21ac6576fc7" providerId="ADAL" clId="{328DCA9F-D5D4-46A2-897F-911523A13DCB}" dt="2024-06-02T20:46:48.377" v="370" actId="47"/>
        <pc:sldMkLst>
          <pc:docMk/>
          <pc:sldMk cId="2295141965" sldId="1978"/>
        </pc:sldMkLst>
        <pc:spChg chg="del mod ord">
          <ac:chgData name="Tue Damsø" userId="c079adb4-658f-4952-b5f7-f21ac6576fc7" providerId="ADAL" clId="{328DCA9F-D5D4-46A2-897F-911523A13DCB}" dt="2024-06-02T20:30:04.015" v="151" actId="700"/>
          <ac:spMkLst>
            <pc:docMk/>
            <pc:sldMk cId="2295141965" sldId="1978"/>
            <ac:spMk id="2" creationId="{BA67A92D-2429-D28F-9F6A-B7115E8CD211}"/>
          </ac:spMkLst>
        </pc:spChg>
        <pc:spChg chg="del mod ord">
          <ac:chgData name="Tue Damsø" userId="c079adb4-658f-4952-b5f7-f21ac6576fc7" providerId="ADAL" clId="{328DCA9F-D5D4-46A2-897F-911523A13DCB}" dt="2024-06-02T20:30:04.015" v="151" actId="700"/>
          <ac:spMkLst>
            <pc:docMk/>
            <pc:sldMk cId="2295141965" sldId="1978"/>
            <ac:spMk id="3" creationId="{8D56255F-4E3E-91B6-3CD7-E629D390BC94}"/>
          </ac:spMkLst>
        </pc:spChg>
        <pc:spChg chg="del">
          <ac:chgData name="Tue Damsø" userId="c079adb4-658f-4952-b5f7-f21ac6576fc7" providerId="ADAL" clId="{328DCA9F-D5D4-46A2-897F-911523A13DCB}" dt="2024-06-02T20:30:04.015" v="151" actId="700"/>
          <ac:spMkLst>
            <pc:docMk/>
            <pc:sldMk cId="2295141965" sldId="1978"/>
            <ac:spMk id="4" creationId="{F3157FF5-0A49-EAE4-0A1A-51B545DBCFD7}"/>
          </ac:spMkLst>
        </pc:spChg>
        <pc:spChg chg="add mod ord">
          <ac:chgData name="Tue Damsø" userId="c079adb4-658f-4952-b5f7-f21ac6576fc7" providerId="ADAL" clId="{328DCA9F-D5D4-46A2-897F-911523A13DCB}" dt="2024-06-02T20:30:07.303" v="157" actId="20577"/>
          <ac:spMkLst>
            <pc:docMk/>
            <pc:sldMk cId="2295141965" sldId="1978"/>
            <ac:spMk id="5" creationId="{CF753A98-3519-2AAF-EF72-FD889F317B15}"/>
          </ac:spMkLst>
        </pc:spChg>
        <pc:spChg chg="add mod ord">
          <ac:chgData name="Tue Damsø" userId="c079adb4-658f-4952-b5f7-f21ac6576fc7" providerId="ADAL" clId="{328DCA9F-D5D4-46A2-897F-911523A13DCB}" dt="2024-06-02T20:30:04.015" v="151" actId="700"/>
          <ac:spMkLst>
            <pc:docMk/>
            <pc:sldMk cId="2295141965" sldId="1978"/>
            <ac:spMk id="6" creationId="{B843CA3E-E555-E45A-2210-A79FB632C7A2}"/>
          </ac:spMkLst>
        </pc:spChg>
        <pc:spChg chg="add mod">
          <ac:chgData name="Tue Damsø" userId="c079adb4-658f-4952-b5f7-f21ac6576fc7" providerId="ADAL" clId="{328DCA9F-D5D4-46A2-897F-911523A13DCB}" dt="2024-06-02T20:32:10.537" v="250"/>
          <ac:spMkLst>
            <pc:docMk/>
            <pc:sldMk cId="2295141965" sldId="1978"/>
            <ac:spMk id="7" creationId="{AF242C6F-6AD5-8F8A-FDC2-BD95FC05F23B}"/>
          </ac:spMkLst>
        </pc:spChg>
      </pc:sldChg>
      <pc:sldChg chg="addSp modSp new del mod">
        <pc:chgData name="Tue Damsø" userId="c079adb4-658f-4952-b5f7-f21ac6576fc7" providerId="ADAL" clId="{328DCA9F-D5D4-46A2-897F-911523A13DCB}" dt="2024-06-03T07:36:02.287" v="6696" actId="47"/>
        <pc:sldMkLst>
          <pc:docMk/>
          <pc:sldMk cId="3089315407" sldId="1979"/>
        </pc:sldMkLst>
        <pc:spChg chg="mod">
          <ac:chgData name="Tue Damsø" userId="c079adb4-658f-4952-b5f7-f21ac6576fc7" providerId="ADAL" clId="{328DCA9F-D5D4-46A2-897F-911523A13DCB}" dt="2024-06-02T21:06:35.205" v="1965" actId="20577"/>
          <ac:spMkLst>
            <pc:docMk/>
            <pc:sldMk cId="3089315407" sldId="1979"/>
            <ac:spMk id="2" creationId="{C96B8620-CCC6-DB32-463A-231A36E3C003}"/>
          </ac:spMkLst>
        </pc:spChg>
        <pc:spChg chg="mod">
          <ac:chgData name="Tue Damsø" userId="c079adb4-658f-4952-b5f7-f21ac6576fc7" providerId="ADAL" clId="{328DCA9F-D5D4-46A2-897F-911523A13DCB}" dt="2024-06-02T20:49:15.410" v="439" actId="20577"/>
          <ac:spMkLst>
            <pc:docMk/>
            <pc:sldMk cId="3089315407" sldId="1979"/>
            <ac:spMk id="3" creationId="{FD2E31D7-574D-1174-9BAF-F160D6CF0743}"/>
          </ac:spMkLst>
        </pc:spChg>
        <pc:spChg chg="add mod">
          <ac:chgData name="Tue Damsø" userId="c079adb4-658f-4952-b5f7-f21ac6576fc7" providerId="ADAL" clId="{328DCA9F-D5D4-46A2-897F-911523A13DCB}" dt="2024-06-02T20:32:09.186" v="249"/>
          <ac:spMkLst>
            <pc:docMk/>
            <pc:sldMk cId="3089315407" sldId="1979"/>
            <ac:spMk id="5" creationId="{4C5E23F8-506E-291E-D7BE-53E1B60AF99C}"/>
          </ac:spMkLst>
        </pc:spChg>
      </pc:sldChg>
      <pc:sldChg chg="addSp delSp modSp new mod">
        <pc:chgData name="Tue Damsø" userId="c079adb4-658f-4952-b5f7-f21ac6576fc7" providerId="ADAL" clId="{328DCA9F-D5D4-46A2-897F-911523A13DCB}" dt="2024-06-03T21:34:23.393" v="13618" actId="20577"/>
        <pc:sldMkLst>
          <pc:docMk/>
          <pc:sldMk cId="3968042307" sldId="1980"/>
        </pc:sldMkLst>
        <pc:spChg chg="mod">
          <ac:chgData name="Tue Damsø" userId="c079adb4-658f-4952-b5f7-f21ac6576fc7" providerId="ADAL" clId="{328DCA9F-D5D4-46A2-897F-911523A13DCB}" dt="2024-06-03T21:34:23.393" v="13618" actId="20577"/>
          <ac:spMkLst>
            <pc:docMk/>
            <pc:sldMk cId="3968042307" sldId="1980"/>
            <ac:spMk id="2" creationId="{1CB6AA1A-ECAB-5B6E-5152-63FCE24D1E91}"/>
          </ac:spMkLst>
        </pc:spChg>
        <pc:spChg chg="mod">
          <ac:chgData name="Tue Damsø" userId="c079adb4-658f-4952-b5f7-f21ac6576fc7" providerId="ADAL" clId="{328DCA9F-D5D4-46A2-897F-911523A13DCB}" dt="2024-06-03T08:03:04.050" v="7936" actId="20577"/>
          <ac:spMkLst>
            <pc:docMk/>
            <pc:sldMk cId="3968042307" sldId="1980"/>
            <ac:spMk id="3" creationId="{FAD58CEB-3528-6ED1-A5F5-33C21E579AC2}"/>
          </ac:spMkLst>
        </pc:spChg>
        <pc:spChg chg="add mod">
          <ac:chgData name="Tue Damsø" userId="c079adb4-658f-4952-b5f7-f21ac6576fc7" providerId="ADAL" clId="{328DCA9F-D5D4-46A2-897F-911523A13DCB}" dt="2024-06-02T20:32:07.745" v="248"/>
          <ac:spMkLst>
            <pc:docMk/>
            <pc:sldMk cId="3968042307" sldId="1980"/>
            <ac:spMk id="5" creationId="{93C942D0-14BE-13B5-984D-D699BFECA0F0}"/>
          </ac:spMkLst>
        </pc:spChg>
        <pc:picChg chg="add del mod">
          <ac:chgData name="Tue Damsø" userId="c079adb4-658f-4952-b5f7-f21ac6576fc7" providerId="ADAL" clId="{328DCA9F-D5D4-46A2-897F-911523A13DCB}" dt="2024-06-03T08:09:17.781" v="8543" actId="478"/>
          <ac:picMkLst>
            <pc:docMk/>
            <pc:sldMk cId="3968042307" sldId="1980"/>
            <ac:picMk id="6" creationId="{CB7D4F5B-D060-E339-4BEA-A3674D4CDC30}"/>
          </ac:picMkLst>
        </pc:picChg>
        <pc:picChg chg="add mod">
          <ac:chgData name="Tue Damsø" userId="c079adb4-658f-4952-b5f7-f21ac6576fc7" providerId="ADAL" clId="{328DCA9F-D5D4-46A2-897F-911523A13DCB}" dt="2024-06-03T08:09:27.594" v="8546" actId="1076"/>
          <ac:picMkLst>
            <pc:docMk/>
            <pc:sldMk cId="3968042307" sldId="1980"/>
            <ac:picMk id="7" creationId="{4ECBBF3E-FEEC-EF30-ED8D-37F4DB68C6B5}"/>
          </ac:picMkLst>
        </pc:picChg>
      </pc:sldChg>
      <pc:sldChg chg="addSp delSp modSp new mod">
        <pc:chgData name="Tue Damsø" userId="c079adb4-658f-4952-b5f7-f21ac6576fc7" providerId="ADAL" clId="{328DCA9F-D5D4-46A2-897F-911523A13DCB}" dt="2024-06-03T14:17:27.980" v="9065" actId="1076"/>
        <pc:sldMkLst>
          <pc:docMk/>
          <pc:sldMk cId="1635672143" sldId="1981"/>
        </pc:sldMkLst>
        <pc:spChg chg="mod">
          <ac:chgData name="Tue Damsø" userId="c079adb4-658f-4952-b5f7-f21ac6576fc7" providerId="ADAL" clId="{328DCA9F-D5D4-46A2-897F-911523A13DCB}" dt="2024-06-03T14:17:05.779" v="9061" actId="1076"/>
          <ac:spMkLst>
            <pc:docMk/>
            <pc:sldMk cId="1635672143" sldId="1981"/>
            <ac:spMk id="2" creationId="{CEE92832-7C20-9318-FB2B-D001B1D6A3ED}"/>
          </ac:spMkLst>
        </pc:spChg>
        <pc:spChg chg="mod">
          <ac:chgData name="Tue Damsø" userId="c079adb4-658f-4952-b5f7-f21ac6576fc7" providerId="ADAL" clId="{328DCA9F-D5D4-46A2-897F-911523A13DCB}" dt="2024-06-03T14:17:05.779" v="9061" actId="1076"/>
          <ac:spMkLst>
            <pc:docMk/>
            <pc:sldMk cId="1635672143" sldId="1981"/>
            <ac:spMk id="3" creationId="{51D5C7B3-8C65-A823-632A-01AEF6627E6C}"/>
          </ac:spMkLst>
        </pc:spChg>
        <pc:spChg chg="del">
          <ac:chgData name="Tue Damsø" userId="c079adb4-658f-4952-b5f7-f21ac6576fc7" providerId="ADAL" clId="{328DCA9F-D5D4-46A2-897F-911523A13DCB}" dt="2024-06-03T14:16:38.874" v="9055" actId="478"/>
          <ac:spMkLst>
            <pc:docMk/>
            <pc:sldMk cId="1635672143" sldId="1981"/>
            <ac:spMk id="4" creationId="{C843A236-6CF9-DC74-7E00-43E8CF557D5E}"/>
          </ac:spMkLst>
        </pc:spChg>
        <pc:spChg chg="add mod">
          <ac:chgData name="Tue Damsø" userId="c079adb4-658f-4952-b5f7-f21ac6576fc7" providerId="ADAL" clId="{328DCA9F-D5D4-46A2-897F-911523A13DCB}" dt="2024-06-02T20:32:03.203" v="246" actId="1038"/>
          <ac:spMkLst>
            <pc:docMk/>
            <pc:sldMk cId="1635672143" sldId="1981"/>
            <ac:spMk id="5" creationId="{517B9161-F1A0-FF44-48F4-7F1D08C996AC}"/>
          </ac:spMkLst>
        </pc:spChg>
        <pc:spChg chg="add mod">
          <ac:chgData name="Tue Damsø" userId="c079adb4-658f-4952-b5f7-f21ac6576fc7" providerId="ADAL" clId="{328DCA9F-D5D4-46A2-897F-911523A13DCB}" dt="2024-06-03T14:16:48.185" v="9057"/>
          <ac:spMkLst>
            <pc:docMk/>
            <pc:sldMk cId="1635672143" sldId="1981"/>
            <ac:spMk id="6" creationId="{64723439-E18C-BC89-EA64-2A763B80AFA7}"/>
          </ac:spMkLst>
        </pc:spChg>
        <pc:spChg chg="add del mod">
          <ac:chgData name="Tue Damsø" userId="c079adb4-658f-4952-b5f7-f21ac6576fc7" providerId="ADAL" clId="{328DCA9F-D5D4-46A2-897F-911523A13DCB}" dt="2024-06-03T14:16:52.451" v="9058" actId="478"/>
          <ac:spMkLst>
            <pc:docMk/>
            <pc:sldMk cId="1635672143" sldId="1981"/>
            <ac:spMk id="7" creationId="{8C8B75C3-B75D-AEAB-2688-56CA7C00BE9F}"/>
          </ac:spMkLst>
        </pc:spChg>
        <pc:picChg chg="add mod">
          <ac:chgData name="Tue Damsø" userId="c079adb4-658f-4952-b5f7-f21ac6576fc7" providerId="ADAL" clId="{328DCA9F-D5D4-46A2-897F-911523A13DCB}" dt="2024-06-03T14:17:27.980" v="9065" actId="1076"/>
          <ac:picMkLst>
            <pc:docMk/>
            <pc:sldMk cId="1635672143" sldId="1981"/>
            <ac:picMk id="9" creationId="{A46FC11F-691A-B36E-EE5C-83314C7E07B0}"/>
          </ac:picMkLst>
        </pc:picChg>
      </pc:sldChg>
      <pc:sldChg chg="addSp delSp modSp add mod">
        <pc:chgData name="Tue Damsø" userId="c079adb4-658f-4952-b5f7-f21ac6576fc7" providerId="ADAL" clId="{328DCA9F-D5D4-46A2-897F-911523A13DCB}" dt="2024-06-03T14:18:00.099" v="9075" actId="1076"/>
        <pc:sldMkLst>
          <pc:docMk/>
          <pc:sldMk cId="2185153438" sldId="1982"/>
        </pc:sldMkLst>
        <pc:spChg chg="mod">
          <ac:chgData name="Tue Damsø" userId="c079adb4-658f-4952-b5f7-f21ac6576fc7" providerId="ADAL" clId="{328DCA9F-D5D4-46A2-897F-911523A13DCB}" dt="2024-06-03T14:17:53.152" v="9071" actId="1076"/>
          <ac:spMkLst>
            <pc:docMk/>
            <pc:sldMk cId="2185153438" sldId="1982"/>
            <ac:spMk id="2" creationId="{CEE92832-7C20-9318-FB2B-D001B1D6A3ED}"/>
          </ac:spMkLst>
        </pc:spChg>
        <pc:spChg chg="mod">
          <ac:chgData name="Tue Damsø" userId="c079adb4-658f-4952-b5f7-f21ac6576fc7" providerId="ADAL" clId="{328DCA9F-D5D4-46A2-897F-911523A13DCB}" dt="2024-06-03T14:17:53.152" v="9071" actId="1076"/>
          <ac:spMkLst>
            <pc:docMk/>
            <pc:sldMk cId="2185153438" sldId="1982"/>
            <ac:spMk id="3" creationId="{51D5C7B3-8C65-A823-632A-01AEF6627E6C}"/>
          </ac:spMkLst>
        </pc:spChg>
        <pc:spChg chg="del">
          <ac:chgData name="Tue Damsø" userId="c079adb4-658f-4952-b5f7-f21ac6576fc7" providerId="ADAL" clId="{328DCA9F-D5D4-46A2-897F-911523A13DCB}" dt="2024-06-03T14:17:30.915" v="9066" actId="478"/>
          <ac:spMkLst>
            <pc:docMk/>
            <pc:sldMk cId="2185153438" sldId="1982"/>
            <ac:spMk id="4" creationId="{C843A236-6CF9-DC74-7E00-43E8CF557D5E}"/>
          </ac:spMkLst>
        </pc:spChg>
        <pc:spChg chg="add mod">
          <ac:chgData name="Tue Damsø" userId="c079adb4-658f-4952-b5f7-f21ac6576fc7" providerId="ADAL" clId="{328DCA9F-D5D4-46A2-897F-911523A13DCB}" dt="2024-06-03T14:17:38.563" v="9068"/>
          <ac:spMkLst>
            <pc:docMk/>
            <pc:sldMk cId="2185153438" sldId="1982"/>
            <ac:spMk id="6" creationId="{7BC97E88-3BF5-B053-12E6-BA00DF10717C}"/>
          </ac:spMkLst>
        </pc:spChg>
        <pc:spChg chg="add del mod">
          <ac:chgData name="Tue Damsø" userId="c079adb4-658f-4952-b5f7-f21ac6576fc7" providerId="ADAL" clId="{328DCA9F-D5D4-46A2-897F-911523A13DCB}" dt="2024-06-03T14:17:43.188" v="9069" actId="478"/>
          <ac:spMkLst>
            <pc:docMk/>
            <pc:sldMk cId="2185153438" sldId="1982"/>
            <ac:spMk id="7" creationId="{0474F376-A398-0F49-9108-9A767FDAB045}"/>
          </ac:spMkLst>
        </pc:spChg>
        <pc:picChg chg="add mod">
          <ac:chgData name="Tue Damsø" userId="c079adb4-658f-4952-b5f7-f21ac6576fc7" providerId="ADAL" clId="{328DCA9F-D5D4-46A2-897F-911523A13DCB}" dt="2024-06-03T14:18:00.099" v="9075" actId="1076"/>
          <ac:picMkLst>
            <pc:docMk/>
            <pc:sldMk cId="2185153438" sldId="1982"/>
            <ac:picMk id="9" creationId="{5B22D77A-AE4C-DD85-A2DF-9FD3F1CD0B4C}"/>
          </ac:picMkLst>
        </pc:picChg>
      </pc:sldChg>
      <pc:sldChg chg="addSp modSp new del mod">
        <pc:chgData name="Tue Damsø" userId="c079adb4-658f-4952-b5f7-f21ac6576fc7" providerId="ADAL" clId="{328DCA9F-D5D4-46A2-897F-911523A13DCB}" dt="2024-06-03T08:14:16.846" v="9020" actId="2696"/>
        <pc:sldMkLst>
          <pc:docMk/>
          <pc:sldMk cId="1240167234" sldId="1983"/>
        </pc:sldMkLst>
        <pc:spChg chg="mod">
          <ac:chgData name="Tue Damsø" userId="c079adb4-658f-4952-b5f7-f21ac6576fc7" providerId="ADAL" clId="{328DCA9F-D5D4-46A2-897F-911523A13DCB}" dt="2024-06-02T21:02:37.635" v="1555" actId="20577"/>
          <ac:spMkLst>
            <pc:docMk/>
            <pc:sldMk cId="1240167234" sldId="1983"/>
            <ac:spMk id="2" creationId="{6A75834D-2D38-737B-5420-8DF5E3AD6B1D}"/>
          </ac:spMkLst>
        </pc:spChg>
        <pc:spChg chg="mod">
          <ac:chgData name="Tue Damsø" userId="c079adb4-658f-4952-b5f7-f21ac6576fc7" providerId="ADAL" clId="{328DCA9F-D5D4-46A2-897F-911523A13DCB}" dt="2024-06-02T20:44:22.049" v="340" actId="20577"/>
          <ac:spMkLst>
            <pc:docMk/>
            <pc:sldMk cId="1240167234" sldId="1983"/>
            <ac:spMk id="3" creationId="{BA44E6E3-7583-4B6D-BD41-85D77FC90189}"/>
          </ac:spMkLst>
        </pc:spChg>
        <pc:picChg chg="add mod">
          <ac:chgData name="Tue Damsø" userId="c079adb4-658f-4952-b5f7-f21ac6576fc7" providerId="ADAL" clId="{328DCA9F-D5D4-46A2-897F-911523A13DCB}" dt="2024-06-02T20:45:05.545" v="344" actId="1076"/>
          <ac:picMkLst>
            <pc:docMk/>
            <pc:sldMk cId="1240167234" sldId="1983"/>
            <ac:picMk id="5" creationId="{E9113738-F04B-B126-F928-C9EB1E91A863}"/>
          </ac:picMkLst>
        </pc:picChg>
      </pc:sldChg>
      <pc:sldChg chg="modSp add mod ord">
        <pc:chgData name="Tue Damsø" userId="c079adb4-658f-4952-b5f7-f21ac6576fc7" providerId="ADAL" clId="{328DCA9F-D5D4-46A2-897F-911523A13DCB}" dt="2024-06-03T21:29:13.380" v="13584"/>
        <pc:sldMkLst>
          <pc:docMk/>
          <pc:sldMk cId="2910631878" sldId="1983"/>
        </pc:sldMkLst>
        <pc:spChg chg="mod">
          <ac:chgData name="Tue Damsø" userId="c079adb4-658f-4952-b5f7-f21ac6576fc7" providerId="ADAL" clId="{328DCA9F-D5D4-46A2-897F-911523A13DCB}" dt="2024-06-03T15:21:30.557" v="11614" actId="113"/>
          <ac:spMkLst>
            <pc:docMk/>
            <pc:sldMk cId="2910631878" sldId="1983"/>
            <ac:spMk id="2" creationId="{6A75834D-2D38-737B-5420-8DF5E3AD6B1D}"/>
          </ac:spMkLst>
        </pc:spChg>
        <pc:spChg chg="mod">
          <ac:chgData name="Tue Damsø" userId="c079adb4-658f-4952-b5f7-f21ac6576fc7" providerId="ADAL" clId="{328DCA9F-D5D4-46A2-897F-911523A13DCB}" dt="2024-06-03T15:03:23.936" v="11418" actId="1035"/>
          <ac:spMkLst>
            <pc:docMk/>
            <pc:sldMk cId="2910631878" sldId="1983"/>
            <ac:spMk id="3" creationId="{BA44E6E3-7583-4B6D-BD41-85D77FC90189}"/>
          </ac:spMkLst>
        </pc:spChg>
        <pc:picChg chg="mod">
          <ac:chgData name="Tue Damsø" userId="c079adb4-658f-4952-b5f7-f21ac6576fc7" providerId="ADAL" clId="{328DCA9F-D5D4-46A2-897F-911523A13DCB}" dt="2024-06-03T15:21:36.890" v="11617" actId="1037"/>
          <ac:picMkLst>
            <pc:docMk/>
            <pc:sldMk cId="2910631878" sldId="1983"/>
            <ac:picMk id="5" creationId="{E9113738-F04B-B126-F928-C9EB1E91A863}"/>
          </ac:picMkLst>
        </pc:picChg>
      </pc:sldChg>
      <pc:sldChg chg="add">
        <pc:chgData name="Tue Damsø" userId="c079adb4-658f-4952-b5f7-f21ac6576fc7" providerId="ADAL" clId="{328DCA9F-D5D4-46A2-897F-911523A13DCB}" dt="2024-06-02T20:45:22.366" v="346"/>
        <pc:sldMkLst>
          <pc:docMk/>
          <pc:sldMk cId="1315366464" sldId="5233"/>
        </pc:sldMkLst>
      </pc:sldChg>
      <pc:sldChg chg="add">
        <pc:chgData name="Tue Damsø" userId="c079adb4-658f-4952-b5f7-f21ac6576fc7" providerId="ADAL" clId="{328DCA9F-D5D4-46A2-897F-911523A13DCB}" dt="2024-06-03T21:19:09.722" v="13573"/>
        <pc:sldMkLst>
          <pc:docMk/>
          <pc:sldMk cId="2302579060" sldId="5238"/>
        </pc:sldMkLst>
      </pc:sldChg>
      <pc:sldChg chg="modSp add del mod">
        <pc:chgData name="Tue Damsø" userId="c079adb4-658f-4952-b5f7-f21ac6576fc7" providerId="ADAL" clId="{328DCA9F-D5D4-46A2-897F-911523A13DCB}" dt="2024-06-03T21:19:03.842" v="13572" actId="2696"/>
        <pc:sldMkLst>
          <pc:docMk/>
          <pc:sldMk cId="2993532143" sldId="5238"/>
        </pc:sldMkLst>
        <pc:spChg chg="mod">
          <ac:chgData name="Tue Damsø" userId="c079adb4-658f-4952-b5f7-f21ac6576fc7" providerId="ADAL" clId="{328DCA9F-D5D4-46A2-897F-911523A13DCB}" dt="2024-06-03T21:13:35.826" v="13480" actId="1076"/>
          <ac:spMkLst>
            <pc:docMk/>
            <pc:sldMk cId="2993532143" sldId="5238"/>
            <ac:spMk id="11" creationId="{82867E30-E543-BBA4-BC18-1BC3CB7495FF}"/>
          </ac:spMkLst>
        </pc:spChg>
      </pc:sldChg>
      <pc:sldChg chg="modSp add del mod ord">
        <pc:chgData name="Tue Damsø" userId="c079adb4-658f-4952-b5f7-f21ac6576fc7" providerId="ADAL" clId="{328DCA9F-D5D4-46A2-897F-911523A13DCB}" dt="2024-06-03T21:12:23.019" v="13436"/>
        <pc:sldMkLst>
          <pc:docMk/>
          <pc:sldMk cId="64173336" sldId="5239"/>
        </pc:sldMkLst>
        <pc:spChg chg="mod">
          <ac:chgData name="Tue Damsø" userId="c079adb4-658f-4952-b5f7-f21ac6576fc7" providerId="ADAL" clId="{328DCA9F-D5D4-46A2-897F-911523A13DCB}" dt="2024-06-03T15:25:20.258" v="11835" actId="14100"/>
          <ac:spMkLst>
            <pc:docMk/>
            <pc:sldMk cId="64173336" sldId="5239"/>
            <ac:spMk id="11" creationId="{EB481775-5A4F-3E17-1EA9-B1A99BEDDDAC}"/>
          </ac:spMkLst>
        </pc:spChg>
      </pc:sldChg>
      <pc:sldChg chg="add del">
        <pc:chgData name="Tue Damsø" userId="c079adb4-658f-4952-b5f7-f21ac6576fc7" providerId="ADAL" clId="{328DCA9F-D5D4-46A2-897F-911523A13DCB}" dt="2024-06-03T07:45:38.754" v="6741" actId="2696"/>
        <pc:sldMkLst>
          <pc:docMk/>
          <pc:sldMk cId="1945541061" sldId="5240"/>
        </pc:sldMkLst>
      </pc:sldChg>
      <pc:sldChg chg="add del">
        <pc:chgData name="Tue Damsø" userId="c079adb4-658f-4952-b5f7-f21ac6576fc7" providerId="ADAL" clId="{328DCA9F-D5D4-46A2-897F-911523A13DCB}" dt="2024-06-03T08:01:52.973" v="7889" actId="47"/>
        <pc:sldMkLst>
          <pc:docMk/>
          <pc:sldMk cId="2672747600" sldId="5240"/>
        </pc:sldMkLst>
      </pc:sldChg>
      <pc:sldChg chg="add del ord">
        <pc:chgData name="Tue Damsø" userId="c079adb4-658f-4952-b5f7-f21ac6576fc7" providerId="ADAL" clId="{328DCA9F-D5D4-46A2-897F-911523A13DCB}" dt="2024-06-03T21:12:23.019" v="13436"/>
        <pc:sldMkLst>
          <pc:docMk/>
          <pc:sldMk cId="2508103846" sldId="5241"/>
        </pc:sldMkLst>
      </pc:sldChg>
      <pc:sldChg chg="modSp new del mod">
        <pc:chgData name="Tue Damsø" userId="c079adb4-658f-4952-b5f7-f21ac6576fc7" providerId="ADAL" clId="{328DCA9F-D5D4-46A2-897F-911523A13DCB}" dt="2024-06-02T21:30:04.764" v="4146" actId="2696"/>
        <pc:sldMkLst>
          <pc:docMk/>
          <pc:sldMk cId="1546480650" sldId="5242"/>
        </pc:sldMkLst>
        <pc:spChg chg="mod">
          <ac:chgData name="Tue Damsø" userId="c079adb4-658f-4952-b5f7-f21ac6576fc7" providerId="ADAL" clId="{328DCA9F-D5D4-46A2-897F-911523A13DCB}" dt="2024-06-02T20:51:34.030" v="597" actId="20577"/>
          <ac:spMkLst>
            <pc:docMk/>
            <pc:sldMk cId="1546480650" sldId="5242"/>
            <ac:spMk id="2" creationId="{6B761BEC-BF24-7AC3-D51A-B281674EDB0E}"/>
          </ac:spMkLst>
        </pc:spChg>
        <pc:spChg chg="mod">
          <ac:chgData name="Tue Damsø" userId="c079adb4-658f-4952-b5f7-f21ac6576fc7" providerId="ADAL" clId="{328DCA9F-D5D4-46A2-897F-911523A13DCB}" dt="2024-06-02T21:25:43.127" v="3738" actId="20577"/>
          <ac:spMkLst>
            <pc:docMk/>
            <pc:sldMk cId="1546480650" sldId="5242"/>
            <ac:spMk id="3" creationId="{6C48E3B5-7ED0-3F0D-4A40-FEA882A975F5}"/>
          </ac:spMkLst>
        </pc:spChg>
      </pc:sldChg>
      <pc:sldChg chg="new del ord">
        <pc:chgData name="Tue Damsø" userId="c079adb4-658f-4952-b5f7-f21ac6576fc7" providerId="ADAL" clId="{328DCA9F-D5D4-46A2-897F-911523A13DCB}" dt="2024-06-02T20:46:13.488" v="351" actId="47"/>
        <pc:sldMkLst>
          <pc:docMk/>
          <pc:sldMk cId="3578880175" sldId="5242"/>
        </pc:sldMkLst>
      </pc:sldChg>
      <pc:sldChg chg="modSp new del mod">
        <pc:chgData name="Tue Damsø" userId="c079adb4-658f-4952-b5f7-f21ac6576fc7" providerId="ADAL" clId="{328DCA9F-D5D4-46A2-897F-911523A13DCB}" dt="2024-06-03T08:02:47.418" v="7914" actId="47"/>
        <pc:sldMkLst>
          <pc:docMk/>
          <pc:sldMk cId="2889577873" sldId="5243"/>
        </pc:sldMkLst>
        <pc:spChg chg="mod">
          <ac:chgData name="Tue Damsø" userId="c079adb4-658f-4952-b5f7-f21ac6576fc7" providerId="ADAL" clId="{328DCA9F-D5D4-46A2-897F-911523A13DCB}" dt="2024-06-02T20:52:59.162" v="690" actId="20577"/>
          <ac:spMkLst>
            <pc:docMk/>
            <pc:sldMk cId="2889577873" sldId="5243"/>
            <ac:spMk id="3" creationId="{B1C60399-4E0B-B497-DF9A-3FC2B7E144B3}"/>
          </ac:spMkLst>
        </pc:spChg>
      </pc:sldChg>
      <pc:sldChg chg="addSp modSp new mod">
        <pc:chgData name="Tue Damsø" userId="c079adb4-658f-4952-b5f7-f21ac6576fc7" providerId="ADAL" clId="{328DCA9F-D5D4-46A2-897F-911523A13DCB}" dt="2024-06-03T14:29:58.515" v="9679" actId="20577"/>
        <pc:sldMkLst>
          <pc:docMk/>
          <pc:sldMk cId="1600903114" sldId="5244"/>
        </pc:sldMkLst>
        <pc:spChg chg="mod">
          <ac:chgData name="Tue Damsø" userId="c079adb4-658f-4952-b5f7-f21ac6576fc7" providerId="ADAL" clId="{328DCA9F-D5D4-46A2-897F-911523A13DCB}" dt="2024-06-03T14:29:58.515" v="9679" actId="20577"/>
          <ac:spMkLst>
            <pc:docMk/>
            <pc:sldMk cId="1600903114" sldId="5244"/>
            <ac:spMk id="2" creationId="{A46A2D2F-F990-251F-FDA0-E36E3429139D}"/>
          </ac:spMkLst>
        </pc:spChg>
        <pc:spChg chg="mod">
          <ac:chgData name="Tue Damsø" userId="c079adb4-658f-4952-b5f7-f21ac6576fc7" providerId="ADAL" clId="{328DCA9F-D5D4-46A2-897F-911523A13DCB}" dt="2024-06-02T20:54:51.838" v="718" actId="20577"/>
          <ac:spMkLst>
            <pc:docMk/>
            <pc:sldMk cId="1600903114" sldId="5244"/>
            <ac:spMk id="3" creationId="{09DBFC33-2221-D6B7-EB44-8493461A6473}"/>
          </ac:spMkLst>
        </pc:spChg>
        <pc:spChg chg="add mod">
          <ac:chgData name="Tue Damsø" userId="c079adb4-658f-4952-b5f7-f21ac6576fc7" providerId="ADAL" clId="{328DCA9F-D5D4-46A2-897F-911523A13DCB}" dt="2024-06-02T20:56:05.181" v="794" actId="403"/>
          <ac:spMkLst>
            <pc:docMk/>
            <pc:sldMk cId="1600903114" sldId="5244"/>
            <ac:spMk id="5" creationId="{A3EDA897-9CC4-D2B7-791C-B678ECA31446}"/>
          </ac:spMkLst>
        </pc:spChg>
        <pc:spChg chg="add mod">
          <ac:chgData name="Tue Damsø" userId="c079adb4-658f-4952-b5f7-f21ac6576fc7" providerId="ADAL" clId="{328DCA9F-D5D4-46A2-897F-911523A13DCB}" dt="2024-06-02T21:14:31.184" v="2305" actId="20577"/>
          <ac:spMkLst>
            <pc:docMk/>
            <pc:sldMk cId="1600903114" sldId="5244"/>
            <ac:spMk id="6" creationId="{ADDA1D10-A2FA-875A-0926-B6A740DDE6E0}"/>
          </ac:spMkLst>
        </pc:spChg>
        <pc:spChg chg="add mod">
          <ac:chgData name="Tue Damsø" userId="c079adb4-658f-4952-b5f7-f21ac6576fc7" providerId="ADAL" clId="{328DCA9F-D5D4-46A2-897F-911523A13DCB}" dt="2024-06-02T20:56:45.887" v="835" actId="20577"/>
          <ac:spMkLst>
            <pc:docMk/>
            <pc:sldMk cId="1600903114" sldId="5244"/>
            <ac:spMk id="7" creationId="{B7C9EB2B-5DFB-AEDE-8328-C49FA3DA3580}"/>
          </ac:spMkLst>
        </pc:spChg>
        <pc:cxnChg chg="add">
          <ac:chgData name="Tue Damsø" userId="c079adb4-658f-4952-b5f7-f21ac6576fc7" providerId="ADAL" clId="{328DCA9F-D5D4-46A2-897F-911523A13DCB}" dt="2024-06-02T20:56:36.850" v="823" actId="11529"/>
          <ac:cxnSpMkLst>
            <pc:docMk/>
            <pc:sldMk cId="1600903114" sldId="5244"/>
            <ac:cxnSpMk id="9" creationId="{F0798177-3E93-3DBF-7526-23E76917D20C}"/>
          </ac:cxnSpMkLst>
        </pc:cxnChg>
        <pc:cxnChg chg="add mod">
          <ac:chgData name="Tue Damsø" userId="c079adb4-658f-4952-b5f7-f21ac6576fc7" providerId="ADAL" clId="{328DCA9F-D5D4-46A2-897F-911523A13DCB}" dt="2024-06-02T20:56:41.786" v="824" actId="11529"/>
          <ac:cxnSpMkLst>
            <pc:docMk/>
            <pc:sldMk cId="1600903114" sldId="5244"/>
            <ac:cxnSpMk id="11" creationId="{9E03F4DC-8893-7BC3-C485-5F6ABD7112A9}"/>
          </ac:cxnSpMkLst>
        </pc:cxnChg>
      </pc:sldChg>
      <pc:sldChg chg="addSp modSp new mod ord">
        <pc:chgData name="Tue Damsø" userId="c079adb4-658f-4952-b5f7-f21ac6576fc7" providerId="ADAL" clId="{328DCA9F-D5D4-46A2-897F-911523A13DCB}" dt="2024-06-03T16:04:06.521" v="13430" actId="14100"/>
        <pc:sldMkLst>
          <pc:docMk/>
          <pc:sldMk cId="3079421322" sldId="5245"/>
        </pc:sldMkLst>
        <pc:spChg chg="mod">
          <ac:chgData name="Tue Damsø" userId="c079adb4-658f-4952-b5f7-f21ac6576fc7" providerId="ADAL" clId="{328DCA9F-D5D4-46A2-897F-911523A13DCB}" dt="2024-06-03T16:04:06.521" v="13430" actId="14100"/>
          <ac:spMkLst>
            <pc:docMk/>
            <pc:sldMk cId="3079421322" sldId="5245"/>
            <ac:spMk id="2" creationId="{5E501C56-CA71-8ECB-69E3-94B5B59F78F9}"/>
          </ac:spMkLst>
        </pc:spChg>
        <pc:spChg chg="mod">
          <ac:chgData name="Tue Damsø" userId="c079adb4-658f-4952-b5f7-f21ac6576fc7" providerId="ADAL" clId="{328DCA9F-D5D4-46A2-897F-911523A13DCB}" dt="2024-06-03T16:03:38.297" v="13427" actId="20577"/>
          <ac:spMkLst>
            <pc:docMk/>
            <pc:sldMk cId="3079421322" sldId="5245"/>
            <ac:spMk id="3" creationId="{26FE54C7-770E-7250-D44E-AAF6D1264B4B}"/>
          </ac:spMkLst>
        </pc:spChg>
        <pc:spChg chg="add mod">
          <ac:chgData name="Tue Damsø" userId="c079adb4-658f-4952-b5f7-f21ac6576fc7" providerId="ADAL" clId="{328DCA9F-D5D4-46A2-897F-911523A13DCB}" dt="2024-06-02T21:00:30.268" v="1150" actId="404"/>
          <ac:spMkLst>
            <pc:docMk/>
            <pc:sldMk cId="3079421322" sldId="5245"/>
            <ac:spMk id="5" creationId="{A8A0A4A1-FED8-DCC3-647D-5D7749514231}"/>
          </ac:spMkLst>
        </pc:spChg>
        <pc:spChg chg="add mod">
          <ac:chgData name="Tue Damsø" userId="c079adb4-658f-4952-b5f7-f21ac6576fc7" providerId="ADAL" clId="{328DCA9F-D5D4-46A2-897F-911523A13DCB}" dt="2024-06-02T21:00:45.607" v="1190" actId="20577"/>
          <ac:spMkLst>
            <pc:docMk/>
            <pc:sldMk cId="3079421322" sldId="5245"/>
            <ac:spMk id="6" creationId="{49A81131-903D-2931-C228-1FD9CFD42D22}"/>
          </ac:spMkLst>
        </pc:spChg>
      </pc:sldChg>
      <pc:sldChg chg="add">
        <pc:chgData name="Tue Damsø" userId="c079adb4-658f-4952-b5f7-f21ac6576fc7" providerId="ADAL" clId="{328DCA9F-D5D4-46A2-897F-911523A13DCB}" dt="2024-06-03T21:19:09.722" v="13573"/>
        <pc:sldMkLst>
          <pc:docMk/>
          <pc:sldMk cId="439675531" sldId="5247"/>
        </pc:sldMkLst>
      </pc:sldChg>
      <pc:sldChg chg="delSp modSp add del mod">
        <pc:chgData name="Tue Damsø" userId="c079adb4-658f-4952-b5f7-f21ac6576fc7" providerId="ADAL" clId="{328DCA9F-D5D4-46A2-897F-911523A13DCB}" dt="2024-06-03T21:19:03.842" v="13572" actId="2696"/>
        <pc:sldMkLst>
          <pc:docMk/>
          <pc:sldMk cId="3660719229" sldId="5247"/>
        </pc:sldMkLst>
        <pc:spChg chg="mod">
          <ac:chgData name="Tue Damsø" userId="c079adb4-658f-4952-b5f7-f21ac6576fc7" providerId="ADAL" clId="{328DCA9F-D5D4-46A2-897F-911523A13DCB}" dt="2024-06-03T21:16:44.266" v="13484" actId="1076"/>
          <ac:spMkLst>
            <pc:docMk/>
            <pc:sldMk cId="3660719229" sldId="5247"/>
            <ac:spMk id="4" creationId="{227B7DA2-908D-4AB6-C858-3DBA3A123380}"/>
          </ac:spMkLst>
        </pc:spChg>
        <pc:spChg chg="mod">
          <ac:chgData name="Tue Damsø" userId="c079adb4-658f-4952-b5f7-f21ac6576fc7" providerId="ADAL" clId="{328DCA9F-D5D4-46A2-897F-911523A13DCB}" dt="2024-06-03T21:16:39.678" v="13483" actId="1076"/>
          <ac:spMkLst>
            <pc:docMk/>
            <pc:sldMk cId="3660719229" sldId="5247"/>
            <ac:spMk id="8" creationId="{E88DA88C-AA5D-8A5D-9407-E8F73045DB22}"/>
          </ac:spMkLst>
        </pc:spChg>
        <pc:spChg chg="mod">
          <ac:chgData name="Tue Damsø" userId="c079adb4-658f-4952-b5f7-f21ac6576fc7" providerId="ADAL" clId="{328DCA9F-D5D4-46A2-897F-911523A13DCB}" dt="2024-06-03T21:16:39.678" v="13483" actId="1076"/>
          <ac:spMkLst>
            <pc:docMk/>
            <pc:sldMk cId="3660719229" sldId="5247"/>
            <ac:spMk id="9" creationId="{7BB3626C-4CC0-934C-C61E-59B1052C1FAC}"/>
          </ac:spMkLst>
        </pc:spChg>
        <pc:spChg chg="mod">
          <ac:chgData name="Tue Damsø" userId="c079adb4-658f-4952-b5f7-f21ac6576fc7" providerId="ADAL" clId="{328DCA9F-D5D4-46A2-897F-911523A13DCB}" dt="2024-06-03T21:16:39.678" v="13483" actId="1076"/>
          <ac:spMkLst>
            <pc:docMk/>
            <pc:sldMk cId="3660719229" sldId="5247"/>
            <ac:spMk id="10" creationId="{6D20D523-817C-E697-ECE9-55E51E9B4CDA}"/>
          </ac:spMkLst>
        </pc:spChg>
        <pc:spChg chg="mod">
          <ac:chgData name="Tue Damsø" userId="c079adb4-658f-4952-b5f7-f21ac6576fc7" providerId="ADAL" clId="{328DCA9F-D5D4-46A2-897F-911523A13DCB}" dt="2024-06-03T21:16:39.678" v="13483" actId="1076"/>
          <ac:spMkLst>
            <pc:docMk/>
            <pc:sldMk cId="3660719229" sldId="5247"/>
            <ac:spMk id="13" creationId="{D56044BD-AC17-EB4E-6D79-9A81618D79D7}"/>
          </ac:spMkLst>
        </pc:spChg>
        <pc:spChg chg="mod">
          <ac:chgData name="Tue Damsø" userId="c079adb4-658f-4952-b5f7-f21ac6576fc7" providerId="ADAL" clId="{328DCA9F-D5D4-46A2-897F-911523A13DCB}" dt="2024-06-03T21:16:39.678" v="13483" actId="1076"/>
          <ac:spMkLst>
            <pc:docMk/>
            <pc:sldMk cId="3660719229" sldId="5247"/>
            <ac:spMk id="14" creationId="{F8EECCB3-31FB-2D6B-6252-765F85789B8E}"/>
          </ac:spMkLst>
        </pc:spChg>
        <pc:spChg chg="mod">
          <ac:chgData name="Tue Damsø" userId="c079adb4-658f-4952-b5f7-f21ac6576fc7" providerId="ADAL" clId="{328DCA9F-D5D4-46A2-897F-911523A13DCB}" dt="2024-06-03T15:12:27.536" v="11606" actId="14100"/>
          <ac:spMkLst>
            <pc:docMk/>
            <pc:sldMk cId="3660719229" sldId="5247"/>
            <ac:spMk id="15" creationId="{F9C10CAD-1624-22F5-2A93-4B478AAA33A8}"/>
          </ac:spMkLst>
        </pc:spChg>
        <pc:spChg chg="mod">
          <ac:chgData name="Tue Damsø" userId="c079adb4-658f-4952-b5f7-f21ac6576fc7" providerId="ADAL" clId="{328DCA9F-D5D4-46A2-897F-911523A13DCB}" dt="2024-06-03T15:12:20.403" v="11604" actId="1035"/>
          <ac:spMkLst>
            <pc:docMk/>
            <pc:sldMk cId="3660719229" sldId="5247"/>
            <ac:spMk id="16" creationId="{3B42BE51-EE80-C322-7C77-5AF1F1480D02}"/>
          </ac:spMkLst>
        </pc:spChg>
        <pc:spChg chg="mod">
          <ac:chgData name="Tue Damsø" userId="c079adb4-658f-4952-b5f7-f21ac6576fc7" providerId="ADAL" clId="{328DCA9F-D5D4-46A2-897F-911523A13DCB}" dt="2024-06-03T15:12:24.632" v="11605" actId="14100"/>
          <ac:spMkLst>
            <pc:docMk/>
            <pc:sldMk cId="3660719229" sldId="5247"/>
            <ac:spMk id="17" creationId="{58DECB68-7139-C17A-AEB4-E57FFA2664C9}"/>
          </ac:spMkLst>
        </pc:spChg>
        <pc:picChg chg="del">
          <ac:chgData name="Tue Damsø" userId="c079adb4-658f-4952-b5f7-f21ac6576fc7" providerId="ADAL" clId="{328DCA9F-D5D4-46A2-897F-911523A13DCB}" dt="2024-06-03T07:31:13.583" v="6257" actId="478"/>
          <ac:picMkLst>
            <pc:docMk/>
            <pc:sldMk cId="3660719229" sldId="5247"/>
            <ac:picMk id="6" creationId="{E2494491-0491-B6D1-C6B6-A99885EDABF9}"/>
          </ac:picMkLst>
        </pc:picChg>
        <pc:cxnChg chg="mod">
          <ac:chgData name="Tue Damsø" userId="c079adb4-658f-4952-b5f7-f21ac6576fc7" providerId="ADAL" clId="{328DCA9F-D5D4-46A2-897F-911523A13DCB}" dt="2024-06-03T21:16:39.678" v="13483" actId="1076"/>
          <ac:cxnSpMkLst>
            <pc:docMk/>
            <pc:sldMk cId="3660719229" sldId="5247"/>
            <ac:cxnSpMk id="11" creationId="{8CA6CA2D-8AEF-8FEA-61F4-5BE121FC0382}"/>
          </ac:cxnSpMkLst>
        </pc:cxnChg>
        <pc:cxnChg chg="mod">
          <ac:chgData name="Tue Damsø" userId="c079adb4-658f-4952-b5f7-f21ac6576fc7" providerId="ADAL" clId="{328DCA9F-D5D4-46A2-897F-911523A13DCB}" dt="2024-06-03T21:16:39.678" v="13483" actId="1076"/>
          <ac:cxnSpMkLst>
            <pc:docMk/>
            <pc:sldMk cId="3660719229" sldId="5247"/>
            <ac:cxnSpMk id="12" creationId="{2FEAD492-6F84-F241-5570-5BFD98E88FC7}"/>
          </ac:cxnSpMkLst>
        </pc:cxnChg>
      </pc:sldChg>
      <pc:sldChg chg="addSp delSp modSp new mod">
        <pc:chgData name="Tue Damsø" userId="c079adb4-658f-4952-b5f7-f21ac6576fc7" providerId="ADAL" clId="{328DCA9F-D5D4-46A2-897F-911523A13DCB}" dt="2024-06-03T14:36:08.767" v="9867" actId="478"/>
        <pc:sldMkLst>
          <pc:docMk/>
          <pc:sldMk cId="2770431844" sldId="5248"/>
        </pc:sldMkLst>
        <pc:spChg chg="mod">
          <ac:chgData name="Tue Damsø" userId="c079adb4-658f-4952-b5f7-f21ac6576fc7" providerId="ADAL" clId="{328DCA9F-D5D4-46A2-897F-911523A13DCB}" dt="2024-06-03T14:30:55.600" v="9680" actId="1076"/>
          <ac:spMkLst>
            <pc:docMk/>
            <pc:sldMk cId="2770431844" sldId="5248"/>
            <ac:spMk id="2" creationId="{A7A783BF-F89F-C139-1E13-F94CAE7C38F5}"/>
          </ac:spMkLst>
        </pc:spChg>
        <pc:spChg chg="mod">
          <ac:chgData name="Tue Damsø" userId="c079adb4-658f-4952-b5f7-f21ac6576fc7" providerId="ADAL" clId="{328DCA9F-D5D4-46A2-897F-911523A13DCB}" dt="2024-06-03T14:32:26.847" v="9865" actId="1076"/>
          <ac:spMkLst>
            <pc:docMk/>
            <pc:sldMk cId="2770431844" sldId="5248"/>
            <ac:spMk id="3" creationId="{14BCC4F1-12DA-CA0B-51BA-C7202A4C00C8}"/>
          </ac:spMkLst>
        </pc:spChg>
        <pc:spChg chg="add mod">
          <ac:chgData name="Tue Damsø" userId="c079adb4-658f-4952-b5f7-f21ac6576fc7" providerId="ADAL" clId="{328DCA9F-D5D4-46A2-897F-911523A13DCB}" dt="2024-06-03T14:32:03.470" v="9864" actId="242"/>
          <ac:spMkLst>
            <pc:docMk/>
            <pc:sldMk cId="2770431844" sldId="5248"/>
            <ac:spMk id="5" creationId="{91728E87-8CBE-E3F3-7B0F-26F6B9E8CDA5}"/>
          </ac:spMkLst>
        </pc:spChg>
        <pc:picChg chg="add del">
          <ac:chgData name="Tue Damsø" userId="c079adb4-658f-4952-b5f7-f21ac6576fc7" providerId="ADAL" clId="{328DCA9F-D5D4-46A2-897F-911523A13DCB}" dt="2024-06-03T14:36:08.767" v="9867" actId="478"/>
          <ac:picMkLst>
            <pc:docMk/>
            <pc:sldMk cId="2770431844" sldId="5248"/>
            <ac:picMk id="7" creationId="{86359BA8-8303-C8D6-849D-ABDF56B5E16C}"/>
          </ac:picMkLst>
        </pc:picChg>
      </pc:sldChg>
      <pc:sldChg chg="modSp new mod modAnim">
        <pc:chgData name="Tue Damsø" userId="c079adb4-658f-4952-b5f7-f21ac6576fc7" providerId="ADAL" clId="{328DCA9F-D5D4-46A2-897F-911523A13DCB}" dt="2024-06-03T15:04:29.490" v="11436" actId="14100"/>
        <pc:sldMkLst>
          <pc:docMk/>
          <pc:sldMk cId="2118175867" sldId="5249"/>
        </pc:sldMkLst>
        <pc:spChg chg="mod">
          <ac:chgData name="Tue Damsø" userId="c079adb4-658f-4952-b5f7-f21ac6576fc7" providerId="ADAL" clId="{328DCA9F-D5D4-46A2-897F-911523A13DCB}" dt="2024-06-03T15:04:25.132" v="11435" actId="20577"/>
          <ac:spMkLst>
            <pc:docMk/>
            <pc:sldMk cId="2118175867" sldId="5249"/>
            <ac:spMk id="2" creationId="{5E5B4A82-3AF7-71C5-024F-00BF654D61E3}"/>
          </ac:spMkLst>
        </pc:spChg>
        <pc:spChg chg="mod">
          <ac:chgData name="Tue Damsø" userId="c079adb4-658f-4952-b5f7-f21ac6576fc7" providerId="ADAL" clId="{328DCA9F-D5D4-46A2-897F-911523A13DCB}" dt="2024-06-03T15:04:29.490" v="11436" actId="14100"/>
          <ac:spMkLst>
            <pc:docMk/>
            <pc:sldMk cId="2118175867" sldId="5249"/>
            <ac:spMk id="3" creationId="{277E0C84-8515-B507-7783-2A66E53BEB51}"/>
          </ac:spMkLst>
        </pc:spChg>
      </pc:sldChg>
      <pc:sldChg chg="modSp add mod">
        <pc:chgData name="Tue Damsø" userId="c079adb4-658f-4952-b5f7-f21ac6576fc7" providerId="ADAL" clId="{328DCA9F-D5D4-46A2-897F-911523A13DCB}" dt="2024-06-03T21:31:29.827" v="13589" actId="20577"/>
        <pc:sldMkLst>
          <pc:docMk/>
          <pc:sldMk cId="436737583" sldId="5250"/>
        </pc:sldMkLst>
        <pc:spChg chg="mod">
          <ac:chgData name="Tue Damsø" userId="c079adb4-658f-4952-b5f7-f21ac6576fc7" providerId="ADAL" clId="{328DCA9F-D5D4-46A2-897F-911523A13DCB}" dt="2024-06-03T21:20:05.376" v="13578" actId="113"/>
          <ac:spMkLst>
            <pc:docMk/>
            <pc:sldMk cId="436737583" sldId="5250"/>
            <ac:spMk id="2" creationId="{5E5B4A82-3AF7-71C5-024F-00BF654D61E3}"/>
          </ac:spMkLst>
        </pc:spChg>
        <pc:spChg chg="mod">
          <ac:chgData name="Tue Damsø" userId="c079adb4-658f-4952-b5f7-f21ac6576fc7" providerId="ADAL" clId="{328DCA9F-D5D4-46A2-897F-911523A13DCB}" dt="2024-06-03T21:31:29.827" v="13589" actId="20577"/>
          <ac:spMkLst>
            <pc:docMk/>
            <pc:sldMk cId="436737583" sldId="5250"/>
            <ac:spMk id="3" creationId="{277E0C84-8515-B507-7783-2A66E53BEB51}"/>
          </ac:spMkLst>
        </pc:spChg>
      </pc:sldChg>
      <pc:sldChg chg="addSp delSp modSp new mod">
        <pc:chgData name="Tue Damsø" userId="c079adb4-658f-4952-b5f7-f21ac6576fc7" providerId="ADAL" clId="{328DCA9F-D5D4-46A2-897F-911523A13DCB}" dt="2024-06-03T07:50:56.364" v="6897" actId="948"/>
        <pc:sldMkLst>
          <pc:docMk/>
          <pc:sldMk cId="1827042690" sldId="5251"/>
        </pc:sldMkLst>
        <pc:spChg chg="mod">
          <ac:chgData name="Tue Damsø" userId="c079adb4-658f-4952-b5f7-f21ac6576fc7" providerId="ADAL" clId="{328DCA9F-D5D4-46A2-897F-911523A13DCB}" dt="2024-06-03T07:50:56.364" v="6897" actId="948"/>
          <ac:spMkLst>
            <pc:docMk/>
            <pc:sldMk cId="1827042690" sldId="5251"/>
            <ac:spMk id="2" creationId="{B150338F-ACB8-D138-B08E-1F408B502176}"/>
          </ac:spMkLst>
        </pc:spChg>
        <pc:spChg chg="mod">
          <ac:chgData name="Tue Damsø" userId="c079adb4-658f-4952-b5f7-f21ac6576fc7" providerId="ADAL" clId="{328DCA9F-D5D4-46A2-897F-911523A13DCB}" dt="2024-06-03T07:38:31.555" v="6740" actId="1035"/>
          <ac:spMkLst>
            <pc:docMk/>
            <pc:sldMk cId="1827042690" sldId="5251"/>
            <ac:spMk id="3" creationId="{7568C798-FA7F-7F7A-F0B4-0AD2709164D6}"/>
          </ac:spMkLst>
        </pc:spChg>
        <pc:spChg chg="add del mod">
          <ac:chgData name="Tue Damsø" userId="c079adb4-658f-4952-b5f7-f21ac6576fc7" providerId="ADAL" clId="{328DCA9F-D5D4-46A2-897F-911523A13DCB}" dt="2024-06-03T07:36:22.877" v="6698" actId="21"/>
          <ac:spMkLst>
            <pc:docMk/>
            <pc:sldMk cId="1827042690" sldId="5251"/>
            <ac:spMk id="5" creationId="{C9946480-6731-AE62-C9DB-AE299051A9C7}"/>
          </ac:spMkLst>
        </pc:spChg>
        <pc:spChg chg="add del mod">
          <ac:chgData name="Tue Damsø" userId="c079adb4-658f-4952-b5f7-f21ac6576fc7" providerId="ADAL" clId="{328DCA9F-D5D4-46A2-897F-911523A13DCB}" dt="2024-06-03T07:36:22.877" v="6698" actId="21"/>
          <ac:spMkLst>
            <pc:docMk/>
            <pc:sldMk cId="1827042690" sldId="5251"/>
            <ac:spMk id="6" creationId="{7DC927CD-A840-D3D3-EE89-18DA7F5C4282}"/>
          </ac:spMkLst>
        </pc:spChg>
        <pc:spChg chg="add del mod">
          <ac:chgData name="Tue Damsø" userId="c079adb4-658f-4952-b5f7-f21ac6576fc7" providerId="ADAL" clId="{328DCA9F-D5D4-46A2-897F-911523A13DCB}" dt="2024-06-03T07:36:22.877" v="6698" actId="21"/>
          <ac:spMkLst>
            <pc:docMk/>
            <pc:sldMk cId="1827042690" sldId="5251"/>
            <ac:spMk id="7" creationId="{B471A54C-E1B2-3F9A-CE0F-1D3F70A43BDA}"/>
          </ac:spMkLst>
        </pc:spChg>
        <pc:spChg chg="add del mod">
          <ac:chgData name="Tue Damsø" userId="c079adb4-658f-4952-b5f7-f21ac6576fc7" providerId="ADAL" clId="{328DCA9F-D5D4-46A2-897F-911523A13DCB}" dt="2024-06-03T07:36:22.877" v="6698" actId="21"/>
          <ac:spMkLst>
            <pc:docMk/>
            <pc:sldMk cId="1827042690" sldId="5251"/>
            <ac:spMk id="8" creationId="{A1250F68-0B0D-12C2-11E9-A2AA633960DF}"/>
          </ac:spMkLst>
        </pc:spChg>
        <pc:spChg chg="add del mod">
          <ac:chgData name="Tue Damsø" userId="c079adb4-658f-4952-b5f7-f21ac6576fc7" providerId="ADAL" clId="{328DCA9F-D5D4-46A2-897F-911523A13DCB}" dt="2024-06-03T07:36:22.877" v="6698" actId="21"/>
          <ac:spMkLst>
            <pc:docMk/>
            <pc:sldMk cId="1827042690" sldId="5251"/>
            <ac:spMk id="9" creationId="{F6E12D17-768C-0EC3-D305-F97698619ED9}"/>
          </ac:spMkLst>
        </pc:spChg>
        <pc:spChg chg="add del mod">
          <ac:chgData name="Tue Damsø" userId="c079adb4-658f-4952-b5f7-f21ac6576fc7" providerId="ADAL" clId="{328DCA9F-D5D4-46A2-897F-911523A13DCB}" dt="2024-06-03T07:36:22.877" v="6698" actId="21"/>
          <ac:spMkLst>
            <pc:docMk/>
            <pc:sldMk cId="1827042690" sldId="5251"/>
            <ac:spMk id="10" creationId="{52143D97-139B-7269-8A79-E4CB545C30F3}"/>
          </ac:spMkLst>
        </pc:spChg>
        <pc:spChg chg="add del mod">
          <ac:chgData name="Tue Damsø" userId="c079adb4-658f-4952-b5f7-f21ac6576fc7" providerId="ADAL" clId="{328DCA9F-D5D4-46A2-897F-911523A13DCB}" dt="2024-06-03T07:36:22.877" v="6698" actId="21"/>
          <ac:spMkLst>
            <pc:docMk/>
            <pc:sldMk cId="1827042690" sldId="5251"/>
            <ac:spMk id="11" creationId="{027E6843-30E7-45A7-6A28-131E571AC916}"/>
          </ac:spMkLst>
        </pc:spChg>
        <pc:spChg chg="add del mod">
          <ac:chgData name="Tue Damsø" userId="c079adb4-658f-4952-b5f7-f21ac6576fc7" providerId="ADAL" clId="{328DCA9F-D5D4-46A2-897F-911523A13DCB}" dt="2024-06-03T07:36:22.877" v="6698" actId="21"/>
          <ac:spMkLst>
            <pc:docMk/>
            <pc:sldMk cId="1827042690" sldId="5251"/>
            <ac:spMk id="12" creationId="{803CFB52-7464-E074-1F45-32E8B9E91D77}"/>
          </ac:spMkLst>
        </pc:spChg>
        <pc:spChg chg="add del mod">
          <ac:chgData name="Tue Damsø" userId="c079adb4-658f-4952-b5f7-f21ac6576fc7" providerId="ADAL" clId="{328DCA9F-D5D4-46A2-897F-911523A13DCB}" dt="2024-06-03T07:36:22.877" v="6698" actId="21"/>
          <ac:spMkLst>
            <pc:docMk/>
            <pc:sldMk cId="1827042690" sldId="5251"/>
            <ac:spMk id="13" creationId="{02089BAC-D06D-B70C-560E-778650AAD914}"/>
          </ac:spMkLst>
        </pc:spChg>
        <pc:spChg chg="add del mod">
          <ac:chgData name="Tue Damsø" userId="c079adb4-658f-4952-b5f7-f21ac6576fc7" providerId="ADAL" clId="{328DCA9F-D5D4-46A2-897F-911523A13DCB}" dt="2024-06-03T07:36:22.877" v="6698" actId="21"/>
          <ac:spMkLst>
            <pc:docMk/>
            <pc:sldMk cId="1827042690" sldId="5251"/>
            <ac:spMk id="14" creationId="{B431DC1B-051F-0E96-1F53-250F837EA79B}"/>
          </ac:spMkLst>
        </pc:spChg>
        <pc:spChg chg="add del mod">
          <ac:chgData name="Tue Damsø" userId="c079adb4-658f-4952-b5f7-f21ac6576fc7" providerId="ADAL" clId="{328DCA9F-D5D4-46A2-897F-911523A13DCB}" dt="2024-06-03T07:36:22.877" v="6698" actId="21"/>
          <ac:spMkLst>
            <pc:docMk/>
            <pc:sldMk cId="1827042690" sldId="5251"/>
            <ac:spMk id="15" creationId="{FE563A14-A404-309A-5C37-0512DA99A5A1}"/>
          </ac:spMkLst>
        </pc:spChg>
        <pc:spChg chg="add del mod">
          <ac:chgData name="Tue Damsø" userId="c079adb4-658f-4952-b5f7-f21ac6576fc7" providerId="ADAL" clId="{328DCA9F-D5D4-46A2-897F-911523A13DCB}" dt="2024-06-03T07:36:22.877" v="6698" actId="21"/>
          <ac:spMkLst>
            <pc:docMk/>
            <pc:sldMk cId="1827042690" sldId="5251"/>
            <ac:spMk id="16" creationId="{2BCB034D-BF8B-73AA-CA57-3FF7E6810F09}"/>
          </ac:spMkLst>
        </pc:spChg>
        <pc:spChg chg="add del mod">
          <ac:chgData name="Tue Damsø" userId="c079adb4-658f-4952-b5f7-f21ac6576fc7" providerId="ADAL" clId="{328DCA9F-D5D4-46A2-897F-911523A13DCB}" dt="2024-06-03T07:36:22.877" v="6698" actId="21"/>
          <ac:spMkLst>
            <pc:docMk/>
            <pc:sldMk cId="1827042690" sldId="5251"/>
            <ac:spMk id="17" creationId="{C1145AB3-DC57-319E-3A81-DD463DFDB811}"/>
          </ac:spMkLst>
        </pc:spChg>
        <pc:spChg chg="add del mod">
          <ac:chgData name="Tue Damsø" userId="c079adb4-658f-4952-b5f7-f21ac6576fc7" providerId="ADAL" clId="{328DCA9F-D5D4-46A2-897F-911523A13DCB}" dt="2024-06-03T07:36:22.877" v="6698" actId="21"/>
          <ac:spMkLst>
            <pc:docMk/>
            <pc:sldMk cId="1827042690" sldId="5251"/>
            <ac:spMk id="23" creationId="{DF2DF016-B13A-8C82-4E44-FE59078A521B}"/>
          </ac:spMkLst>
        </pc:spChg>
        <pc:spChg chg="add del mod">
          <ac:chgData name="Tue Damsø" userId="c079adb4-658f-4952-b5f7-f21ac6576fc7" providerId="ADAL" clId="{328DCA9F-D5D4-46A2-897F-911523A13DCB}" dt="2024-06-03T07:36:22.877" v="6698" actId="21"/>
          <ac:spMkLst>
            <pc:docMk/>
            <pc:sldMk cId="1827042690" sldId="5251"/>
            <ac:spMk id="24" creationId="{FAF4C5FB-50AF-DB96-AAE2-04686E196249}"/>
          </ac:spMkLst>
        </pc:spChg>
        <pc:picChg chg="add mod">
          <ac:chgData name="Tue Damsø" userId="c079adb4-658f-4952-b5f7-f21ac6576fc7" providerId="ADAL" clId="{328DCA9F-D5D4-46A2-897F-911523A13DCB}" dt="2024-06-03T07:36:51.214" v="6707" actId="1076"/>
          <ac:picMkLst>
            <pc:docMk/>
            <pc:sldMk cId="1827042690" sldId="5251"/>
            <ac:picMk id="25" creationId="{BC59E78A-A183-209B-6242-2FA2F679160B}"/>
          </ac:picMkLst>
        </pc:picChg>
        <pc:cxnChg chg="add del mod">
          <ac:chgData name="Tue Damsø" userId="c079adb4-658f-4952-b5f7-f21ac6576fc7" providerId="ADAL" clId="{328DCA9F-D5D4-46A2-897F-911523A13DCB}" dt="2024-06-03T07:36:22.877" v="6698" actId="21"/>
          <ac:cxnSpMkLst>
            <pc:docMk/>
            <pc:sldMk cId="1827042690" sldId="5251"/>
            <ac:cxnSpMk id="18" creationId="{2E97F6A2-EDE9-EFC7-35DA-AE6CDFE89903}"/>
          </ac:cxnSpMkLst>
        </pc:cxnChg>
        <pc:cxnChg chg="add del mod">
          <ac:chgData name="Tue Damsø" userId="c079adb4-658f-4952-b5f7-f21ac6576fc7" providerId="ADAL" clId="{328DCA9F-D5D4-46A2-897F-911523A13DCB}" dt="2024-06-03T07:36:22.877" v="6698" actId="21"/>
          <ac:cxnSpMkLst>
            <pc:docMk/>
            <pc:sldMk cId="1827042690" sldId="5251"/>
            <ac:cxnSpMk id="19" creationId="{91F0C6E5-7F08-A999-5E68-623C2683456C}"/>
          </ac:cxnSpMkLst>
        </pc:cxnChg>
        <pc:cxnChg chg="add del mod">
          <ac:chgData name="Tue Damsø" userId="c079adb4-658f-4952-b5f7-f21ac6576fc7" providerId="ADAL" clId="{328DCA9F-D5D4-46A2-897F-911523A13DCB}" dt="2024-06-03T07:36:22.877" v="6698" actId="21"/>
          <ac:cxnSpMkLst>
            <pc:docMk/>
            <pc:sldMk cId="1827042690" sldId="5251"/>
            <ac:cxnSpMk id="20" creationId="{62DF9C0A-B1E5-86A4-68BE-016D9240E685}"/>
          </ac:cxnSpMkLst>
        </pc:cxnChg>
        <pc:cxnChg chg="add del mod">
          <ac:chgData name="Tue Damsø" userId="c079adb4-658f-4952-b5f7-f21ac6576fc7" providerId="ADAL" clId="{328DCA9F-D5D4-46A2-897F-911523A13DCB}" dt="2024-06-03T07:36:22.877" v="6698" actId="21"/>
          <ac:cxnSpMkLst>
            <pc:docMk/>
            <pc:sldMk cId="1827042690" sldId="5251"/>
            <ac:cxnSpMk id="21" creationId="{C41FFABE-7B57-6DEB-4BDC-46270C59905B}"/>
          </ac:cxnSpMkLst>
        </pc:cxnChg>
        <pc:cxnChg chg="add del mod">
          <ac:chgData name="Tue Damsø" userId="c079adb4-658f-4952-b5f7-f21ac6576fc7" providerId="ADAL" clId="{328DCA9F-D5D4-46A2-897F-911523A13DCB}" dt="2024-06-03T07:36:22.877" v="6698" actId="21"/>
          <ac:cxnSpMkLst>
            <pc:docMk/>
            <pc:sldMk cId="1827042690" sldId="5251"/>
            <ac:cxnSpMk id="22" creationId="{B587586D-6C02-CD25-3325-944573FD272B}"/>
          </ac:cxnSpMkLst>
        </pc:cxnChg>
      </pc:sldChg>
      <pc:sldChg chg="addSp delSp modSp new mod">
        <pc:chgData name="Tue Damsø" userId="c079adb4-658f-4952-b5f7-f21ac6576fc7" providerId="ADAL" clId="{328DCA9F-D5D4-46A2-897F-911523A13DCB}" dt="2024-06-03T15:24:10.720" v="11771" actId="1035"/>
        <pc:sldMkLst>
          <pc:docMk/>
          <pc:sldMk cId="341870566" sldId="5252"/>
        </pc:sldMkLst>
        <pc:spChg chg="mod">
          <ac:chgData name="Tue Damsø" userId="c079adb4-658f-4952-b5f7-f21ac6576fc7" providerId="ADAL" clId="{328DCA9F-D5D4-46A2-897F-911523A13DCB}" dt="2024-06-03T15:12:11.184" v="11599" actId="1076"/>
          <ac:spMkLst>
            <pc:docMk/>
            <pc:sldMk cId="341870566" sldId="5252"/>
            <ac:spMk id="2" creationId="{2510548A-A285-E99A-069A-5660E339681C}"/>
          </ac:spMkLst>
        </pc:spChg>
        <pc:spChg chg="del">
          <ac:chgData name="Tue Damsø" userId="c079adb4-658f-4952-b5f7-f21ac6576fc7" providerId="ADAL" clId="{328DCA9F-D5D4-46A2-897F-911523A13DCB}" dt="2024-06-03T07:47:06.085" v="6777" actId="478"/>
          <ac:spMkLst>
            <pc:docMk/>
            <pc:sldMk cId="341870566" sldId="5252"/>
            <ac:spMk id="3" creationId="{B5C3BF1F-2D53-556F-8F88-A727268EE3D7}"/>
          </ac:spMkLst>
        </pc:spChg>
        <pc:spChg chg="add mod">
          <ac:chgData name="Tue Damsø" userId="c079adb4-658f-4952-b5f7-f21ac6576fc7" providerId="ADAL" clId="{328DCA9F-D5D4-46A2-897F-911523A13DCB}" dt="2024-06-03T15:24:10.720" v="11771" actId="1035"/>
          <ac:spMkLst>
            <pc:docMk/>
            <pc:sldMk cId="341870566" sldId="5252"/>
            <ac:spMk id="7" creationId="{0A205ADB-82D6-65BE-EDE1-C142599E50A5}"/>
          </ac:spMkLst>
        </pc:spChg>
        <pc:spChg chg="add mod">
          <ac:chgData name="Tue Damsø" userId="c079adb4-658f-4952-b5f7-f21ac6576fc7" providerId="ADAL" clId="{328DCA9F-D5D4-46A2-897F-911523A13DCB}" dt="2024-06-03T15:24:10.720" v="11771" actId="1035"/>
          <ac:spMkLst>
            <pc:docMk/>
            <pc:sldMk cId="341870566" sldId="5252"/>
            <ac:spMk id="8" creationId="{85002E4B-3A93-B00B-D80A-8D8AF24FE77D}"/>
          </ac:spMkLst>
        </pc:spChg>
        <pc:spChg chg="add mod">
          <ac:chgData name="Tue Damsø" userId="c079adb4-658f-4952-b5f7-f21ac6576fc7" providerId="ADAL" clId="{328DCA9F-D5D4-46A2-897F-911523A13DCB}" dt="2024-06-03T15:24:10.720" v="11771" actId="1035"/>
          <ac:spMkLst>
            <pc:docMk/>
            <pc:sldMk cId="341870566" sldId="5252"/>
            <ac:spMk id="9" creationId="{89F93FBE-AEEA-4CD3-C257-EEB89F898833}"/>
          </ac:spMkLst>
        </pc:spChg>
        <pc:picChg chg="add del mod ord modCrop">
          <ac:chgData name="Tue Damsø" userId="c079adb4-658f-4952-b5f7-f21ac6576fc7" providerId="ADAL" clId="{328DCA9F-D5D4-46A2-897F-911523A13DCB}" dt="2024-06-03T15:10:49.798" v="11453" actId="478"/>
          <ac:picMkLst>
            <pc:docMk/>
            <pc:sldMk cId="341870566" sldId="5252"/>
            <ac:picMk id="4" creationId="{4ACFCBBC-A3BC-5CA1-8856-C550D59C8D99}"/>
          </ac:picMkLst>
        </pc:picChg>
        <pc:picChg chg="add mod ord">
          <ac:chgData name="Tue Damsø" userId="c079adb4-658f-4952-b5f7-f21ac6576fc7" providerId="ADAL" clId="{328DCA9F-D5D4-46A2-897F-911523A13DCB}" dt="2024-06-03T15:12:06.713" v="11598" actId="1076"/>
          <ac:picMkLst>
            <pc:docMk/>
            <pc:sldMk cId="341870566" sldId="5252"/>
            <ac:picMk id="6" creationId="{66E7202D-4C3C-6F97-A5C4-217D8377EFEC}"/>
          </ac:picMkLst>
        </pc:picChg>
        <pc:cxnChg chg="add mod">
          <ac:chgData name="Tue Damsø" userId="c079adb4-658f-4952-b5f7-f21ac6576fc7" providerId="ADAL" clId="{328DCA9F-D5D4-46A2-897F-911523A13DCB}" dt="2024-06-03T15:24:10.720" v="11771" actId="1035"/>
          <ac:cxnSpMkLst>
            <pc:docMk/>
            <pc:sldMk cId="341870566" sldId="5252"/>
            <ac:cxnSpMk id="11" creationId="{C9564946-6CFB-C0A3-B242-E53E0C7E8A7A}"/>
          </ac:cxnSpMkLst>
        </pc:cxnChg>
        <pc:cxnChg chg="add mod">
          <ac:chgData name="Tue Damsø" userId="c079adb4-658f-4952-b5f7-f21ac6576fc7" providerId="ADAL" clId="{328DCA9F-D5D4-46A2-897F-911523A13DCB}" dt="2024-06-03T15:24:10.720" v="11771" actId="1035"/>
          <ac:cxnSpMkLst>
            <pc:docMk/>
            <pc:sldMk cId="341870566" sldId="5252"/>
            <ac:cxnSpMk id="13" creationId="{31395A7D-1574-FCDD-981A-9864A6E3730F}"/>
          </ac:cxnSpMkLst>
        </pc:cxnChg>
      </pc:sldChg>
      <pc:sldChg chg="modSp add del mod">
        <pc:chgData name="Tue Damsø" userId="c079adb4-658f-4952-b5f7-f21ac6576fc7" providerId="ADAL" clId="{328DCA9F-D5D4-46A2-897F-911523A13DCB}" dt="2024-06-03T08:03:05.488" v="7937" actId="47"/>
        <pc:sldMkLst>
          <pc:docMk/>
          <pc:sldMk cId="1267971128" sldId="5253"/>
        </pc:sldMkLst>
        <pc:spChg chg="mod">
          <ac:chgData name="Tue Damsø" userId="c079adb4-658f-4952-b5f7-f21ac6576fc7" providerId="ADAL" clId="{328DCA9F-D5D4-46A2-897F-911523A13DCB}" dt="2024-06-03T07:47:37.077" v="6798" actId="20577"/>
          <ac:spMkLst>
            <pc:docMk/>
            <pc:sldMk cId="1267971128" sldId="5253"/>
            <ac:spMk id="2" creationId="{2510548A-A285-E99A-069A-5660E339681C}"/>
          </ac:spMkLst>
        </pc:spChg>
      </pc:sldChg>
      <pc:sldChg chg="addSp delSp modSp new mod modAnim">
        <pc:chgData name="Tue Damsø" userId="c079adb4-658f-4952-b5f7-f21ac6576fc7" providerId="ADAL" clId="{328DCA9F-D5D4-46A2-897F-911523A13DCB}" dt="2024-06-03T15:37:42.353" v="12122" actId="21"/>
        <pc:sldMkLst>
          <pc:docMk/>
          <pc:sldMk cId="712228932" sldId="5254"/>
        </pc:sldMkLst>
        <pc:spChg chg="del mod">
          <ac:chgData name="Tue Damsø" userId="c079adb4-658f-4952-b5f7-f21ac6576fc7" providerId="ADAL" clId="{328DCA9F-D5D4-46A2-897F-911523A13DCB}" dt="2024-06-03T07:54:19.650" v="6964" actId="1032"/>
          <ac:spMkLst>
            <pc:docMk/>
            <pc:sldMk cId="712228932" sldId="5254"/>
            <ac:spMk id="2" creationId="{059AD8F8-A527-8310-A83A-F79DAA6EA85F}"/>
          </ac:spMkLst>
        </pc:spChg>
        <pc:spChg chg="mod">
          <ac:chgData name="Tue Damsø" userId="c079adb4-658f-4952-b5f7-f21ac6576fc7" providerId="ADAL" clId="{328DCA9F-D5D4-46A2-897F-911523A13DCB}" dt="2024-06-03T15:25:40.316" v="11844" actId="14100"/>
          <ac:spMkLst>
            <pc:docMk/>
            <pc:sldMk cId="712228932" sldId="5254"/>
            <ac:spMk id="3" creationId="{7ACFED6E-8AF3-00AC-99FE-E5062579155F}"/>
          </ac:spMkLst>
        </pc:spChg>
        <pc:spChg chg="add del mod">
          <ac:chgData name="Tue Damsø" userId="c079adb4-658f-4952-b5f7-f21ac6576fc7" providerId="ADAL" clId="{328DCA9F-D5D4-46A2-897F-911523A13DCB}" dt="2024-06-03T07:54:22.163" v="6966" actId="478"/>
          <ac:spMkLst>
            <pc:docMk/>
            <pc:sldMk cId="712228932" sldId="5254"/>
            <ac:spMk id="5" creationId="{0003D466-B236-3424-9A46-390C50556730}"/>
          </ac:spMkLst>
        </pc:spChg>
        <pc:spChg chg="add mod ord">
          <ac:chgData name="Tue Damsø" userId="c079adb4-658f-4952-b5f7-f21ac6576fc7" providerId="ADAL" clId="{328DCA9F-D5D4-46A2-897F-911523A13DCB}" dt="2024-06-03T15:30:14.538" v="11868" actId="1035"/>
          <ac:spMkLst>
            <pc:docMk/>
            <pc:sldMk cId="712228932" sldId="5254"/>
            <ac:spMk id="20" creationId="{63250A4D-0434-208E-97A4-53605786574B}"/>
          </ac:spMkLst>
        </pc:spChg>
        <pc:grpChg chg="add mod">
          <ac:chgData name="Tue Damsø" userId="c079adb4-658f-4952-b5f7-f21ac6576fc7" providerId="ADAL" clId="{328DCA9F-D5D4-46A2-897F-911523A13DCB}" dt="2024-06-03T15:30:14.538" v="11868" actId="1035"/>
          <ac:grpSpMkLst>
            <pc:docMk/>
            <pc:sldMk cId="712228932" sldId="5254"/>
            <ac:grpSpMk id="21" creationId="{B52BE7AF-9E2F-8D33-7D40-34435385B067}"/>
          </ac:grpSpMkLst>
        </pc:grpChg>
        <pc:graphicFrameChg chg="add mod ord modGraphic">
          <ac:chgData name="Tue Damsø" userId="c079adb4-658f-4952-b5f7-f21ac6576fc7" providerId="ADAL" clId="{328DCA9F-D5D4-46A2-897F-911523A13DCB}" dt="2024-06-03T15:30:01.473" v="11858" actId="167"/>
          <ac:graphicFrameMkLst>
            <pc:docMk/>
            <pc:sldMk cId="712228932" sldId="5254"/>
            <ac:graphicFrameMk id="6" creationId="{D1D0DC53-C6BE-8F16-F1EE-61E576E630F2}"/>
          </ac:graphicFrameMkLst>
        </pc:graphicFrameChg>
        <pc:picChg chg="add mod">
          <ac:chgData name="Tue Damsø" userId="c079adb4-658f-4952-b5f7-f21ac6576fc7" providerId="ADAL" clId="{328DCA9F-D5D4-46A2-897F-911523A13DCB}" dt="2024-06-03T15:30:14.538" v="11868" actId="1035"/>
          <ac:picMkLst>
            <pc:docMk/>
            <pc:sldMk cId="712228932" sldId="5254"/>
            <ac:picMk id="2" creationId="{FCF0AB52-FAF6-262B-C160-3BF626695FAF}"/>
          </ac:picMkLst>
        </pc:picChg>
        <pc:picChg chg="add mod">
          <ac:chgData name="Tue Damsø" userId="c079adb4-658f-4952-b5f7-f21ac6576fc7" providerId="ADAL" clId="{328DCA9F-D5D4-46A2-897F-911523A13DCB}" dt="2024-06-03T15:30:14.538" v="11868" actId="1035"/>
          <ac:picMkLst>
            <pc:docMk/>
            <pc:sldMk cId="712228932" sldId="5254"/>
            <ac:picMk id="5" creationId="{DF725278-F2DA-F5F3-946B-2AA79466A8E1}"/>
          </ac:picMkLst>
        </pc:picChg>
        <pc:picChg chg="add mod">
          <ac:chgData name="Tue Damsø" userId="c079adb4-658f-4952-b5f7-f21ac6576fc7" providerId="ADAL" clId="{328DCA9F-D5D4-46A2-897F-911523A13DCB}" dt="2024-06-03T15:30:14.538" v="11868" actId="1035"/>
          <ac:picMkLst>
            <pc:docMk/>
            <pc:sldMk cId="712228932" sldId="5254"/>
            <ac:picMk id="7" creationId="{C428058F-3632-D436-951D-96E0314CDC40}"/>
          </ac:picMkLst>
        </pc:picChg>
        <pc:picChg chg="add mod">
          <ac:chgData name="Tue Damsø" userId="c079adb4-658f-4952-b5f7-f21ac6576fc7" providerId="ADAL" clId="{328DCA9F-D5D4-46A2-897F-911523A13DCB}" dt="2024-06-03T15:30:14.538" v="11868" actId="1035"/>
          <ac:picMkLst>
            <pc:docMk/>
            <pc:sldMk cId="712228932" sldId="5254"/>
            <ac:picMk id="8" creationId="{38FC6078-B952-0D35-EF93-1BB1BDC5A08B}"/>
          </ac:picMkLst>
        </pc:picChg>
        <pc:picChg chg="add mod">
          <ac:chgData name="Tue Damsø" userId="c079adb4-658f-4952-b5f7-f21ac6576fc7" providerId="ADAL" clId="{328DCA9F-D5D4-46A2-897F-911523A13DCB}" dt="2024-06-03T15:30:14.538" v="11868" actId="1035"/>
          <ac:picMkLst>
            <pc:docMk/>
            <pc:sldMk cId="712228932" sldId="5254"/>
            <ac:picMk id="9" creationId="{464F87C6-2E25-84A0-7F3E-DC3847C69126}"/>
          </ac:picMkLst>
        </pc:picChg>
        <pc:picChg chg="add mod">
          <ac:chgData name="Tue Damsø" userId="c079adb4-658f-4952-b5f7-f21ac6576fc7" providerId="ADAL" clId="{328DCA9F-D5D4-46A2-897F-911523A13DCB}" dt="2024-06-03T15:30:14.538" v="11868" actId="1035"/>
          <ac:picMkLst>
            <pc:docMk/>
            <pc:sldMk cId="712228932" sldId="5254"/>
            <ac:picMk id="10" creationId="{AB090749-437A-48B2-F664-38D13D7B7FDE}"/>
          </ac:picMkLst>
        </pc:picChg>
        <pc:picChg chg="add mod">
          <ac:chgData name="Tue Damsø" userId="c079adb4-658f-4952-b5f7-f21ac6576fc7" providerId="ADAL" clId="{328DCA9F-D5D4-46A2-897F-911523A13DCB}" dt="2024-06-03T15:30:14.538" v="11868" actId="1035"/>
          <ac:picMkLst>
            <pc:docMk/>
            <pc:sldMk cId="712228932" sldId="5254"/>
            <ac:picMk id="11" creationId="{B811945C-B516-1325-848A-353B4FE3E674}"/>
          </ac:picMkLst>
        </pc:picChg>
        <pc:picChg chg="add mod">
          <ac:chgData name="Tue Damsø" userId="c079adb4-658f-4952-b5f7-f21ac6576fc7" providerId="ADAL" clId="{328DCA9F-D5D4-46A2-897F-911523A13DCB}" dt="2024-06-03T15:30:14.538" v="11868" actId="1035"/>
          <ac:picMkLst>
            <pc:docMk/>
            <pc:sldMk cId="712228932" sldId="5254"/>
            <ac:picMk id="12" creationId="{8E1933B3-3805-20DA-FED4-66482C04ECAC}"/>
          </ac:picMkLst>
        </pc:picChg>
        <pc:picChg chg="add mod">
          <ac:chgData name="Tue Damsø" userId="c079adb4-658f-4952-b5f7-f21ac6576fc7" providerId="ADAL" clId="{328DCA9F-D5D4-46A2-897F-911523A13DCB}" dt="2024-06-03T15:30:14.538" v="11868" actId="1035"/>
          <ac:picMkLst>
            <pc:docMk/>
            <pc:sldMk cId="712228932" sldId="5254"/>
            <ac:picMk id="13" creationId="{B48BD176-ADCB-1BBB-AB35-B55F7397FA7F}"/>
          </ac:picMkLst>
        </pc:picChg>
        <pc:picChg chg="add mod">
          <ac:chgData name="Tue Damsø" userId="c079adb4-658f-4952-b5f7-f21ac6576fc7" providerId="ADAL" clId="{328DCA9F-D5D4-46A2-897F-911523A13DCB}" dt="2024-06-03T15:30:14.538" v="11868" actId="1035"/>
          <ac:picMkLst>
            <pc:docMk/>
            <pc:sldMk cId="712228932" sldId="5254"/>
            <ac:picMk id="14" creationId="{18EFAD25-1374-25E2-4102-F0BA3AF429BB}"/>
          </ac:picMkLst>
        </pc:picChg>
        <pc:picChg chg="add mod">
          <ac:chgData name="Tue Damsø" userId="c079adb4-658f-4952-b5f7-f21ac6576fc7" providerId="ADAL" clId="{328DCA9F-D5D4-46A2-897F-911523A13DCB}" dt="2024-06-03T15:30:14.538" v="11868" actId="1035"/>
          <ac:picMkLst>
            <pc:docMk/>
            <pc:sldMk cId="712228932" sldId="5254"/>
            <ac:picMk id="15" creationId="{19EE5D59-38AE-1366-5219-553CC35B9F3F}"/>
          </ac:picMkLst>
        </pc:picChg>
        <pc:picChg chg="add mod">
          <ac:chgData name="Tue Damsø" userId="c079adb4-658f-4952-b5f7-f21ac6576fc7" providerId="ADAL" clId="{328DCA9F-D5D4-46A2-897F-911523A13DCB}" dt="2024-06-03T15:30:14.538" v="11868" actId="1035"/>
          <ac:picMkLst>
            <pc:docMk/>
            <pc:sldMk cId="712228932" sldId="5254"/>
            <ac:picMk id="16" creationId="{78350D71-8A7A-A9DE-7FB9-ECC9C1FBCB8C}"/>
          </ac:picMkLst>
        </pc:picChg>
        <pc:picChg chg="add mod">
          <ac:chgData name="Tue Damsø" userId="c079adb4-658f-4952-b5f7-f21ac6576fc7" providerId="ADAL" clId="{328DCA9F-D5D4-46A2-897F-911523A13DCB}" dt="2024-06-03T15:30:14.538" v="11868" actId="1035"/>
          <ac:picMkLst>
            <pc:docMk/>
            <pc:sldMk cId="712228932" sldId="5254"/>
            <ac:picMk id="17" creationId="{A7E58CB2-1A97-58BE-20EC-A73CF92066B9}"/>
          </ac:picMkLst>
        </pc:picChg>
        <pc:picChg chg="add mod">
          <ac:chgData name="Tue Damsø" userId="c079adb4-658f-4952-b5f7-f21ac6576fc7" providerId="ADAL" clId="{328DCA9F-D5D4-46A2-897F-911523A13DCB}" dt="2024-06-03T15:30:14.538" v="11868" actId="1035"/>
          <ac:picMkLst>
            <pc:docMk/>
            <pc:sldMk cId="712228932" sldId="5254"/>
            <ac:picMk id="18" creationId="{4D5E5B77-72B9-850D-818C-83321F4ABA8C}"/>
          </ac:picMkLst>
        </pc:picChg>
        <pc:picChg chg="add mod">
          <ac:chgData name="Tue Damsø" userId="c079adb4-658f-4952-b5f7-f21ac6576fc7" providerId="ADAL" clId="{328DCA9F-D5D4-46A2-897F-911523A13DCB}" dt="2024-06-03T15:30:14.538" v="11868" actId="1035"/>
          <ac:picMkLst>
            <pc:docMk/>
            <pc:sldMk cId="712228932" sldId="5254"/>
            <ac:picMk id="19" creationId="{C18AD88F-F4AA-C660-17FC-5A6FB36556B3}"/>
          </ac:picMkLst>
        </pc:picChg>
        <pc:picChg chg="add del mod">
          <ac:chgData name="Tue Damsø" userId="c079adb4-658f-4952-b5f7-f21ac6576fc7" providerId="ADAL" clId="{328DCA9F-D5D4-46A2-897F-911523A13DCB}" dt="2024-06-03T15:37:42.353" v="12122" actId="21"/>
          <ac:picMkLst>
            <pc:docMk/>
            <pc:sldMk cId="712228932" sldId="5254"/>
            <ac:picMk id="23" creationId="{B07ECA0A-A232-B5B7-D43C-DA2EF699D903}"/>
          </ac:picMkLst>
        </pc:picChg>
      </pc:sldChg>
      <pc:sldChg chg="addSp delSp modSp new mod chgLayout">
        <pc:chgData name="Tue Damsø" userId="c079adb4-658f-4952-b5f7-f21ac6576fc7" providerId="ADAL" clId="{328DCA9F-D5D4-46A2-897F-911523A13DCB}" dt="2024-06-03T14:24:22.751" v="9495" actId="404"/>
        <pc:sldMkLst>
          <pc:docMk/>
          <pc:sldMk cId="278655588" sldId="5255"/>
        </pc:sldMkLst>
        <pc:spChg chg="del">
          <ac:chgData name="Tue Damsø" userId="c079adb4-658f-4952-b5f7-f21ac6576fc7" providerId="ADAL" clId="{328DCA9F-D5D4-46A2-897F-911523A13DCB}" dt="2024-06-03T14:19:47.023" v="9078" actId="478"/>
          <ac:spMkLst>
            <pc:docMk/>
            <pc:sldMk cId="278655588" sldId="5255"/>
            <ac:spMk id="2" creationId="{8BAF2080-EBEA-4FC7-8899-7F5E0B68F504}"/>
          </ac:spMkLst>
        </pc:spChg>
        <pc:spChg chg="mod ord">
          <ac:chgData name="Tue Damsø" userId="c079adb4-658f-4952-b5f7-f21ac6576fc7" providerId="ADAL" clId="{328DCA9F-D5D4-46A2-897F-911523A13DCB}" dt="2024-06-03T14:21:58.090" v="9174" actId="700"/>
          <ac:spMkLst>
            <pc:docMk/>
            <pc:sldMk cId="278655588" sldId="5255"/>
            <ac:spMk id="3" creationId="{03C8EEC1-3890-C618-1BEC-A239C58448FC}"/>
          </ac:spMkLst>
        </pc:spChg>
        <pc:spChg chg="mod ord">
          <ac:chgData name="Tue Damsø" userId="c079adb4-658f-4952-b5f7-f21ac6576fc7" providerId="ADAL" clId="{328DCA9F-D5D4-46A2-897F-911523A13DCB}" dt="2024-06-03T14:21:58.090" v="9174" actId="700"/>
          <ac:spMkLst>
            <pc:docMk/>
            <pc:sldMk cId="278655588" sldId="5255"/>
            <ac:spMk id="4" creationId="{10A26A6E-EBD1-74BE-F0C2-AB61CBA53A61}"/>
          </ac:spMkLst>
        </pc:spChg>
        <pc:spChg chg="add del mod">
          <ac:chgData name="Tue Damsø" userId="c079adb4-658f-4952-b5f7-f21ac6576fc7" providerId="ADAL" clId="{328DCA9F-D5D4-46A2-897F-911523A13DCB}" dt="2024-06-03T14:21:49.668" v="9173" actId="478"/>
          <ac:spMkLst>
            <pc:docMk/>
            <pc:sldMk cId="278655588" sldId="5255"/>
            <ac:spMk id="7" creationId="{5D1B9BEE-257D-7BF0-ECF1-DD24CD917AF6}"/>
          </ac:spMkLst>
        </pc:spChg>
        <pc:spChg chg="add mod ord">
          <ac:chgData name="Tue Damsø" userId="c079adb4-658f-4952-b5f7-f21ac6576fc7" providerId="ADAL" clId="{328DCA9F-D5D4-46A2-897F-911523A13DCB}" dt="2024-06-03T14:24:22.751" v="9495" actId="404"/>
          <ac:spMkLst>
            <pc:docMk/>
            <pc:sldMk cId="278655588" sldId="5255"/>
            <ac:spMk id="8" creationId="{5617DE58-0B8B-CA92-D593-CD7D5DD9BBF6}"/>
          </ac:spMkLst>
        </pc:spChg>
        <pc:picChg chg="add mod">
          <ac:chgData name="Tue Damsø" userId="c079adb4-658f-4952-b5f7-f21ac6576fc7" providerId="ADAL" clId="{328DCA9F-D5D4-46A2-897F-911523A13DCB}" dt="2024-06-03T14:21:19.815" v="9116" actId="1076"/>
          <ac:picMkLst>
            <pc:docMk/>
            <pc:sldMk cId="278655588" sldId="5255"/>
            <ac:picMk id="6" creationId="{3C9B89B0-8F45-2A28-BE18-0CE2F66E0E36}"/>
          </ac:picMkLst>
        </pc:picChg>
      </pc:sldChg>
      <pc:sldChg chg="modSp mod">
        <pc:chgData name="Tue Damsø" userId="c079adb4-658f-4952-b5f7-f21ac6576fc7" providerId="ADAL" clId="{328DCA9F-D5D4-46A2-897F-911523A13DCB}" dt="2024-06-03T16:03:42.745" v="13429" actId="20577"/>
        <pc:sldMkLst>
          <pc:docMk/>
          <pc:sldMk cId="2962111576" sldId="5256"/>
        </pc:sldMkLst>
        <pc:spChg chg="mod">
          <ac:chgData name="Tue Damsø" userId="c079adb4-658f-4952-b5f7-f21ac6576fc7" providerId="ADAL" clId="{328DCA9F-D5D4-46A2-897F-911523A13DCB}" dt="2024-06-03T16:03:42.745" v="13429" actId="20577"/>
          <ac:spMkLst>
            <pc:docMk/>
            <pc:sldMk cId="2962111576" sldId="5256"/>
            <ac:spMk id="3" creationId="{03C8EEC1-3890-C618-1BEC-A239C58448FC}"/>
          </ac:spMkLst>
        </pc:spChg>
        <pc:spChg chg="mod">
          <ac:chgData name="Tue Damsø" userId="c079adb4-658f-4952-b5f7-f21ac6576fc7" providerId="ADAL" clId="{328DCA9F-D5D4-46A2-897F-911523A13DCB}" dt="2024-06-03T15:51:30.042" v="12233" actId="1037"/>
          <ac:spMkLst>
            <pc:docMk/>
            <pc:sldMk cId="2962111576" sldId="5256"/>
            <ac:spMk id="8" creationId="{5617DE58-0B8B-CA92-D593-CD7D5DD9BBF6}"/>
          </ac:spMkLst>
        </pc:spChg>
      </pc:sldChg>
      <pc:sldChg chg="modSp new mod">
        <pc:chgData name="Tue Damsø" userId="c079adb4-658f-4952-b5f7-f21ac6576fc7" providerId="ADAL" clId="{328DCA9F-D5D4-46A2-897F-911523A13DCB}" dt="2024-06-03T16:03:24.275" v="13407" actId="404"/>
        <pc:sldMkLst>
          <pc:docMk/>
          <pc:sldMk cId="1353539934" sldId="5257"/>
        </pc:sldMkLst>
        <pc:spChg chg="mod">
          <ac:chgData name="Tue Damsø" userId="c079adb4-658f-4952-b5f7-f21ac6576fc7" providerId="ADAL" clId="{328DCA9F-D5D4-46A2-897F-911523A13DCB}" dt="2024-06-03T16:03:24.275" v="13407" actId="404"/>
          <ac:spMkLst>
            <pc:docMk/>
            <pc:sldMk cId="1353539934" sldId="5257"/>
            <ac:spMk id="2" creationId="{0EEAB1DD-5D74-8E11-7129-46F5D4C09E33}"/>
          </ac:spMkLst>
        </pc:spChg>
        <pc:spChg chg="mod">
          <ac:chgData name="Tue Damsø" userId="c079adb4-658f-4952-b5f7-f21ac6576fc7" providerId="ADAL" clId="{328DCA9F-D5D4-46A2-897F-911523A13DCB}" dt="2024-06-03T15:58:27.273" v="12530" actId="1076"/>
          <ac:spMkLst>
            <pc:docMk/>
            <pc:sldMk cId="1353539934" sldId="5257"/>
            <ac:spMk id="3" creationId="{F90D4FBB-722D-95D0-0539-AE73353245EC}"/>
          </ac:spMkLst>
        </pc:spChg>
      </pc:sldChg>
      <pc:sldChg chg="addSp delSp modSp new del mod">
        <pc:chgData name="Tue Damsø" userId="c079adb4-658f-4952-b5f7-f21ac6576fc7" providerId="ADAL" clId="{328DCA9F-D5D4-46A2-897F-911523A13DCB}" dt="2024-06-03T15:35:32.567" v="12119" actId="47"/>
        <pc:sldMkLst>
          <pc:docMk/>
          <pc:sldMk cId="1502829031" sldId="5258"/>
        </pc:sldMkLst>
        <pc:spChg chg="del">
          <ac:chgData name="Tue Damsø" userId="c079adb4-658f-4952-b5f7-f21ac6576fc7" providerId="ADAL" clId="{328DCA9F-D5D4-46A2-897F-911523A13DCB}" dt="2024-06-03T15:31:18.476" v="11872" actId="478"/>
          <ac:spMkLst>
            <pc:docMk/>
            <pc:sldMk cId="1502829031" sldId="5258"/>
            <ac:spMk id="2" creationId="{E1CC4BFD-24F4-77CB-3ADC-202A573CAA58}"/>
          </ac:spMkLst>
        </pc:spChg>
        <pc:spChg chg="mod">
          <ac:chgData name="Tue Damsø" userId="c079adb4-658f-4952-b5f7-f21ac6576fc7" providerId="ADAL" clId="{328DCA9F-D5D4-46A2-897F-911523A13DCB}" dt="2024-06-03T15:31:15.839" v="11871" actId="1076"/>
          <ac:spMkLst>
            <pc:docMk/>
            <pc:sldMk cId="1502829031" sldId="5258"/>
            <ac:spMk id="3" creationId="{A6F6FB0A-3BCB-CE3E-E585-45C9FE6D4B4A}"/>
          </ac:spMkLst>
        </pc:spChg>
        <pc:spChg chg="add mod">
          <ac:chgData name="Tue Damsø" userId="c079adb4-658f-4952-b5f7-f21ac6576fc7" providerId="ADAL" clId="{328DCA9F-D5D4-46A2-897F-911523A13DCB}" dt="2024-06-03T15:33:52.086" v="12069" actId="1076"/>
          <ac:spMkLst>
            <pc:docMk/>
            <pc:sldMk cId="1502829031" sldId="5258"/>
            <ac:spMk id="5" creationId="{C85BCEF2-870F-34A0-02CA-5EEF55B90E10}"/>
          </ac:spMkLst>
        </pc:spChg>
        <pc:spChg chg="add mod">
          <ac:chgData name="Tue Damsø" userId="c079adb4-658f-4952-b5f7-f21ac6576fc7" providerId="ADAL" clId="{328DCA9F-D5D4-46A2-897F-911523A13DCB}" dt="2024-06-03T15:32:06.279" v="11925" actId="20577"/>
          <ac:spMkLst>
            <pc:docMk/>
            <pc:sldMk cId="1502829031" sldId="5258"/>
            <ac:spMk id="6" creationId="{4171EAF2-5C0A-0F05-BA4F-201639AB8EB5}"/>
          </ac:spMkLst>
        </pc:spChg>
        <pc:spChg chg="add mod">
          <ac:chgData name="Tue Damsø" userId="c079adb4-658f-4952-b5f7-f21ac6576fc7" providerId="ADAL" clId="{328DCA9F-D5D4-46A2-897F-911523A13DCB}" dt="2024-06-03T15:33:54.998" v="12070" actId="1076"/>
          <ac:spMkLst>
            <pc:docMk/>
            <pc:sldMk cId="1502829031" sldId="5258"/>
            <ac:spMk id="7" creationId="{7416C903-770B-2170-CA87-F95B78DCC257}"/>
          </ac:spMkLst>
        </pc:spChg>
        <pc:spChg chg="add mod">
          <ac:chgData name="Tue Damsø" userId="c079adb4-658f-4952-b5f7-f21ac6576fc7" providerId="ADAL" clId="{328DCA9F-D5D4-46A2-897F-911523A13DCB}" dt="2024-06-03T15:34:06.389" v="12072" actId="1076"/>
          <ac:spMkLst>
            <pc:docMk/>
            <pc:sldMk cId="1502829031" sldId="5258"/>
            <ac:spMk id="8" creationId="{9C80B480-043C-6AD8-7AD4-1EE280F01926}"/>
          </ac:spMkLst>
        </pc:spChg>
        <pc:spChg chg="add mod">
          <ac:chgData name="Tue Damsø" userId="c079adb4-658f-4952-b5f7-f21ac6576fc7" providerId="ADAL" clId="{328DCA9F-D5D4-46A2-897F-911523A13DCB}" dt="2024-06-03T15:34:01.808" v="12071" actId="1076"/>
          <ac:spMkLst>
            <pc:docMk/>
            <pc:sldMk cId="1502829031" sldId="5258"/>
            <ac:spMk id="9" creationId="{9F9F882D-C7F2-E054-1B40-883F181C51FD}"/>
          </ac:spMkLst>
        </pc:spChg>
      </pc:sldChg>
      <pc:sldChg chg="add">
        <pc:chgData name="Tue Damsø" userId="c079adb4-658f-4952-b5f7-f21ac6576fc7" providerId="ADAL" clId="{328DCA9F-D5D4-46A2-897F-911523A13DCB}" dt="2024-06-03T21:19:17.132" v="13575"/>
        <pc:sldMkLst>
          <pc:docMk/>
          <pc:sldMk cId="2924566468" sldId="5258"/>
        </pc:sldMkLst>
      </pc:sldChg>
      <pc:sldChg chg="addSp delSp modSp new del mod ord">
        <pc:chgData name="Tue Damsø" userId="c079adb4-658f-4952-b5f7-f21ac6576fc7" providerId="ADAL" clId="{328DCA9F-D5D4-46A2-897F-911523A13DCB}" dt="2024-06-03T21:19:13.620" v="13574" actId="2696"/>
        <pc:sldMkLst>
          <pc:docMk/>
          <pc:sldMk cId="3655926504" sldId="5258"/>
        </pc:sldMkLst>
        <pc:spChg chg="del">
          <ac:chgData name="Tue Damsø" userId="c079adb4-658f-4952-b5f7-f21ac6576fc7" providerId="ADAL" clId="{328DCA9F-D5D4-46A2-897F-911523A13DCB}" dt="2024-06-03T15:37:53.633" v="12126" actId="478"/>
          <ac:spMkLst>
            <pc:docMk/>
            <pc:sldMk cId="3655926504" sldId="5258"/>
            <ac:spMk id="2" creationId="{39AC5FC2-4318-5566-3167-E662329C1634}"/>
          </ac:spMkLst>
        </pc:spChg>
        <pc:spChg chg="del mod">
          <ac:chgData name="Tue Damsø" userId="c079adb4-658f-4952-b5f7-f21ac6576fc7" providerId="ADAL" clId="{328DCA9F-D5D4-46A2-897F-911523A13DCB}" dt="2024-06-03T15:37:56.468" v="12128" actId="478"/>
          <ac:spMkLst>
            <pc:docMk/>
            <pc:sldMk cId="3655926504" sldId="5258"/>
            <ac:spMk id="3" creationId="{445E3AF8-3B5F-FB48-0CFD-9D3D2DE2B709}"/>
          </ac:spMkLst>
        </pc:spChg>
        <pc:picChg chg="add mod">
          <ac:chgData name="Tue Damsø" userId="c079adb4-658f-4952-b5f7-f21ac6576fc7" providerId="ADAL" clId="{328DCA9F-D5D4-46A2-897F-911523A13DCB}" dt="2024-06-03T15:47:03.768" v="12138" actId="1076"/>
          <ac:picMkLst>
            <pc:docMk/>
            <pc:sldMk cId="3655926504" sldId="5258"/>
            <ac:picMk id="6" creationId="{DEA1D29C-538E-0A93-789E-4CF9D26AA487}"/>
          </ac:picMkLst>
        </pc:picChg>
        <pc:picChg chg="add mod">
          <ac:chgData name="Tue Damsø" userId="c079adb4-658f-4952-b5f7-f21ac6576fc7" providerId="ADAL" clId="{328DCA9F-D5D4-46A2-897F-911523A13DCB}" dt="2024-06-03T15:47:05.923" v="12139" actId="1076"/>
          <ac:picMkLst>
            <pc:docMk/>
            <pc:sldMk cId="3655926504" sldId="5258"/>
            <ac:picMk id="8" creationId="{56B87671-5FDE-CCC2-9728-7057BCB6EBAA}"/>
          </ac:picMkLst>
        </pc:picChg>
        <pc:picChg chg="add mod">
          <ac:chgData name="Tue Damsø" userId="c079adb4-658f-4952-b5f7-f21ac6576fc7" providerId="ADAL" clId="{328DCA9F-D5D4-46A2-897F-911523A13DCB}" dt="2024-06-03T15:47:07.281" v="12140" actId="1076"/>
          <ac:picMkLst>
            <pc:docMk/>
            <pc:sldMk cId="3655926504" sldId="5258"/>
            <ac:picMk id="10" creationId="{50A339BD-3DEE-5507-4B3E-AA10395AE47F}"/>
          </ac:picMkLst>
        </pc:picChg>
        <pc:picChg chg="add mod">
          <ac:chgData name="Tue Damsø" userId="c079adb4-658f-4952-b5f7-f21ac6576fc7" providerId="ADAL" clId="{328DCA9F-D5D4-46A2-897F-911523A13DCB}" dt="2024-06-03T15:37:57.632" v="12129" actId="1076"/>
          <ac:picMkLst>
            <pc:docMk/>
            <pc:sldMk cId="3655926504" sldId="5258"/>
            <ac:picMk id="23" creationId="{B07ECA0A-A232-B5B7-D43C-DA2EF699D903}"/>
          </ac:picMkLst>
        </pc:picChg>
      </pc:sldChg>
      <pc:sldChg chg="addSp delSp modSp add mod modAnim modNotesTx">
        <pc:chgData name="Tue Damsø" userId="c079adb4-658f-4952-b5f7-f21ac6576fc7" providerId="ADAL" clId="{328DCA9F-D5D4-46A2-897F-911523A13DCB}" dt="2024-06-03T21:18:58.141" v="13571"/>
        <pc:sldMkLst>
          <pc:docMk/>
          <pc:sldMk cId="287906640" sldId="5259"/>
        </pc:sldMkLst>
        <pc:spChg chg="add mod">
          <ac:chgData name="Tue Damsø" userId="c079adb4-658f-4952-b5f7-f21ac6576fc7" providerId="ADAL" clId="{328DCA9F-D5D4-46A2-897F-911523A13DCB}" dt="2024-06-03T21:18:51.721" v="13570" actId="164"/>
          <ac:spMkLst>
            <pc:docMk/>
            <pc:sldMk cId="287906640" sldId="5259"/>
            <ac:spMk id="2" creationId="{7BF1D051-2F1C-00E8-0B81-A2B46C99E60F}"/>
          </ac:spMkLst>
        </pc:spChg>
        <pc:spChg chg="add mod">
          <ac:chgData name="Tue Damsø" userId="c079adb4-658f-4952-b5f7-f21ac6576fc7" providerId="ADAL" clId="{328DCA9F-D5D4-46A2-897F-911523A13DCB}" dt="2024-06-03T21:18:51.721" v="13570" actId="164"/>
          <ac:spMkLst>
            <pc:docMk/>
            <pc:sldMk cId="287906640" sldId="5259"/>
            <ac:spMk id="3" creationId="{2882F467-143A-29C5-3A98-8458AF8B43C4}"/>
          </ac:spMkLst>
        </pc:spChg>
        <pc:spChg chg="mod">
          <ac:chgData name="Tue Damsø" userId="c079adb4-658f-4952-b5f7-f21ac6576fc7" providerId="ADAL" clId="{328DCA9F-D5D4-46A2-897F-911523A13DCB}" dt="2024-06-03T21:18:07.256" v="13524" actId="1076"/>
          <ac:spMkLst>
            <pc:docMk/>
            <pc:sldMk cId="287906640" sldId="5259"/>
            <ac:spMk id="4" creationId="{227B7DA2-908D-4AB6-C858-3DBA3A123380}"/>
          </ac:spMkLst>
        </pc:spChg>
        <pc:spChg chg="add mod">
          <ac:chgData name="Tue Damsø" userId="c079adb4-658f-4952-b5f7-f21ac6576fc7" providerId="ADAL" clId="{328DCA9F-D5D4-46A2-897F-911523A13DCB}" dt="2024-06-03T21:18:51.721" v="13570" actId="164"/>
          <ac:spMkLst>
            <pc:docMk/>
            <pc:sldMk cId="287906640" sldId="5259"/>
            <ac:spMk id="5" creationId="{39831754-352C-7F4D-5B2E-DDECF83C125D}"/>
          </ac:spMkLst>
        </pc:spChg>
        <pc:spChg chg="add mod">
          <ac:chgData name="Tue Damsø" userId="c079adb4-658f-4952-b5f7-f21ac6576fc7" providerId="ADAL" clId="{328DCA9F-D5D4-46A2-897F-911523A13DCB}" dt="2024-06-03T21:18:51.721" v="13570" actId="164"/>
          <ac:spMkLst>
            <pc:docMk/>
            <pc:sldMk cId="287906640" sldId="5259"/>
            <ac:spMk id="6" creationId="{413BE8DF-EE91-9F23-A957-8EF1DFAF1D25}"/>
          </ac:spMkLst>
        </pc:spChg>
        <pc:spChg chg="add mod">
          <ac:chgData name="Tue Damsø" userId="c079adb4-658f-4952-b5f7-f21ac6576fc7" providerId="ADAL" clId="{328DCA9F-D5D4-46A2-897F-911523A13DCB}" dt="2024-06-03T21:18:51.721" v="13570" actId="164"/>
          <ac:spMkLst>
            <pc:docMk/>
            <pc:sldMk cId="287906640" sldId="5259"/>
            <ac:spMk id="7" creationId="{26B82C44-EEC2-6EBF-2100-6C6B3DB9724A}"/>
          </ac:spMkLst>
        </pc:spChg>
        <pc:spChg chg="mod">
          <ac:chgData name="Tue Damsø" userId="c079adb4-658f-4952-b5f7-f21ac6576fc7" providerId="ADAL" clId="{328DCA9F-D5D4-46A2-897F-911523A13DCB}" dt="2024-06-03T21:17:26.568" v="13493" actId="1076"/>
          <ac:spMkLst>
            <pc:docMk/>
            <pc:sldMk cId="287906640" sldId="5259"/>
            <ac:spMk id="8" creationId="{E88DA88C-AA5D-8A5D-9407-E8F73045DB22}"/>
          </ac:spMkLst>
        </pc:spChg>
        <pc:spChg chg="mod">
          <ac:chgData name="Tue Damsø" userId="c079adb4-658f-4952-b5f7-f21ac6576fc7" providerId="ADAL" clId="{328DCA9F-D5D4-46A2-897F-911523A13DCB}" dt="2024-06-03T21:17:26.568" v="13493" actId="1076"/>
          <ac:spMkLst>
            <pc:docMk/>
            <pc:sldMk cId="287906640" sldId="5259"/>
            <ac:spMk id="9" creationId="{7BB3626C-4CC0-934C-C61E-59B1052C1FAC}"/>
          </ac:spMkLst>
        </pc:spChg>
        <pc:spChg chg="mod">
          <ac:chgData name="Tue Damsø" userId="c079adb4-658f-4952-b5f7-f21ac6576fc7" providerId="ADAL" clId="{328DCA9F-D5D4-46A2-897F-911523A13DCB}" dt="2024-06-03T21:17:26.568" v="13493" actId="1076"/>
          <ac:spMkLst>
            <pc:docMk/>
            <pc:sldMk cId="287906640" sldId="5259"/>
            <ac:spMk id="10" creationId="{6D20D523-817C-E697-ECE9-55E51E9B4CDA}"/>
          </ac:spMkLst>
        </pc:spChg>
        <pc:spChg chg="mod">
          <ac:chgData name="Tue Damsø" userId="c079adb4-658f-4952-b5f7-f21ac6576fc7" providerId="ADAL" clId="{328DCA9F-D5D4-46A2-897F-911523A13DCB}" dt="2024-06-03T21:17:26.568" v="13493" actId="1076"/>
          <ac:spMkLst>
            <pc:docMk/>
            <pc:sldMk cId="287906640" sldId="5259"/>
            <ac:spMk id="13" creationId="{D56044BD-AC17-EB4E-6D79-9A81618D79D7}"/>
          </ac:spMkLst>
        </pc:spChg>
        <pc:spChg chg="mod">
          <ac:chgData name="Tue Damsø" userId="c079adb4-658f-4952-b5f7-f21ac6576fc7" providerId="ADAL" clId="{328DCA9F-D5D4-46A2-897F-911523A13DCB}" dt="2024-06-03T21:17:26.568" v="13493" actId="1076"/>
          <ac:spMkLst>
            <pc:docMk/>
            <pc:sldMk cId="287906640" sldId="5259"/>
            <ac:spMk id="14" creationId="{F8EECCB3-31FB-2D6B-6252-765F85789B8E}"/>
          </ac:spMkLst>
        </pc:spChg>
        <pc:spChg chg="del">
          <ac:chgData name="Tue Damsø" userId="c079adb4-658f-4952-b5f7-f21ac6576fc7" providerId="ADAL" clId="{328DCA9F-D5D4-46A2-897F-911523A13DCB}" dt="2024-06-03T21:16:55.314" v="13486" actId="478"/>
          <ac:spMkLst>
            <pc:docMk/>
            <pc:sldMk cId="287906640" sldId="5259"/>
            <ac:spMk id="15" creationId="{F9C10CAD-1624-22F5-2A93-4B478AAA33A8}"/>
          </ac:spMkLst>
        </pc:spChg>
        <pc:spChg chg="del">
          <ac:chgData name="Tue Damsø" userId="c079adb4-658f-4952-b5f7-f21ac6576fc7" providerId="ADAL" clId="{328DCA9F-D5D4-46A2-897F-911523A13DCB}" dt="2024-06-03T21:16:55.314" v="13486" actId="478"/>
          <ac:spMkLst>
            <pc:docMk/>
            <pc:sldMk cId="287906640" sldId="5259"/>
            <ac:spMk id="16" creationId="{3B42BE51-EE80-C322-7C77-5AF1F1480D02}"/>
          </ac:spMkLst>
        </pc:spChg>
        <pc:spChg chg="del">
          <ac:chgData name="Tue Damsø" userId="c079adb4-658f-4952-b5f7-f21ac6576fc7" providerId="ADAL" clId="{328DCA9F-D5D4-46A2-897F-911523A13DCB}" dt="2024-06-03T21:16:55.314" v="13486" actId="478"/>
          <ac:spMkLst>
            <pc:docMk/>
            <pc:sldMk cId="287906640" sldId="5259"/>
            <ac:spMk id="17" creationId="{58DECB68-7139-C17A-AEB4-E57FFA2664C9}"/>
          </ac:spMkLst>
        </pc:spChg>
        <pc:spChg chg="add mod">
          <ac:chgData name="Tue Damsø" userId="c079adb4-658f-4952-b5f7-f21ac6576fc7" providerId="ADAL" clId="{328DCA9F-D5D4-46A2-897F-911523A13DCB}" dt="2024-06-03T21:18:51.721" v="13570" actId="164"/>
          <ac:spMkLst>
            <pc:docMk/>
            <pc:sldMk cId="287906640" sldId="5259"/>
            <ac:spMk id="21" creationId="{93624FBE-D708-594F-9C02-7FC1BAB1E2C7}"/>
          </ac:spMkLst>
        </pc:spChg>
        <pc:spChg chg="add mod">
          <ac:chgData name="Tue Damsø" userId="c079adb4-658f-4952-b5f7-f21ac6576fc7" providerId="ADAL" clId="{328DCA9F-D5D4-46A2-897F-911523A13DCB}" dt="2024-06-03T21:18:51.721" v="13570" actId="164"/>
          <ac:spMkLst>
            <pc:docMk/>
            <pc:sldMk cId="287906640" sldId="5259"/>
            <ac:spMk id="22" creationId="{95D17D04-5E02-C9BB-4CC3-6DDFAA85DC49}"/>
          </ac:spMkLst>
        </pc:spChg>
        <pc:spChg chg="add mod">
          <ac:chgData name="Tue Damsø" userId="c079adb4-658f-4952-b5f7-f21ac6576fc7" providerId="ADAL" clId="{328DCA9F-D5D4-46A2-897F-911523A13DCB}" dt="2024-06-03T21:18:51.721" v="13570" actId="164"/>
          <ac:spMkLst>
            <pc:docMk/>
            <pc:sldMk cId="287906640" sldId="5259"/>
            <ac:spMk id="23" creationId="{0603F70A-ED17-D4A7-3D2A-845FAB6D86A6}"/>
          </ac:spMkLst>
        </pc:spChg>
        <pc:spChg chg="add mod">
          <ac:chgData name="Tue Damsø" userId="c079adb4-658f-4952-b5f7-f21ac6576fc7" providerId="ADAL" clId="{328DCA9F-D5D4-46A2-897F-911523A13DCB}" dt="2024-06-03T21:18:51.721" v="13570" actId="164"/>
          <ac:spMkLst>
            <pc:docMk/>
            <pc:sldMk cId="287906640" sldId="5259"/>
            <ac:spMk id="24" creationId="{11487E10-F575-8B49-2DE5-E3BF42084434}"/>
          </ac:spMkLst>
        </pc:spChg>
        <pc:spChg chg="add mod">
          <ac:chgData name="Tue Damsø" userId="c079adb4-658f-4952-b5f7-f21ac6576fc7" providerId="ADAL" clId="{328DCA9F-D5D4-46A2-897F-911523A13DCB}" dt="2024-06-03T21:18:51.721" v="13570" actId="164"/>
          <ac:spMkLst>
            <pc:docMk/>
            <pc:sldMk cId="287906640" sldId="5259"/>
            <ac:spMk id="25" creationId="{EFED8648-679F-E5FD-4FEA-7E92B13AEBC4}"/>
          </ac:spMkLst>
        </pc:spChg>
        <pc:spChg chg="add mod">
          <ac:chgData name="Tue Damsø" userId="c079adb4-658f-4952-b5f7-f21ac6576fc7" providerId="ADAL" clId="{328DCA9F-D5D4-46A2-897F-911523A13DCB}" dt="2024-06-03T21:18:51.721" v="13570" actId="164"/>
          <ac:spMkLst>
            <pc:docMk/>
            <pc:sldMk cId="287906640" sldId="5259"/>
            <ac:spMk id="29" creationId="{AD6F6DB3-C3A1-770A-FFD3-443DBBFD0E9B}"/>
          </ac:spMkLst>
        </pc:spChg>
        <pc:spChg chg="add mod">
          <ac:chgData name="Tue Damsø" userId="c079adb4-658f-4952-b5f7-f21ac6576fc7" providerId="ADAL" clId="{328DCA9F-D5D4-46A2-897F-911523A13DCB}" dt="2024-06-03T21:18:51.721" v="13570" actId="164"/>
          <ac:spMkLst>
            <pc:docMk/>
            <pc:sldMk cId="287906640" sldId="5259"/>
            <ac:spMk id="30" creationId="{1035C03E-4B41-4D8E-99E6-3FB9FAD2D962}"/>
          </ac:spMkLst>
        </pc:spChg>
        <pc:spChg chg="add mod">
          <ac:chgData name="Tue Damsø" userId="c079adb4-658f-4952-b5f7-f21ac6576fc7" providerId="ADAL" clId="{328DCA9F-D5D4-46A2-897F-911523A13DCB}" dt="2024-06-03T21:18:51.721" v="13570" actId="164"/>
          <ac:spMkLst>
            <pc:docMk/>
            <pc:sldMk cId="287906640" sldId="5259"/>
            <ac:spMk id="31" creationId="{645AEDD8-2C1F-224F-6378-19071D22E930}"/>
          </ac:spMkLst>
        </pc:spChg>
        <pc:spChg chg="add mod">
          <ac:chgData name="Tue Damsø" userId="c079adb4-658f-4952-b5f7-f21ac6576fc7" providerId="ADAL" clId="{328DCA9F-D5D4-46A2-897F-911523A13DCB}" dt="2024-06-03T21:18:51.721" v="13570" actId="164"/>
          <ac:spMkLst>
            <pc:docMk/>
            <pc:sldMk cId="287906640" sldId="5259"/>
            <ac:spMk id="32" creationId="{51B46BCC-D3B8-63A2-6381-DA4E9CA97B22}"/>
          </ac:spMkLst>
        </pc:spChg>
        <pc:spChg chg="add mod">
          <ac:chgData name="Tue Damsø" userId="c079adb4-658f-4952-b5f7-f21ac6576fc7" providerId="ADAL" clId="{328DCA9F-D5D4-46A2-897F-911523A13DCB}" dt="2024-06-03T21:18:51.721" v="13570" actId="164"/>
          <ac:spMkLst>
            <pc:docMk/>
            <pc:sldMk cId="287906640" sldId="5259"/>
            <ac:spMk id="37" creationId="{CB438F62-2D3C-FC47-F99E-2EB1D4328F5C}"/>
          </ac:spMkLst>
        </pc:spChg>
        <pc:spChg chg="add mod">
          <ac:chgData name="Tue Damsø" userId="c079adb4-658f-4952-b5f7-f21ac6576fc7" providerId="ADAL" clId="{328DCA9F-D5D4-46A2-897F-911523A13DCB}" dt="2024-06-03T21:18:51.721" v="13570" actId="164"/>
          <ac:spMkLst>
            <pc:docMk/>
            <pc:sldMk cId="287906640" sldId="5259"/>
            <ac:spMk id="38" creationId="{B7C0EDC6-2C95-4814-55B1-7422E9C84EDA}"/>
          </ac:spMkLst>
        </pc:spChg>
        <pc:spChg chg="add mod">
          <ac:chgData name="Tue Damsø" userId="c079adb4-658f-4952-b5f7-f21ac6576fc7" providerId="ADAL" clId="{328DCA9F-D5D4-46A2-897F-911523A13DCB}" dt="2024-06-03T21:18:51.721" v="13570" actId="164"/>
          <ac:spMkLst>
            <pc:docMk/>
            <pc:sldMk cId="287906640" sldId="5259"/>
            <ac:spMk id="39" creationId="{0C0E6E23-FD88-02C1-9206-9569DB4DD9E4}"/>
          </ac:spMkLst>
        </pc:spChg>
        <pc:spChg chg="add mod">
          <ac:chgData name="Tue Damsø" userId="c079adb4-658f-4952-b5f7-f21ac6576fc7" providerId="ADAL" clId="{328DCA9F-D5D4-46A2-897F-911523A13DCB}" dt="2024-06-03T21:18:51.721" v="13570" actId="164"/>
          <ac:spMkLst>
            <pc:docMk/>
            <pc:sldMk cId="287906640" sldId="5259"/>
            <ac:spMk id="40" creationId="{D37135B3-FE73-0222-A53B-46F2A793D173}"/>
          </ac:spMkLst>
        </pc:spChg>
        <pc:grpChg chg="add mod">
          <ac:chgData name="Tue Damsø" userId="c079adb4-658f-4952-b5f7-f21ac6576fc7" providerId="ADAL" clId="{328DCA9F-D5D4-46A2-897F-911523A13DCB}" dt="2024-06-03T21:18:51.721" v="13570" actId="164"/>
          <ac:grpSpMkLst>
            <pc:docMk/>
            <pc:sldMk cId="287906640" sldId="5259"/>
            <ac:grpSpMk id="41" creationId="{B75E9267-621D-C899-0707-705CD5C9C857}"/>
          </ac:grpSpMkLst>
        </pc:grpChg>
        <pc:cxnChg chg="mod">
          <ac:chgData name="Tue Damsø" userId="c079adb4-658f-4952-b5f7-f21ac6576fc7" providerId="ADAL" clId="{328DCA9F-D5D4-46A2-897F-911523A13DCB}" dt="2024-06-03T21:17:26.568" v="13493" actId="1076"/>
          <ac:cxnSpMkLst>
            <pc:docMk/>
            <pc:sldMk cId="287906640" sldId="5259"/>
            <ac:cxnSpMk id="11" creationId="{8CA6CA2D-8AEF-8FEA-61F4-5BE121FC0382}"/>
          </ac:cxnSpMkLst>
        </pc:cxnChg>
        <pc:cxnChg chg="mod">
          <ac:chgData name="Tue Damsø" userId="c079adb4-658f-4952-b5f7-f21ac6576fc7" providerId="ADAL" clId="{328DCA9F-D5D4-46A2-897F-911523A13DCB}" dt="2024-06-03T21:17:26.568" v="13493" actId="1076"/>
          <ac:cxnSpMkLst>
            <pc:docMk/>
            <pc:sldMk cId="287906640" sldId="5259"/>
            <ac:cxnSpMk id="12" creationId="{2FEAD492-6F84-F241-5570-5BFD98E88FC7}"/>
          </ac:cxnSpMkLst>
        </pc:cxnChg>
        <pc:cxnChg chg="add mod">
          <ac:chgData name="Tue Damsø" userId="c079adb4-658f-4952-b5f7-f21ac6576fc7" providerId="ADAL" clId="{328DCA9F-D5D4-46A2-897F-911523A13DCB}" dt="2024-06-03T21:18:51.721" v="13570" actId="164"/>
          <ac:cxnSpMkLst>
            <pc:docMk/>
            <pc:sldMk cId="287906640" sldId="5259"/>
            <ac:cxnSpMk id="18" creationId="{E9150C90-E9ED-97E1-5B45-47084C4344E2}"/>
          </ac:cxnSpMkLst>
        </pc:cxnChg>
        <pc:cxnChg chg="add mod">
          <ac:chgData name="Tue Damsø" userId="c079adb4-658f-4952-b5f7-f21ac6576fc7" providerId="ADAL" clId="{328DCA9F-D5D4-46A2-897F-911523A13DCB}" dt="2024-06-03T21:18:51.721" v="13570" actId="164"/>
          <ac:cxnSpMkLst>
            <pc:docMk/>
            <pc:sldMk cId="287906640" sldId="5259"/>
            <ac:cxnSpMk id="19" creationId="{5048E0C1-0606-7B86-F26E-B7E2D96B5AFD}"/>
          </ac:cxnSpMkLst>
        </pc:cxnChg>
        <pc:cxnChg chg="add mod">
          <ac:chgData name="Tue Damsø" userId="c079adb4-658f-4952-b5f7-f21ac6576fc7" providerId="ADAL" clId="{328DCA9F-D5D4-46A2-897F-911523A13DCB}" dt="2024-06-03T21:18:51.721" v="13570" actId="164"/>
          <ac:cxnSpMkLst>
            <pc:docMk/>
            <pc:sldMk cId="287906640" sldId="5259"/>
            <ac:cxnSpMk id="20" creationId="{C2B61925-3D65-11CD-9712-B0BC387F3109}"/>
          </ac:cxnSpMkLst>
        </pc:cxnChg>
        <pc:cxnChg chg="add mod">
          <ac:chgData name="Tue Damsø" userId="c079adb4-658f-4952-b5f7-f21ac6576fc7" providerId="ADAL" clId="{328DCA9F-D5D4-46A2-897F-911523A13DCB}" dt="2024-06-03T21:18:51.721" v="13570" actId="164"/>
          <ac:cxnSpMkLst>
            <pc:docMk/>
            <pc:sldMk cId="287906640" sldId="5259"/>
            <ac:cxnSpMk id="26" creationId="{479114CB-7638-17E8-8E45-6EA799CB6599}"/>
          </ac:cxnSpMkLst>
        </pc:cxnChg>
        <pc:cxnChg chg="add mod">
          <ac:chgData name="Tue Damsø" userId="c079adb4-658f-4952-b5f7-f21ac6576fc7" providerId="ADAL" clId="{328DCA9F-D5D4-46A2-897F-911523A13DCB}" dt="2024-06-03T21:18:51.721" v="13570" actId="164"/>
          <ac:cxnSpMkLst>
            <pc:docMk/>
            <pc:sldMk cId="287906640" sldId="5259"/>
            <ac:cxnSpMk id="27" creationId="{343EAF37-DC91-769C-A039-1E3119AF82D0}"/>
          </ac:cxnSpMkLst>
        </pc:cxnChg>
        <pc:cxnChg chg="add mod">
          <ac:chgData name="Tue Damsø" userId="c079adb4-658f-4952-b5f7-f21ac6576fc7" providerId="ADAL" clId="{328DCA9F-D5D4-46A2-897F-911523A13DCB}" dt="2024-06-03T21:18:51.721" v="13570" actId="164"/>
          <ac:cxnSpMkLst>
            <pc:docMk/>
            <pc:sldMk cId="287906640" sldId="5259"/>
            <ac:cxnSpMk id="28" creationId="{BAD134F8-D844-4767-35AE-9610F24DD702}"/>
          </ac:cxnSpMkLst>
        </pc:cxnChg>
        <pc:cxnChg chg="add mod">
          <ac:chgData name="Tue Damsø" userId="c079adb4-658f-4952-b5f7-f21ac6576fc7" providerId="ADAL" clId="{328DCA9F-D5D4-46A2-897F-911523A13DCB}" dt="2024-06-03T21:18:51.721" v="13570" actId="164"/>
          <ac:cxnSpMkLst>
            <pc:docMk/>
            <pc:sldMk cId="287906640" sldId="5259"/>
            <ac:cxnSpMk id="33" creationId="{080C9F9A-3401-173E-1BED-5DD645B6702D}"/>
          </ac:cxnSpMkLst>
        </pc:cxnChg>
        <pc:cxnChg chg="add mod">
          <ac:chgData name="Tue Damsø" userId="c079adb4-658f-4952-b5f7-f21ac6576fc7" providerId="ADAL" clId="{328DCA9F-D5D4-46A2-897F-911523A13DCB}" dt="2024-06-03T21:18:51.721" v="13570" actId="164"/>
          <ac:cxnSpMkLst>
            <pc:docMk/>
            <pc:sldMk cId="287906640" sldId="5259"/>
            <ac:cxnSpMk id="34" creationId="{38840FA1-835C-71F3-7F14-697E7C971EE6}"/>
          </ac:cxnSpMkLst>
        </pc:cxnChg>
        <pc:cxnChg chg="add mod">
          <ac:chgData name="Tue Damsø" userId="c079adb4-658f-4952-b5f7-f21ac6576fc7" providerId="ADAL" clId="{328DCA9F-D5D4-46A2-897F-911523A13DCB}" dt="2024-06-03T21:18:51.721" v="13570" actId="164"/>
          <ac:cxnSpMkLst>
            <pc:docMk/>
            <pc:sldMk cId="287906640" sldId="5259"/>
            <ac:cxnSpMk id="35" creationId="{81527C71-2941-EAA2-5EB4-50B232B4AFAD}"/>
          </ac:cxnSpMkLst>
        </pc:cxnChg>
        <pc:cxnChg chg="add mod">
          <ac:chgData name="Tue Damsø" userId="c079adb4-658f-4952-b5f7-f21ac6576fc7" providerId="ADAL" clId="{328DCA9F-D5D4-46A2-897F-911523A13DCB}" dt="2024-06-03T21:18:51.721" v="13570" actId="164"/>
          <ac:cxnSpMkLst>
            <pc:docMk/>
            <pc:sldMk cId="287906640" sldId="5259"/>
            <ac:cxnSpMk id="36" creationId="{77529BEB-7B85-8A19-4E3E-92F3DC93FEE9}"/>
          </ac:cxnSpMkLst>
        </pc:cxnChg>
      </pc:sldChg>
      <pc:sldChg chg="addSp delSp modSp new mod modClrScheme chgLayout">
        <pc:chgData name="Tue Damsø" userId="c079adb4-658f-4952-b5f7-f21ac6576fc7" providerId="ADAL" clId="{328DCA9F-D5D4-46A2-897F-911523A13DCB}" dt="2024-06-03T21:32:46.573" v="13598" actId="478"/>
        <pc:sldMkLst>
          <pc:docMk/>
          <pc:sldMk cId="3885058427" sldId="5260"/>
        </pc:sldMkLst>
        <pc:spChg chg="del mod ord">
          <ac:chgData name="Tue Damsø" userId="c079adb4-658f-4952-b5f7-f21ac6576fc7" providerId="ADAL" clId="{328DCA9F-D5D4-46A2-897F-911523A13DCB}" dt="2024-06-03T21:32:36.416" v="13591" actId="700"/>
          <ac:spMkLst>
            <pc:docMk/>
            <pc:sldMk cId="3885058427" sldId="5260"/>
            <ac:spMk id="2" creationId="{B69CCD46-6495-7323-9E11-A6CFC12886F2}"/>
          </ac:spMkLst>
        </pc:spChg>
        <pc:spChg chg="del mod ord">
          <ac:chgData name="Tue Damsø" userId="c079adb4-658f-4952-b5f7-f21ac6576fc7" providerId="ADAL" clId="{328DCA9F-D5D4-46A2-897F-911523A13DCB}" dt="2024-06-03T21:32:36.416" v="13591" actId="700"/>
          <ac:spMkLst>
            <pc:docMk/>
            <pc:sldMk cId="3885058427" sldId="5260"/>
            <ac:spMk id="3" creationId="{4AE2D4E7-82AE-A4D2-9B8B-D3C9F2DBE887}"/>
          </ac:spMkLst>
        </pc:spChg>
        <pc:spChg chg="mod ord">
          <ac:chgData name="Tue Damsø" userId="c079adb4-658f-4952-b5f7-f21ac6576fc7" providerId="ADAL" clId="{328DCA9F-D5D4-46A2-897F-911523A13DCB}" dt="2024-06-03T21:32:36.416" v="13591" actId="700"/>
          <ac:spMkLst>
            <pc:docMk/>
            <pc:sldMk cId="3885058427" sldId="5260"/>
            <ac:spMk id="4" creationId="{05EAB8DF-89B6-A643-0B4C-3A5440FD50FA}"/>
          </ac:spMkLst>
        </pc:spChg>
        <pc:spChg chg="add mod ord">
          <ac:chgData name="Tue Damsø" userId="c079adb4-658f-4952-b5f7-f21ac6576fc7" providerId="ADAL" clId="{328DCA9F-D5D4-46A2-897F-911523A13DCB}" dt="2024-06-03T21:32:43.861" v="13597" actId="20577"/>
          <ac:spMkLst>
            <pc:docMk/>
            <pc:sldMk cId="3885058427" sldId="5260"/>
            <ac:spMk id="5" creationId="{6CE1715A-8B64-B3CF-108A-F318CAED7F69}"/>
          </ac:spMkLst>
        </pc:spChg>
        <pc:spChg chg="add del mod ord">
          <ac:chgData name="Tue Damsø" userId="c079adb4-658f-4952-b5f7-f21ac6576fc7" providerId="ADAL" clId="{328DCA9F-D5D4-46A2-897F-911523A13DCB}" dt="2024-06-03T21:32:46.573" v="13598" actId="478"/>
          <ac:spMkLst>
            <pc:docMk/>
            <pc:sldMk cId="3885058427" sldId="5260"/>
            <ac:spMk id="6" creationId="{638B72E5-EBC6-C1FB-36CA-F76872A812F1}"/>
          </ac:spMkLst>
        </pc:spChg>
      </pc:sldChg>
      <pc:sldChg chg="add del">
        <pc:chgData name="Tue Damsø" userId="c079adb4-658f-4952-b5f7-f21ac6576fc7" providerId="ADAL" clId="{328DCA9F-D5D4-46A2-897F-911523A13DCB}" dt="2024-06-02T20:45:07.452" v="345" actId="47"/>
        <pc:sldMkLst>
          <pc:docMk/>
          <pc:sldMk cId="1305666477" sldId="2146849300"/>
        </pc:sldMkLst>
      </pc:sldChg>
      <pc:sldMasterChg chg="delSldLayout">
        <pc:chgData name="Tue Damsø" userId="c079adb4-658f-4952-b5f7-f21ac6576fc7" providerId="ADAL" clId="{328DCA9F-D5D4-46A2-897F-911523A13DCB}" dt="2024-06-02T21:30:04.764" v="4146" actId="2696"/>
        <pc:sldMasterMkLst>
          <pc:docMk/>
          <pc:sldMasterMk cId="1356731230" sldId="2147483789"/>
        </pc:sldMasterMkLst>
        <pc:sldLayoutChg chg="del">
          <pc:chgData name="Tue Damsø" userId="c079adb4-658f-4952-b5f7-f21ac6576fc7" providerId="ADAL" clId="{328DCA9F-D5D4-46A2-897F-911523A13DCB}" dt="2024-06-02T21:30:04.764" v="4146" actId="2696"/>
          <pc:sldLayoutMkLst>
            <pc:docMk/>
            <pc:sldMasterMk cId="1356731230" sldId="2147483789"/>
            <pc:sldLayoutMk cId="1592503060" sldId="2147483809"/>
          </pc:sldLayoutMkLst>
        </pc:sldLayoutChg>
        <pc:sldLayoutChg chg="del">
          <pc:chgData name="Tue Damsø" userId="c079adb4-658f-4952-b5f7-f21ac6576fc7" providerId="ADAL" clId="{328DCA9F-D5D4-46A2-897F-911523A13DCB}" dt="2024-06-02T20:45:07.452" v="345" actId="47"/>
          <pc:sldLayoutMkLst>
            <pc:docMk/>
            <pc:sldMasterMk cId="1356731230" sldId="2147483789"/>
            <pc:sldLayoutMk cId="3329209844" sldId="2147483810"/>
          </pc:sldLayoutMkLst>
        </pc:sldLayoutChg>
        <pc:sldLayoutChg chg="del">
          <pc:chgData name="Tue Damsø" userId="c079adb4-658f-4952-b5f7-f21ac6576fc7" providerId="ADAL" clId="{328DCA9F-D5D4-46A2-897F-911523A13DCB}" dt="2024-06-02T21:06:47.972" v="1967" actId="47"/>
          <pc:sldLayoutMkLst>
            <pc:docMk/>
            <pc:sldMasterMk cId="1356731230" sldId="2147483789"/>
            <pc:sldLayoutMk cId="672513047" sldId="2147483811"/>
          </pc:sldLayoutMkLst>
        </pc:sldLayoutChg>
      </pc:sldMasterChg>
    </pc:docChg>
  </pc:docChgLst>
  <pc:docChgLst>
    <pc:chgData name="Tue Damsø" userId="c079adb4-658f-4952-b5f7-f21ac6576fc7" providerId="ADAL" clId="{9E06AE7E-BC99-4C44-9080-1060CCFCA96B}"/>
    <pc:docChg chg="undo custSel addSld delSld modSld sldOrd">
      <pc:chgData name="Tue Damsø" userId="c079adb4-658f-4952-b5f7-f21ac6576fc7" providerId="ADAL" clId="{9E06AE7E-BC99-4C44-9080-1060CCFCA96B}" dt="2024-03-18T21:35:58.427" v="13358" actId="20577"/>
      <pc:docMkLst>
        <pc:docMk/>
      </pc:docMkLst>
      <pc:sldChg chg="addSp delSp modSp">
        <pc:chgData name="Tue Damsø" userId="c079adb4-658f-4952-b5f7-f21ac6576fc7" providerId="ADAL" clId="{9E06AE7E-BC99-4C44-9080-1060CCFCA96B}" dt="2024-03-16T23:40:38.501" v="9451" actId="478"/>
        <pc:sldMkLst>
          <pc:docMk/>
          <pc:sldMk cId="2921797040" sldId="262"/>
        </pc:sldMkLst>
        <pc:spChg chg="del">
          <ac:chgData name="Tue Damsø" userId="c079adb4-658f-4952-b5f7-f21ac6576fc7" providerId="ADAL" clId="{9E06AE7E-BC99-4C44-9080-1060CCFCA96B}" dt="2024-03-16T23:40:36.095" v="9450" actId="478"/>
          <ac:spMkLst>
            <pc:docMk/>
            <pc:sldMk cId="2921797040" sldId="262"/>
            <ac:spMk id="3" creationId="{2FC36A4A-B6E9-8841-8D31-3BBFFB1D49D6}"/>
          </ac:spMkLst>
        </pc:spChg>
        <pc:spChg chg="add del mod">
          <ac:chgData name="Tue Damsø" userId="c079adb4-658f-4952-b5f7-f21ac6576fc7" providerId="ADAL" clId="{9E06AE7E-BC99-4C44-9080-1060CCFCA96B}" dt="2024-03-16T23:40:38.501" v="9451" actId="478"/>
          <ac:spMkLst>
            <pc:docMk/>
            <pc:sldMk cId="2921797040" sldId="262"/>
            <ac:spMk id="4" creationId="{1CD00687-1BD0-F9B6-BC44-7D3FE58AD593}"/>
          </ac:spMkLst>
        </pc:spChg>
      </pc:sldChg>
      <pc:sldChg chg="del">
        <pc:chgData name="Tue Damsø" userId="c079adb4-658f-4952-b5f7-f21ac6576fc7" providerId="ADAL" clId="{9E06AE7E-BC99-4C44-9080-1060CCFCA96B}" dt="2024-03-15T15:22:03.589" v="5545" actId="2696"/>
        <pc:sldMkLst>
          <pc:docMk/>
          <pc:sldMk cId="1949194186" sldId="268"/>
        </pc:sldMkLst>
      </pc:sldChg>
      <pc:sldChg chg="add">
        <pc:chgData name="Tue Damsø" userId="c079adb4-658f-4952-b5f7-f21ac6576fc7" providerId="ADAL" clId="{9E06AE7E-BC99-4C44-9080-1060CCFCA96B}" dt="2024-03-15T15:22:07.966" v="5546"/>
        <pc:sldMkLst>
          <pc:docMk/>
          <pc:sldMk cId="2743836181" sldId="268"/>
        </pc:sldMkLst>
      </pc:sldChg>
      <pc:sldChg chg="addSp delSp modSp del">
        <pc:chgData name="Tue Damsø" userId="c079adb4-658f-4952-b5f7-f21ac6576fc7" providerId="ADAL" clId="{9E06AE7E-BC99-4C44-9080-1060CCFCA96B}" dt="2024-03-15T15:22:03.589" v="5545" actId="2696"/>
        <pc:sldMkLst>
          <pc:docMk/>
          <pc:sldMk cId="1560486428" sldId="300"/>
        </pc:sldMkLst>
        <pc:spChg chg="add del mod">
          <ac:chgData name="Tue Damsø" userId="c079adb4-658f-4952-b5f7-f21ac6576fc7" providerId="ADAL" clId="{9E06AE7E-BC99-4C44-9080-1060CCFCA96B}" dt="2024-03-15T15:02:40.439" v="4594" actId="478"/>
          <ac:spMkLst>
            <pc:docMk/>
            <pc:sldMk cId="1560486428" sldId="300"/>
            <ac:spMk id="2" creationId="{312F77F7-EE7F-7B96-ACD0-1905D5DB64F7}"/>
          </ac:spMkLst>
        </pc:spChg>
        <pc:spChg chg="del mod">
          <ac:chgData name="Tue Damsø" userId="c079adb4-658f-4952-b5f7-f21ac6576fc7" providerId="ADAL" clId="{9E06AE7E-BC99-4C44-9080-1060CCFCA96B}" dt="2024-03-15T15:02:37.776" v="4593" actId="478"/>
          <ac:spMkLst>
            <pc:docMk/>
            <pc:sldMk cId="1560486428" sldId="300"/>
            <ac:spMk id="13" creationId="{5F32D40B-F75C-E697-8A77-0F470DD5F799}"/>
          </ac:spMkLst>
        </pc:spChg>
      </pc:sldChg>
      <pc:sldChg chg="add">
        <pc:chgData name="Tue Damsø" userId="c079adb4-658f-4952-b5f7-f21ac6576fc7" providerId="ADAL" clId="{9E06AE7E-BC99-4C44-9080-1060CCFCA96B}" dt="2024-03-15T15:22:07.966" v="5546"/>
        <pc:sldMkLst>
          <pc:docMk/>
          <pc:sldMk cId="2511122408" sldId="300"/>
        </pc:sldMkLst>
      </pc:sldChg>
      <pc:sldChg chg="addSp delSp modSp add mod delAnim">
        <pc:chgData name="Tue Damsø" userId="c079adb4-658f-4952-b5f7-f21ac6576fc7" providerId="ADAL" clId="{9E06AE7E-BC99-4C44-9080-1060CCFCA96B}" dt="2024-03-18T20:18:21.945" v="9856" actId="404"/>
        <pc:sldMkLst>
          <pc:docMk/>
          <pc:sldMk cId="1812725911" sldId="660"/>
        </pc:sldMkLst>
        <pc:spChg chg="mod">
          <ac:chgData name="Tue Damsø" userId="c079adb4-658f-4952-b5f7-f21ac6576fc7" providerId="ADAL" clId="{9E06AE7E-BC99-4C44-9080-1060CCFCA96B}" dt="2024-03-18T20:18:21.945" v="9856" actId="404"/>
          <ac:spMkLst>
            <pc:docMk/>
            <pc:sldMk cId="1812725911" sldId="660"/>
            <ac:spMk id="3" creationId="{8C2CC0E0-1DF1-4C2D-9133-5B4B1036441C}"/>
          </ac:spMkLst>
        </pc:spChg>
        <pc:spChg chg="mod">
          <ac:chgData name="Tue Damsø" userId="c079adb4-658f-4952-b5f7-f21ac6576fc7" providerId="ADAL" clId="{9E06AE7E-BC99-4C44-9080-1060CCFCA96B}" dt="2024-03-15T13:36:10.679" v="1596" actId="20577"/>
          <ac:spMkLst>
            <pc:docMk/>
            <pc:sldMk cId="1812725911" sldId="660"/>
            <ac:spMk id="14" creationId="{0141DC02-91FF-21F2-1E89-148C5DD94746}"/>
          </ac:spMkLst>
        </pc:spChg>
        <pc:spChg chg="mod">
          <ac:chgData name="Tue Damsø" userId="c079adb4-658f-4952-b5f7-f21ac6576fc7" providerId="ADAL" clId="{9E06AE7E-BC99-4C44-9080-1060CCFCA96B}" dt="2024-03-15T13:36:18.287" v="1603" actId="20577"/>
          <ac:spMkLst>
            <pc:docMk/>
            <pc:sldMk cId="1812725911" sldId="660"/>
            <ac:spMk id="15" creationId="{335A5C6D-D326-035E-4AF9-E3A2AAABF237}"/>
          </ac:spMkLst>
        </pc:spChg>
        <pc:spChg chg="mod">
          <ac:chgData name="Tue Damsø" userId="c079adb4-658f-4952-b5f7-f21ac6576fc7" providerId="ADAL" clId="{9E06AE7E-BC99-4C44-9080-1060CCFCA96B}" dt="2024-03-18T20:17:06.465" v="9775" actId="113"/>
          <ac:spMkLst>
            <pc:docMk/>
            <pc:sldMk cId="1812725911" sldId="660"/>
            <ac:spMk id="16" creationId="{FA64A6DF-EB4B-3D81-C139-F7F390E47E44}"/>
          </ac:spMkLst>
        </pc:spChg>
        <pc:spChg chg="mod">
          <ac:chgData name="Tue Damsø" userId="c079adb4-658f-4952-b5f7-f21ac6576fc7" providerId="ADAL" clId="{9E06AE7E-BC99-4C44-9080-1060CCFCA96B}" dt="2024-03-15T13:35:58.278" v="1587" actId="1037"/>
          <ac:spMkLst>
            <pc:docMk/>
            <pc:sldMk cId="1812725911" sldId="660"/>
            <ac:spMk id="18" creationId="{B2CD23D6-45BC-3ADD-09D1-7AC8360D8FF7}"/>
          </ac:spMkLst>
        </pc:spChg>
        <pc:spChg chg="mod">
          <ac:chgData name="Tue Damsø" userId="c079adb4-658f-4952-b5f7-f21ac6576fc7" providerId="ADAL" clId="{9E06AE7E-BC99-4C44-9080-1060CCFCA96B}" dt="2024-03-15T13:36:03.478" v="1588" actId="20577"/>
          <ac:spMkLst>
            <pc:docMk/>
            <pc:sldMk cId="1812725911" sldId="660"/>
            <ac:spMk id="20" creationId="{46A012A8-3AEB-DFC6-F397-445B97A0F242}"/>
          </ac:spMkLst>
        </pc:spChg>
        <pc:spChg chg="mod">
          <ac:chgData name="Tue Damsø" userId="c079adb4-658f-4952-b5f7-f21ac6576fc7" providerId="ADAL" clId="{9E06AE7E-BC99-4C44-9080-1060CCFCA96B}" dt="2024-03-18T20:15:40.198" v="9704" actId="1036"/>
          <ac:spMkLst>
            <pc:docMk/>
            <pc:sldMk cId="1812725911" sldId="660"/>
            <ac:spMk id="25" creationId="{68CC465C-2EAD-5A84-71FA-FF13039984CA}"/>
          </ac:spMkLst>
        </pc:spChg>
        <pc:spChg chg="mod">
          <ac:chgData name="Tue Damsø" userId="c079adb4-658f-4952-b5f7-f21ac6576fc7" providerId="ADAL" clId="{9E06AE7E-BC99-4C44-9080-1060CCFCA96B}" dt="2024-03-15T12:51:37.370" v="411" actId="1076"/>
          <ac:spMkLst>
            <pc:docMk/>
            <pc:sldMk cId="1812725911" sldId="660"/>
            <ac:spMk id="34" creationId="{60714691-8BCC-9C4D-1CD4-8A8780081A7D}"/>
          </ac:spMkLst>
        </pc:spChg>
        <pc:spChg chg="del">
          <ac:chgData name="Tue Damsø" userId="c079adb4-658f-4952-b5f7-f21ac6576fc7" providerId="ADAL" clId="{9E06AE7E-BC99-4C44-9080-1060CCFCA96B}" dt="2024-03-15T12:51:28.359" v="404" actId="478"/>
          <ac:spMkLst>
            <pc:docMk/>
            <pc:sldMk cId="1812725911" sldId="660"/>
            <ac:spMk id="36" creationId="{95915908-4D11-60F2-EC78-92BD4CD43A80}"/>
          </ac:spMkLst>
        </pc:spChg>
        <pc:spChg chg="del">
          <ac:chgData name="Tue Damsø" userId="c079adb4-658f-4952-b5f7-f21ac6576fc7" providerId="ADAL" clId="{9E06AE7E-BC99-4C44-9080-1060CCFCA96B}" dt="2024-03-15T12:51:23.147" v="402" actId="478"/>
          <ac:spMkLst>
            <pc:docMk/>
            <pc:sldMk cId="1812725911" sldId="660"/>
            <ac:spMk id="37" creationId="{86EE7B65-C763-BCB9-D6A3-CF14C47F9205}"/>
          </ac:spMkLst>
        </pc:spChg>
        <pc:spChg chg="del">
          <ac:chgData name="Tue Damsø" userId="c079adb4-658f-4952-b5f7-f21ac6576fc7" providerId="ADAL" clId="{9E06AE7E-BC99-4C44-9080-1060CCFCA96B}" dt="2024-03-15T12:51:25.637" v="403" actId="478"/>
          <ac:spMkLst>
            <pc:docMk/>
            <pc:sldMk cId="1812725911" sldId="660"/>
            <ac:spMk id="38" creationId="{4189C099-C166-1F17-CA89-5E813EF8756B}"/>
          </ac:spMkLst>
        </pc:spChg>
        <pc:spChg chg="del mod">
          <ac:chgData name="Tue Damsø" userId="c079adb4-658f-4952-b5f7-f21ac6576fc7" providerId="ADAL" clId="{9E06AE7E-BC99-4C44-9080-1060CCFCA96B}" dt="2024-03-15T12:51:55.604" v="446" actId="478"/>
          <ac:spMkLst>
            <pc:docMk/>
            <pc:sldMk cId="1812725911" sldId="660"/>
            <ac:spMk id="41" creationId="{56CAC89D-1DB9-4DCE-6A6F-3A03F1FB2148}"/>
          </ac:spMkLst>
        </pc:spChg>
        <pc:picChg chg="add mod">
          <ac:chgData name="Tue Damsø" userId="c079adb4-658f-4952-b5f7-f21ac6576fc7" providerId="ADAL" clId="{9E06AE7E-BC99-4C44-9080-1060CCFCA96B}" dt="2024-03-15T13:35:33.078" v="1570"/>
          <ac:picMkLst>
            <pc:docMk/>
            <pc:sldMk cId="1812725911" sldId="660"/>
            <ac:picMk id="2" creationId="{AA36BFDC-993B-6DDD-804C-B2DE3FB59DEE}"/>
          </ac:picMkLst>
        </pc:picChg>
        <pc:picChg chg="add mod">
          <ac:chgData name="Tue Damsø" userId="c079adb4-658f-4952-b5f7-f21ac6576fc7" providerId="ADAL" clId="{9E06AE7E-BC99-4C44-9080-1060CCFCA96B}" dt="2024-03-15T13:35:33.078" v="1570"/>
          <ac:picMkLst>
            <pc:docMk/>
            <pc:sldMk cId="1812725911" sldId="660"/>
            <ac:picMk id="6" creationId="{A2462D18-6FF4-3BDA-C35B-344AB869820C}"/>
          </ac:picMkLst>
        </pc:picChg>
      </pc:sldChg>
      <pc:sldChg chg="modSp mod">
        <pc:chgData name="Tue Damsø" userId="c079adb4-658f-4952-b5f7-f21ac6576fc7" providerId="ADAL" clId="{9E06AE7E-BC99-4C44-9080-1060CCFCA96B}" dt="2024-03-15T14:41:31.537" v="3764" actId="20577"/>
        <pc:sldMkLst>
          <pc:docMk/>
          <pc:sldMk cId="525667749" sldId="762"/>
        </pc:sldMkLst>
        <pc:spChg chg="mod">
          <ac:chgData name="Tue Damsø" userId="c079adb4-658f-4952-b5f7-f21ac6576fc7" providerId="ADAL" clId="{9E06AE7E-BC99-4C44-9080-1060CCFCA96B}" dt="2024-03-15T14:41:31.537" v="3764" actId="20577"/>
          <ac:spMkLst>
            <pc:docMk/>
            <pc:sldMk cId="525667749" sldId="762"/>
            <ac:spMk id="9" creationId="{24AF1591-8A29-CC4C-080E-B7EA1C096E23}"/>
          </ac:spMkLst>
        </pc:spChg>
        <pc:picChg chg="mod">
          <ac:chgData name="Tue Damsø" userId="c079adb4-658f-4952-b5f7-f21ac6576fc7" providerId="ADAL" clId="{9E06AE7E-BC99-4C44-9080-1060CCFCA96B}" dt="2024-03-15T12:50:33.069" v="394" actId="1076"/>
          <ac:picMkLst>
            <pc:docMk/>
            <pc:sldMk cId="525667749" sldId="762"/>
            <ac:picMk id="11" creationId="{50B36E9E-3E1E-7057-9603-AB8FB055B1F8}"/>
          </ac:picMkLst>
        </pc:picChg>
      </pc:sldChg>
      <pc:sldChg chg="del">
        <pc:chgData name="Tue Damsø" userId="c079adb4-658f-4952-b5f7-f21ac6576fc7" providerId="ADAL" clId="{9E06AE7E-BC99-4C44-9080-1060CCFCA96B}" dt="2024-03-15T15:22:03.589" v="5545" actId="2696"/>
        <pc:sldMkLst>
          <pc:docMk/>
          <pc:sldMk cId="1307532382" sldId="763"/>
        </pc:sldMkLst>
      </pc:sldChg>
      <pc:sldChg chg="addSp modSp add mod ord">
        <pc:chgData name="Tue Damsø" userId="c079adb4-658f-4952-b5f7-f21ac6576fc7" providerId="ADAL" clId="{9E06AE7E-BC99-4C44-9080-1060CCFCA96B}" dt="2024-03-18T20:41:54.172" v="10076" actId="20577"/>
        <pc:sldMkLst>
          <pc:docMk/>
          <pc:sldMk cId="3692138938" sldId="763"/>
        </pc:sldMkLst>
        <pc:spChg chg="mod">
          <ac:chgData name="Tue Damsø" userId="c079adb4-658f-4952-b5f7-f21ac6576fc7" providerId="ADAL" clId="{9E06AE7E-BC99-4C44-9080-1060CCFCA96B}" dt="2024-03-16T23:35:46.742" v="9365" actId="1076"/>
          <ac:spMkLst>
            <pc:docMk/>
            <pc:sldMk cId="3692138938" sldId="763"/>
            <ac:spMk id="3" creationId="{8BDF72AE-3C8F-2522-24BB-DC44B128E9F2}"/>
          </ac:spMkLst>
        </pc:spChg>
        <pc:spChg chg="mod">
          <ac:chgData name="Tue Damsø" userId="c079adb4-658f-4952-b5f7-f21ac6576fc7" providerId="ADAL" clId="{9E06AE7E-BC99-4C44-9080-1060CCFCA96B}" dt="2024-03-16T23:49:27.784" v="9684" actId="20577"/>
          <ac:spMkLst>
            <pc:docMk/>
            <pc:sldMk cId="3692138938" sldId="763"/>
            <ac:spMk id="4" creationId="{92670E71-892C-42AC-6AFD-C3767DEE145E}"/>
          </ac:spMkLst>
        </pc:spChg>
        <pc:spChg chg="add mod">
          <ac:chgData name="Tue Damsø" userId="c079adb4-658f-4952-b5f7-f21ac6576fc7" providerId="ADAL" clId="{9E06AE7E-BC99-4C44-9080-1060CCFCA96B}" dt="2024-03-16T23:34:38.795" v="9298" actId="1076"/>
          <ac:spMkLst>
            <pc:docMk/>
            <pc:sldMk cId="3692138938" sldId="763"/>
            <ac:spMk id="9" creationId="{A8414FF7-9FBF-D858-07EF-755722AEFDFD}"/>
          </ac:spMkLst>
        </pc:spChg>
        <pc:spChg chg="add mod">
          <ac:chgData name="Tue Damsø" userId="c079adb4-658f-4952-b5f7-f21ac6576fc7" providerId="ADAL" clId="{9E06AE7E-BC99-4C44-9080-1060CCFCA96B}" dt="2024-03-16T23:34:38.795" v="9298" actId="1076"/>
          <ac:spMkLst>
            <pc:docMk/>
            <pc:sldMk cId="3692138938" sldId="763"/>
            <ac:spMk id="10" creationId="{095CE729-DA76-7B0D-9F22-60F4C0FE2318}"/>
          </ac:spMkLst>
        </pc:spChg>
        <pc:spChg chg="add mod">
          <ac:chgData name="Tue Damsø" userId="c079adb4-658f-4952-b5f7-f21ac6576fc7" providerId="ADAL" clId="{9E06AE7E-BC99-4C44-9080-1060CCFCA96B}" dt="2024-03-16T23:34:38.795" v="9298" actId="1076"/>
          <ac:spMkLst>
            <pc:docMk/>
            <pc:sldMk cId="3692138938" sldId="763"/>
            <ac:spMk id="11" creationId="{3A33DF56-2832-C5C0-DB85-42B03B475B68}"/>
          </ac:spMkLst>
        </pc:spChg>
        <pc:spChg chg="add mod">
          <ac:chgData name="Tue Damsø" userId="c079adb4-658f-4952-b5f7-f21ac6576fc7" providerId="ADAL" clId="{9E06AE7E-BC99-4C44-9080-1060CCFCA96B}" dt="2024-03-16T23:34:38.795" v="9298" actId="1076"/>
          <ac:spMkLst>
            <pc:docMk/>
            <pc:sldMk cId="3692138938" sldId="763"/>
            <ac:spMk id="12" creationId="{E9DBCA75-DF79-EF77-B3AD-3BF95F77EF4D}"/>
          </ac:spMkLst>
        </pc:spChg>
        <pc:spChg chg="add mod">
          <ac:chgData name="Tue Damsø" userId="c079adb4-658f-4952-b5f7-f21ac6576fc7" providerId="ADAL" clId="{9E06AE7E-BC99-4C44-9080-1060CCFCA96B}" dt="2024-03-16T23:34:38.795" v="9298" actId="1076"/>
          <ac:spMkLst>
            <pc:docMk/>
            <pc:sldMk cId="3692138938" sldId="763"/>
            <ac:spMk id="13" creationId="{2E1D16AF-4894-D84E-9EA8-309AC18FC8C9}"/>
          </ac:spMkLst>
        </pc:spChg>
        <pc:spChg chg="add mod">
          <ac:chgData name="Tue Damsø" userId="c079adb4-658f-4952-b5f7-f21ac6576fc7" providerId="ADAL" clId="{9E06AE7E-BC99-4C44-9080-1060CCFCA96B}" dt="2024-03-16T23:34:38.795" v="9298" actId="1076"/>
          <ac:spMkLst>
            <pc:docMk/>
            <pc:sldMk cId="3692138938" sldId="763"/>
            <ac:spMk id="14" creationId="{DAD2B059-62B2-791C-3AAD-3C0C098E9CF6}"/>
          </ac:spMkLst>
        </pc:spChg>
        <pc:spChg chg="add mod">
          <ac:chgData name="Tue Damsø" userId="c079adb4-658f-4952-b5f7-f21ac6576fc7" providerId="ADAL" clId="{9E06AE7E-BC99-4C44-9080-1060CCFCA96B}" dt="2024-03-18T20:41:54.172" v="10076" actId="20577"/>
          <ac:spMkLst>
            <pc:docMk/>
            <pc:sldMk cId="3692138938" sldId="763"/>
            <ac:spMk id="15" creationId="{2DB7CE9D-C289-9156-DC53-7634C4C9873C}"/>
          </ac:spMkLst>
        </pc:spChg>
        <pc:picChg chg="mod">
          <ac:chgData name="Tue Damsø" userId="c079adb4-658f-4952-b5f7-f21ac6576fc7" providerId="ADAL" clId="{9E06AE7E-BC99-4C44-9080-1060CCFCA96B}" dt="2024-03-15T15:40:48.183" v="6291" actId="1038"/>
          <ac:picMkLst>
            <pc:docMk/>
            <pc:sldMk cId="3692138938" sldId="763"/>
            <ac:picMk id="5" creationId="{0C57FCAD-FEB3-4DA5-D7F6-6305915D86E1}"/>
          </ac:picMkLst>
        </pc:picChg>
        <pc:picChg chg="mod">
          <ac:chgData name="Tue Damsø" userId="c079adb4-658f-4952-b5f7-f21ac6576fc7" providerId="ADAL" clId="{9E06AE7E-BC99-4C44-9080-1060CCFCA96B}" dt="2024-03-15T15:40:48.183" v="6291" actId="1038"/>
          <ac:picMkLst>
            <pc:docMk/>
            <pc:sldMk cId="3692138938" sldId="763"/>
            <ac:picMk id="6" creationId="{090B5169-E5F1-C66A-7795-83C864244AD0}"/>
          </ac:picMkLst>
        </pc:picChg>
        <pc:picChg chg="add mod modCrop">
          <ac:chgData name="Tue Damsø" userId="c079adb4-658f-4952-b5f7-f21ac6576fc7" providerId="ADAL" clId="{9E06AE7E-BC99-4C44-9080-1060CCFCA96B}" dt="2024-03-16T23:34:38.795" v="9298" actId="1076"/>
          <ac:picMkLst>
            <pc:docMk/>
            <pc:sldMk cId="3692138938" sldId="763"/>
            <ac:picMk id="8" creationId="{DFB17445-FE23-3A86-6FCC-6FB25CF13ABB}"/>
          </ac:picMkLst>
        </pc:picChg>
      </pc:sldChg>
      <pc:sldChg chg="del">
        <pc:chgData name="Tue Damsø" userId="c079adb4-658f-4952-b5f7-f21ac6576fc7" providerId="ADAL" clId="{9E06AE7E-BC99-4C44-9080-1060CCFCA96B}" dt="2024-03-15T15:22:03.589" v="5545" actId="2696"/>
        <pc:sldMkLst>
          <pc:docMk/>
          <pc:sldMk cId="2205576324" sldId="765"/>
        </pc:sldMkLst>
      </pc:sldChg>
      <pc:sldChg chg="add">
        <pc:chgData name="Tue Damsø" userId="c079adb4-658f-4952-b5f7-f21ac6576fc7" providerId="ADAL" clId="{9E06AE7E-BC99-4C44-9080-1060CCFCA96B}" dt="2024-03-15T15:22:07.966" v="5546"/>
        <pc:sldMkLst>
          <pc:docMk/>
          <pc:sldMk cId="3140091252" sldId="765"/>
        </pc:sldMkLst>
      </pc:sldChg>
      <pc:sldChg chg="ord">
        <pc:chgData name="Tue Damsø" userId="c079adb4-658f-4952-b5f7-f21ac6576fc7" providerId="ADAL" clId="{9E06AE7E-BC99-4C44-9080-1060CCFCA96B}" dt="2024-03-15T15:36:05.260" v="6190"/>
        <pc:sldMkLst>
          <pc:docMk/>
          <pc:sldMk cId="2543595952" sldId="766"/>
        </pc:sldMkLst>
      </pc:sldChg>
      <pc:sldChg chg="ord">
        <pc:chgData name="Tue Damsø" userId="c079adb4-658f-4952-b5f7-f21ac6576fc7" providerId="ADAL" clId="{9E06AE7E-BC99-4C44-9080-1060CCFCA96B}" dt="2024-03-15T15:36:05.260" v="6190"/>
        <pc:sldMkLst>
          <pc:docMk/>
          <pc:sldMk cId="2190103186" sldId="767"/>
        </pc:sldMkLst>
      </pc:sldChg>
      <pc:sldChg chg="addSp delSp modSp mod ord modClrScheme modAnim chgLayout">
        <pc:chgData name="Tue Damsø" userId="c079adb4-658f-4952-b5f7-f21ac6576fc7" providerId="ADAL" clId="{9E06AE7E-BC99-4C44-9080-1060CCFCA96B}" dt="2024-03-15T15:33:39.675" v="6182" actId="20577"/>
        <pc:sldMkLst>
          <pc:docMk/>
          <pc:sldMk cId="2987263060" sldId="769"/>
        </pc:sldMkLst>
        <pc:spChg chg="add mod">
          <ac:chgData name="Tue Damsø" userId="c079adb4-658f-4952-b5f7-f21ac6576fc7" providerId="ADAL" clId="{9E06AE7E-BC99-4C44-9080-1060CCFCA96B}" dt="2024-03-15T15:14:12.015" v="4984" actId="1035"/>
          <ac:spMkLst>
            <pc:docMk/>
            <pc:sldMk cId="2987263060" sldId="769"/>
            <ac:spMk id="2" creationId="{14B91042-8F5F-330A-8C69-F3AE6CED837D}"/>
          </ac:spMkLst>
        </pc:spChg>
        <pc:spChg chg="mod ord">
          <ac:chgData name="Tue Damsø" userId="c079adb4-658f-4952-b5f7-f21ac6576fc7" providerId="ADAL" clId="{9E06AE7E-BC99-4C44-9080-1060CCFCA96B}" dt="2024-03-15T15:20:06.106" v="5539" actId="1036"/>
          <ac:spMkLst>
            <pc:docMk/>
            <pc:sldMk cId="2987263060" sldId="769"/>
            <ac:spMk id="3" creationId="{65CADF4D-4C6E-976F-065D-38B4B9E7568C}"/>
          </ac:spMkLst>
        </pc:spChg>
        <pc:spChg chg="mod ord">
          <ac:chgData name="Tue Damsø" userId="c079adb4-658f-4952-b5f7-f21ac6576fc7" providerId="ADAL" clId="{9E06AE7E-BC99-4C44-9080-1060CCFCA96B}" dt="2024-03-15T15:13:10.846" v="4917" actId="700"/>
          <ac:spMkLst>
            <pc:docMk/>
            <pc:sldMk cId="2987263060" sldId="769"/>
            <ac:spMk id="4" creationId="{4350DA50-9DAA-A4D4-C9A9-3E58A906584C}"/>
          </ac:spMkLst>
        </pc:spChg>
        <pc:spChg chg="del">
          <ac:chgData name="Tue Damsø" userId="c079adb4-658f-4952-b5f7-f21ac6576fc7" providerId="ADAL" clId="{9E06AE7E-BC99-4C44-9080-1060CCFCA96B}" dt="2024-03-15T15:03:43.707" v="4646" actId="478"/>
          <ac:spMkLst>
            <pc:docMk/>
            <pc:sldMk cId="2987263060" sldId="769"/>
            <ac:spMk id="5" creationId="{4766857F-91E9-A1E4-4579-F11F889B3D86}"/>
          </ac:spMkLst>
        </pc:spChg>
        <pc:spChg chg="del">
          <ac:chgData name="Tue Damsø" userId="c079adb4-658f-4952-b5f7-f21ac6576fc7" providerId="ADAL" clId="{9E06AE7E-BC99-4C44-9080-1060CCFCA96B}" dt="2024-03-15T15:03:43.707" v="4646" actId="478"/>
          <ac:spMkLst>
            <pc:docMk/>
            <pc:sldMk cId="2987263060" sldId="769"/>
            <ac:spMk id="6" creationId="{C6B0882E-46BA-2207-A460-5A1D10DA1B72}"/>
          </ac:spMkLst>
        </pc:spChg>
        <pc:spChg chg="del">
          <ac:chgData name="Tue Damsø" userId="c079adb4-658f-4952-b5f7-f21ac6576fc7" providerId="ADAL" clId="{9E06AE7E-BC99-4C44-9080-1060CCFCA96B}" dt="2024-03-15T15:03:43.707" v="4646" actId="478"/>
          <ac:spMkLst>
            <pc:docMk/>
            <pc:sldMk cId="2987263060" sldId="769"/>
            <ac:spMk id="7" creationId="{C60CD302-628C-FC4E-39A2-731E775DA4AD}"/>
          </ac:spMkLst>
        </pc:spChg>
        <pc:spChg chg="del">
          <ac:chgData name="Tue Damsø" userId="c079adb4-658f-4952-b5f7-f21ac6576fc7" providerId="ADAL" clId="{9E06AE7E-BC99-4C44-9080-1060CCFCA96B}" dt="2024-03-15T15:03:43.707" v="4646" actId="478"/>
          <ac:spMkLst>
            <pc:docMk/>
            <pc:sldMk cId="2987263060" sldId="769"/>
            <ac:spMk id="8" creationId="{70227285-8189-CF43-8DDC-69BF9620076D}"/>
          </ac:spMkLst>
        </pc:spChg>
        <pc:spChg chg="del">
          <ac:chgData name="Tue Damsø" userId="c079adb4-658f-4952-b5f7-f21ac6576fc7" providerId="ADAL" clId="{9E06AE7E-BC99-4C44-9080-1060CCFCA96B}" dt="2024-03-15T15:03:43.707" v="4646" actId="478"/>
          <ac:spMkLst>
            <pc:docMk/>
            <pc:sldMk cId="2987263060" sldId="769"/>
            <ac:spMk id="9" creationId="{E4DA3376-CCF4-22DD-CE34-49BCC6DC78AA}"/>
          </ac:spMkLst>
        </pc:spChg>
        <pc:spChg chg="del">
          <ac:chgData name="Tue Damsø" userId="c079adb4-658f-4952-b5f7-f21ac6576fc7" providerId="ADAL" clId="{9E06AE7E-BC99-4C44-9080-1060CCFCA96B}" dt="2024-03-15T15:03:43.707" v="4646" actId="478"/>
          <ac:spMkLst>
            <pc:docMk/>
            <pc:sldMk cId="2987263060" sldId="769"/>
            <ac:spMk id="10" creationId="{2AE11B73-51D6-1A6D-3C1A-1A0B86FB64AD}"/>
          </ac:spMkLst>
        </pc:spChg>
        <pc:spChg chg="del">
          <ac:chgData name="Tue Damsø" userId="c079adb4-658f-4952-b5f7-f21ac6576fc7" providerId="ADAL" clId="{9E06AE7E-BC99-4C44-9080-1060CCFCA96B}" dt="2024-03-15T15:03:43.707" v="4646" actId="478"/>
          <ac:spMkLst>
            <pc:docMk/>
            <pc:sldMk cId="2987263060" sldId="769"/>
            <ac:spMk id="11" creationId="{FE8AD7A9-9C18-42DB-2434-BE95EFE12118}"/>
          </ac:spMkLst>
        </pc:spChg>
        <pc:spChg chg="del">
          <ac:chgData name="Tue Damsø" userId="c079adb4-658f-4952-b5f7-f21ac6576fc7" providerId="ADAL" clId="{9E06AE7E-BC99-4C44-9080-1060CCFCA96B}" dt="2024-03-15T15:03:43.707" v="4646" actId="478"/>
          <ac:spMkLst>
            <pc:docMk/>
            <pc:sldMk cId="2987263060" sldId="769"/>
            <ac:spMk id="12" creationId="{B4FCA305-02D9-5132-EBE7-3EE50824FE6F}"/>
          </ac:spMkLst>
        </pc:spChg>
        <pc:spChg chg="del">
          <ac:chgData name="Tue Damsø" userId="c079adb4-658f-4952-b5f7-f21ac6576fc7" providerId="ADAL" clId="{9E06AE7E-BC99-4C44-9080-1060CCFCA96B}" dt="2024-03-15T15:03:43.707" v="4646" actId="478"/>
          <ac:spMkLst>
            <pc:docMk/>
            <pc:sldMk cId="2987263060" sldId="769"/>
            <ac:spMk id="13" creationId="{A2B8FC63-4F2E-1DB9-B5AA-88C8EEC9B7CC}"/>
          </ac:spMkLst>
        </pc:spChg>
        <pc:spChg chg="del">
          <ac:chgData name="Tue Damsø" userId="c079adb4-658f-4952-b5f7-f21ac6576fc7" providerId="ADAL" clId="{9E06AE7E-BC99-4C44-9080-1060CCFCA96B}" dt="2024-03-15T15:03:43.707" v="4646" actId="478"/>
          <ac:spMkLst>
            <pc:docMk/>
            <pc:sldMk cId="2987263060" sldId="769"/>
            <ac:spMk id="14" creationId="{7C50D7C7-E106-FC1F-AAC7-022F9E16DD0D}"/>
          </ac:spMkLst>
        </pc:spChg>
        <pc:spChg chg="del">
          <ac:chgData name="Tue Damsø" userId="c079adb4-658f-4952-b5f7-f21ac6576fc7" providerId="ADAL" clId="{9E06AE7E-BC99-4C44-9080-1060CCFCA96B}" dt="2024-03-15T15:03:43.707" v="4646" actId="478"/>
          <ac:spMkLst>
            <pc:docMk/>
            <pc:sldMk cId="2987263060" sldId="769"/>
            <ac:spMk id="15" creationId="{AA476AA3-A5C9-90E7-C29B-C27AC4F1C227}"/>
          </ac:spMkLst>
        </pc:spChg>
        <pc:spChg chg="del">
          <ac:chgData name="Tue Damsø" userId="c079adb4-658f-4952-b5f7-f21ac6576fc7" providerId="ADAL" clId="{9E06AE7E-BC99-4C44-9080-1060CCFCA96B}" dt="2024-03-15T15:03:43.707" v="4646" actId="478"/>
          <ac:spMkLst>
            <pc:docMk/>
            <pc:sldMk cId="2987263060" sldId="769"/>
            <ac:spMk id="16" creationId="{EA3093EC-68E2-DA7D-D81B-3DEBF0154923}"/>
          </ac:spMkLst>
        </pc:spChg>
        <pc:spChg chg="del">
          <ac:chgData name="Tue Damsø" userId="c079adb4-658f-4952-b5f7-f21ac6576fc7" providerId="ADAL" clId="{9E06AE7E-BC99-4C44-9080-1060CCFCA96B}" dt="2024-03-15T15:03:23.561" v="4645" actId="478"/>
          <ac:spMkLst>
            <pc:docMk/>
            <pc:sldMk cId="2987263060" sldId="769"/>
            <ac:spMk id="17" creationId="{136E6277-4AF3-0E66-984C-8DFF349B8A53}"/>
          </ac:spMkLst>
        </pc:spChg>
        <pc:spChg chg="del">
          <ac:chgData name="Tue Damsø" userId="c079adb4-658f-4952-b5f7-f21ac6576fc7" providerId="ADAL" clId="{9E06AE7E-BC99-4C44-9080-1060CCFCA96B}" dt="2024-03-15T15:03:43.707" v="4646" actId="478"/>
          <ac:spMkLst>
            <pc:docMk/>
            <pc:sldMk cId="2987263060" sldId="769"/>
            <ac:spMk id="23" creationId="{94F646A8-1956-109F-EB7D-2414A059C694}"/>
          </ac:spMkLst>
        </pc:spChg>
        <pc:spChg chg="del">
          <ac:chgData name="Tue Damsø" userId="c079adb4-658f-4952-b5f7-f21ac6576fc7" providerId="ADAL" clId="{9E06AE7E-BC99-4C44-9080-1060CCFCA96B}" dt="2024-03-15T15:03:43.707" v="4646" actId="478"/>
          <ac:spMkLst>
            <pc:docMk/>
            <pc:sldMk cId="2987263060" sldId="769"/>
            <ac:spMk id="28" creationId="{4BE6D55F-D4A1-0300-5871-FF3B3E2AD830}"/>
          </ac:spMkLst>
        </pc:spChg>
        <pc:spChg chg="add mod">
          <ac:chgData name="Tue Damsø" userId="c079adb4-658f-4952-b5f7-f21ac6576fc7" providerId="ADAL" clId="{9E06AE7E-BC99-4C44-9080-1060CCFCA96B}" dt="2024-03-15T15:14:12.015" v="4984" actId="1035"/>
          <ac:spMkLst>
            <pc:docMk/>
            <pc:sldMk cId="2987263060" sldId="769"/>
            <ac:spMk id="33" creationId="{5F4E8ED7-E7CE-CC11-7280-28DD35F70B5C}"/>
          </ac:spMkLst>
        </pc:spChg>
        <pc:spChg chg="add mod">
          <ac:chgData name="Tue Damsø" userId="c079adb4-658f-4952-b5f7-f21ac6576fc7" providerId="ADAL" clId="{9E06AE7E-BC99-4C44-9080-1060CCFCA96B}" dt="2024-03-15T15:14:12.015" v="4984" actId="1035"/>
          <ac:spMkLst>
            <pc:docMk/>
            <pc:sldMk cId="2987263060" sldId="769"/>
            <ac:spMk id="34" creationId="{71A37E0B-74CC-0E68-2296-FE4AFE3DFDCB}"/>
          </ac:spMkLst>
        </pc:spChg>
        <pc:spChg chg="add mod">
          <ac:chgData name="Tue Damsø" userId="c079adb4-658f-4952-b5f7-f21ac6576fc7" providerId="ADAL" clId="{9E06AE7E-BC99-4C44-9080-1060CCFCA96B}" dt="2024-03-15T15:14:12.015" v="4984" actId="1035"/>
          <ac:spMkLst>
            <pc:docMk/>
            <pc:sldMk cId="2987263060" sldId="769"/>
            <ac:spMk id="35" creationId="{82DB24F9-F8E3-4E88-71F2-738D69EBAE69}"/>
          </ac:spMkLst>
        </pc:spChg>
        <pc:spChg chg="add mod">
          <ac:chgData name="Tue Damsø" userId="c079adb4-658f-4952-b5f7-f21ac6576fc7" providerId="ADAL" clId="{9E06AE7E-BC99-4C44-9080-1060CCFCA96B}" dt="2024-03-15T15:14:12.015" v="4984" actId="1035"/>
          <ac:spMkLst>
            <pc:docMk/>
            <pc:sldMk cId="2987263060" sldId="769"/>
            <ac:spMk id="36" creationId="{979B7A97-2CC9-04F0-05AD-D8F62FF6DA37}"/>
          </ac:spMkLst>
        </pc:spChg>
        <pc:spChg chg="add mod">
          <ac:chgData name="Tue Damsø" userId="c079adb4-658f-4952-b5f7-f21ac6576fc7" providerId="ADAL" clId="{9E06AE7E-BC99-4C44-9080-1060CCFCA96B}" dt="2024-03-15T15:14:12.015" v="4984" actId="1035"/>
          <ac:spMkLst>
            <pc:docMk/>
            <pc:sldMk cId="2987263060" sldId="769"/>
            <ac:spMk id="37" creationId="{8778483C-A433-549C-CE8C-A2EC525F3671}"/>
          </ac:spMkLst>
        </pc:spChg>
        <pc:spChg chg="add mod">
          <ac:chgData name="Tue Damsø" userId="c079adb4-658f-4952-b5f7-f21ac6576fc7" providerId="ADAL" clId="{9E06AE7E-BC99-4C44-9080-1060CCFCA96B}" dt="2024-03-15T15:14:12.015" v="4984" actId="1035"/>
          <ac:spMkLst>
            <pc:docMk/>
            <pc:sldMk cId="2987263060" sldId="769"/>
            <ac:spMk id="38" creationId="{80F063B5-F976-AF9C-87E1-DE05B5358301}"/>
          </ac:spMkLst>
        </pc:spChg>
        <pc:spChg chg="add mod">
          <ac:chgData name="Tue Damsø" userId="c079adb4-658f-4952-b5f7-f21ac6576fc7" providerId="ADAL" clId="{9E06AE7E-BC99-4C44-9080-1060CCFCA96B}" dt="2024-03-15T15:14:12.015" v="4984" actId="1035"/>
          <ac:spMkLst>
            <pc:docMk/>
            <pc:sldMk cId="2987263060" sldId="769"/>
            <ac:spMk id="39" creationId="{9221A355-A131-953F-C2B3-FADE10891AE5}"/>
          </ac:spMkLst>
        </pc:spChg>
        <pc:spChg chg="add mod">
          <ac:chgData name="Tue Damsø" userId="c079adb4-658f-4952-b5f7-f21ac6576fc7" providerId="ADAL" clId="{9E06AE7E-BC99-4C44-9080-1060CCFCA96B}" dt="2024-03-15T15:14:12.015" v="4984" actId="1035"/>
          <ac:spMkLst>
            <pc:docMk/>
            <pc:sldMk cId="2987263060" sldId="769"/>
            <ac:spMk id="40" creationId="{737843E3-DB00-8E96-2CC9-024CD782493B}"/>
          </ac:spMkLst>
        </pc:spChg>
        <pc:spChg chg="add mod">
          <ac:chgData name="Tue Damsø" userId="c079adb4-658f-4952-b5f7-f21ac6576fc7" providerId="ADAL" clId="{9E06AE7E-BC99-4C44-9080-1060CCFCA96B}" dt="2024-03-15T15:14:12.015" v="4984" actId="1035"/>
          <ac:spMkLst>
            <pc:docMk/>
            <pc:sldMk cId="2987263060" sldId="769"/>
            <ac:spMk id="41" creationId="{E878B92D-822C-9DCF-2552-CF39987045BC}"/>
          </ac:spMkLst>
        </pc:spChg>
        <pc:spChg chg="add mod">
          <ac:chgData name="Tue Damsø" userId="c079adb4-658f-4952-b5f7-f21ac6576fc7" providerId="ADAL" clId="{9E06AE7E-BC99-4C44-9080-1060CCFCA96B}" dt="2024-03-15T15:14:12.015" v="4984" actId="1035"/>
          <ac:spMkLst>
            <pc:docMk/>
            <pc:sldMk cId="2987263060" sldId="769"/>
            <ac:spMk id="42" creationId="{78265332-7A4D-757D-8FA2-090246691FD8}"/>
          </ac:spMkLst>
        </pc:spChg>
        <pc:spChg chg="add mod">
          <ac:chgData name="Tue Damsø" userId="c079adb4-658f-4952-b5f7-f21ac6576fc7" providerId="ADAL" clId="{9E06AE7E-BC99-4C44-9080-1060CCFCA96B}" dt="2024-03-15T15:14:12.015" v="4984" actId="1035"/>
          <ac:spMkLst>
            <pc:docMk/>
            <pc:sldMk cId="2987263060" sldId="769"/>
            <ac:spMk id="43" creationId="{F7BDA1DF-D3C7-41C6-55DD-64219E4F4218}"/>
          </ac:spMkLst>
        </pc:spChg>
        <pc:spChg chg="add del mod ord">
          <ac:chgData name="Tue Damsø" userId="c079adb4-658f-4952-b5f7-f21ac6576fc7" providerId="ADAL" clId="{9E06AE7E-BC99-4C44-9080-1060CCFCA96B}" dt="2024-03-15T15:07:53.074" v="4833" actId="478"/>
          <ac:spMkLst>
            <pc:docMk/>
            <pc:sldMk cId="2987263060" sldId="769"/>
            <ac:spMk id="46" creationId="{49548D25-F48E-D5A1-9368-D3B5BEEC1622}"/>
          </ac:spMkLst>
        </pc:spChg>
        <pc:spChg chg="add del mod ord">
          <ac:chgData name="Tue Damsø" userId="c079adb4-658f-4952-b5f7-f21ac6576fc7" providerId="ADAL" clId="{9E06AE7E-BC99-4C44-9080-1060CCFCA96B}" dt="2024-03-15T15:05:24.829" v="4679" actId="478"/>
          <ac:spMkLst>
            <pc:docMk/>
            <pc:sldMk cId="2987263060" sldId="769"/>
            <ac:spMk id="47" creationId="{51915D20-805F-CD1F-79CF-2410ACF534A9}"/>
          </ac:spMkLst>
        </pc:spChg>
        <pc:spChg chg="add del mod">
          <ac:chgData name="Tue Damsø" userId="c079adb4-658f-4952-b5f7-f21ac6576fc7" providerId="ADAL" clId="{9E06AE7E-BC99-4C44-9080-1060CCFCA96B}" dt="2024-03-15T15:07:56.136" v="4834" actId="478"/>
          <ac:spMkLst>
            <pc:docMk/>
            <pc:sldMk cId="2987263060" sldId="769"/>
            <ac:spMk id="48" creationId="{A1C111A7-C54C-A495-BE4E-AA2D576E03B4}"/>
          </ac:spMkLst>
        </pc:spChg>
        <pc:spChg chg="add mod">
          <ac:chgData name="Tue Damsø" userId="c079adb4-658f-4952-b5f7-f21ac6576fc7" providerId="ADAL" clId="{9E06AE7E-BC99-4C44-9080-1060CCFCA96B}" dt="2024-03-15T15:19:58.880" v="5533" actId="1036"/>
          <ac:spMkLst>
            <pc:docMk/>
            <pc:sldMk cId="2987263060" sldId="769"/>
            <ac:spMk id="49" creationId="{03274DE6-DE92-253F-28EA-F7FA3C792202}"/>
          </ac:spMkLst>
        </pc:spChg>
        <pc:spChg chg="add mod">
          <ac:chgData name="Tue Damsø" userId="c079adb4-658f-4952-b5f7-f21ac6576fc7" providerId="ADAL" clId="{9E06AE7E-BC99-4C44-9080-1060CCFCA96B}" dt="2024-03-15T15:19:58.880" v="5533" actId="1036"/>
          <ac:spMkLst>
            <pc:docMk/>
            <pc:sldMk cId="2987263060" sldId="769"/>
            <ac:spMk id="50" creationId="{E33C3FC1-0C1C-9AB5-8FB9-53994FDC5256}"/>
          </ac:spMkLst>
        </pc:spChg>
        <pc:spChg chg="add mod">
          <ac:chgData name="Tue Damsø" userId="c079adb4-658f-4952-b5f7-f21ac6576fc7" providerId="ADAL" clId="{9E06AE7E-BC99-4C44-9080-1060CCFCA96B}" dt="2024-03-15T15:19:58.880" v="5533" actId="1036"/>
          <ac:spMkLst>
            <pc:docMk/>
            <pc:sldMk cId="2987263060" sldId="769"/>
            <ac:spMk id="51" creationId="{5FD1AA25-70DF-EABE-208D-2FCE82DE62BD}"/>
          </ac:spMkLst>
        </pc:spChg>
        <pc:spChg chg="add del mod">
          <ac:chgData name="Tue Damsø" userId="c079adb4-658f-4952-b5f7-f21ac6576fc7" providerId="ADAL" clId="{9E06AE7E-BC99-4C44-9080-1060CCFCA96B}" dt="2024-03-15T15:09:36.125" v="4868" actId="478"/>
          <ac:spMkLst>
            <pc:docMk/>
            <pc:sldMk cId="2987263060" sldId="769"/>
            <ac:spMk id="52" creationId="{284DD914-DAC5-5E2B-7968-7C29DEEF149B}"/>
          </ac:spMkLst>
        </pc:spChg>
        <pc:spChg chg="add del mod">
          <ac:chgData name="Tue Damsø" userId="c079adb4-658f-4952-b5f7-f21ac6576fc7" providerId="ADAL" clId="{9E06AE7E-BC99-4C44-9080-1060CCFCA96B}" dt="2024-03-15T15:09:22.932" v="4866" actId="478"/>
          <ac:spMkLst>
            <pc:docMk/>
            <pc:sldMk cId="2987263060" sldId="769"/>
            <ac:spMk id="53" creationId="{B334839E-A7E0-86FA-BCD2-6A56F451FCB1}"/>
          </ac:spMkLst>
        </pc:spChg>
        <pc:spChg chg="add del mod">
          <ac:chgData name="Tue Damsø" userId="c079adb4-658f-4952-b5f7-f21ac6576fc7" providerId="ADAL" clId="{9E06AE7E-BC99-4C44-9080-1060CCFCA96B}" dt="2024-03-15T15:09:20.900" v="4865" actId="478"/>
          <ac:spMkLst>
            <pc:docMk/>
            <pc:sldMk cId="2987263060" sldId="769"/>
            <ac:spMk id="54" creationId="{59DDEFF7-57AD-E666-0344-D5C304459130}"/>
          </ac:spMkLst>
        </pc:spChg>
        <pc:spChg chg="add mod">
          <ac:chgData name="Tue Damsø" userId="c079adb4-658f-4952-b5f7-f21ac6576fc7" providerId="ADAL" clId="{9E06AE7E-BC99-4C44-9080-1060CCFCA96B}" dt="2024-03-15T15:19:58.880" v="5533" actId="1036"/>
          <ac:spMkLst>
            <pc:docMk/>
            <pc:sldMk cId="2987263060" sldId="769"/>
            <ac:spMk id="55" creationId="{D8F864AD-923D-CE02-5A5F-BCE05DCAEC54}"/>
          </ac:spMkLst>
        </pc:spChg>
        <pc:spChg chg="add mod ord">
          <ac:chgData name="Tue Damsø" userId="c079adb4-658f-4952-b5f7-f21ac6576fc7" providerId="ADAL" clId="{9E06AE7E-BC99-4C44-9080-1060CCFCA96B}" dt="2024-03-15T15:20:09.114" v="5540" actId="20577"/>
          <ac:spMkLst>
            <pc:docMk/>
            <pc:sldMk cId="2987263060" sldId="769"/>
            <ac:spMk id="67" creationId="{5D98F43D-BFB7-70D8-BBC8-F78D8B7CB6D7}"/>
          </ac:spMkLst>
        </pc:spChg>
        <pc:spChg chg="add mod">
          <ac:chgData name="Tue Damsø" userId="c079adb4-658f-4952-b5f7-f21ac6576fc7" providerId="ADAL" clId="{9E06AE7E-BC99-4C44-9080-1060CCFCA96B}" dt="2024-03-15T15:33:39.675" v="6182" actId="20577"/>
          <ac:spMkLst>
            <pc:docMk/>
            <pc:sldMk cId="2987263060" sldId="769"/>
            <ac:spMk id="68" creationId="{D12EB45A-D666-8FBE-8AA1-E999AD6A26FE}"/>
          </ac:spMkLst>
        </pc:spChg>
        <pc:picChg chg="add mod">
          <ac:chgData name="Tue Damsø" userId="c079adb4-658f-4952-b5f7-f21ac6576fc7" providerId="ADAL" clId="{9E06AE7E-BC99-4C44-9080-1060CCFCA96B}" dt="2024-03-15T15:04:21.820" v="4651"/>
          <ac:picMkLst>
            <pc:docMk/>
            <pc:sldMk cId="2987263060" sldId="769"/>
            <ac:picMk id="44" creationId="{1D76FE8D-7F02-B002-4CB4-2D2401700464}"/>
          </ac:picMkLst>
        </pc:picChg>
        <pc:picChg chg="add mod">
          <ac:chgData name="Tue Damsø" userId="c079adb4-658f-4952-b5f7-f21ac6576fc7" providerId="ADAL" clId="{9E06AE7E-BC99-4C44-9080-1060CCFCA96B}" dt="2024-03-15T15:04:21.820" v="4651"/>
          <ac:picMkLst>
            <pc:docMk/>
            <pc:sldMk cId="2987263060" sldId="769"/>
            <ac:picMk id="45" creationId="{617579E6-5174-0F6F-9B18-BCFC140D80FE}"/>
          </ac:picMkLst>
        </pc:picChg>
        <pc:cxnChg chg="del">
          <ac:chgData name="Tue Damsø" userId="c079adb4-658f-4952-b5f7-f21ac6576fc7" providerId="ADAL" clId="{9E06AE7E-BC99-4C44-9080-1060CCFCA96B}" dt="2024-03-15T15:03:23.561" v="4645" actId="478"/>
          <ac:cxnSpMkLst>
            <pc:docMk/>
            <pc:sldMk cId="2987263060" sldId="769"/>
            <ac:cxnSpMk id="18" creationId="{0DC9EC34-2B5E-411A-186A-ACC24327C772}"/>
          </ac:cxnSpMkLst>
        </pc:cxnChg>
        <pc:cxnChg chg="del">
          <ac:chgData name="Tue Damsø" userId="c079adb4-658f-4952-b5f7-f21ac6576fc7" providerId="ADAL" clId="{9E06AE7E-BC99-4C44-9080-1060CCFCA96B}" dt="2024-03-15T15:03:23.561" v="4645" actId="478"/>
          <ac:cxnSpMkLst>
            <pc:docMk/>
            <pc:sldMk cId="2987263060" sldId="769"/>
            <ac:cxnSpMk id="19" creationId="{10472507-A942-578A-60AF-70591CDCD9EC}"/>
          </ac:cxnSpMkLst>
        </pc:cxnChg>
        <pc:cxnChg chg="del">
          <ac:chgData name="Tue Damsø" userId="c079adb4-658f-4952-b5f7-f21ac6576fc7" providerId="ADAL" clId="{9E06AE7E-BC99-4C44-9080-1060CCFCA96B}" dt="2024-03-15T15:03:23.561" v="4645" actId="478"/>
          <ac:cxnSpMkLst>
            <pc:docMk/>
            <pc:sldMk cId="2987263060" sldId="769"/>
            <ac:cxnSpMk id="20" creationId="{1AD65A96-341B-51E8-A364-37E50263C3DE}"/>
          </ac:cxnSpMkLst>
        </pc:cxnChg>
        <pc:cxnChg chg="del">
          <ac:chgData name="Tue Damsø" userId="c079adb4-658f-4952-b5f7-f21ac6576fc7" providerId="ADAL" clId="{9E06AE7E-BC99-4C44-9080-1060CCFCA96B}" dt="2024-03-15T15:03:23.561" v="4645" actId="478"/>
          <ac:cxnSpMkLst>
            <pc:docMk/>
            <pc:sldMk cId="2987263060" sldId="769"/>
            <ac:cxnSpMk id="21" creationId="{F5DB3110-19C9-C345-EE4C-9103CE37F3FC}"/>
          </ac:cxnSpMkLst>
        </pc:cxnChg>
        <pc:cxnChg chg="del">
          <ac:chgData name="Tue Damsø" userId="c079adb4-658f-4952-b5f7-f21ac6576fc7" providerId="ADAL" clId="{9E06AE7E-BC99-4C44-9080-1060CCFCA96B}" dt="2024-03-15T15:03:23.561" v="4645" actId="478"/>
          <ac:cxnSpMkLst>
            <pc:docMk/>
            <pc:sldMk cId="2987263060" sldId="769"/>
            <ac:cxnSpMk id="22" creationId="{10489DFF-9512-DF71-D593-BA23A5D4307D}"/>
          </ac:cxnSpMkLst>
        </pc:cxnChg>
        <pc:cxnChg chg="del">
          <ac:chgData name="Tue Damsø" userId="c079adb4-658f-4952-b5f7-f21ac6576fc7" providerId="ADAL" clId="{9E06AE7E-BC99-4C44-9080-1060CCFCA96B}" dt="2024-03-15T15:03:43.707" v="4646" actId="478"/>
          <ac:cxnSpMkLst>
            <pc:docMk/>
            <pc:sldMk cId="2987263060" sldId="769"/>
            <ac:cxnSpMk id="24" creationId="{5A8E9B66-E4F3-8B1F-5335-49425E6F3165}"/>
          </ac:cxnSpMkLst>
        </pc:cxnChg>
        <pc:cxnChg chg="del">
          <ac:chgData name="Tue Damsø" userId="c079adb4-658f-4952-b5f7-f21ac6576fc7" providerId="ADAL" clId="{9E06AE7E-BC99-4C44-9080-1060CCFCA96B}" dt="2024-03-15T15:03:43.707" v="4646" actId="478"/>
          <ac:cxnSpMkLst>
            <pc:docMk/>
            <pc:sldMk cId="2987263060" sldId="769"/>
            <ac:cxnSpMk id="25" creationId="{588D7934-31B3-5345-4746-A71CBD94E7F5}"/>
          </ac:cxnSpMkLst>
        </pc:cxnChg>
        <pc:cxnChg chg="del">
          <ac:chgData name="Tue Damsø" userId="c079adb4-658f-4952-b5f7-f21ac6576fc7" providerId="ADAL" clId="{9E06AE7E-BC99-4C44-9080-1060CCFCA96B}" dt="2024-03-15T15:03:43.707" v="4646" actId="478"/>
          <ac:cxnSpMkLst>
            <pc:docMk/>
            <pc:sldMk cId="2987263060" sldId="769"/>
            <ac:cxnSpMk id="26" creationId="{ABEC36E4-8751-271A-92DC-3BE128DABD0B}"/>
          </ac:cxnSpMkLst>
        </pc:cxnChg>
        <pc:cxnChg chg="del">
          <ac:chgData name="Tue Damsø" userId="c079adb4-658f-4952-b5f7-f21ac6576fc7" providerId="ADAL" clId="{9E06AE7E-BC99-4C44-9080-1060CCFCA96B}" dt="2024-03-15T15:03:43.707" v="4646" actId="478"/>
          <ac:cxnSpMkLst>
            <pc:docMk/>
            <pc:sldMk cId="2987263060" sldId="769"/>
            <ac:cxnSpMk id="27" creationId="{54DB475B-9390-86C3-2966-D5B2A5A6024F}"/>
          </ac:cxnSpMkLst>
        </pc:cxnChg>
        <pc:cxnChg chg="del">
          <ac:chgData name="Tue Damsø" userId="c079adb4-658f-4952-b5f7-f21ac6576fc7" providerId="ADAL" clId="{9E06AE7E-BC99-4C44-9080-1060CCFCA96B}" dt="2024-03-15T15:03:43.707" v="4646" actId="478"/>
          <ac:cxnSpMkLst>
            <pc:docMk/>
            <pc:sldMk cId="2987263060" sldId="769"/>
            <ac:cxnSpMk id="29" creationId="{806C2C22-729A-CBB0-12B7-09C36B920A98}"/>
          </ac:cxnSpMkLst>
        </pc:cxnChg>
        <pc:cxnChg chg="del">
          <ac:chgData name="Tue Damsø" userId="c079adb4-658f-4952-b5f7-f21ac6576fc7" providerId="ADAL" clId="{9E06AE7E-BC99-4C44-9080-1060CCFCA96B}" dt="2024-03-15T15:03:43.707" v="4646" actId="478"/>
          <ac:cxnSpMkLst>
            <pc:docMk/>
            <pc:sldMk cId="2987263060" sldId="769"/>
            <ac:cxnSpMk id="30" creationId="{A5AA5098-7BDA-E8F0-C8EB-DF1A44A16AE8}"/>
          </ac:cxnSpMkLst>
        </pc:cxnChg>
        <pc:cxnChg chg="del">
          <ac:chgData name="Tue Damsø" userId="c079adb4-658f-4952-b5f7-f21ac6576fc7" providerId="ADAL" clId="{9E06AE7E-BC99-4C44-9080-1060CCFCA96B}" dt="2024-03-15T15:03:43.707" v="4646" actId="478"/>
          <ac:cxnSpMkLst>
            <pc:docMk/>
            <pc:sldMk cId="2987263060" sldId="769"/>
            <ac:cxnSpMk id="31" creationId="{BC3A65F6-E137-1906-4A3C-724253BCBADC}"/>
          </ac:cxnSpMkLst>
        </pc:cxnChg>
        <pc:cxnChg chg="del">
          <ac:chgData name="Tue Damsø" userId="c079adb4-658f-4952-b5f7-f21ac6576fc7" providerId="ADAL" clId="{9E06AE7E-BC99-4C44-9080-1060CCFCA96B}" dt="2024-03-15T15:03:43.707" v="4646" actId="478"/>
          <ac:cxnSpMkLst>
            <pc:docMk/>
            <pc:sldMk cId="2987263060" sldId="769"/>
            <ac:cxnSpMk id="32" creationId="{E4B5E944-23C9-A874-DF4A-110A83724E09}"/>
          </ac:cxnSpMkLst>
        </pc:cxnChg>
        <pc:cxnChg chg="add mod">
          <ac:chgData name="Tue Damsø" userId="c079adb4-658f-4952-b5f7-f21ac6576fc7" providerId="ADAL" clId="{9E06AE7E-BC99-4C44-9080-1060CCFCA96B}" dt="2024-03-15T15:19:58.880" v="5533" actId="1036"/>
          <ac:cxnSpMkLst>
            <pc:docMk/>
            <pc:sldMk cId="2987263060" sldId="769"/>
            <ac:cxnSpMk id="57" creationId="{8EF6EDE5-9AE2-5D3E-C9BE-384CC1FCBF94}"/>
          </ac:cxnSpMkLst>
        </pc:cxnChg>
        <pc:cxnChg chg="add mod">
          <ac:chgData name="Tue Damsø" userId="c079adb4-658f-4952-b5f7-f21ac6576fc7" providerId="ADAL" clId="{9E06AE7E-BC99-4C44-9080-1060CCFCA96B}" dt="2024-03-15T15:19:58.880" v="5533" actId="1036"/>
          <ac:cxnSpMkLst>
            <pc:docMk/>
            <pc:sldMk cId="2987263060" sldId="769"/>
            <ac:cxnSpMk id="59" creationId="{093EAAAC-FB74-74E8-A383-465DBF4A60EC}"/>
          </ac:cxnSpMkLst>
        </pc:cxnChg>
        <pc:cxnChg chg="add mod">
          <ac:chgData name="Tue Damsø" userId="c079adb4-658f-4952-b5f7-f21ac6576fc7" providerId="ADAL" clId="{9E06AE7E-BC99-4C44-9080-1060CCFCA96B}" dt="2024-03-15T15:19:58.880" v="5533" actId="1036"/>
          <ac:cxnSpMkLst>
            <pc:docMk/>
            <pc:sldMk cId="2987263060" sldId="769"/>
            <ac:cxnSpMk id="61" creationId="{20A874E4-29CA-E2A9-FC56-10E31ACFAFED}"/>
          </ac:cxnSpMkLst>
        </pc:cxnChg>
      </pc:sldChg>
      <pc:sldChg chg="ord">
        <pc:chgData name="Tue Damsø" userId="c079adb4-658f-4952-b5f7-f21ac6576fc7" providerId="ADAL" clId="{9E06AE7E-BC99-4C44-9080-1060CCFCA96B}" dt="2024-03-15T15:36:05.260" v="6190"/>
        <pc:sldMkLst>
          <pc:docMk/>
          <pc:sldMk cId="1803655209" sldId="770"/>
        </pc:sldMkLst>
      </pc:sldChg>
      <pc:sldChg chg="ord">
        <pc:chgData name="Tue Damsø" userId="c079adb4-658f-4952-b5f7-f21ac6576fc7" providerId="ADAL" clId="{9E06AE7E-BC99-4C44-9080-1060CCFCA96B}" dt="2024-03-15T15:36:05.260" v="6190"/>
        <pc:sldMkLst>
          <pc:docMk/>
          <pc:sldMk cId="3891763847" sldId="771"/>
        </pc:sldMkLst>
      </pc:sldChg>
      <pc:sldChg chg="ord">
        <pc:chgData name="Tue Damsø" userId="c079adb4-658f-4952-b5f7-f21ac6576fc7" providerId="ADAL" clId="{9E06AE7E-BC99-4C44-9080-1060CCFCA96B}" dt="2024-03-15T15:36:05.260" v="6190"/>
        <pc:sldMkLst>
          <pc:docMk/>
          <pc:sldMk cId="751185041" sldId="772"/>
        </pc:sldMkLst>
      </pc:sldChg>
      <pc:sldChg chg="ord">
        <pc:chgData name="Tue Damsø" userId="c079adb4-658f-4952-b5f7-f21ac6576fc7" providerId="ADAL" clId="{9E06AE7E-BC99-4C44-9080-1060CCFCA96B}" dt="2024-03-15T15:36:05.260" v="6190"/>
        <pc:sldMkLst>
          <pc:docMk/>
          <pc:sldMk cId="3433792923" sldId="773"/>
        </pc:sldMkLst>
      </pc:sldChg>
      <pc:sldChg chg="ord">
        <pc:chgData name="Tue Damsø" userId="c079adb4-658f-4952-b5f7-f21ac6576fc7" providerId="ADAL" clId="{9E06AE7E-BC99-4C44-9080-1060CCFCA96B}" dt="2024-03-15T15:36:05.260" v="6190"/>
        <pc:sldMkLst>
          <pc:docMk/>
          <pc:sldMk cId="3161512698" sldId="1933"/>
        </pc:sldMkLst>
      </pc:sldChg>
      <pc:sldChg chg="ord">
        <pc:chgData name="Tue Damsø" userId="c079adb4-658f-4952-b5f7-f21ac6576fc7" providerId="ADAL" clId="{9E06AE7E-BC99-4C44-9080-1060CCFCA96B}" dt="2024-03-15T15:36:05.260" v="6190"/>
        <pc:sldMkLst>
          <pc:docMk/>
          <pc:sldMk cId="1376600821" sldId="1934"/>
        </pc:sldMkLst>
      </pc:sldChg>
      <pc:sldChg chg="delSp add del">
        <pc:chgData name="Tue Damsø" userId="c079adb4-658f-4952-b5f7-f21ac6576fc7" providerId="ADAL" clId="{9E06AE7E-BC99-4C44-9080-1060CCFCA96B}" dt="2024-03-18T20:44:55.524" v="10077" actId="478"/>
        <pc:sldMkLst>
          <pc:docMk/>
          <pc:sldMk cId="2601422796" sldId="1935"/>
        </pc:sldMkLst>
        <pc:spChg chg="del">
          <ac:chgData name="Tue Damsø" userId="c079adb4-658f-4952-b5f7-f21ac6576fc7" providerId="ADAL" clId="{9E06AE7E-BC99-4C44-9080-1060CCFCA96B}" dt="2024-03-18T20:44:55.524" v="10077" actId="478"/>
          <ac:spMkLst>
            <pc:docMk/>
            <pc:sldMk cId="2601422796" sldId="1935"/>
            <ac:spMk id="14" creationId="{9B3FACA9-BEA6-23D9-C8DE-0C7F6DFB92DB}"/>
          </ac:spMkLst>
        </pc:spChg>
      </pc:sldChg>
      <pc:sldChg chg="ord">
        <pc:chgData name="Tue Damsø" userId="c079adb4-658f-4952-b5f7-f21ac6576fc7" providerId="ADAL" clId="{9E06AE7E-BC99-4C44-9080-1060CCFCA96B}" dt="2024-03-15T15:36:05.260" v="6190"/>
        <pc:sldMkLst>
          <pc:docMk/>
          <pc:sldMk cId="3026435826" sldId="1936"/>
        </pc:sldMkLst>
      </pc:sldChg>
      <pc:sldChg chg="ord">
        <pc:chgData name="Tue Damsø" userId="c079adb4-658f-4952-b5f7-f21ac6576fc7" providerId="ADAL" clId="{9E06AE7E-BC99-4C44-9080-1060CCFCA96B}" dt="2024-03-15T15:36:05.260" v="6190"/>
        <pc:sldMkLst>
          <pc:docMk/>
          <pc:sldMk cId="3841812624" sldId="1937"/>
        </pc:sldMkLst>
      </pc:sldChg>
      <pc:sldChg chg="ord">
        <pc:chgData name="Tue Damsø" userId="c079adb4-658f-4952-b5f7-f21ac6576fc7" providerId="ADAL" clId="{9E06AE7E-BC99-4C44-9080-1060CCFCA96B}" dt="2024-03-15T15:36:05.260" v="6190"/>
        <pc:sldMkLst>
          <pc:docMk/>
          <pc:sldMk cId="213268184" sldId="1938"/>
        </pc:sldMkLst>
      </pc:sldChg>
      <pc:sldChg chg="ord">
        <pc:chgData name="Tue Damsø" userId="c079adb4-658f-4952-b5f7-f21ac6576fc7" providerId="ADAL" clId="{9E06AE7E-BC99-4C44-9080-1060CCFCA96B}" dt="2024-03-15T15:36:05.260" v="6190"/>
        <pc:sldMkLst>
          <pc:docMk/>
          <pc:sldMk cId="4165992651" sldId="1939"/>
        </pc:sldMkLst>
      </pc:sldChg>
      <pc:sldChg chg="ord">
        <pc:chgData name="Tue Damsø" userId="c079adb4-658f-4952-b5f7-f21ac6576fc7" providerId="ADAL" clId="{9E06AE7E-BC99-4C44-9080-1060CCFCA96B}" dt="2024-03-15T15:36:05.260" v="6190"/>
        <pc:sldMkLst>
          <pc:docMk/>
          <pc:sldMk cId="1914847187" sldId="1940"/>
        </pc:sldMkLst>
      </pc:sldChg>
      <pc:sldChg chg="ord">
        <pc:chgData name="Tue Damsø" userId="c079adb4-658f-4952-b5f7-f21ac6576fc7" providerId="ADAL" clId="{9E06AE7E-BC99-4C44-9080-1060CCFCA96B}" dt="2024-03-15T15:35:43.681" v="6186"/>
        <pc:sldMkLst>
          <pc:docMk/>
          <pc:sldMk cId="3716212972" sldId="1941"/>
        </pc:sldMkLst>
      </pc:sldChg>
      <pc:sldChg chg="modSp mod ord">
        <pc:chgData name="Tue Damsø" userId="c079adb4-658f-4952-b5f7-f21ac6576fc7" providerId="ADAL" clId="{9E06AE7E-BC99-4C44-9080-1060CCFCA96B}" dt="2024-03-16T23:41:07.081" v="9453" actId="20577"/>
        <pc:sldMkLst>
          <pc:docMk/>
          <pc:sldMk cId="3155751729" sldId="1942"/>
        </pc:sldMkLst>
        <pc:graphicFrameChg chg="modGraphic">
          <ac:chgData name="Tue Damsø" userId="c079adb4-658f-4952-b5f7-f21ac6576fc7" providerId="ADAL" clId="{9E06AE7E-BC99-4C44-9080-1060CCFCA96B}" dt="2024-03-16T23:41:07.081" v="9453" actId="20577"/>
          <ac:graphicFrameMkLst>
            <pc:docMk/>
            <pc:sldMk cId="3155751729" sldId="1942"/>
            <ac:graphicFrameMk id="16" creationId="{1091122D-F00E-3F32-6F69-C6E43B8A49BF}"/>
          </ac:graphicFrameMkLst>
        </pc:graphicFrameChg>
      </pc:sldChg>
      <pc:sldChg chg="ord">
        <pc:chgData name="Tue Damsø" userId="c079adb4-658f-4952-b5f7-f21ac6576fc7" providerId="ADAL" clId="{9E06AE7E-BC99-4C44-9080-1060CCFCA96B}" dt="2024-03-15T15:36:05.260" v="6190"/>
        <pc:sldMkLst>
          <pc:docMk/>
          <pc:sldMk cId="766305663" sldId="1943"/>
        </pc:sldMkLst>
      </pc:sldChg>
      <pc:sldChg chg="ord">
        <pc:chgData name="Tue Damsø" userId="c079adb4-658f-4952-b5f7-f21ac6576fc7" providerId="ADAL" clId="{9E06AE7E-BC99-4C44-9080-1060CCFCA96B}" dt="2024-03-15T15:36:05.260" v="6190"/>
        <pc:sldMkLst>
          <pc:docMk/>
          <pc:sldMk cId="698347824" sldId="1944"/>
        </pc:sldMkLst>
      </pc:sldChg>
      <pc:sldChg chg="addSp delSp modSp mod modNotesTx">
        <pc:chgData name="Tue Damsø" userId="c079adb4-658f-4952-b5f7-f21ac6576fc7" providerId="ADAL" clId="{9E06AE7E-BC99-4C44-9080-1060CCFCA96B}" dt="2024-03-18T20:18:48.327" v="9857" actId="20577"/>
        <pc:sldMkLst>
          <pc:docMk/>
          <pc:sldMk cId="3568637296" sldId="1945"/>
        </pc:sldMkLst>
        <pc:spChg chg="add del mod">
          <ac:chgData name="Tue Damsø" userId="c079adb4-658f-4952-b5f7-f21ac6576fc7" providerId="ADAL" clId="{9E06AE7E-BC99-4C44-9080-1060CCFCA96B}" dt="2024-03-15T13:27:49.124" v="1207" actId="21"/>
          <ac:spMkLst>
            <pc:docMk/>
            <pc:sldMk cId="3568637296" sldId="1945"/>
            <ac:spMk id="2" creationId="{BF3AB2FC-D883-5694-AA75-24820570BEAB}"/>
          </ac:spMkLst>
        </pc:spChg>
        <pc:spChg chg="add del mod">
          <ac:chgData name="Tue Damsø" userId="c079adb4-658f-4952-b5f7-f21ac6576fc7" providerId="ADAL" clId="{9E06AE7E-BC99-4C44-9080-1060CCFCA96B}" dt="2024-03-15T13:27:49.124" v="1207" actId="21"/>
          <ac:spMkLst>
            <pc:docMk/>
            <pc:sldMk cId="3568637296" sldId="1945"/>
            <ac:spMk id="3" creationId="{E830F4B1-8661-2FD4-1714-FBF48009D218}"/>
          </ac:spMkLst>
        </pc:spChg>
        <pc:spChg chg="add del mod">
          <ac:chgData name="Tue Damsø" userId="c079adb4-658f-4952-b5f7-f21ac6576fc7" providerId="ADAL" clId="{9E06AE7E-BC99-4C44-9080-1060CCFCA96B}" dt="2024-03-15T13:27:49.124" v="1207" actId="21"/>
          <ac:spMkLst>
            <pc:docMk/>
            <pc:sldMk cId="3568637296" sldId="1945"/>
            <ac:spMk id="4" creationId="{E54607A2-DCC6-C30B-D729-47934EE53745}"/>
          </ac:spMkLst>
        </pc:spChg>
        <pc:spChg chg="mod">
          <ac:chgData name="Tue Damsø" userId="c079adb4-658f-4952-b5f7-f21ac6576fc7" providerId="ADAL" clId="{9E06AE7E-BC99-4C44-9080-1060CCFCA96B}" dt="2024-03-15T13:15:30.136" v="481" actId="20577"/>
          <ac:spMkLst>
            <pc:docMk/>
            <pc:sldMk cId="3568637296" sldId="1945"/>
            <ac:spMk id="5" creationId="{1DDB72FC-86DA-92AA-2670-476D97B58128}"/>
          </ac:spMkLst>
        </pc:spChg>
        <pc:spChg chg="mod">
          <ac:chgData name="Tue Damsø" userId="c079adb4-658f-4952-b5f7-f21ac6576fc7" providerId="ADAL" clId="{9E06AE7E-BC99-4C44-9080-1060CCFCA96B}" dt="2024-03-18T20:18:48.327" v="9857" actId="20577"/>
          <ac:spMkLst>
            <pc:docMk/>
            <pc:sldMk cId="3568637296" sldId="1945"/>
            <ac:spMk id="6" creationId="{12F28E75-439E-1901-4B30-803FDE0AB599}"/>
          </ac:spMkLst>
        </pc:spChg>
        <pc:cxnChg chg="add del mod">
          <ac:chgData name="Tue Damsø" userId="c079adb4-658f-4952-b5f7-f21ac6576fc7" providerId="ADAL" clId="{9E06AE7E-BC99-4C44-9080-1060CCFCA96B}" dt="2024-03-15T13:27:49.124" v="1207" actId="21"/>
          <ac:cxnSpMkLst>
            <pc:docMk/>
            <pc:sldMk cId="3568637296" sldId="1945"/>
            <ac:cxnSpMk id="8" creationId="{40B8700B-9B8A-FEA1-D2F0-57E7D43E7075}"/>
          </ac:cxnSpMkLst>
        </pc:cxnChg>
        <pc:cxnChg chg="add del mod">
          <ac:chgData name="Tue Damsø" userId="c079adb4-658f-4952-b5f7-f21ac6576fc7" providerId="ADAL" clId="{9E06AE7E-BC99-4C44-9080-1060CCFCA96B}" dt="2024-03-15T13:27:49.124" v="1207" actId="21"/>
          <ac:cxnSpMkLst>
            <pc:docMk/>
            <pc:sldMk cId="3568637296" sldId="1945"/>
            <ac:cxnSpMk id="10" creationId="{690AEFA8-5BF3-AF67-2E5E-3BD1009A8E12}"/>
          </ac:cxnSpMkLst>
        </pc:cxnChg>
      </pc:sldChg>
      <pc:sldChg chg="addSp delSp modSp mod chgLayout">
        <pc:chgData name="Tue Damsø" userId="c079adb4-658f-4952-b5f7-f21ac6576fc7" providerId="ADAL" clId="{9E06AE7E-BC99-4C44-9080-1060CCFCA96B}" dt="2024-03-18T20:39:25.808" v="10067" actId="20577"/>
        <pc:sldMkLst>
          <pc:docMk/>
          <pc:sldMk cId="303033407" sldId="1946"/>
        </pc:sldMkLst>
        <pc:spChg chg="add del mod">
          <ac:chgData name="Tue Damsø" userId="c079adb4-658f-4952-b5f7-f21ac6576fc7" providerId="ADAL" clId="{9E06AE7E-BC99-4C44-9080-1060CCFCA96B}" dt="2024-03-15T14:11:37.704" v="2164" actId="478"/>
          <ac:spMkLst>
            <pc:docMk/>
            <pc:sldMk cId="303033407" sldId="1946"/>
            <ac:spMk id="3" creationId="{BB931766-56B6-3A51-DC15-2E419C226444}"/>
          </ac:spMkLst>
        </pc:spChg>
        <pc:spChg chg="add del mod">
          <ac:chgData name="Tue Damsø" userId="c079adb4-658f-4952-b5f7-f21ac6576fc7" providerId="ADAL" clId="{9E06AE7E-BC99-4C44-9080-1060CCFCA96B}" dt="2024-03-15T14:11:37.704" v="2164" actId="478"/>
          <ac:spMkLst>
            <pc:docMk/>
            <pc:sldMk cId="303033407" sldId="1946"/>
            <ac:spMk id="4" creationId="{8479F189-1F51-E92E-8189-B43553AD31FD}"/>
          </ac:spMkLst>
        </pc:spChg>
        <pc:spChg chg="mod ord">
          <ac:chgData name="Tue Damsø" userId="c079adb4-658f-4952-b5f7-f21ac6576fc7" providerId="ADAL" clId="{9E06AE7E-BC99-4C44-9080-1060CCFCA96B}" dt="2024-03-15T13:51:34.455" v="1736" actId="700"/>
          <ac:spMkLst>
            <pc:docMk/>
            <pc:sldMk cId="303033407" sldId="1946"/>
            <ac:spMk id="5" creationId="{1DDB72FC-86DA-92AA-2670-476D97B58128}"/>
          </ac:spMkLst>
        </pc:spChg>
        <pc:spChg chg="del">
          <ac:chgData name="Tue Damsø" userId="c079adb4-658f-4952-b5f7-f21ac6576fc7" providerId="ADAL" clId="{9E06AE7E-BC99-4C44-9080-1060CCFCA96B}" dt="2024-03-15T13:45:18.091" v="1604" actId="3680"/>
          <ac:spMkLst>
            <pc:docMk/>
            <pc:sldMk cId="303033407" sldId="1946"/>
            <ac:spMk id="6" creationId="{12F28E75-439E-1901-4B30-803FDE0AB599}"/>
          </ac:spMkLst>
        </pc:spChg>
        <pc:spChg chg="add del mod">
          <ac:chgData name="Tue Damsø" userId="c079adb4-658f-4952-b5f7-f21ac6576fc7" providerId="ADAL" clId="{9E06AE7E-BC99-4C44-9080-1060CCFCA96B}" dt="2024-03-15T14:17:12.881" v="2692" actId="404"/>
          <ac:spMkLst>
            <pc:docMk/>
            <pc:sldMk cId="303033407" sldId="1946"/>
            <ac:spMk id="8" creationId="{550291C7-B263-E90D-51B9-42B302E730DC}"/>
          </ac:spMkLst>
        </pc:spChg>
        <pc:spChg chg="add mod">
          <ac:chgData name="Tue Damsø" userId="c079adb4-658f-4952-b5f7-f21ac6576fc7" providerId="ADAL" clId="{9E06AE7E-BC99-4C44-9080-1060CCFCA96B}" dt="2024-03-18T20:39:25.808" v="10067" actId="20577"/>
          <ac:spMkLst>
            <pc:docMk/>
            <pc:sldMk cId="303033407" sldId="1946"/>
            <ac:spMk id="11" creationId="{0E79CFE6-8A37-007E-DC19-A7E06137969C}"/>
          </ac:spMkLst>
        </pc:spChg>
        <pc:spChg chg="add mod">
          <ac:chgData name="Tue Damsø" userId="c079adb4-658f-4952-b5f7-f21ac6576fc7" providerId="ADAL" clId="{9E06AE7E-BC99-4C44-9080-1060CCFCA96B}" dt="2024-03-15T14:38:48.567" v="3584" actId="114"/>
          <ac:spMkLst>
            <pc:docMk/>
            <pc:sldMk cId="303033407" sldId="1946"/>
            <ac:spMk id="12" creationId="{B49B8A3F-F9F2-2D14-DD20-540747CEF080}"/>
          </ac:spMkLst>
        </pc:spChg>
        <pc:graphicFrameChg chg="add del mod ord modGraphic">
          <ac:chgData name="Tue Damsø" userId="c079adb4-658f-4952-b5f7-f21ac6576fc7" providerId="ADAL" clId="{9E06AE7E-BC99-4C44-9080-1060CCFCA96B}" dt="2024-03-15T14:11:26.917" v="2162" actId="478"/>
          <ac:graphicFrameMkLst>
            <pc:docMk/>
            <pc:sldMk cId="303033407" sldId="1946"/>
            <ac:graphicFrameMk id="2" creationId="{57CA206C-79C8-7AEF-1C00-5410306E7194}"/>
          </ac:graphicFrameMkLst>
        </pc:graphicFrameChg>
        <pc:graphicFrameChg chg="add mod">
          <ac:chgData name="Tue Damsø" userId="c079adb4-658f-4952-b5f7-f21ac6576fc7" providerId="ADAL" clId="{9E06AE7E-BC99-4C44-9080-1060CCFCA96B}" dt="2024-03-15T14:11:47.821" v="2166"/>
          <ac:graphicFrameMkLst>
            <pc:docMk/>
            <pc:sldMk cId="303033407" sldId="1946"/>
            <ac:graphicFrameMk id="9" creationId="{7293E754-D22F-76C7-6AAC-F9D7C5A11FC6}"/>
          </ac:graphicFrameMkLst>
        </pc:graphicFrameChg>
        <pc:graphicFrameChg chg="add mod modGraphic">
          <ac:chgData name="Tue Damsø" userId="c079adb4-658f-4952-b5f7-f21ac6576fc7" providerId="ADAL" clId="{9E06AE7E-BC99-4C44-9080-1060CCFCA96B}" dt="2024-03-15T14:38:12.341" v="3525" actId="1076"/>
          <ac:graphicFrameMkLst>
            <pc:docMk/>
            <pc:sldMk cId="303033407" sldId="1946"/>
            <ac:graphicFrameMk id="10" creationId="{3FF711B7-57CE-2682-1F08-E9E7AEF74188}"/>
          </ac:graphicFrameMkLst>
        </pc:graphicFrameChg>
      </pc:sldChg>
      <pc:sldChg chg="addSp delSp modSp mod ord">
        <pc:chgData name="Tue Damsø" userId="c079adb4-658f-4952-b5f7-f21ac6576fc7" providerId="ADAL" clId="{9E06AE7E-BC99-4C44-9080-1060CCFCA96B}" dt="2024-03-18T20:39:48.354" v="10072" actId="1036"/>
        <pc:sldMkLst>
          <pc:docMk/>
          <pc:sldMk cId="2566109015" sldId="1947"/>
        </pc:sldMkLst>
        <pc:spChg chg="mod">
          <ac:chgData name="Tue Damsø" userId="c079adb4-658f-4952-b5f7-f21ac6576fc7" providerId="ADAL" clId="{9E06AE7E-BC99-4C44-9080-1060CCFCA96B}" dt="2024-03-15T14:47:16.491" v="3872" actId="1035"/>
          <ac:spMkLst>
            <pc:docMk/>
            <pc:sldMk cId="2566109015" sldId="1947"/>
            <ac:spMk id="3" creationId="{68DCDB67-F64D-012B-AEB0-2E29C2E32F12}"/>
          </ac:spMkLst>
        </pc:spChg>
        <pc:spChg chg="mod">
          <ac:chgData name="Tue Damsø" userId="c079adb4-658f-4952-b5f7-f21ac6576fc7" providerId="ADAL" clId="{9E06AE7E-BC99-4C44-9080-1060CCFCA96B}" dt="2024-03-15T14:47:16.491" v="3872" actId="1035"/>
          <ac:spMkLst>
            <pc:docMk/>
            <pc:sldMk cId="2566109015" sldId="1947"/>
            <ac:spMk id="4" creationId="{CCF00EBF-437B-88FD-A7F5-969C3152B19D}"/>
          </ac:spMkLst>
        </pc:spChg>
        <pc:spChg chg="mod">
          <ac:chgData name="Tue Damsø" userId="c079adb4-658f-4952-b5f7-f21ac6576fc7" providerId="ADAL" clId="{9E06AE7E-BC99-4C44-9080-1060CCFCA96B}" dt="2024-03-18T20:39:48.354" v="10072" actId="1036"/>
          <ac:spMkLst>
            <pc:docMk/>
            <pc:sldMk cId="2566109015" sldId="1947"/>
            <ac:spMk id="5" creationId="{1DDB72FC-86DA-92AA-2670-476D97B58128}"/>
          </ac:spMkLst>
        </pc:spChg>
        <pc:spChg chg="del">
          <ac:chgData name="Tue Damsø" userId="c079adb4-658f-4952-b5f7-f21ac6576fc7" providerId="ADAL" clId="{9E06AE7E-BC99-4C44-9080-1060CCFCA96B}" dt="2024-03-15T14:46:16.610" v="3766" actId="478"/>
          <ac:spMkLst>
            <pc:docMk/>
            <pc:sldMk cId="2566109015" sldId="1947"/>
            <ac:spMk id="6" creationId="{12F28E75-439E-1901-4B30-803FDE0AB599}"/>
          </ac:spMkLst>
        </pc:spChg>
        <pc:spChg chg="mod">
          <ac:chgData name="Tue Damsø" userId="c079adb4-658f-4952-b5f7-f21ac6576fc7" providerId="ADAL" clId="{9E06AE7E-BC99-4C44-9080-1060CCFCA96B}" dt="2024-03-15T14:47:16.491" v="3872" actId="1035"/>
          <ac:spMkLst>
            <pc:docMk/>
            <pc:sldMk cId="2566109015" sldId="1947"/>
            <ac:spMk id="7" creationId="{CFE71A12-225C-45E4-0466-E6C2C7A0D628}"/>
          </ac:spMkLst>
        </pc:spChg>
        <pc:spChg chg="mod">
          <ac:chgData name="Tue Damsø" userId="c079adb4-658f-4952-b5f7-f21ac6576fc7" providerId="ADAL" clId="{9E06AE7E-BC99-4C44-9080-1060CCFCA96B}" dt="2024-03-15T14:47:16.491" v="3872" actId="1035"/>
          <ac:spMkLst>
            <pc:docMk/>
            <pc:sldMk cId="2566109015" sldId="1947"/>
            <ac:spMk id="8" creationId="{9F153FB7-F089-1FB7-D45C-C4A00EF05B8D}"/>
          </ac:spMkLst>
        </pc:spChg>
        <pc:spChg chg="mod">
          <ac:chgData name="Tue Damsø" userId="c079adb4-658f-4952-b5f7-f21ac6576fc7" providerId="ADAL" clId="{9E06AE7E-BC99-4C44-9080-1060CCFCA96B}" dt="2024-03-15T14:47:16.491" v="3872" actId="1035"/>
          <ac:spMkLst>
            <pc:docMk/>
            <pc:sldMk cId="2566109015" sldId="1947"/>
            <ac:spMk id="9" creationId="{15061C31-373C-66A8-1591-40BB1B285651}"/>
          </ac:spMkLst>
        </pc:spChg>
        <pc:spChg chg="mod">
          <ac:chgData name="Tue Damsø" userId="c079adb4-658f-4952-b5f7-f21ac6576fc7" providerId="ADAL" clId="{9E06AE7E-BC99-4C44-9080-1060CCFCA96B}" dt="2024-03-15T14:47:16.491" v="3872" actId="1035"/>
          <ac:spMkLst>
            <pc:docMk/>
            <pc:sldMk cId="2566109015" sldId="1947"/>
            <ac:spMk id="10" creationId="{380B03B5-4BDA-0F73-C26E-36B2AB20ECF0}"/>
          </ac:spMkLst>
        </pc:spChg>
        <pc:spChg chg="mod">
          <ac:chgData name="Tue Damsø" userId="c079adb4-658f-4952-b5f7-f21ac6576fc7" providerId="ADAL" clId="{9E06AE7E-BC99-4C44-9080-1060CCFCA96B}" dt="2024-03-15T14:47:16.491" v="3872" actId="1035"/>
          <ac:spMkLst>
            <pc:docMk/>
            <pc:sldMk cId="2566109015" sldId="1947"/>
            <ac:spMk id="11" creationId="{0F794A6E-D8A6-2DFF-8D9E-324774E95B74}"/>
          </ac:spMkLst>
        </pc:spChg>
        <pc:spChg chg="mod">
          <ac:chgData name="Tue Damsø" userId="c079adb4-658f-4952-b5f7-f21ac6576fc7" providerId="ADAL" clId="{9E06AE7E-BC99-4C44-9080-1060CCFCA96B}" dt="2024-03-15T14:47:16.491" v="3872" actId="1035"/>
          <ac:spMkLst>
            <pc:docMk/>
            <pc:sldMk cId="2566109015" sldId="1947"/>
            <ac:spMk id="12" creationId="{90017F89-E268-57A6-7CAF-636A00D9A2D5}"/>
          </ac:spMkLst>
        </pc:spChg>
        <pc:spChg chg="mod">
          <ac:chgData name="Tue Damsø" userId="c079adb4-658f-4952-b5f7-f21ac6576fc7" providerId="ADAL" clId="{9E06AE7E-BC99-4C44-9080-1060CCFCA96B}" dt="2024-03-15T14:47:16.491" v="3872" actId="1035"/>
          <ac:spMkLst>
            <pc:docMk/>
            <pc:sldMk cId="2566109015" sldId="1947"/>
            <ac:spMk id="13" creationId="{A48AA88A-39EB-5413-0052-0A0F45D8A12B}"/>
          </ac:spMkLst>
        </pc:spChg>
        <pc:spChg chg="mod">
          <ac:chgData name="Tue Damsø" userId="c079adb4-658f-4952-b5f7-f21ac6576fc7" providerId="ADAL" clId="{9E06AE7E-BC99-4C44-9080-1060CCFCA96B}" dt="2024-03-15T14:47:16.491" v="3872" actId="1035"/>
          <ac:spMkLst>
            <pc:docMk/>
            <pc:sldMk cId="2566109015" sldId="1947"/>
            <ac:spMk id="14" creationId="{95F30F43-7E99-EAAA-ECF1-4CAE0ECACF37}"/>
          </ac:spMkLst>
        </pc:spChg>
        <pc:spChg chg="add del mod">
          <ac:chgData name="Tue Damsø" userId="c079adb4-658f-4952-b5f7-f21ac6576fc7" providerId="ADAL" clId="{9E06AE7E-BC99-4C44-9080-1060CCFCA96B}" dt="2024-03-15T14:46:19.337" v="3767" actId="478"/>
          <ac:spMkLst>
            <pc:docMk/>
            <pc:sldMk cId="2566109015" sldId="1947"/>
            <ac:spMk id="15" creationId="{8BD80A64-7F47-CAAD-2C43-0630FB068A60}"/>
          </ac:spMkLst>
        </pc:spChg>
        <pc:grpChg chg="add mod">
          <ac:chgData name="Tue Damsø" userId="c079adb4-658f-4952-b5f7-f21ac6576fc7" providerId="ADAL" clId="{9E06AE7E-BC99-4C44-9080-1060CCFCA96B}" dt="2024-03-15T14:47:16.491" v="3872" actId="1035"/>
          <ac:grpSpMkLst>
            <pc:docMk/>
            <pc:sldMk cId="2566109015" sldId="1947"/>
            <ac:grpSpMk id="2" creationId="{5204DDB8-262B-B9B6-CF45-4C661DFB80FB}"/>
          </ac:grpSpMkLst>
        </pc:grpChg>
        <pc:picChg chg="add mod">
          <ac:chgData name="Tue Damsø" userId="c079adb4-658f-4952-b5f7-f21ac6576fc7" providerId="ADAL" clId="{9E06AE7E-BC99-4C44-9080-1060CCFCA96B}" dt="2024-03-15T14:49:56.987" v="3876"/>
          <ac:picMkLst>
            <pc:docMk/>
            <pc:sldMk cId="2566109015" sldId="1947"/>
            <ac:picMk id="16" creationId="{4143B0CC-28B3-AA12-4FD0-2DC535FD87DF}"/>
          </ac:picMkLst>
        </pc:picChg>
        <pc:picChg chg="add mod">
          <ac:chgData name="Tue Damsø" userId="c079adb4-658f-4952-b5f7-f21ac6576fc7" providerId="ADAL" clId="{9E06AE7E-BC99-4C44-9080-1060CCFCA96B}" dt="2024-03-15T14:49:56.987" v="3876"/>
          <ac:picMkLst>
            <pc:docMk/>
            <pc:sldMk cId="2566109015" sldId="1947"/>
            <ac:picMk id="17" creationId="{8D2DF8DE-502D-88B6-03DA-97CC04F37F7A}"/>
          </ac:picMkLst>
        </pc:picChg>
      </pc:sldChg>
      <pc:sldChg chg="ord">
        <pc:chgData name="Tue Damsø" userId="c079adb4-658f-4952-b5f7-f21ac6576fc7" providerId="ADAL" clId="{9E06AE7E-BC99-4C44-9080-1060CCFCA96B}" dt="2024-03-15T15:36:05.260" v="6190"/>
        <pc:sldMkLst>
          <pc:docMk/>
          <pc:sldMk cId="3628956249" sldId="1948"/>
        </pc:sldMkLst>
      </pc:sldChg>
      <pc:sldChg chg="addSp delSp modSp new mod">
        <pc:chgData name="Tue Damsø" userId="c079adb4-658f-4952-b5f7-f21ac6576fc7" providerId="ADAL" clId="{9E06AE7E-BC99-4C44-9080-1060CCFCA96B}" dt="2024-03-16T23:30:16.881" v="9195" actId="732"/>
        <pc:sldMkLst>
          <pc:docMk/>
          <pc:sldMk cId="73287897" sldId="1949"/>
        </pc:sldMkLst>
        <pc:spChg chg="mod">
          <ac:chgData name="Tue Damsø" userId="c079adb4-658f-4952-b5f7-f21ac6576fc7" providerId="ADAL" clId="{9E06AE7E-BC99-4C44-9080-1060CCFCA96B}" dt="2024-03-15T13:55:00.737" v="2154" actId="20577"/>
          <ac:spMkLst>
            <pc:docMk/>
            <pc:sldMk cId="73287897" sldId="1949"/>
            <ac:spMk id="2" creationId="{9E7F4A68-CC62-33EF-B1F3-7063E65D1C55}"/>
          </ac:spMkLst>
        </pc:spChg>
        <pc:spChg chg="del">
          <ac:chgData name="Tue Damsø" userId="c079adb4-658f-4952-b5f7-f21ac6576fc7" providerId="ADAL" clId="{9E06AE7E-BC99-4C44-9080-1060CCFCA96B}" dt="2024-03-15T12:48:16.757" v="326" actId="478"/>
          <ac:spMkLst>
            <pc:docMk/>
            <pc:sldMk cId="73287897" sldId="1949"/>
            <ac:spMk id="3" creationId="{A2B22AED-C30D-021E-974B-65266749BDD6}"/>
          </ac:spMkLst>
        </pc:spChg>
        <pc:spChg chg="del">
          <ac:chgData name="Tue Damsø" userId="c079adb4-658f-4952-b5f7-f21ac6576fc7" providerId="ADAL" clId="{9E06AE7E-BC99-4C44-9080-1060CCFCA96B}" dt="2024-03-15T12:47:09.518" v="314" actId="931"/>
          <ac:spMkLst>
            <pc:docMk/>
            <pc:sldMk cId="73287897" sldId="1949"/>
            <ac:spMk id="4" creationId="{4E97BA2A-0528-23CD-4361-EA5758C08F0A}"/>
          </ac:spMkLst>
        </pc:spChg>
        <pc:spChg chg="add del mod">
          <ac:chgData name="Tue Damsø" userId="c079adb4-658f-4952-b5f7-f21ac6576fc7" providerId="ADAL" clId="{9E06AE7E-BC99-4C44-9080-1060CCFCA96B}" dt="2024-03-15T12:47:20.051" v="318" actId="478"/>
          <ac:spMkLst>
            <pc:docMk/>
            <pc:sldMk cId="73287897" sldId="1949"/>
            <ac:spMk id="7" creationId="{71E071A1-75D9-C1C7-BBCA-18E4EDE3AE45}"/>
          </ac:spMkLst>
        </pc:spChg>
        <pc:picChg chg="add del mod">
          <ac:chgData name="Tue Damsø" userId="c079adb4-658f-4952-b5f7-f21ac6576fc7" providerId="ADAL" clId="{9E06AE7E-BC99-4C44-9080-1060CCFCA96B}" dt="2024-03-15T12:47:18.967" v="317" actId="478"/>
          <ac:picMkLst>
            <pc:docMk/>
            <pc:sldMk cId="73287897" sldId="1949"/>
            <ac:picMk id="6" creationId="{62B36939-F03C-2602-5C7F-36E38DC94F10}"/>
          </ac:picMkLst>
        </pc:picChg>
        <pc:picChg chg="add mod">
          <ac:chgData name="Tue Damsø" userId="c079adb4-658f-4952-b5f7-f21ac6576fc7" providerId="ADAL" clId="{9E06AE7E-BC99-4C44-9080-1060CCFCA96B}" dt="2024-03-15T12:47:55.138" v="321" actId="207"/>
          <ac:picMkLst>
            <pc:docMk/>
            <pc:sldMk cId="73287897" sldId="1949"/>
            <ac:picMk id="8" creationId="{A38CD53E-D1BC-200D-85E7-0AD3BDA8DAE3}"/>
          </ac:picMkLst>
        </pc:picChg>
        <pc:picChg chg="add mod">
          <ac:chgData name="Tue Damsø" userId="c079adb4-658f-4952-b5f7-f21ac6576fc7" providerId="ADAL" clId="{9E06AE7E-BC99-4C44-9080-1060CCFCA96B}" dt="2024-03-15T12:47:49.182" v="320" actId="1076"/>
          <ac:picMkLst>
            <pc:docMk/>
            <pc:sldMk cId="73287897" sldId="1949"/>
            <ac:picMk id="9" creationId="{067533E5-D455-D56E-C038-D50C04771784}"/>
          </ac:picMkLst>
        </pc:picChg>
        <pc:picChg chg="add mod modCrop">
          <ac:chgData name="Tue Damsø" userId="c079adb4-658f-4952-b5f7-f21ac6576fc7" providerId="ADAL" clId="{9E06AE7E-BC99-4C44-9080-1060CCFCA96B}" dt="2024-03-16T23:30:16.881" v="9195" actId="732"/>
          <ac:picMkLst>
            <pc:docMk/>
            <pc:sldMk cId="73287897" sldId="1949"/>
            <ac:picMk id="11" creationId="{070C6CA6-2279-0B58-C672-D8B210854DA9}"/>
          </ac:picMkLst>
        </pc:picChg>
      </pc:sldChg>
      <pc:sldChg chg="delSp modSp new del mod">
        <pc:chgData name="Tue Damsø" userId="c079adb4-658f-4952-b5f7-f21ac6576fc7" providerId="ADAL" clId="{9E06AE7E-BC99-4C44-9080-1060CCFCA96B}" dt="2024-03-15T12:49:13.603" v="386" actId="2696"/>
        <pc:sldMkLst>
          <pc:docMk/>
          <pc:sldMk cId="17240842" sldId="1950"/>
        </pc:sldMkLst>
        <pc:spChg chg="mod">
          <ac:chgData name="Tue Damsø" userId="c079adb4-658f-4952-b5f7-f21ac6576fc7" providerId="ADAL" clId="{9E06AE7E-BC99-4C44-9080-1060CCFCA96B}" dt="2024-03-15T12:49:04.708" v="384" actId="14100"/>
          <ac:spMkLst>
            <pc:docMk/>
            <pc:sldMk cId="17240842" sldId="1950"/>
            <ac:spMk id="2" creationId="{2FB53BD5-D24A-F593-2E28-4CC0619BC185}"/>
          </ac:spMkLst>
        </pc:spChg>
        <pc:spChg chg="del">
          <ac:chgData name="Tue Damsø" userId="c079adb4-658f-4952-b5f7-f21ac6576fc7" providerId="ADAL" clId="{9E06AE7E-BC99-4C44-9080-1060CCFCA96B}" dt="2024-03-15T12:49:05.990" v="385" actId="478"/>
          <ac:spMkLst>
            <pc:docMk/>
            <pc:sldMk cId="17240842" sldId="1950"/>
            <ac:spMk id="4" creationId="{92683C10-F5C5-8C13-F1C1-E58DC2AF826F}"/>
          </ac:spMkLst>
        </pc:spChg>
      </pc:sldChg>
      <pc:sldChg chg="addSp delSp modSp new mod ord modAnim chgLayout">
        <pc:chgData name="Tue Damsø" userId="c079adb4-658f-4952-b5f7-f21ac6576fc7" providerId="ADAL" clId="{9E06AE7E-BC99-4C44-9080-1060CCFCA96B}" dt="2024-03-18T20:47:22.175" v="10079"/>
        <pc:sldMkLst>
          <pc:docMk/>
          <pc:sldMk cId="2709697123" sldId="1950"/>
        </pc:sldMkLst>
        <pc:spChg chg="del">
          <ac:chgData name="Tue Damsø" userId="c079adb4-658f-4952-b5f7-f21ac6576fc7" providerId="ADAL" clId="{9E06AE7E-BC99-4C44-9080-1060CCFCA96B}" dt="2024-03-15T13:27:59.191" v="1209" actId="478"/>
          <ac:spMkLst>
            <pc:docMk/>
            <pc:sldMk cId="2709697123" sldId="1950"/>
            <ac:spMk id="2" creationId="{FADCCAD8-FC2D-199E-9B2F-4496C65390BC}"/>
          </ac:spMkLst>
        </pc:spChg>
        <pc:spChg chg="mod ord">
          <ac:chgData name="Tue Damsø" userId="c079adb4-658f-4952-b5f7-f21ac6576fc7" providerId="ADAL" clId="{9E06AE7E-BC99-4C44-9080-1060CCFCA96B}" dt="2024-03-18T20:47:22.175" v="10079"/>
          <ac:spMkLst>
            <pc:docMk/>
            <pc:sldMk cId="2709697123" sldId="1950"/>
            <ac:spMk id="3" creationId="{912D5DB1-E1E3-F163-02FA-BA9313A3EF27}"/>
          </ac:spMkLst>
        </pc:spChg>
        <pc:spChg chg="mod ord">
          <ac:chgData name="Tue Damsø" userId="c079adb4-658f-4952-b5f7-f21ac6576fc7" providerId="ADAL" clId="{9E06AE7E-BC99-4C44-9080-1060CCFCA96B}" dt="2024-03-15T13:32:39.948" v="1330" actId="700"/>
          <ac:spMkLst>
            <pc:docMk/>
            <pc:sldMk cId="2709697123" sldId="1950"/>
            <ac:spMk id="4" creationId="{063AFEDF-AE99-0BB3-5FC9-2232549F6B69}"/>
          </ac:spMkLst>
        </pc:spChg>
        <pc:spChg chg="add mod">
          <ac:chgData name="Tue Damsø" userId="c079adb4-658f-4952-b5f7-f21ac6576fc7" providerId="ADAL" clId="{9E06AE7E-BC99-4C44-9080-1060CCFCA96B}" dt="2024-03-18T20:38:53.016" v="10065" actId="1037"/>
          <ac:spMkLst>
            <pc:docMk/>
            <pc:sldMk cId="2709697123" sldId="1950"/>
            <ac:spMk id="5" creationId="{BF3AB2FC-D883-5694-AA75-24820570BEAB}"/>
          </ac:spMkLst>
        </pc:spChg>
        <pc:spChg chg="add mod">
          <ac:chgData name="Tue Damsø" userId="c079adb4-658f-4952-b5f7-f21ac6576fc7" providerId="ADAL" clId="{9E06AE7E-BC99-4C44-9080-1060CCFCA96B}" dt="2024-03-18T20:38:53.016" v="10065" actId="1037"/>
          <ac:spMkLst>
            <pc:docMk/>
            <pc:sldMk cId="2709697123" sldId="1950"/>
            <ac:spMk id="6" creationId="{E830F4B1-8661-2FD4-1714-FBF48009D218}"/>
          </ac:spMkLst>
        </pc:spChg>
        <pc:spChg chg="add mod">
          <ac:chgData name="Tue Damsø" userId="c079adb4-658f-4952-b5f7-f21ac6576fc7" providerId="ADAL" clId="{9E06AE7E-BC99-4C44-9080-1060CCFCA96B}" dt="2024-03-18T20:38:53.016" v="10065" actId="1037"/>
          <ac:spMkLst>
            <pc:docMk/>
            <pc:sldMk cId="2709697123" sldId="1950"/>
            <ac:spMk id="7" creationId="{E54607A2-DCC6-C30B-D729-47934EE53745}"/>
          </ac:spMkLst>
        </pc:spChg>
        <pc:spChg chg="add mod">
          <ac:chgData name="Tue Damsø" userId="c079adb4-658f-4952-b5f7-f21ac6576fc7" providerId="ADAL" clId="{9E06AE7E-BC99-4C44-9080-1060CCFCA96B}" dt="2024-03-18T20:38:53.016" v="10065" actId="1037"/>
          <ac:spMkLst>
            <pc:docMk/>
            <pc:sldMk cId="2709697123" sldId="1950"/>
            <ac:spMk id="9" creationId="{D85435DF-65A2-CCC5-3347-E171F8F54E8A}"/>
          </ac:spMkLst>
        </pc:spChg>
        <pc:spChg chg="add mod">
          <ac:chgData name="Tue Damsø" userId="c079adb4-658f-4952-b5f7-f21ac6576fc7" providerId="ADAL" clId="{9E06AE7E-BC99-4C44-9080-1060CCFCA96B}" dt="2024-03-18T20:38:53.016" v="10065" actId="1037"/>
          <ac:spMkLst>
            <pc:docMk/>
            <pc:sldMk cId="2709697123" sldId="1950"/>
            <ac:spMk id="11" creationId="{6213D155-EBF1-CC29-9036-E07063F8F8CF}"/>
          </ac:spMkLst>
        </pc:spChg>
        <pc:spChg chg="add mod">
          <ac:chgData name="Tue Damsø" userId="c079adb4-658f-4952-b5f7-f21ac6576fc7" providerId="ADAL" clId="{9E06AE7E-BC99-4C44-9080-1060CCFCA96B}" dt="2024-03-18T20:38:53.016" v="10065" actId="1037"/>
          <ac:spMkLst>
            <pc:docMk/>
            <pc:sldMk cId="2709697123" sldId="1950"/>
            <ac:spMk id="12" creationId="{BEFC5F63-A438-C94A-A1AB-473A176DB841}"/>
          </ac:spMkLst>
        </pc:spChg>
        <pc:spChg chg="add mod">
          <ac:chgData name="Tue Damsø" userId="c079adb4-658f-4952-b5f7-f21ac6576fc7" providerId="ADAL" clId="{9E06AE7E-BC99-4C44-9080-1060CCFCA96B}" dt="2024-03-18T20:38:53.016" v="10065" actId="1037"/>
          <ac:spMkLst>
            <pc:docMk/>
            <pc:sldMk cId="2709697123" sldId="1950"/>
            <ac:spMk id="13" creationId="{C77DF1B1-6FEF-5114-5475-674D9B41A21C}"/>
          </ac:spMkLst>
        </pc:spChg>
        <pc:spChg chg="add mod">
          <ac:chgData name="Tue Damsø" userId="c079adb4-658f-4952-b5f7-f21ac6576fc7" providerId="ADAL" clId="{9E06AE7E-BC99-4C44-9080-1060CCFCA96B}" dt="2024-03-18T20:38:53.016" v="10065" actId="1037"/>
          <ac:spMkLst>
            <pc:docMk/>
            <pc:sldMk cId="2709697123" sldId="1950"/>
            <ac:spMk id="14" creationId="{EF022589-67B2-06CD-C1C2-D527F96BDA31}"/>
          </ac:spMkLst>
        </pc:spChg>
        <pc:spChg chg="add mod">
          <ac:chgData name="Tue Damsø" userId="c079adb4-658f-4952-b5f7-f21ac6576fc7" providerId="ADAL" clId="{9E06AE7E-BC99-4C44-9080-1060CCFCA96B}" dt="2024-03-18T20:38:53.016" v="10065" actId="1037"/>
          <ac:spMkLst>
            <pc:docMk/>
            <pc:sldMk cId="2709697123" sldId="1950"/>
            <ac:spMk id="15" creationId="{A6BDCF96-BB19-33B2-2ABB-763917CEB6DF}"/>
          </ac:spMkLst>
        </pc:spChg>
        <pc:spChg chg="add mod">
          <ac:chgData name="Tue Damsø" userId="c079adb4-658f-4952-b5f7-f21ac6576fc7" providerId="ADAL" clId="{9E06AE7E-BC99-4C44-9080-1060CCFCA96B}" dt="2024-03-18T20:38:53.016" v="10065" actId="1037"/>
          <ac:spMkLst>
            <pc:docMk/>
            <pc:sldMk cId="2709697123" sldId="1950"/>
            <ac:spMk id="16" creationId="{CDBF4FDC-7B8A-CDC6-B304-62F16912CC2D}"/>
          </ac:spMkLst>
        </pc:spChg>
        <pc:spChg chg="add mod">
          <ac:chgData name="Tue Damsø" userId="c079adb4-658f-4952-b5f7-f21ac6576fc7" providerId="ADAL" clId="{9E06AE7E-BC99-4C44-9080-1060CCFCA96B}" dt="2024-03-18T20:38:53.016" v="10065" actId="1037"/>
          <ac:spMkLst>
            <pc:docMk/>
            <pc:sldMk cId="2709697123" sldId="1950"/>
            <ac:spMk id="17" creationId="{A6B54941-D8CF-2143-0142-0117CEB4C51D}"/>
          </ac:spMkLst>
        </pc:spChg>
        <pc:spChg chg="add mod">
          <ac:chgData name="Tue Damsø" userId="c079adb4-658f-4952-b5f7-f21ac6576fc7" providerId="ADAL" clId="{9E06AE7E-BC99-4C44-9080-1060CCFCA96B}" dt="2024-03-18T20:38:53.016" v="10065" actId="1037"/>
          <ac:spMkLst>
            <pc:docMk/>
            <pc:sldMk cId="2709697123" sldId="1950"/>
            <ac:spMk id="18" creationId="{C2B85DBF-C243-153E-C9DF-F2095BC9D353}"/>
          </ac:spMkLst>
        </pc:spChg>
        <pc:spChg chg="add mod">
          <ac:chgData name="Tue Damsø" userId="c079adb4-658f-4952-b5f7-f21ac6576fc7" providerId="ADAL" clId="{9E06AE7E-BC99-4C44-9080-1060CCFCA96B}" dt="2024-03-18T20:38:53.016" v="10065" actId="1037"/>
          <ac:spMkLst>
            <pc:docMk/>
            <pc:sldMk cId="2709697123" sldId="1950"/>
            <ac:spMk id="19" creationId="{51F39562-64C1-1141-4535-12B21DA89A6D}"/>
          </ac:spMkLst>
        </pc:spChg>
        <pc:spChg chg="add mod">
          <ac:chgData name="Tue Damsø" userId="c079adb4-658f-4952-b5f7-f21ac6576fc7" providerId="ADAL" clId="{9E06AE7E-BC99-4C44-9080-1060CCFCA96B}" dt="2024-03-18T20:38:53.016" v="10065" actId="1037"/>
          <ac:spMkLst>
            <pc:docMk/>
            <pc:sldMk cId="2709697123" sldId="1950"/>
            <ac:spMk id="20" creationId="{5E6D761E-3927-F0A2-0CCB-DD36ED4B82A4}"/>
          </ac:spMkLst>
        </pc:spChg>
        <pc:spChg chg="add del mod">
          <ac:chgData name="Tue Damsø" userId="c079adb4-658f-4952-b5f7-f21ac6576fc7" providerId="ADAL" clId="{9E06AE7E-BC99-4C44-9080-1060CCFCA96B}" dt="2024-03-15T13:31:23.229" v="1293" actId="478"/>
          <ac:spMkLst>
            <pc:docMk/>
            <pc:sldMk cId="2709697123" sldId="1950"/>
            <ac:spMk id="21" creationId="{4F0EAC63-406D-8CF4-8869-BB2ABFF0C79A}"/>
          </ac:spMkLst>
        </pc:spChg>
        <pc:spChg chg="add del mod">
          <ac:chgData name="Tue Damsø" userId="c079adb4-658f-4952-b5f7-f21ac6576fc7" providerId="ADAL" clId="{9E06AE7E-BC99-4C44-9080-1060CCFCA96B}" dt="2024-03-15T13:31:29.118" v="1294" actId="478"/>
          <ac:spMkLst>
            <pc:docMk/>
            <pc:sldMk cId="2709697123" sldId="1950"/>
            <ac:spMk id="27" creationId="{15C8483C-43AB-6FD9-34A3-16E6AAD77198}"/>
          </ac:spMkLst>
        </pc:spChg>
        <pc:spChg chg="add del mod">
          <ac:chgData name="Tue Damsø" userId="c079adb4-658f-4952-b5f7-f21ac6576fc7" providerId="ADAL" clId="{9E06AE7E-BC99-4C44-9080-1060CCFCA96B}" dt="2024-03-15T13:31:36.198" v="1296" actId="478"/>
          <ac:spMkLst>
            <pc:docMk/>
            <pc:sldMk cId="2709697123" sldId="1950"/>
            <ac:spMk id="32" creationId="{016E46E0-D744-7C9A-8CBB-70A1F720127E}"/>
          </ac:spMkLst>
        </pc:spChg>
        <pc:spChg chg="add mod">
          <ac:chgData name="Tue Damsø" userId="c079adb4-658f-4952-b5f7-f21ac6576fc7" providerId="ADAL" clId="{9E06AE7E-BC99-4C44-9080-1060CCFCA96B}" dt="2024-03-18T20:38:53.016" v="10065" actId="1037"/>
          <ac:spMkLst>
            <pc:docMk/>
            <pc:sldMk cId="2709697123" sldId="1950"/>
            <ac:spMk id="37" creationId="{7DB78835-A029-7663-C04F-4CB7D32CA457}"/>
          </ac:spMkLst>
        </pc:spChg>
        <pc:spChg chg="add mod ord">
          <ac:chgData name="Tue Damsø" userId="c079adb4-658f-4952-b5f7-f21ac6576fc7" providerId="ADAL" clId="{9E06AE7E-BC99-4C44-9080-1060CCFCA96B}" dt="2024-03-18T20:14:58.930" v="9697" actId="20577"/>
          <ac:spMkLst>
            <pc:docMk/>
            <pc:sldMk cId="2709697123" sldId="1950"/>
            <ac:spMk id="45" creationId="{99BF5D10-A3CB-93E6-87F5-5DFE0A7B62A1}"/>
          </ac:spMkLst>
        </pc:spChg>
        <pc:picChg chg="add mod">
          <ac:chgData name="Tue Damsø" userId="c079adb4-658f-4952-b5f7-f21ac6576fc7" providerId="ADAL" clId="{9E06AE7E-BC99-4C44-9080-1060CCFCA96B}" dt="2024-03-15T13:32:58.939" v="1338"/>
          <ac:picMkLst>
            <pc:docMk/>
            <pc:sldMk cId="2709697123" sldId="1950"/>
            <ac:picMk id="46" creationId="{98D5F7B1-9799-DB83-D7A9-95B68A5A2CA0}"/>
          </ac:picMkLst>
        </pc:picChg>
        <pc:picChg chg="add mod">
          <ac:chgData name="Tue Damsø" userId="c079adb4-658f-4952-b5f7-f21ac6576fc7" providerId="ADAL" clId="{9E06AE7E-BC99-4C44-9080-1060CCFCA96B}" dt="2024-03-15T13:32:58.939" v="1338"/>
          <ac:picMkLst>
            <pc:docMk/>
            <pc:sldMk cId="2709697123" sldId="1950"/>
            <ac:picMk id="47" creationId="{2EB8500C-E39A-D25B-EFE2-1E9AA2CCDAA0}"/>
          </ac:picMkLst>
        </pc:picChg>
        <pc:cxnChg chg="add mod">
          <ac:chgData name="Tue Damsø" userId="c079adb4-658f-4952-b5f7-f21ac6576fc7" providerId="ADAL" clId="{9E06AE7E-BC99-4C44-9080-1060CCFCA96B}" dt="2024-03-18T20:38:53.016" v="10065" actId="1037"/>
          <ac:cxnSpMkLst>
            <pc:docMk/>
            <pc:sldMk cId="2709697123" sldId="1950"/>
            <ac:cxnSpMk id="8" creationId="{40B8700B-9B8A-FEA1-D2F0-57E7D43E7075}"/>
          </ac:cxnSpMkLst>
        </pc:cxnChg>
        <pc:cxnChg chg="add mod">
          <ac:chgData name="Tue Damsø" userId="c079adb4-658f-4952-b5f7-f21ac6576fc7" providerId="ADAL" clId="{9E06AE7E-BC99-4C44-9080-1060CCFCA96B}" dt="2024-03-18T20:38:53.016" v="10065" actId="1037"/>
          <ac:cxnSpMkLst>
            <pc:docMk/>
            <pc:sldMk cId="2709697123" sldId="1950"/>
            <ac:cxnSpMk id="10" creationId="{690AEFA8-5BF3-AF67-2E5E-3BD1009A8E12}"/>
          </ac:cxnSpMkLst>
        </pc:cxnChg>
        <pc:cxnChg chg="add del mod">
          <ac:chgData name="Tue Damsø" userId="c079adb4-658f-4952-b5f7-f21ac6576fc7" providerId="ADAL" clId="{9E06AE7E-BC99-4C44-9080-1060CCFCA96B}" dt="2024-03-15T13:31:23.229" v="1293" actId="478"/>
          <ac:cxnSpMkLst>
            <pc:docMk/>
            <pc:sldMk cId="2709697123" sldId="1950"/>
            <ac:cxnSpMk id="22" creationId="{6969B4D8-BBA6-2B7F-72FF-9E98BE493DC1}"/>
          </ac:cxnSpMkLst>
        </pc:cxnChg>
        <pc:cxnChg chg="add del mod">
          <ac:chgData name="Tue Damsø" userId="c079adb4-658f-4952-b5f7-f21ac6576fc7" providerId="ADAL" clId="{9E06AE7E-BC99-4C44-9080-1060CCFCA96B}" dt="2024-03-15T13:31:23.229" v="1293" actId="478"/>
          <ac:cxnSpMkLst>
            <pc:docMk/>
            <pc:sldMk cId="2709697123" sldId="1950"/>
            <ac:cxnSpMk id="23" creationId="{BB3A9F6E-EA42-127E-DDE7-A9813BC9ADF2}"/>
          </ac:cxnSpMkLst>
        </pc:cxnChg>
        <pc:cxnChg chg="add del mod">
          <ac:chgData name="Tue Damsø" userId="c079adb4-658f-4952-b5f7-f21ac6576fc7" providerId="ADAL" clId="{9E06AE7E-BC99-4C44-9080-1060CCFCA96B}" dt="2024-03-15T13:31:23.229" v="1293" actId="478"/>
          <ac:cxnSpMkLst>
            <pc:docMk/>
            <pc:sldMk cId="2709697123" sldId="1950"/>
            <ac:cxnSpMk id="24" creationId="{05C64CDA-F48E-5924-90EE-3A955C48B014}"/>
          </ac:cxnSpMkLst>
        </pc:cxnChg>
        <pc:cxnChg chg="add del mod">
          <ac:chgData name="Tue Damsø" userId="c079adb4-658f-4952-b5f7-f21ac6576fc7" providerId="ADAL" clId="{9E06AE7E-BC99-4C44-9080-1060CCFCA96B}" dt="2024-03-15T13:31:23.229" v="1293" actId="478"/>
          <ac:cxnSpMkLst>
            <pc:docMk/>
            <pc:sldMk cId="2709697123" sldId="1950"/>
            <ac:cxnSpMk id="25" creationId="{9D210B8F-8F7C-47FE-3FE5-1F0F911E2BB0}"/>
          </ac:cxnSpMkLst>
        </pc:cxnChg>
        <pc:cxnChg chg="add del mod">
          <ac:chgData name="Tue Damsø" userId="c079adb4-658f-4952-b5f7-f21ac6576fc7" providerId="ADAL" clId="{9E06AE7E-BC99-4C44-9080-1060CCFCA96B}" dt="2024-03-15T13:31:23.229" v="1293" actId="478"/>
          <ac:cxnSpMkLst>
            <pc:docMk/>
            <pc:sldMk cId="2709697123" sldId="1950"/>
            <ac:cxnSpMk id="26" creationId="{A76A4925-88F9-16EF-384A-08B5728CD353}"/>
          </ac:cxnSpMkLst>
        </pc:cxnChg>
        <pc:cxnChg chg="add del mod">
          <ac:chgData name="Tue Damsø" userId="c079adb4-658f-4952-b5f7-f21ac6576fc7" providerId="ADAL" clId="{9E06AE7E-BC99-4C44-9080-1060CCFCA96B}" dt="2024-03-15T13:31:29.118" v="1294" actId="478"/>
          <ac:cxnSpMkLst>
            <pc:docMk/>
            <pc:sldMk cId="2709697123" sldId="1950"/>
            <ac:cxnSpMk id="28" creationId="{F893510E-9ECC-BC62-2FE1-CD9B83C8D1CF}"/>
          </ac:cxnSpMkLst>
        </pc:cxnChg>
        <pc:cxnChg chg="add del mod">
          <ac:chgData name="Tue Damsø" userId="c079adb4-658f-4952-b5f7-f21ac6576fc7" providerId="ADAL" clId="{9E06AE7E-BC99-4C44-9080-1060CCFCA96B}" dt="2024-03-15T13:31:29.118" v="1294" actId="478"/>
          <ac:cxnSpMkLst>
            <pc:docMk/>
            <pc:sldMk cId="2709697123" sldId="1950"/>
            <ac:cxnSpMk id="29" creationId="{29EECDFB-EA1A-DEC1-4E0A-38730D342D29}"/>
          </ac:cxnSpMkLst>
        </pc:cxnChg>
        <pc:cxnChg chg="add del mod">
          <ac:chgData name="Tue Damsø" userId="c079adb4-658f-4952-b5f7-f21ac6576fc7" providerId="ADAL" clId="{9E06AE7E-BC99-4C44-9080-1060CCFCA96B}" dt="2024-03-15T13:31:38.149" v="1297" actId="478"/>
          <ac:cxnSpMkLst>
            <pc:docMk/>
            <pc:sldMk cId="2709697123" sldId="1950"/>
            <ac:cxnSpMk id="30" creationId="{DCC3DD0D-7631-6230-732D-77F30CB6977B}"/>
          </ac:cxnSpMkLst>
        </pc:cxnChg>
        <pc:cxnChg chg="add del mod">
          <ac:chgData name="Tue Damsø" userId="c079adb4-658f-4952-b5f7-f21ac6576fc7" providerId="ADAL" clId="{9E06AE7E-BC99-4C44-9080-1060CCFCA96B}" dt="2024-03-15T13:31:40.646" v="1298" actId="478"/>
          <ac:cxnSpMkLst>
            <pc:docMk/>
            <pc:sldMk cId="2709697123" sldId="1950"/>
            <ac:cxnSpMk id="31" creationId="{AE202AD7-4568-CDF1-0CE8-EA870B409669}"/>
          </ac:cxnSpMkLst>
        </pc:cxnChg>
        <pc:cxnChg chg="add del mod">
          <ac:chgData name="Tue Damsø" userId="c079adb4-658f-4952-b5f7-f21ac6576fc7" providerId="ADAL" clId="{9E06AE7E-BC99-4C44-9080-1060CCFCA96B}" dt="2024-03-15T13:31:45.982" v="1300" actId="478"/>
          <ac:cxnSpMkLst>
            <pc:docMk/>
            <pc:sldMk cId="2709697123" sldId="1950"/>
            <ac:cxnSpMk id="33" creationId="{F3E5C3E8-097E-D9FF-97BE-485F5556C88C}"/>
          </ac:cxnSpMkLst>
        </pc:cxnChg>
        <pc:cxnChg chg="add del mod">
          <ac:chgData name="Tue Damsø" userId="c079adb4-658f-4952-b5f7-f21ac6576fc7" providerId="ADAL" clId="{9E06AE7E-BC99-4C44-9080-1060CCFCA96B}" dt="2024-03-15T13:31:48.078" v="1301" actId="478"/>
          <ac:cxnSpMkLst>
            <pc:docMk/>
            <pc:sldMk cId="2709697123" sldId="1950"/>
            <ac:cxnSpMk id="34" creationId="{47EB042B-F206-9A9E-9E2C-CCD0F6D62843}"/>
          </ac:cxnSpMkLst>
        </pc:cxnChg>
        <pc:cxnChg chg="add del mod">
          <ac:chgData name="Tue Damsø" userId="c079adb4-658f-4952-b5f7-f21ac6576fc7" providerId="ADAL" clId="{9E06AE7E-BC99-4C44-9080-1060CCFCA96B}" dt="2024-03-15T13:31:50.262" v="1302" actId="478"/>
          <ac:cxnSpMkLst>
            <pc:docMk/>
            <pc:sldMk cId="2709697123" sldId="1950"/>
            <ac:cxnSpMk id="35" creationId="{4D770E11-4E15-1FD6-C7CB-5E82E4E542A5}"/>
          </ac:cxnSpMkLst>
        </pc:cxnChg>
        <pc:cxnChg chg="add del mod">
          <ac:chgData name="Tue Damsø" userId="c079adb4-658f-4952-b5f7-f21ac6576fc7" providerId="ADAL" clId="{9E06AE7E-BC99-4C44-9080-1060CCFCA96B}" dt="2024-03-15T13:31:43.574" v="1299" actId="478"/>
          <ac:cxnSpMkLst>
            <pc:docMk/>
            <pc:sldMk cId="2709697123" sldId="1950"/>
            <ac:cxnSpMk id="36" creationId="{92130DF2-6F0C-7E51-0346-BFAF94B059ED}"/>
          </ac:cxnSpMkLst>
        </pc:cxnChg>
        <pc:cxnChg chg="add del mod">
          <ac:chgData name="Tue Damsø" userId="c079adb4-658f-4952-b5f7-f21ac6576fc7" providerId="ADAL" clId="{9E06AE7E-BC99-4C44-9080-1060CCFCA96B}" dt="2024-03-15T13:31:36.198" v="1296" actId="478"/>
          <ac:cxnSpMkLst>
            <pc:docMk/>
            <pc:sldMk cId="2709697123" sldId="1950"/>
            <ac:cxnSpMk id="38" creationId="{A5EB6FED-A3C3-F02B-DD94-F987B3E587B7}"/>
          </ac:cxnSpMkLst>
        </pc:cxnChg>
        <pc:cxnChg chg="add del mod">
          <ac:chgData name="Tue Damsø" userId="c079adb4-658f-4952-b5f7-f21ac6576fc7" providerId="ADAL" clId="{9E06AE7E-BC99-4C44-9080-1060CCFCA96B}" dt="2024-03-15T13:31:36.198" v="1296" actId="478"/>
          <ac:cxnSpMkLst>
            <pc:docMk/>
            <pc:sldMk cId="2709697123" sldId="1950"/>
            <ac:cxnSpMk id="39" creationId="{6533A55C-B365-C5D6-65B2-89B659AD23FC}"/>
          </ac:cxnSpMkLst>
        </pc:cxnChg>
        <pc:cxnChg chg="add del mod">
          <ac:chgData name="Tue Damsø" userId="c079adb4-658f-4952-b5f7-f21ac6576fc7" providerId="ADAL" clId="{9E06AE7E-BC99-4C44-9080-1060CCFCA96B}" dt="2024-03-15T13:31:36.198" v="1296" actId="478"/>
          <ac:cxnSpMkLst>
            <pc:docMk/>
            <pc:sldMk cId="2709697123" sldId="1950"/>
            <ac:cxnSpMk id="40" creationId="{FB0E56C1-4BC0-2189-E0F9-4A0E8C4ECA67}"/>
          </ac:cxnSpMkLst>
        </pc:cxnChg>
      </pc:sldChg>
      <pc:sldChg chg="modSp add del">
        <pc:chgData name="Tue Damsø" userId="c079adb4-658f-4952-b5f7-f21ac6576fc7" providerId="ADAL" clId="{9E06AE7E-BC99-4C44-9080-1060CCFCA96B}" dt="2024-03-15T13:35:25.610" v="1569" actId="47"/>
        <pc:sldMkLst>
          <pc:docMk/>
          <pc:sldMk cId="2998808616" sldId="1951"/>
        </pc:sldMkLst>
        <pc:spChg chg="mod">
          <ac:chgData name="Tue Damsø" userId="c079adb4-658f-4952-b5f7-f21ac6576fc7" providerId="ADAL" clId="{9E06AE7E-BC99-4C44-9080-1060CCFCA96B}" dt="2024-03-15T13:31:04.903" v="1290" actId="1076"/>
          <ac:spMkLst>
            <pc:docMk/>
            <pc:sldMk cId="2998808616" sldId="1951"/>
            <ac:spMk id="3" creationId="{65CADF4D-4C6E-976F-065D-38B4B9E7568C}"/>
          </ac:spMkLst>
        </pc:spChg>
      </pc:sldChg>
      <pc:sldChg chg="addSp delSp modSp new mod modAnim">
        <pc:chgData name="Tue Damsø" userId="c079adb4-658f-4952-b5f7-f21ac6576fc7" providerId="ADAL" clId="{9E06AE7E-BC99-4C44-9080-1060CCFCA96B}" dt="2024-03-18T20:39:30.160" v="10069" actId="20577"/>
        <pc:sldMkLst>
          <pc:docMk/>
          <pc:sldMk cId="3946880312" sldId="1951"/>
        </pc:sldMkLst>
        <pc:spChg chg="mod">
          <ac:chgData name="Tue Damsø" userId="c079adb4-658f-4952-b5f7-f21ac6576fc7" providerId="ADAL" clId="{9E06AE7E-BC99-4C44-9080-1060CCFCA96B}" dt="2024-03-18T20:30:00.512" v="9946" actId="14100"/>
          <ac:spMkLst>
            <pc:docMk/>
            <pc:sldMk cId="3946880312" sldId="1951"/>
            <ac:spMk id="2" creationId="{3B522182-3588-A8D8-6F14-3439BA3C0702}"/>
          </ac:spMkLst>
        </pc:spChg>
        <pc:spChg chg="mod">
          <ac:chgData name="Tue Damsø" userId="c079adb4-658f-4952-b5f7-f21ac6576fc7" providerId="ADAL" clId="{9E06AE7E-BC99-4C44-9080-1060CCFCA96B}" dt="2024-03-15T13:53:29.167" v="2042" actId="20577"/>
          <ac:spMkLst>
            <pc:docMk/>
            <pc:sldMk cId="3946880312" sldId="1951"/>
            <ac:spMk id="3" creationId="{FC511815-5A46-990C-D269-AF6177BEB5A5}"/>
          </ac:spMkLst>
        </pc:spChg>
        <pc:spChg chg="add mod">
          <ac:chgData name="Tue Damsø" userId="c079adb4-658f-4952-b5f7-f21ac6576fc7" providerId="ADAL" clId="{9E06AE7E-BC99-4C44-9080-1060CCFCA96B}" dt="2024-03-15T14:37:38.901" v="3520" actId="114"/>
          <ac:spMkLst>
            <pc:docMk/>
            <pc:sldMk cId="3946880312" sldId="1951"/>
            <ac:spMk id="7" creationId="{C737E753-B09A-2D7C-D07C-EC42C4EB1D34}"/>
          </ac:spMkLst>
        </pc:spChg>
        <pc:spChg chg="add mod">
          <ac:chgData name="Tue Damsø" userId="c079adb4-658f-4952-b5f7-f21ac6576fc7" providerId="ADAL" clId="{9E06AE7E-BC99-4C44-9080-1060CCFCA96B}" dt="2024-03-15T14:37:45.701" v="3522" actId="114"/>
          <ac:spMkLst>
            <pc:docMk/>
            <pc:sldMk cId="3946880312" sldId="1951"/>
            <ac:spMk id="8" creationId="{1FAC7123-921A-4DB2-9720-E1C687795849}"/>
          </ac:spMkLst>
        </pc:spChg>
        <pc:spChg chg="add mod">
          <ac:chgData name="Tue Damsø" userId="c079adb4-658f-4952-b5f7-f21ac6576fc7" providerId="ADAL" clId="{9E06AE7E-BC99-4C44-9080-1060CCFCA96B}" dt="2024-03-18T20:39:30.160" v="10069" actId="20577"/>
          <ac:spMkLst>
            <pc:docMk/>
            <pc:sldMk cId="3946880312" sldId="1951"/>
            <ac:spMk id="9" creationId="{144FC416-9B20-B966-9437-097D37FBE8B5}"/>
          </ac:spMkLst>
        </pc:spChg>
        <pc:graphicFrameChg chg="add mod modGraphic">
          <ac:chgData name="Tue Damsø" userId="c079adb4-658f-4952-b5f7-f21ac6576fc7" providerId="ADAL" clId="{9E06AE7E-BC99-4C44-9080-1060CCFCA96B}" dt="2024-03-15T14:37:31.037" v="3518" actId="14100"/>
          <ac:graphicFrameMkLst>
            <pc:docMk/>
            <pc:sldMk cId="3946880312" sldId="1951"/>
            <ac:graphicFrameMk id="5" creationId="{C293E1F4-984A-160D-142C-D5A9CB7C9F75}"/>
          </ac:graphicFrameMkLst>
        </pc:graphicFrameChg>
        <pc:graphicFrameChg chg="add mod modGraphic">
          <ac:chgData name="Tue Damsø" userId="c079adb4-658f-4952-b5f7-f21ac6576fc7" providerId="ADAL" clId="{9E06AE7E-BC99-4C44-9080-1060CCFCA96B}" dt="2024-03-15T14:37:24.203" v="3516" actId="14100"/>
          <ac:graphicFrameMkLst>
            <pc:docMk/>
            <pc:sldMk cId="3946880312" sldId="1951"/>
            <ac:graphicFrameMk id="6" creationId="{37ACA542-D00B-4B8D-D592-D9B0BBC7630C}"/>
          </ac:graphicFrameMkLst>
        </pc:graphicFrameChg>
        <pc:picChg chg="add del mod">
          <ac:chgData name="Tue Damsø" userId="c079adb4-658f-4952-b5f7-f21ac6576fc7" providerId="ADAL" clId="{9E06AE7E-BC99-4C44-9080-1060CCFCA96B}" dt="2024-03-15T14:26:02.364" v="3116" actId="478"/>
          <ac:picMkLst>
            <pc:docMk/>
            <pc:sldMk cId="3946880312" sldId="1951"/>
            <ac:picMk id="2050" creationId="{B1E1404C-DC6C-FBFC-612B-98E46623DDD9}"/>
          </ac:picMkLst>
        </pc:picChg>
      </pc:sldChg>
      <pc:sldChg chg="addSp delSp modSp new mod">
        <pc:chgData name="Tue Damsø" userId="c079adb4-658f-4952-b5f7-f21ac6576fc7" providerId="ADAL" clId="{9E06AE7E-BC99-4C44-9080-1060CCFCA96B}" dt="2024-03-15T13:57:38.763" v="2161"/>
        <pc:sldMkLst>
          <pc:docMk/>
          <pc:sldMk cId="111804088" sldId="1952"/>
        </pc:sldMkLst>
        <pc:spChg chg="mod">
          <ac:chgData name="Tue Damsø" userId="c079adb4-658f-4952-b5f7-f21ac6576fc7" providerId="ADAL" clId="{9E06AE7E-BC99-4C44-9080-1060CCFCA96B}" dt="2024-03-15T13:54:45.217" v="2112" actId="20577"/>
          <ac:spMkLst>
            <pc:docMk/>
            <pc:sldMk cId="111804088" sldId="1952"/>
            <ac:spMk id="2" creationId="{01D143C4-D3D6-6CAB-ABCC-A553821C572D}"/>
          </ac:spMkLst>
        </pc:spChg>
        <pc:spChg chg="del">
          <ac:chgData name="Tue Damsø" userId="c079adb4-658f-4952-b5f7-f21ac6576fc7" providerId="ADAL" clId="{9E06AE7E-BC99-4C44-9080-1060CCFCA96B}" dt="2024-03-15T13:54:47.381" v="2113" actId="478"/>
          <ac:spMkLst>
            <pc:docMk/>
            <pc:sldMk cId="111804088" sldId="1952"/>
            <ac:spMk id="3" creationId="{CAC2E7DA-FD19-BBA6-CC81-F8FDCCF859E4}"/>
          </ac:spMkLst>
        </pc:spChg>
        <pc:spChg chg="del">
          <ac:chgData name="Tue Damsø" userId="c079adb4-658f-4952-b5f7-f21ac6576fc7" providerId="ADAL" clId="{9E06AE7E-BC99-4C44-9080-1060CCFCA96B}" dt="2024-03-15T13:55:09.690" v="2155" actId="478"/>
          <ac:spMkLst>
            <pc:docMk/>
            <pc:sldMk cId="111804088" sldId="1952"/>
            <ac:spMk id="4" creationId="{CBDC65E7-0C88-68BD-B774-EF9DC7650CB3}"/>
          </ac:spMkLst>
        </pc:spChg>
        <pc:picChg chg="add mod">
          <ac:chgData name="Tue Damsø" userId="c079adb4-658f-4952-b5f7-f21ac6576fc7" providerId="ADAL" clId="{9E06AE7E-BC99-4C44-9080-1060CCFCA96B}" dt="2024-03-15T13:57:30.898" v="2160" actId="14100"/>
          <ac:picMkLst>
            <pc:docMk/>
            <pc:sldMk cId="111804088" sldId="1952"/>
            <ac:picMk id="6" creationId="{EDC6A93B-1BCA-2C56-BC81-855EA3BDE232}"/>
          </ac:picMkLst>
        </pc:picChg>
        <pc:picChg chg="add mod">
          <ac:chgData name="Tue Damsø" userId="c079adb4-658f-4952-b5f7-f21ac6576fc7" providerId="ADAL" clId="{9E06AE7E-BC99-4C44-9080-1060CCFCA96B}" dt="2024-03-15T13:57:38.763" v="2161"/>
          <ac:picMkLst>
            <pc:docMk/>
            <pc:sldMk cId="111804088" sldId="1952"/>
            <ac:picMk id="7" creationId="{B1B6662D-D0C6-D655-63F4-F6FC8B117BB3}"/>
          </ac:picMkLst>
        </pc:picChg>
        <pc:picChg chg="add mod">
          <ac:chgData name="Tue Damsø" userId="c079adb4-658f-4952-b5f7-f21ac6576fc7" providerId="ADAL" clId="{9E06AE7E-BC99-4C44-9080-1060CCFCA96B}" dt="2024-03-15T13:57:38.763" v="2161"/>
          <ac:picMkLst>
            <pc:docMk/>
            <pc:sldMk cId="111804088" sldId="1952"/>
            <ac:picMk id="8" creationId="{FC5D1759-40DB-3E41-F856-D5424F429F14}"/>
          </ac:picMkLst>
        </pc:picChg>
      </pc:sldChg>
      <pc:sldChg chg="addSp modSp new mod modAnim">
        <pc:chgData name="Tue Damsø" userId="c079adb4-658f-4952-b5f7-f21ac6576fc7" providerId="ADAL" clId="{9E06AE7E-BC99-4C44-9080-1060CCFCA96B}" dt="2024-03-18T20:48:01.468" v="10089" actId="14100"/>
        <pc:sldMkLst>
          <pc:docMk/>
          <pc:sldMk cId="3832589057" sldId="1953"/>
        </pc:sldMkLst>
        <pc:spChg chg="mod">
          <ac:chgData name="Tue Damsø" userId="c079adb4-658f-4952-b5f7-f21ac6576fc7" providerId="ADAL" clId="{9E06AE7E-BC99-4C44-9080-1060CCFCA96B}" dt="2024-03-18T20:48:01.468" v="10089" actId="14100"/>
          <ac:spMkLst>
            <pc:docMk/>
            <pc:sldMk cId="3832589057" sldId="1953"/>
            <ac:spMk id="2" creationId="{C3D9B50F-9883-645D-3044-AC92155AE169}"/>
          </ac:spMkLst>
        </pc:spChg>
        <pc:spChg chg="mod">
          <ac:chgData name="Tue Damsø" userId="c079adb4-658f-4952-b5f7-f21ac6576fc7" providerId="ADAL" clId="{9E06AE7E-BC99-4C44-9080-1060CCFCA96B}" dt="2024-03-18T20:47:49.839" v="10084" actId="1035"/>
          <ac:spMkLst>
            <pc:docMk/>
            <pc:sldMk cId="3832589057" sldId="1953"/>
            <ac:spMk id="3" creationId="{4A70D456-FD2E-2290-6528-105F068CD0D6}"/>
          </ac:spMkLst>
        </pc:spChg>
        <pc:spChg chg="add mod">
          <ac:chgData name="Tue Damsø" userId="c079adb4-658f-4952-b5f7-f21ac6576fc7" providerId="ADAL" clId="{9E06AE7E-BC99-4C44-9080-1060CCFCA96B}" dt="2024-03-15T15:20:33.654" v="5544" actId="1582"/>
          <ac:spMkLst>
            <pc:docMk/>
            <pc:sldMk cId="3832589057" sldId="1953"/>
            <ac:spMk id="7" creationId="{0C83ED75-6AC2-4900-2407-DBC6CD312A17}"/>
          </ac:spMkLst>
        </pc:spChg>
        <pc:spChg chg="add mod">
          <ac:chgData name="Tue Damsø" userId="c079adb4-658f-4952-b5f7-f21ac6576fc7" providerId="ADAL" clId="{9E06AE7E-BC99-4C44-9080-1060CCFCA96B}" dt="2024-03-15T15:20:33.654" v="5544" actId="1582"/>
          <ac:spMkLst>
            <pc:docMk/>
            <pc:sldMk cId="3832589057" sldId="1953"/>
            <ac:spMk id="8" creationId="{D8FF7017-1037-CD05-EBDF-1ACADF4D2988}"/>
          </ac:spMkLst>
        </pc:spChg>
        <pc:spChg chg="add mod">
          <ac:chgData name="Tue Damsø" userId="c079adb4-658f-4952-b5f7-f21ac6576fc7" providerId="ADAL" clId="{9E06AE7E-BC99-4C44-9080-1060CCFCA96B}" dt="2024-03-15T15:20:33.654" v="5544" actId="1582"/>
          <ac:spMkLst>
            <pc:docMk/>
            <pc:sldMk cId="3832589057" sldId="1953"/>
            <ac:spMk id="9" creationId="{B73640C0-B50E-24AA-3327-8280AA684B62}"/>
          </ac:spMkLst>
        </pc:spChg>
        <pc:spChg chg="add mod">
          <ac:chgData name="Tue Damsø" userId="c079adb4-658f-4952-b5f7-f21ac6576fc7" providerId="ADAL" clId="{9E06AE7E-BC99-4C44-9080-1060CCFCA96B}" dt="2024-03-15T15:20:33.654" v="5544" actId="1582"/>
          <ac:spMkLst>
            <pc:docMk/>
            <pc:sldMk cId="3832589057" sldId="1953"/>
            <ac:spMk id="10" creationId="{69BEAE42-CD13-37F8-9557-E7BC3543CB15}"/>
          </ac:spMkLst>
        </pc:spChg>
        <pc:spChg chg="add mod">
          <ac:chgData name="Tue Damsø" userId="c079adb4-658f-4952-b5f7-f21ac6576fc7" providerId="ADAL" clId="{9E06AE7E-BC99-4C44-9080-1060CCFCA96B}" dt="2024-03-15T15:20:33.654" v="5544" actId="1582"/>
          <ac:spMkLst>
            <pc:docMk/>
            <pc:sldMk cId="3832589057" sldId="1953"/>
            <ac:spMk id="11" creationId="{31AFE6E4-C528-54A1-11BA-281E435F8898}"/>
          </ac:spMkLst>
        </pc:spChg>
        <pc:picChg chg="add mod">
          <ac:chgData name="Tue Damsø" userId="c079adb4-658f-4952-b5f7-f21ac6576fc7" providerId="ADAL" clId="{9E06AE7E-BC99-4C44-9080-1060CCFCA96B}" dt="2024-03-15T14:50:00.109" v="3877"/>
          <ac:picMkLst>
            <pc:docMk/>
            <pc:sldMk cId="3832589057" sldId="1953"/>
            <ac:picMk id="5" creationId="{70B45058-67E3-3129-9CEB-4A3AEA7EA80F}"/>
          </ac:picMkLst>
        </pc:picChg>
        <pc:picChg chg="add mod">
          <ac:chgData name="Tue Damsø" userId="c079adb4-658f-4952-b5f7-f21ac6576fc7" providerId="ADAL" clId="{9E06AE7E-BC99-4C44-9080-1060CCFCA96B}" dt="2024-03-15T14:50:00.109" v="3877"/>
          <ac:picMkLst>
            <pc:docMk/>
            <pc:sldMk cId="3832589057" sldId="1953"/>
            <ac:picMk id="6" creationId="{238144B1-2212-74EC-E6B6-9865C1CAD32D}"/>
          </ac:picMkLst>
        </pc:picChg>
        <pc:cxnChg chg="add mod">
          <ac:chgData name="Tue Damsø" userId="c079adb4-658f-4952-b5f7-f21ac6576fc7" providerId="ADAL" clId="{9E06AE7E-BC99-4C44-9080-1060CCFCA96B}" dt="2024-03-15T15:20:33.654" v="5544" actId="1582"/>
          <ac:cxnSpMkLst>
            <pc:docMk/>
            <pc:sldMk cId="3832589057" sldId="1953"/>
            <ac:cxnSpMk id="13" creationId="{4F69B631-16DB-CB0F-3EA1-7B5D8C422809}"/>
          </ac:cxnSpMkLst>
        </pc:cxnChg>
        <pc:cxnChg chg="add mod">
          <ac:chgData name="Tue Damsø" userId="c079adb4-658f-4952-b5f7-f21ac6576fc7" providerId="ADAL" clId="{9E06AE7E-BC99-4C44-9080-1060CCFCA96B}" dt="2024-03-15T15:20:33.654" v="5544" actId="1582"/>
          <ac:cxnSpMkLst>
            <pc:docMk/>
            <pc:sldMk cId="3832589057" sldId="1953"/>
            <ac:cxnSpMk id="15" creationId="{1F4600BA-4E97-4DE1-C4B7-704604BB6E02}"/>
          </ac:cxnSpMkLst>
        </pc:cxnChg>
        <pc:cxnChg chg="add mod">
          <ac:chgData name="Tue Damsø" userId="c079adb4-658f-4952-b5f7-f21ac6576fc7" providerId="ADAL" clId="{9E06AE7E-BC99-4C44-9080-1060CCFCA96B}" dt="2024-03-15T15:20:33.654" v="5544" actId="1582"/>
          <ac:cxnSpMkLst>
            <pc:docMk/>
            <pc:sldMk cId="3832589057" sldId="1953"/>
            <ac:cxnSpMk id="17" creationId="{D0DB6640-6992-B5CC-A141-7028F8F2FBF3}"/>
          </ac:cxnSpMkLst>
        </pc:cxnChg>
        <pc:cxnChg chg="add mod">
          <ac:chgData name="Tue Damsø" userId="c079adb4-658f-4952-b5f7-f21ac6576fc7" providerId="ADAL" clId="{9E06AE7E-BC99-4C44-9080-1060CCFCA96B}" dt="2024-03-15T15:20:33.654" v="5544" actId="1582"/>
          <ac:cxnSpMkLst>
            <pc:docMk/>
            <pc:sldMk cId="3832589057" sldId="1953"/>
            <ac:cxnSpMk id="19" creationId="{D3169EF2-F2CB-41A7-C157-5E6DBA7CBC47}"/>
          </ac:cxnSpMkLst>
        </pc:cxnChg>
      </pc:sldChg>
      <pc:sldChg chg="modSp add del mod">
        <pc:chgData name="Tue Damsø" userId="c079adb4-658f-4952-b5f7-f21ac6576fc7" providerId="ADAL" clId="{9E06AE7E-BC99-4C44-9080-1060CCFCA96B}" dt="2024-03-15T15:30:09.636" v="6018" actId="47"/>
        <pc:sldMkLst>
          <pc:docMk/>
          <pc:sldMk cId="3562349627" sldId="1954"/>
        </pc:sldMkLst>
        <pc:graphicFrameChg chg="modGraphic">
          <ac:chgData name="Tue Damsø" userId="c079adb4-658f-4952-b5f7-f21ac6576fc7" providerId="ADAL" clId="{9E06AE7E-BC99-4C44-9080-1060CCFCA96B}" dt="2024-03-15T15:22:45.048" v="5550" actId="20577"/>
          <ac:graphicFrameMkLst>
            <pc:docMk/>
            <pc:sldMk cId="3562349627" sldId="1954"/>
            <ac:graphicFrameMk id="7" creationId="{F46D863A-A638-C3EE-BA25-00910BE28F13}"/>
          </ac:graphicFrameMkLst>
        </pc:graphicFrameChg>
      </pc:sldChg>
      <pc:sldChg chg="addSp delSp modSp new mod">
        <pc:chgData name="Tue Damsø" userId="c079adb4-658f-4952-b5f7-f21ac6576fc7" providerId="ADAL" clId="{9E06AE7E-BC99-4C44-9080-1060CCFCA96B}" dt="2024-03-16T23:06:50.583" v="6670" actId="1035"/>
        <pc:sldMkLst>
          <pc:docMk/>
          <pc:sldMk cId="149396547" sldId="1955"/>
        </pc:sldMkLst>
        <pc:spChg chg="mod">
          <ac:chgData name="Tue Damsø" userId="c079adb4-658f-4952-b5f7-f21ac6576fc7" providerId="ADAL" clId="{9E06AE7E-BC99-4C44-9080-1060CCFCA96B}" dt="2024-03-16T22:48:34.313" v="6338" actId="14100"/>
          <ac:spMkLst>
            <pc:docMk/>
            <pc:sldMk cId="149396547" sldId="1955"/>
            <ac:spMk id="2" creationId="{7E1D8C16-5EEE-BF90-E4CD-467612648BE2}"/>
          </ac:spMkLst>
        </pc:spChg>
        <pc:spChg chg="mod">
          <ac:chgData name="Tue Damsø" userId="c079adb4-658f-4952-b5f7-f21ac6576fc7" providerId="ADAL" clId="{9E06AE7E-BC99-4C44-9080-1060CCFCA96B}" dt="2024-03-15T15:30:54.349" v="6046" actId="20577"/>
          <ac:spMkLst>
            <pc:docMk/>
            <pc:sldMk cId="149396547" sldId="1955"/>
            <ac:spMk id="3" creationId="{205CE16A-A53F-AC80-3F55-498FF30118E7}"/>
          </ac:spMkLst>
        </pc:spChg>
        <pc:spChg chg="add del">
          <ac:chgData name="Tue Damsø" userId="c079adb4-658f-4952-b5f7-f21ac6576fc7" providerId="ADAL" clId="{9E06AE7E-BC99-4C44-9080-1060CCFCA96B}" dt="2024-03-16T23:03:16.946" v="6414" actId="478"/>
          <ac:spMkLst>
            <pc:docMk/>
            <pc:sldMk cId="149396547" sldId="1955"/>
            <ac:spMk id="10" creationId="{C618322D-883A-9FAF-F52E-0DDAB9017251}"/>
          </ac:spMkLst>
        </pc:spChg>
        <pc:spChg chg="add mod">
          <ac:chgData name="Tue Damsø" userId="c079adb4-658f-4952-b5f7-f21ac6576fc7" providerId="ADAL" clId="{9E06AE7E-BC99-4C44-9080-1060CCFCA96B}" dt="2024-03-16T23:04:17.106" v="6425" actId="1035"/>
          <ac:spMkLst>
            <pc:docMk/>
            <pc:sldMk cId="149396547" sldId="1955"/>
            <ac:spMk id="11" creationId="{BD6DFA55-DABB-315A-CA26-EA22DD5F6CA2}"/>
          </ac:spMkLst>
        </pc:spChg>
        <pc:spChg chg="add mod">
          <ac:chgData name="Tue Damsø" userId="c079adb4-658f-4952-b5f7-f21ac6576fc7" providerId="ADAL" clId="{9E06AE7E-BC99-4C44-9080-1060CCFCA96B}" dt="2024-03-16T23:06:50.583" v="6670" actId="1035"/>
          <ac:spMkLst>
            <pc:docMk/>
            <pc:sldMk cId="149396547" sldId="1955"/>
            <ac:spMk id="12" creationId="{834CBE52-74C6-7014-74CC-77EFED4A26B8}"/>
          </ac:spMkLst>
        </pc:spChg>
        <pc:spChg chg="add mod">
          <ac:chgData name="Tue Damsø" userId="c079adb4-658f-4952-b5f7-f21ac6576fc7" providerId="ADAL" clId="{9E06AE7E-BC99-4C44-9080-1060CCFCA96B}" dt="2024-03-16T23:06:50.583" v="6670" actId="1035"/>
          <ac:spMkLst>
            <pc:docMk/>
            <pc:sldMk cId="149396547" sldId="1955"/>
            <ac:spMk id="13" creationId="{769EC38E-9F2C-86AF-EED7-BBD4D1E6C151}"/>
          </ac:spMkLst>
        </pc:spChg>
        <pc:spChg chg="add mod">
          <ac:chgData name="Tue Damsø" userId="c079adb4-658f-4952-b5f7-f21ac6576fc7" providerId="ADAL" clId="{9E06AE7E-BC99-4C44-9080-1060CCFCA96B}" dt="2024-03-16T23:06:50.583" v="6670" actId="1035"/>
          <ac:spMkLst>
            <pc:docMk/>
            <pc:sldMk cId="149396547" sldId="1955"/>
            <ac:spMk id="14" creationId="{719FC2D9-0BBB-CE64-B949-6086580B5F91}"/>
          </ac:spMkLst>
        </pc:spChg>
        <pc:spChg chg="add mod">
          <ac:chgData name="Tue Damsø" userId="c079adb4-658f-4952-b5f7-f21ac6576fc7" providerId="ADAL" clId="{9E06AE7E-BC99-4C44-9080-1060CCFCA96B}" dt="2024-03-16T23:06:50.583" v="6670" actId="1035"/>
          <ac:spMkLst>
            <pc:docMk/>
            <pc:sldMk cId="149396547" sldId="1955"/>
            <ac:spMk id="15" creationId="{16DD8BE1-D1BF-F076-4614-31ECE5A0DA99}"/>
          </ac:spMkLst>
        </pc:spChg>
        <pc:picChg chg="add del mod">
          <ac:chgData name="Tue Damsø" userId="c079adb4-658f-4952-b5f7-f21ac6576fc7" providerId="ADAL" clId="{9E06AE7E-BC99-4C44-9080-1060CCFCA96B}" dt="2024-03-16T22:56:04.869" v="6382" actId="478"/>
          <ac:picMkLst>
            <pc:docMk/>
            <pc:sldMk cId="149396547" sldId="1955"/>
            <ac:picMk id="5" creationId="{345C8F51-2CE9-13F3-831E-AD674527DC12}"/>
          </ac:picMkLst>
        </pc:picChg>
        <pc:picChg chg="add del mod">
          <ac:chgData name="Tue Damsø" userId="c079adb4-658f-4952-b5f7-f21ac6576fc7" providerId="ADAL" clId="{9E06AE7E-BC99-4C44-9080-1060CCFCA96B}" dt="2024-03-16T22:56:04.869" v="6382" actId="478"/>
          <ac:picMkLst>
            <pc:docMk/>
            <pc:sldMk cId="149396547" sldId="1955"/>
            <ac:picMk id="6" creationId="{1386F6ED-80E1-0984-15A1-88F57A55457D}"/>
          </ac:picMkLst>
        </pc:picChg>
        <pc:picChg chg="add del mod">
          <ac:chgData name="Tue Damsø" userId="c079adb4-658f-4952-b5f7-f21ac6576fc7" providerId="ADAL" clId="{9E06AE7E-BC99-4C44-9080-1060CCFCA96B}" dt="2024-03-16T22:44:29.390" v="6315" actId="478"/>
          <ac:picMkLst>
            <pc:docMk/>
            <pc:sldMk cId="149396547" sldId="1955"/>
            <ac:picMk id="8" creationId="{D6F5B3A6-7607-9CA7-C51A-C081B40FA7AD}"/>
          </ac:picMkLst>
        </pc:picChg>
        <pc:picChg chg="add mod">
          <ac:chgData name="Tue Damsø" userId="c079adb4-658f-4952-b5f7-f21ac6576fc7" providerId="ADAL" clId="{9E06AE7E-BC99-4C44-9080-1060CCFCA96B}" dt="2024-03-16T22:56:26.897" v="6386" actId="1076"/>
          <ac:picMkLst>
            <pc:docMk/>
            <pc:sldMk cId="149396547" sldId="1955"/>
            <ac:picMk id="9" creationId="{111F60C8-709A-01F8-EB39-3A80971ECEF4}"/>
          </ac:picMkLst>
        </pc:picChg>
        <pc:picChg chg="add mod">
          <ac:chgData name="Tue Damsø" userId="c079adb4-658f-4952-b5f7-f21ac6576fc7" providerId="ADAL" clId="{9E06AE7E-BC99-4C44-9080-1060CCFCA96B}" dt="2024-03-16T23:04:08.593" v="6421" actId="1076"/>
          <ac:picMkLst>
            <pc:docMk/>
            <pc:sldMk cId="149396547" sldId="1955"/>
            <ac:picMk id="3074" creationId="{29A9A828-2206-D002-E938-A3205181DE13}"/>
          </ac:picMkLst>
        </pc:picChg>
        <pc:picChg chg="add mod">
          <ac:chgData name="Tue Damsø" userId="c079adb4-658f-4952-b5f7-f21ac6576fc7" providerId="ADAL" clId="{9E06AE7E-BC99-4C44-9080-1060CCFCA96B}" dt="2024-03-16T23:04:08.593" v="6421" actId="1076"/>
          <ac:picMkLst>
            <pc:docMk/>
            <pc:sldMk cId="149396547" sldId="1955"/>
            <ac:picMk id="3076" creationId="{0DCE9946-AFAE-8F77-78FA-BB8CBB31E2EF}"/>
          </ac:picMkLst>
        </pc:picChg>
        <pc:picChg chg="add mod">
          <ac:chgData name="Tue Damsø" userId="c079adb4-658f-4952-b5f7-f21ac6576fc7" providerId="ADAL" clId="{9E06AE7E-BC99-4C44-9080-1060CCFCA96B}" dt="2024-03-16T23:04:08.593" v="6421" actId="1076"/>
          <ac:picMkLst>
            <pc:docMk/>
            <pc:sldMk cId="149396547" sldId="1955"/>
            <ac:picMk id="3078" creationId="{59AFF3E7-3B58-6C39-55E6-B12C8DECA9D9}"/>
          </ac:picMkLst>
        </pc:picChg>
        <pc:picChg chg="add mod">
          <ac:chgData name="Tue Damsø" userId="c079adb4-658f-4952-b5f7-f21ac6576fc7" providerId="ADAL" clId="{9E06AE7E-BC99-4C44-9080-1060CCFCA96B}" dt="2024-03-16T23:04:08.593" v="6421" actId="1076"/>
          <ac:picMkLst>
            <pc:docMk/>
            <pc:sldMk cId="149396547" sldId="1955"/>
            <ac:picMk id="3080" creationId="{6F996F10-1359-64B8-DC81-20D0C73150F3}"/>
          </ac:picMkLst>
        </pc:picChg>
        <pc:picChg chg="add mod">
          <ac:chgData name="Tue Damsø" userId="c079adb4-658f-4952-b5f7-f21ac6576fc7" providerId="ADAL" clId="{9E06AE7E-BC99-4C44-9080-1060CCFCA96B}" dt="2024-03-16T23:04:08.593" v="6421" actId="1076"/>
          <ac:picMkLst>
            <pc:docMk/>
            <pc:sldMk cId="149396547" sldId="1955"/>
            <ac:picMk id="3082" creationId="{5B9ED2D8-B3C7-C74C-D70C-1EFAED6A1C8D}"/>
          </ac:picMkLst>
        </pc:picChg>
        <pc:picChg chg="add mod">
          <ac:chgData name="Tue Damsø" userId="c079adb4-658f-4952-b5f7-f21ac6576fc7" providerId="ADAL" clId="{9E06AE7E-BC99-4C44-9080-1060CCFCA96B}" dt="2024-03-16T23:04:08.593" v="6421" actId="1076"/>
          <ac:picMkLst>
            <pc:docMk/>
            <pc:sldMk cId="149396547" sldId="1955"/>
            <ac:picMk id="3084" creationId="{75DA1D55-184D-6981-6705-323E3B45FA3D}"/>
          </ac:picMkLst>
        </pc:picChg>
        <pc:picChg chg="add mod">
          <ac:chgData name="Tue Damsø" userId="c079adb4-658f-4952-b5f7-f21ac6576fc7" providerId="ADAL" clId="{9E06AE7E-BC99-4C44-9080-1060CCFCA96B}" dt="2024-03-16T23:04:08.593" v="6421" actId="1076"/>
          <ac:picMkLst>
            <pc:docMk/>
            <pc:sldMk cId="149396547" sldId="1955"/>
            <ac:picMk id="3086" creationId="{1B11E2C9-549E-8C36-F7FA-FE0BF45F9872}"/>
          </ac:picMkLst>
        </pc:picChg>
        <pc:picChg chg="add mod">
          <ac:chgData name="Tue Damsø" userId="c079adb4-658f-4952-b5f7-f21ac6576fc7" providerId="ADAL" clId="{9E06AE7E-BC99-4C44-9080-1060CCFCA96B}" dt="2024-03-16T23:04:08.593" v="6421" actId="1076"/>
          <ac:picMkLst>
            <pc:docMk/>
            <pc:sldMk cId="149396547" sldId="1955"/>
            <ac:picMk id="3088" creationId="{CC0468A1-72EF-594F-5E8C-31D9623F8D21}"/>
          </ac:picMkLst>
        </pc:picChg>
        <pc:picChg chg="add mod">
          <ac:chgData name="Tue Damsø" userId="c079adb4-658f-4952-b5f7-f21ac6576fc7" providerId="ADAL" clId="{9E06AE7E-BC99-4C44-9080-1060CCFCA96B}" dt="2024-03-16T23:04:08.593" v="6421" actId="1076"/>
          <ac:picMkLst>
            <pc:docMk/>
            <pc:sldMk cId="149396547" sldId="1955"/>
            <ac:picMk id="3090" creationId="{643049FE-93F6-1BAF-0B53-8E3D2EC93C50}"/>
          </ac:picMkLst>
        </pc:picChg>
        <pc:picChg chg="add mod">
          <ac:chgData name="Tue Damsø" userId="c079adb4-658f-4952-b5f7-f21ac6576fc7" providerId="ADAL" clId="{9E06AE7E-BC99-4C44-9080-1060CCFCA96B}" dt="2024-03-16T23:04:08.593" v="6421" actId="1076"/>
          <ac:picMkLst>
            <pc:docMk/>
            <pc:sldMk cId="149396547" sldId="1955"/>
            <ac:picMk id="3092" creationId="{FCD4831D-8CB6-40CD-3A94-9EEE5FA3A051}"/>
          </ac:picMkLst>
        </pc:picChg>
        <pc:picChg chg="add del mod">
          <ac:chgData name="Tue Damsø" userId="c079adb4-658f-4952-b5f7-f21ac6576fc7" providerId="ADAL" clId="{9E06AE7E-BC99-4C44-9080-1060CCFCA96B}" dt="2024-03-16T22:55:52.715" v="6379" actId="478"/>
          <ac:picMkLst>
            <pc:docMk/>
            <pc:sldMk cId="149396547" sldId="1955"/>
            <ac:picMk id="3094" creationId="{533ED2C2-8034-BCB4-F46C-5626B2A301DA}"/>
          </ac:picMkLst>
        </pc:picChg>
        <pc:picChg chg="add mod">
          <ac:chgData name="Tue Damsø" userId="c079adb4-658f-4952-b5f7-f21ac6576fc7" providerId="ADAL" clId="{9E06AE7E-BC99-4C44-9080-1060CCFCA96B}" dt="2024-03-16T23:04:08.593" v="6421" actId="1076"/>
          <ac:picMkLst>
            <pc:docMk/>
            <pc:sldMk cId="149396547" sldId="1955"/>
            <ac:picMk id="3096" creationId="{F170F74F-C448-5629-D16D-78C1911D789F}"/>
          </ac:picMkLst>
        </pc:picChg>
        <pc:picChg chg="add mod">
          <ac:chgData name="Tue Damsø" userId="c079adb4-658f-4952-b5f7-f21ac6576fc7" providerId="ADAL" clId="{9E06AE7E-BC99-4C44-9080-1060CCFCA96B}" dt="2024-03-16T23:04:08.593" v="6421" actId="1076"/>
          <ac:picMkLst>
            <pc:docMk/>
            <pc:sldMk cId="149396547" sldId="1955"/>
            <ac:picMk id="3098" creationId="{8E318669-01F2-B02A-76BE-139250019B68}"/>
          </ac:picMkLst>
        </pc:picChg>
        <pc:picChg chg="add del mod">
          <ac:chgData name="Tue Damsø" userId="c079adb4-658f-4952-b5f7-f21ac6576fc7" providerId="ADAL" clId="{9E06AE7E-BC99-4C44-9080-1060CCFCA96B}" dt="2024-03-16T23:03:27.979" v="6416" actId="478"/>
          <ac:picMkLst>
            <pc:docMk/>
            <pc:sldMk cId="149396547" sldId="1955"/>
            <ac:picMk id="3100" creationId="{4109B609-A4FF-4E58-7F77-5B7B56696EF6}"/>
          </ac:picMkLst>
        </pc:picChg>
        <pc:picChg chg="add mod">
          <ac:chgData name="Tue Damsø" userId="c079adb4-658f-4952-b5f7-f21ac6576fc7" providerId="ADAL" clId="{9E06AE7E-BC99-4C44-9080-1060CCFCA96B}" dt="2024-03-16T23:04:08.593" v="6421" actId="1076"/>
          <ac:picMkLst>
            <pc:docMk/>
            <pc:sldMk cId="149396547" sldId="1955"/>
            <ac:picMk id="3102" creationId="{16CCF067-6B52-BC16-2E26-45C6ABB3C1BD}"/>
          </ac:picMkLst>
        </pc:picChg>
        <pc:picChg chg="add mod">
          <ac:chgData name="Tue Damsø" userId="c079adb4-658f-4952-b5f7-f21ac6576fc7" providerId="ADAL" clId="{9E06AE7E-BC99-4C44-9080-1060CCFCA96B}" dt="2024-03-16T23:04:08.593" v="6421" actId="1076"/>
          <ac:picMkLst>
            <pc:docMk/>
            <pc:sldMk cId="149396547" sldId="1955"/>
            <ac:picMk id="3104" creationId="{BCDFBB42-F98F-7B82-4B07-8F69CE16508E}"/>
          </ac:picMkLst>
        </pc:picChg>
        <pc:picChg chg="add mod">
          <ac:chgData name="Tue Damsø" userId="c079adb4-658f-4952-b5f7-f21ac6576fc7" providerId="ADAL" clId="{9E06AE7E-BC99-4C44-9080-1060CCFCA96B}" dt="2024-03-16T23:04:08.593" v="6421" actId="1076"/>
          <ac:picMkLst>
            <pc:docMk/>
            <pc:sldMk cId="149396547" sldId="1955"/>
            <ac:picMk id="3106" creationId="{C588259C-52B2-152F-B750-00A7449EAF73}"/>
          </ac:picMkLst>
        </pc:picChg>
      </pc:sldChg>
      <pc:sldChg chg="addSp delSp modSp new mod">
        <pc:chgData name="Tue Damsø" userId="c079adb4-658f-4952-b5f7-f21ac6576fc7" providerId="ADAL" clId="{9E06AE7E-BC99-4C44-9080-1060CCFCA96B}" dt="2024-03-18T20:51:56.200" v="10172" actId="20577"/>
        <pc:sldMkLst>
          <pc:docMk/>
          <pc:sldMk cId="2307575911" sldId="1956"/>
        </pc:sldMkLst>
        <pc:spChg chg="del mod">
          <ac:chgData name="Tue Damsø" userId="c079adb4-658f-4952-b5f7-f21ac6576fc7" providerId="ADAL" clId="{9E06AE7E-BC99-4C44-9080-1060CCFCA96B}" dt="2024-03-16T23:07:17.261" v="6671" actId="3680"/>
          <ac:spMkLst>
            <pc:docMk/>
            <pc:sldMk cId="2307575911" sldId="1956"/>
            <ac:spMk id="2" creationId="{529BE344-5096-8711-B0F2-2D8D359F33AF}"/>
          </ac:spMkLst>
        </pc:spChg>
        <pc:spChg chg="mod">
          <ac:chgData name="Tue Damsø" userId="c079adb4-658f-4952-b5f7-f21ac6576fc7" providerId="ADAL" clId="{9E06AE7E-BC99-4C44-9080-1060CCFCA96B}" dt="2024-03-18T20:50:47.423" v="10100" actId="20577"/>
          <ac:spMkLst>
            <pc:docMk/>
            <pc:sldMk cId="2307575911" sldId="1956"/>
            <ac:spMk id="3" creationId="{54F38AF4-9863-2A71-BAC6-A3D520C220B0}"/>
          </ac:spMkLst>
        </pc:spChg>
        <pc:graphicFrameChg chg="add mod ord modGraphic">
          <ac:chgData name="Tue Damsø" userId="c079adb4-658f-4952-b5f7-f21ac6576fc7" providerId="ADAL" clId="{9E06AE7E-BC99-4C44-9080-1060CCFCA96B}" dt="2024-03-18T20:51:56.200" v="10172" actId="20577"/>
          <ac:graphicFrameMkLst>
            <pc:docMk/>
            <pc:sldMk cId="2307575911" sldId="1956"/>
            <ac:graphicFrameMk id="7" creationId="{6284FF00-A29B-C4E6-787C-98E06491A1DA}"/>
          </ac:graphicFrameMkLst>
        </pc:graphicFrameChg>
        <pc:picChg chg="add mod">
          <ac:chgData name="Tue Damsø" userId="c079adb4-658f-4952-b5f7-f21ac6576fc7" providerId="ADAL" clId="{9E06AE7E-BC99-4C44-9080-1060CCFCA96B}" dt="2024-03-15T15:30:03.341" v="6017"/>
          <ac:picMkLst>
            <pc:docMk/>
            <pc:sldMk cId="2307575911" sldId="1956"/>
            <ac:picMk id="5" creationId="{242F3FB5-C06E-136B-DD8D-45CA18D80FC6}"/>
          </ac:picMkLst>
        </pc:picChg>
        <pc:picChg chg="add mod">
          <ac:chgData name="Tue Damsø" userId="c079adb4-658f-4952-b5f7-f21ac6576fc7" providerId="ADAL" clId="{9E06AE7E-BC99-4C44-9080-1060CCFCA96B}" dt="2024-03-15T15:30:03.341" v="6017"/>
          <ac:picMkLst>
            <pc:docMk/>
            <pc:sldMk cId="2307575911" sldId="1956"/>
            <ac:picMk id="6" creationId="{2EE983F1-FCFE-B999-0BBF-AC930BE39B3B}"/>
          </ac:picMkLst>
        </pc:picChg>
      </pc:sldChg>
      <pc:sldChg chg="addSp delSp modSp new mod">
        <pc:chgData name="Tue Damsø" userId="c079adb4-658f-4952-b5f7-f21ac6576fc7" providerId="ADAL" clId="{9E06AE7E-BC99-4C44-9080-1060CCFCA96B}" dt="2024-03-16T23:19:51.208" v="8007" actId="20577"/>
        <pc:sldMkLst>
          <pc:docMk/>
          <pc:sldMk cId="1933327625" sldId="1957"/>
        </pc:sldMkLst>
        <pc:spChg chg="mod">
          <ac:chgData name="Tue Damsø" userId="c079adb4-658f-4952-b5f7-f21ac6576fc7" providerId="ADAL" clId="{9E06AE7E-BC99-4C44-9080-1060CCFCA96B}" dt="2024-03-16T23:19:51.208" v="8007" actId="20577"/>
          <ac:spMkLst>
            <pc:docMk/>
            <pc:sldMk cId="1933327625" sldId="1957"/>
            <ac:spMk id="2" creationId="{2277C64F-80A4-9FC1-0B6A-CB558656C7BD}"/>
          </ac:spMkLst>
        </pc:spChg>
        <pc:spChg chg="mod">
          <ac:chgData name="Tue Damsø" userId="c079adb4-658f-4952-b5f7-f21ac6576fc7" providerId="ADAL" clId="{9E06AE7E-BC99-4C44-9080-1060CCFCA96B}" dt="2024-03-16T23:15:33.561" v="7449" actId="14100"/>
          <ac:spMkLst>
            <pc:docMk/>
            <pc:sldMk cId="1933327625" sldId="1957"/>
            <ac:spMk id="3" creationId="{30A24FDF-050B-6FA1-C52D-5B26611B1EAB}"/>
          </ac:spMkLst>
        </pc:spChg>
        <pc:picChg chg="add mod">
          <ac:chgData name="Tue Damsø" userId="c079adb4-658f-4952-b5f7-f21ac6576fc7" providerId="ADAL" clId="{9E06AE7E-BC99-4C44-9080-1060CCFCA96B}" dt="2024-03-15T15:30:32.414" v="6038"/>
          <ac:picMkLst>
            <pc:docMk/>
            <pc:sldMk cId="1933327625" sldId="1957"/>
            <ac:picMk id="5" creationId="{741914CE-5C94-DEE5-D51D-DD24DE63DF05}"/>
          </ac:picMkLst>
        </pc:picChg>
        <pc:picChg chg="add mod">
          <ac:chgData name="Tue Damsø" userId="c079adb4-658f-4952-b5f7-f21ac6576fc7" providerId="ADAL" clId="{9E06AE7E-BC99-4C44-9080-1060CCFCA96B}" dt="2024-03-15T15:30:32.414" v="6038"/>
          <ac:picMkLst>
            <pc:docMk/>
            <pc:sldMk cId="1933327625" sldId="1957"/>
            <ac:picMk id="6" creationId="{BF35F6E3-64B1-C238-E4F4-11BA25CDEB02}"/>
          </ac:picMkLst>
        </pc:picChg>
        <pc:picChg chg="add del mod">
          <ac:chgData name="Tue Damsø" userId="c079adb4-658f-4952-b5f7-f21ac6576fc7" providerId="ADAL" clId="{9E06AE7E-BC99-4C44-9080-1060CCFCA96B}" dt="2024-03-15T15:30:39.329" v="6040" actId="478"/>
          <ac:picMkLst>
            <pc:docMk/>
            <pc:sldMk cId="1933327625" sldId="1957"/>
            <ac:picMk id="7" creationId="{254F12E6-0791-D394-1C0B-F6343C23E200}"/>
          </ac:picMkLst>
        </pc:picChg>
        <pc:picChg chg="add del mod">
          <ac:chgData name="Tue Damsø" userId="c079adb4-658f-4952-b5f7-f21ac6576fc7" providerId="ADAL" clId="{9E06AE7E-BC99-4C44-9080-1060CCFCA96B}" dt="2024-03-15T15:30:39.329" v="6040" actId="478"/>
          <ac:picMkLst>
            <pc:docMk/>
            <pc:sldMk cId="1933327625" sldId="1957"/>
            <ac:picMk id="8" creationId="{C3FAEF22-DB5C-265A-F10B-5EE61A530835}"/>
          </ac:picMkLst>
        </pc:picChg>
      </pc:sldChg>
      <pc:sldChg chg="addSp modSp new mod">
        <pc:chgData name="Tue Damsø" userId="c079adb4-658f-4952-b5f7-f21ac6576fc7" providerId="ADAL" clId="{9E06AE7E-BC99-4C44-9080-1060CCFCA96B}" dt="2024-03-16T23:28:44.433" v="9190" actId="14100"/>
        <pc:sldMkLst>
          <pc:docMk/>
          <pc:sldMk cId="348698690" sldId="1958"/>
        </pc:sldMkLst>
        <pc:spChg chg="mod">
          <ac:chgData name="Tue Damsø" userId="c079adb4-658f-4952-b5f7-f21ac6576fc7" providerId="ADAL" clId="{9E06AE7E-BC99-4C44-9080-1060CCFCA96B}" dt="2024-03-16T23:28:44.433" v="9190" actId="14100"/>
          <ac:spMkLst>
            <pc:docMk/>
            <pc:sldMk cId="348698690" sldId="1958"/>
            <ac:spMk id="2" creationId="{EE019F01-3D0D-4980-BD3A-4C19B96FCD41}"/>
          </ac:spMkLst>
        </pc:spChg>
        <pc:spChg chg="mod">
          <ac:chgData name="Tue Damsø" userId="c079adb4-658f-4952-b5f7-f21ac6576fc7" providerId="ADAL" clId="{9E06AE7E-BC99-4C44-9080-1060CCFCA96B}" dt="2024-03-15T15:31:16.877" v="6067" actId="20577"/>
          <ac:spMkLst>
            <pc:docMk/>
            <pc:sldMk cId="348698690" sldId="1958"/>
            <ac:spMk id="3" creationId="{DFAC9D1F-3DB1-4BE0-2FDD-7EA0AAD8BC48}"/>
          </ac:spMkLst>
        </pc:spChg>
        <pc:picChg chg="add mod">
          <ac:chgData name="Tue Damsø" userId="c079adb4-658f-4952-b5f7-f21ac6576fc7" providerId="ADAL" clId="{9E06AE7E-BC99-4C44-9080-1060CCFCA96B}" dt="2024-03-15T15:30:44.503" v="6042"/>
          <ac:picMkLst>
            <pc:docMk/>
            <pc:sldMk cId="348698690" sldId="1958"/>
            <ac:picMk id="5" creationId="{AFED9687-6438-8C06-E181-C2C661A686A7}"/>
          </ac:picMkLst>
        </pc:picChg>
        <pc:picChg chg="add mod">
          <ac:chgData name="Tue Damsø" userId="c079adb4-658f-4952-b5f7-f21ac6576fc7" providerId="ADAL" clId="{9E06AE7E-BC99-4C44-9080-1060CCFCA96B}" dt="2024-03-15T15:30:44.503" v="6042"/>
          <ac:picMkLst>
            <pc:docMk/>
            <pc:sldMk cId="348698690" sldId="1958"/>
            <ac:picMk id="6" creationId="{494E44F1-066F-5F12-C643-5C4B3B7DA641}"/>
          </ac:picMkLst>
        </pc:picChg>
      </pc:sldChg>
      <pc:sldChg chg="addSp delSp modSp add mod">
        <pc:chgData name="Tue Damsø" userId="c079adb4-658f-4952-b5f7-f21ac6576fc7" providerId="ADAL" clId="{9E06AE7E-BC99-4C44-9080-1060CCFCA96B}" dt="2024-03-16T23:42:06.897" v="9455"/>
        <pc:sldMkLst>
          <pc:docMk/>
          <pc:sldMk cId="240561431" sldId="1959"/>
        </pc:sldMkLst>
        <pc:picChg chg="del">
          <ac:chgData name="Tue Damsø" userId="c079adb4-658f-4952-b5f7-f21ac6576fc7" providerId="ADAL" clId="{9E06AE7E-BC99-4C44-9080-1060CCFCA96B}" dt="2024-03-15T15:34:35.485" v="6184" actId="478"/>
          <ac:picMkLst>
            <pc:docMk/>
            <pc:sldMk cId="240561431" sldId="1959"/>
            <ac:picMk id="17" creationId="{56814601-4A31-E948-D330-61612C2164F7}"/>
          </ac:picMkLst>
        </pc:picChg>
        <pc:picChg chg="add mod">
          <ac:chgData name="Tue Damsø" userId="c079adb4-658f-4952-b5f7-f21ac6576fc7" providerId="ADAL" clId="{9E06AE7E-BC99-4C44-9080-1060CCFCA96B}" dt="2024-03-16T23:42:06.897" v="9455"/>
          <ac:picMkLst>
            <pc:docMk/>
            <pc:sldMk cId="240561431" sldId="1959"/>
            <ac:picMk id="18" creationId="{B507F9FE-D7EC-E671-0425-691ABA6E6B90}"/>
          </ac:picMkLst>
        </pc:picChg>
        <pc:picChg chg="add mod">
          <ac:chgData name="Tue Damsø" userId="c079adb4-658f-4952-b5f7-f21ac6576fc7" providerId="ADAL" clId="{9E06AE7E-BC99-4C44-9080-1060CCFCA96B}" dt="2024-03-16T23:42:06.897" v="9455"/>
          <ac:picMkLst>
            <pc:docMk/>
            <pc:sldMk cId="240561431" sldId="1959"/>
            <ac:picMk id="19" creationId="{645E28F7-595C-D11A-9DAC-C8DAC106B02D}"/>
          </ac:picMkLst>
        </pc:picChg>
      </pc:sldChg>
      <pc:sldChg chg="addSp delSp modSp new mod">
        <pc:chgData name="Tue Damsø" userId="c079adb4-658f-4952-b5f7-f21ac6576fc7" providerId="ADAL" clId="{9E06AE7E-BC99-4C44-9080-1060CCFCA96B}" dt="2024-03-15T15:39:05.763" v="6280" actId="20577"/>
        <pc:sldMkLst>
          <pc:docMk/>
          <pc:sldMk cId="1808293385" sldId="1960"/>
        </pc:sldMkLst>
        <pc:spChg chg="del">
          <ac:chgData name="Tue Damsø" userId="c079adb4-658f-4952-b5f7-f21ac6576fc7" providerId="ADAL" clId="{9E06AE7E-BC99-4C44-9080-1060CCFCA96B}" dt="2024-03-15T15:38:47.587" v="6212" actId="478"/>
          <ac:spMkLst>
            <pc:docMk/>
            <pc:sldMk cId="1808293385" sldId="1960"/>
            <ac:spMk id="2" creationId="{E262B0BF-86B2-0D9A-8EBE-EE9250E303BF}"/>
          </ac:spMkLst>
        </pc:spChg>
        <pc:spChg chg="del mod">
          <ac:chgData name="Tue Damsø" userId="c079adb4-658f-4952-b5f7-f21ac6576fc7" providerId="ADAL" clId="{9E06AE7E-BC99-4C44-9080-1060CCFCA96B}" dt="2024-03-15T15:38:25.483" v="6197" actId="478"/>
          <ac:spMkLst>
            <pc:docMk/>
            <pc:sldMk cId="1808293385" sldId="1960"/>
            <ac:spMk id="3" creationId="{AE563C26-9EE6-B971-AF7F-623C762F82D7}"/>
          </ac:spMkLst>
        </pc:spChg>
        <pc:spChg chg="mod">
          <ac:chgData name="Tue Damsø" userId="c079adb4-658f-4952-b5f7-f21ac6576fc7" providerId="ADAL" clId="{9E06AE7E-BC99-4C44-9080-1060CCFCA96B}" dt="2024-03-15T15:39:05.763" v="6280" actId="20577"/>
          <ac:spMkLst>
            <pc:docMk/>
            <pc:sldMk cId="1808293385" sldId="1960"/>
            <ac:spMk id="4" creationId="{55DFC8A8-B27A-F212-8B1F-B36CA5D4D6EF}"/>
          </ac:spMkLst>
        </pc:spChg>
        <pc:picChg chg="add mod">
          <ac:chgData name="Tue Damsø" userId="c079adb4-658f-4952-b5f7-f21ac6576fc7" providerId="ADAL" clId="{9E06AE7E-BC99-4C44-9080-1060CCFCA96B}" dt="2024-03-15T15:38:43.829" v="6211" actId="207"/>
          <ac:picMkLst>
            <pc:docMk/>
            <pc:sldMk cId="1808293385" sldId="1960"/>
            <ac:picMk id="5" creationId="{7FFB60B8-CBAC-07EB-8550-9345C4424403}"/>
          </ac:picMkLst>
        </pc:picChg>
        <pc:picChg chg="add mod">
          <ac:chgData name="Tue Damsø" userId="c079adb4-658f-4952-b5f7-f21ac6576fc7" providerId="ADAL" clId="{9E06AE7E-BC99-4C44-9080-1060CCFCA96B}" dt="2024-03-15T15:38:36.721" v="6210"/>
          <ac:picMkLst>
            <pc:docMk/>
            <pc:sldMk cId="1808293385" sldId="1960"/>
            <ac:picMk id="6" creationId="{56DA1419-705C-5BA3-B940-D17C69B018CB}"/>
          </ac:picMkLst>
        </pc:picChg>
      </pc:sldChg>
      <pc:sldChg chg="addSp modSp new mod">
        <pc:chgData name="Tue Damsø" userId="c079adb4-658f-4952-b5f7-f21ac6576fc7" providerId="ADAL" clId="{9E06AE7E-BC99-4C44-9080-1060CCFCA96B}" dt="2024-03-18T21:07:47.074" v="10215" actId="14100"/>
        <pc:sldMkLst>
          <pc:docMk/>
          <pc:sldMk cId="227225373" sldId="1961"/>
        </pc:sldMkLst>
        <pc:spChg chg="mod">
          <ac:chgData name="Tue Damsø" userId="c079adb4-658f-4952-b5f7-f21ac6576fc7" providerId="ADAL" clId="{9E06AE7E-BC99-4C44-9080-1060CCFCA96B}" dt="2024-03-18T21:07:47.074" v="10215" actId="14100"/>
          <ac:spMkLst>
            <pc:docMk/>
            <pc:sldMk cId="227225373" sldId="1961"/>
            <ac:spMk id="2" creationId="{F1B6C268-13D7-F2EC-D11C-719B690E69C9}"/>
          </ac:spMkLst>
        </pc:spChg>
        <pc:spChg chg="mod">
          <ac:chgData name="Tue Damsø" userId="c079adb4-658f-4952-b5f7-f21ac6576fc7" providerId="ADAL" clId="{9E06AE7E-BC99-4C44-9080-1060CCFCA96B}" dt="2024-03-16T23:15:19.087" v="7448" actId="20577"/>
          <ac:spMkLst>
            <pc:docMk/>
            <pc:sldMk cId="227225373" sldId="1961"/>
            <ac:spMk id="3" creationId="{98A2F46A-92F7-ED7B-780C-02ABB8CF0063}"/>
          </ac:spMkLst>
        </pc:spChg>
        <pc:picChg chg="add mod">
          <ac:chgData name="Tue Damsø" userId="c079adb4-658f-4952-b5f7-f21ac6576fc7" providerId="ADAL" clId="{9E06AE7E-BC99-4C44-9080-1060CCFCA96B}" dt="2024-03-16T23:42:03.216" v="9454"/>
          <ac:picMkLst>
            <pc:docMk/>
            <pc:sldMk cId="227225373" sldId="1961"/>
            <ac:picMk id="5" creationId="{986D1820-4041-2263-A21C-DA905882BE8C}"/>
          </ac:picMkLst>
        </pc:picChg>
        <pc:picChg chg="add mod">
          <ac:chgData name="Tue Damsø" userId="c079adb4-658f-4952-b5f7-f21ac6576fc7" providerId="ADAL" clId="{9E06AE7E-BC99-4C44-9080-1060CCFCA96B}" dt="2024-03-16T23:42:03.216" v="9454"/>
          <ac:picMkLst>
            <pc:docMk/>
            <pc:sldMk cId="227225373" sldId="1961"/>
            <ac:picMk id="6" creationId="{A8C2C2E3-15C9-0694-7511-A3909E827224}"/>
          </ac:picMkLst>
        </pc:picChg>
      </pc:sldChg>
      <pc:sldChg chg="addSp modSp mod modAnim">
        <pc:chgData name="Tue Damsø" userId="c079adb4-658f-4952-b5f7-f21ac6576fc7" providerId="ADAL" clId="{9E06AE7E-BC99-4C44-9080-1060CCFCA96B}" dt="2024-03-18T20:38:32.384" v="10045" actId="1076"/>
        <pc:sldMkLst>
          <pc:docMk/>
          <pc:sldMk cId="261691892" sldId="1962"/>
        </pc:sldMkLst>
        <pc:spChg chg="mod">
          <ac:chgData name="Tue Damsø" userId="c079adb4-658f-4952-b5f7-f21ac6576fc7" providerId="ADAL" clId="{9E06AE7E-BC99-4C44-9080-1060CCFCA96B}" dt="2024-03-18T20:38:24.123" v="10044" actId="20577"/>
          <ac:spMkLst>
            <pc:docMk/>
            <pc:sldMk cId="261691892" sldId="1962"/>
            <ac:spMk id="3" creationId="{DE8D874D-3DA7-A5D9-4B94-BB8FC656B000}"/>
          </ac:spMkLst>
        </pc:spChg>
        <pc:spChg chg="add mod">
          <ac:chgData name="Tue Damsø" userId="c079adb4-658f-4952-b5f7-f21ac6576fc7" providerId="ADAL" clId="{9E06AE7E-BC99-4C44-9080-1060CCFCA96B}" dt="2024-03-18T20:38:32.384" v="10045" actId="1076"/>
          <ac:spMkLst>
            <pc:docMk/>
            <pc:sldMk cId="261691892" sldId="1962"/>
            <ac:spMk id="19" creationId="{083CA2E5-CDF9-9F46-D30C-9657D4971002}"/>
          </ac:spMkLst>
        </pc:spChg>
        <pc:picChg chg="add mod">
          <ac:chgData name="Tue Damsø" userId="c079adb4-658f-4952-b5f7-f21ac6576fc7" providerId="ADAL" clId="{9E06AE7E-BC99-4C44-9080-1060CCFCA96B}" dt="2024-03-18T20:26:38.796" v="9919" actId="208"/>
          <ac:picMkLst>
            <pc:docMk/>
            <pc:sldMk cId="261691892" sldId="1962"/>
            <ac:picMk id="5" creationId="{E33D645A-D6F4-763C-458F-A5482FDC19C7}"/>
          </ac:picMkLst>
        </pc:picChg>
        <pc:picChg chg="mod">
          <ac:chgData name="Tue Damsø" userId="c079adb4-658f-4952-b5f7-f21ac6576fc7" providerId="ADAL" clId="{9E06AE7E-BC99-4C44-9080-1060CCFCA96B}" dt="2024-03-18T20:26:38.796" v="9919" actId="208"/>
          <ac:picMkLst>
            <pc:docMk/>
            <pc:sldMk cId="261691892" sldId="1962"/>
            <ac:picMk id="6" creationId="{65C95014-71A7-A849-844C-6929B9B19E70}"/>
          </ac:picMkLst>
        </pc:picChg>
        <pc:picChg chg="add mod">
          <ac:chgData name="Tue Damsø" userId="c079adb4-658f-4952-b5f7-f21ac6576fc7" providerId="ADAL" clId="{9E06AE7E-BC99-4C44-9080-1060CCFCA96B}" dt="2024-03-18T20:26:38.796" v="9919" actId="208"/>
          <ac:picMkLst>
            <pc:docMk/>
            <pc:sldMk cId="261691892" sldId="1962"/>
            <ac:picMk id="8" creationId="{97424197-87AE-F457-128A-5BF11ADA55FC}"/>
          </ac:picMkLst>
        </pc:picChg>
        <pc:picChg chg="mod">
          <ac:chgData name="Tue Damsø" userId="c079adb4-658f-4952-b5f7-f21ac6576fc7" providerId="ADAL" clId="{9E06AE7E-BC99-4C44-9080-1060CCFCA96B}" dt="2024-03-18T20:26:45.676" v="9921" actId="208"/>
          <ac:picMkLst>
            <pc:docMk/>
            <pc:sldMk cId="261691892" sldId="1962"/>
            <ac:picMk id="10" creationId="{61EF669D-0152-DBF8-EECD-EF0DF57DCC01}"/>
          </ac:picMkLst>
        </pc:picChg>
        <pc:picChg chg="add mod">
          <ac:chgData name="Tue Damsø" userId="c079adb4-658f-4952-b5f7-f21ac6576fc7" providerId="ADAL" clId="{9E06AE7E-BC99-4C44-9080-1060CCFCA96B}" dt="2024-03-18T20:26:41.927" v="9920" actId="208"/>
          <ac:picMkLst>
            <pc:docMk/>
            <pc:sldMk cId="261691892" sldId="1962"/>
            <ac:picMk id="11" creationId="{E26BDB3E-A0C5-AEFE-819C-104977F6937A}"/>
          </ac:picMkLst>
        </pc:picChg>
        <pc:picChg chg="mod">
          <ac:chgData name="Tue Damsø" userId="c079adb4-658f-4952-b5f7-f21ac6576fc7" providerId="ADAL" clId="{9E06AE7E-BC99-4C44-9080-1060CCFCA96B}" dt="2024-03-18T20:26:38.796" v="9919" actId="208"/>
          <ac:picMkLst>
            <pc:docMk/>
            <pc:sldMk cId="261691892" sldId="1962"/>
            <ac:picMk id="12" creationId="{21E9A5EA-FB22-2FCB-B747-B715BFEEFA83}"/>
          </ac:picMkLst>
        </pc:picChg>
        <pc:picChg chg="mod">
          <ac:chgData name="Tue Damsø" userId="c079adb4-658f-4952-b5f7-f21ac6576fc7" providerId="ADAL" clId="{9E06AE7E-BC99-4C44-9080-1060CCFCA96B}" dt="2024-03-18T20:26:45.676" v="9921" actId="208"/>
          <ac:picMkLst>
            <pc:docMk/>
            <pc:sldMk cId="261691892" sldId="1962"/>
            <ac:picMk id="14" creationId="{5A53FB4C-DC66-CF91-3A99-DF6000B28322}"/>
          </ac:picMkLst>
        </pc:picChg>
        <pc:picChg chg="add mod">
          <ac:chgData name="Tue Damsø" userId="c079adb4-658f-4952-b5f7-f21ac6576fc7" providerId="ADAL" clId="{9E06AE7E-BC99-4C44-9080-1060CCFCA96B}" dt="2024-03-18T20:26:41.927" v="9920" actId="208"/>
          <ac:picMkLst>
            <pc:docMk/>
            <pc:sldMk cId="261691892" sldId="1962"/>
            <ac:picMk id="15" creationId="{F623D456-A2E7-CDF5-6ADC-2BF2E465C8E8}"/>
          </ac:picMkLst>
        </pc:picChg>
        <pc:picChg chg="add mod">
          <ac:chgData name="Tue Damsø" userId="c079adb4-658f-4952-b5f7-f21ac6576fc7" providerId="ADAL" clId="{9E06AE7E-BC99-4C44-9080-1060CCFCA96B}" dt="2024-03-18T20:26:41.927" v="9920" actId="208"/>
          <ac:picMkLst>
            <pc:docMk/>
            <pc:sldMk cId="261691892" sldId="1962"/>
            <ac:picMk id="17" creationId="{3847E6E8-273A-0D17-6108-9C769130960A}"/>
          </ac:picMkLst>
        </pc:picChg>
        <pc:picChg chg="add mod">
          <ac:chgData name="Tue Damsø" userId="c079adb4-658f-4952-b5f7-f21ac6576fc7" providerId="ADAL" clId="{9E06AE7E-BC99-4C44-9080-1060CCFCA96B}" dt="2024-03-18T20:33:16.120" v="10007" actId="208"/>
          <ac:picMkLst>
            <pc:docMk/>
            <pc:sldMk cId="261691892" sldId="1962"/>
            <ac:picMk id="21" creationId="{C9BD2F62-A69F-9499-7626-F905C1FF8DBE}"/>
          </ac:picMkLst>
        </pc:picChg>
        <pc:picChg chg="add mod">
          <ac:chgData name="Tue Damsø" userId="c079adb4-658f-4952-b5f7-f21ac6576fc7" providerId="ADAL" clId="{9E06AE7E-BC99-4C44-9080-1060CCFCA96B}" dt="2024-03-18T20:35:17.981" v="10014" actId="1076"/>
          <ac:picMkLst>
            <pc:docMk/>
            <pc:sldMk cId="261691892" sldId="1962"/>
            <ac:picMk id="23" creationId="{83151309-83D7-63CC-AA58-716789AB0241}"/>
          </ac:picMkLst>
        </pc:picChg>
      </pc:sldChg>
      <pc:sldChg chg="addSp delSp modSp mod modNotesTx">
        <pc:chgData name="Tue Damsø" userId="c079adb4-658f-4952-b5f7-f21ac6576fc7" providerId="ADAL" clId="{9E06AE7E-BC99-4C44-9080-1060CCFCA96B}" dt="2024-03-18T21:35:58.427" v="13358" actId="20577"/>
        <pc:sldMkLst>
          <pc:docMk/>
          <pc:sldMk cId="4274124393" sldId="1969"/>
        </pc:sldMkLst>
        <pc:spChg chg="add del mod">
          <ac:chgData name="Tue Damsø" userId="c079adb4-658f-4952-b5f7-f21ac6576fc7" providerId="ADAL" clId="{9E06AE7E-BC99-4C44-9080-1060CCFCA96B}" dt="2024-03-18T21:20:23.809" v="10282" actId="478"/>
          <ac:spMkLst>
            <pc:docMk/>
            <pc:sldMk cId="4274124393" sldId="1969"/>
            <ac:spMk id="2" creationId="{7EA5B9FA-C41D-DE87-47B4-F055217D994C}"/>
          </ac:spMkLst>
        </pc:spChg>
        <pc:spChg chg="mod">
          <ac:chgData name="Tue Damsø" userId="c079adb4-658f-4952-b5f7-f21ac6576fc7" providerId="ADAL" clId="{9E06AE7E-BC99-4C44-9080-1060CCFCA96B}" dt="2024-03-18T21:20:01.639" v="10217" actId="14100"/>
          <ac:spMkLst>
            <pc:docMk/>
            <pc:sldMk cId="4274124393" sldId="1969"/>
            <ac:spMk id="3" creationId="{98A2F46A-92F7-ED7B-780C-02ABB8CF0063}"/>
          </ac:spMkLst>
        </pc:spChg>
        <pc:spChg chg="add del mod">
          <ac:chgData name="Tue Damsø" userId="c079adb4-658f-4952-b5f7-f21ac6576fc7" providerId="ADAL" clId="{9E06AE7E-BC99-4C44-9080-1060CCFCA96B}" dt="2024-03-18T21:27:29.764" v="11131" actId="478"/>
          <ac:spMkLst>
            <pc:docMk/>
            <pc:sldMk cId="4274124393" sldId="1969"/>
            <ac:spMk id="8" creationId="{6F1DC114-E62F-C6FC-4D99-DDF65BF243B7}"/>
          </ac:spMkLst>
        </pc:spChg>
        <pc:graphicFrameChg chg="mod modGraphic">
          <ac:chgData name="Tue Damsø" userId="c079adb4-658f-4952-b5f7-f21ac6576fc7" providerId="ADAL" clId="{9E06AE7E-BC99-4C44-9080-1060CCFCA96B}" dt="2024-03-18T21:26:39.017" v="11084" actId="20577"/>
          <ac:graphicFrameMkLst>
            <pc:docMk/>
            <pc:sldMk cId="4274124393" sldId="1969"/>
            <ac:graphicFrameMk id="7" creationId="{FE9008CA-55F2-1995-0B49-3732759084D9}"/>
          </ac:graphicFrameMkLst>
        </pc:graphicFrameChg>
      </pc:sldChg>
    </pc:docChg>
  </pc:docChgLst>
  <pc:docChgLst>
    <pc:chgData name="Mathilde Johanne Cordua" userId="56a4a2ad-ebaa-4b49-9294-aee94fb7d970" providerId="ADAL" clId="{8387C4BE-68DB-42DF-954C-7790118DD098}"/>
    <pc:docChg chg="undo custSel addSld delSld modSld sldOrd">
      <pc:chgData name="Mathilde Johanne Cordua" userId="56a4a2ad-ebaa-4b49-9294-aee94fb7d970" providerId="ADAL" clId="{8387C4BE-68DB-42DF-954C-7790118DD098}" dt="2024-03-19T06:27:27.318" v="23687" actId="47"/>
      <pc:docMkLst>
        <pc:docMk/>
      </pc:docMkLst>
      <pc:sldChg chg="del">
        <pc:chgData name="Mathilde Johanne Cordua" userId="56a4a2ad-ebaa-4b49-9294-aee94fb7d970" providerId="ADAL" clId="{8387C4BE-68DB-42DF-954C-7790118DD098}" dt="2024-03-14T10:45:12.701" v="3083" actId="47"/>
        <pc:sldMkLst>
          <pc:docMk/>
          <pc:sldMk cId="4226613034" sldId="259"/>
        </pc:sldMkLst>
      </pc:sldChg>
      <pc:sldChg chg="del">
        <pc:chgData name="Mathilde Johanne Cordua" userId="56a4a2ad-ebaa-4b49-9294-aee94fb7d970" providerId="ADAL" clId="{8387C4BE-68DB-42DF-954C-7790118DD098}" dt="2024-03-14T10:45:13.295" v="3084" actId="47"/>
        <pc:sldMkLst>
          <pc:docMk/>
          <pc:sldMk cId="200613131" sldId="260"/>
        </pc:sldMkLst>
      </pc:sldChg>
      <pc:sldChg chg="addSp delSp modSp add del mod ord modClrScheme chgLayout">
        <pc:chgData name="Mathilde Johanne Cordua" userId="56a4a2ad-ebaa-4b49-9294-aee94fb7d970" providerId="ADAL" clId="{8387C4BE-68DB-42DF-954C-7790118DD098}" dt="2024-03-18T20:24:14.332" v="23183" actId="18131"/>
        <pc:sldMkLst>
          <pc:docMk/>
          <pc:sldMk cId="2921797040" sldId="262"/>
        </pc:sldMkLst>
        <pc:spChg chg="mod ord">
          <ac:chgData name="Mathilde Johanne Cordua" userId="56a4a2ad-ebaa-4b49-9294-aee94fb7d970" providerId="ADAL" clId="{8387C4BE-68DB-42DF-954C-7790118DD098}" dt="2024-03-18T20:23:54.783" v="23173" actId="255"/>
          <ac:spMkLst>
            <pc:docMk/>
            <pc:sldMk cId="2921797040" sldId="262"/>
            <ac:spMk id="2" creationId="{E2E5781C-92E0-9D4C-BD99-1475ACF88A2A}"/>
          </ac:spMkLst>
        </pc:spChg>
        <pc:spChg chg="add del mod ord">
          <ac:chgData name="Mathilde Johanne Cordua" userId="56a4a2ad-ebaa-4b49-9294-aee94fb7d970" providerId="ADAL" clId="{8387C4BE-68DB-42DF-954C-7790118DD098}" dt="2024-03-18T19:17:47.643" v="21213" actId="478"/>
          <ac:spMkLst>
            <pc:docMk/>
            <pc:sldMk cId="2921797040" sldId="262"/>
            <ac:spMk id="11" creationId="{F829AD7B-4F7E-983C-2FB8-E1DE2801BDDB}"/>
          </ac:spMkLst>
        </pc:spChg>
        <pc:spChg chg="add del mod ord">
          <ac:chgData name="Mathilde Johanne Cordua" userId="56a4a2ad-ebaa-4b49-9294-aee94fb7d970" providerId="ADAL" clId="{8387C4BE-68DB-42DF-954C-7790118DD098}" dt="2024-03-18T19:14:45.577" v="21176"/>
          <ac:spMkLst>
            <pc:docMk/>
            <pc:sldMk cId="2921797040" sldId="262"/>
            <ac:spMk id="12" creationId="{B688B6DF-445A-9A2C-918B-A8FC72D67430}"/>
          </ac:spMkLst>
        </pc:spChg>
        <pc:spChg chg="add del mod">
          <ac:chgData name="Mathilde Johanne Cordua" userId="56a4a2ad-ebaa-4b49-9294-aee94fb7d970" providerId="ADAL" clId="{8387C4BE-68DB-42DF-954C-7790118DD098}" dt="2024-03-18T20:18:22.361" v="22986"/>
          <ac:spMkLst>
            <pc:docMk/>
            <pc:sldMk cId="2921797040" sldId="262"/>
            <ac:spMk id="15" creationId="{EB8482A9-F9DB-BF24-694D-B2414C5FE6B6}"/>
          </ac:spMkLst>
        </pc:spChg>
        <pc:spChg chg="add del mod">
          <ac:chgData name="Mathilde Johanne Cordua" userId="56a4a2ad-ebaa-4b49-9294-aee94fb7d970" providerId="ADAL" clId="{8387C4BE-68DB-42DF-954C-7790118DD098}" dt="2024-03-18T20:24:01.131" v="23174"/>
          <ac:spMkLst>
            <pc:docMk/>
            <pc:sldMk cId="2921797040" sldId="262"/>
            <ac:spMk id="18" creationId="{EE65523D-4B6F-46DA-8139-9EB06C3D885C}"/>
          </ac:spMkLst>
        </pc:spChg>
        <pc:spChg chg="add del mod">
          <ac:chgData name="Mathilde Johanne Cordua" userId="56a4a2ad-ebaa-4b49-9294-aee94fb7d970" providerId="ADAL" clId="{8387C4BE-68DB-42DF-954C-7790118DD098}" dt="2024-03-18T20:24:09.940" v="23180"/>
          <ac:spMkLst>
            <pc:docMk/>
            <pc:sldMk cId="2921797040" sldId="262"/>
            <ac:spMk id="21" creationId="{123A9DDC-5C3D-A10D-232D-532BBCE584CB}"/>
          </ac:spMkLst>
        </pc:spChg>
        <pc:picChg chg="add del mod">
          <ac:chgData name="Mathilde Johanne Cordua" userId="56a4a2ad-ebaa-4b49-9294-aee94fb7d970" providerId="ADAL" clId="{8387C4BE-68DB-42DF-954C-7790118DD098}" dt="2024-03-18T19:11:26.928" v="21115"/>
          <ac:picMkLst>
            <pc:docMk/>
            <pc:sldMk cId="2921797040" sldId="262"/>
            <ac:picMk id="4" creationId="{89C982DB-B548-9AC1-D314-9A60CD25E8B8}"/>
          </ac:picMkLst>
        </pc:picChg>
        <pc:picChg chg="add del mod ord">
          <ac:chgData name="Mathilde Johanne Cordua" userId="56a4a2ad-ebaa-4b49-9294-aee94fb7d970" providerId="ADAL" clId="{8387C4BE-68DB-42DF-954C-7790118DD098}" dt="2024-03-18T19:13:24.213" v="21149" actId="478"/>
          <ac:picMkLst>
            <pc:docMk/>
            <pc:sldMk cId="2921797040" sldId="262"/>
            <ac:picMk id="8" creationId="{63847CFF-FAFE-941F-36F6-EEFEBDED9820}"/>
          </ac:picMkLst>
        </pc:picChg>
        <pc:picChg chg="add del mod ord">
          <ac:chgData name="Mathilde Johanne Cordua" userId="56a4a2ad-ebaa-4b49-9294-aee94fb7d970" providerId="ADAL" clId="{8387C4BE-68DB-42DF-954C-7790118DD098}" dt="2024-03-18T19:14:39.715" v="21174" actId="478"/>
          <ac:picMkLst>
            <pc:docMk/>
            <pc:sldMk cId="2921797040" sldId="262"/>
            <ac:picMk id="10" creationId="{E32F44AA-C26C-2A86-8CDC-087AE3EE91C7}"/>
          </ac:picMkLst>
        </pc:picChg>
        <pc:picChg chg="add del mod">
          <ac:chgData name="Mathilde Johanne Cordua" userId="56a4a2ad-ebaa-4b49-9294-aee94fb7d970" providerId="ADAL" clId="{8387C4BE-68DB-42DF-954C-7790118DD098}" dt="2024-03-18T20:18:19.362" v="22985" actId="478"/>
          <ac:picMkLst>
            <pc:docMk/>
            <pc:sldMk cId="2921797040" sldId="262"/>
            <ac:picMk id="14" creationId="{CFA668D8-9646-5146-4668-CBC7AC3F1F1A}"/>
          </ac:picMkLst>
        </pc:picChg>
        <pc:picChg chg="add del mod">
          <ac:chgData name="Mathilde Johanne Cordua" userId="56a4a2ad-ebaa-4b49-9294-aee94fb7d970" providerId="ADAL" clId="{8387C4BE-68DB-42DF-954C-7790118DD098}" dt="2024-03-18T20:18:28.881" v="22989" actId="478"/>
          <ac:picMkLst>
            <pc:docMk/>
            <pc:sldMk cId="2921797040" sldId="262"/>
            <ac:picMk id="17" creationId="{8719C7C2-EAD2-1F00-303A-10D533B296E3}"/>
          </ac:picMkLst>
        </pc:picChg>
        <pc:picChg chg="add del mod">
          <ac:chgData name="Mathilde Johanne Cordua" userId="56a4a2ad-ebaa-4b49-9294-aee94fb7d970" providerId="ADAL" clId="{8387C4BE-68DB-42DF-954C-7790118DD098}" dt="2024-03-18T20:24:06.342" v="23178" actId="478"/>
          <ac:picMkLst>
            <pc:docMk/>
            <pc:sldMk cId="2921797040" sldId="262"/>
            <ac:picMk id="20" creationId="{E3B0C065-EB06-36D2-298A-4E2EF1513A38}"/>
          </ac:picMkLst>
        </pc:picChg>
        <pc:picChg chg="add mod">
          <ac:chgData name="Mathilde Johanne Cordua" userId="56a4a2ad-ebaa-4b49-9294-aee94fb7d970" providerId="ADAL" clId="{8387C4BE-68DB-42DF-954C-7790118DD098}" dt="2024-03-18T20:24:14.332" v="23183" actId="18131"/>
          <ac:picMkLst>
            <pc:docMk/>
            <pc:sldMk cId="2921797040" sldId="262"/>
            <ac:picMk id="23" creationId="{2A2FBACD-38F2-7F71-68B1-F2AAEF61404A}"/>
          </ac:picMkLst>
        </pc:picChg>
      </pc:sldChg>
      <pc:sldChg chg="del">
        <pc:chgData name="Mathilde Johanne Cordua" userId="56a4a2ad-ebaa-4b49-9294-aee94fb7d970" providerId="ADAL" clId="{8387C4BE-68DB-42DF-954C-7790118DD098}" dt="2024-03-14T10:45:14.175" v="3085" actId="47"/>
        <pc:sldMkLst>
          <pc:docMk/>
          <pc:sldMk cId="103670805" sldId="263"/>
        </pc:sldMkLst>
      </pc:sldChg>
      <pc:sldChg chg="modSp mod">
        <pc:chgData name="Mathilde Johanne Cordua" userId="56a4a2ad-ebaa-4b49-9294-aee94fb7d970" providerId="ADAL" clId="{8387C4BE-68DB-42DF-954C-7790118DD098}" dt="2024-03-14T22:53:39.203" v="17135" actId="20577"/>
        <pc:sldMkLst>
          <pc:docMk/>
          <pc:sldMk cId="3490939935" sldId="264"/>
        </pc:sldMkLst>
        <pc:spChg chg="mod">
          <ac:chgData name="Mathilde Johanne Cordua" userId="56a4a2ad-ebaa-4b49-9294-aee94fb7d970" providerId="ADAL" clId="{8387C4BE-68DB-42DF-954C-7790118DD098}" dt="2024-03-14T22:53:39.203" v="17135" actId="20577"/>
          <ac:spMkLst>
            <pc:docMk/>
            <pc:sldMk cId="3490939935" sldId="264"/>
            <ac:spMk id="3" creationId="{7A29A63A-4193-914E-9470-986C692812FC}"/>
          </ac:spMkLst>
        </pc:spChg>
      </pc:sldChg>
      <pc:sldChg chg="addSp modSp mod">
        <pc:chgData name="Mathilde Johanne Cordua" userId="56a4a2ad-ebaa-4b49-9294-aee94fb7d970" providerId="ADAL" clId="{8387C4BE-68DB-42DF-954C-7790118DD098}" dt="2024-03-14T20:59:50.335" v="14942" actId="1076"/>
        <pc:sldMkLst>
          <pc:docMk/>
          <pc:sldMk cId="2300206276" sldId="266"/>
        </pc:sldMkLst>
        <pc:picChg chg="mod">
          <ac:chgData name="Mathilde Johanne Cordua" userId="56a4a2ad-ebaa-4b49-9294-aee94fb7d970" providerId="ADAL" clId="{8387C4BE-68DB-42DF-954C-7790118DD098}" dt="2024-03-14T20:59:50.335" v="14942" actId="1076"/>
          <ac:picMkLst>
            <pc:docMk/>
            <pc:sldMk cId="2300206276" sldId="266"/>
            <ac:picMk id="6" creationId="{446AAAB9-4C01-A339-C040-838C5FA595A1}"/>
          </ac:picMkLst>
        </pc:picChg>
        <pc:picChg chg="mod">
          <ac:chgData name="Mathilde Johanne Cordua" userId="56a4a2ad-ebaa-4b49-9294-aee94fb7d970" providerId="ADAL" clId="{8387C4BE-68DB-42DF-954C-7790118DD098}" dt="2024-03-14T20:59:50.335" v="14942" actId="1076"/>
          <ac:picMkLst>
            <pc:docMk/>
            <pc:sldMk cId="2300206276" sldId="266"/>
            <ac:picMk id="7" creationId="{67A72692-E4EA-2E61-6BF8-77FD9891094D}"/>
          </ac:picMkLst>
        </pc:picChg>
        <pc:picChg chg="add mod">
          <ac:chgData name="Mathilde Johanne Cordua" userId="56a4a2ad-ebaa-4b49-9294-aee94fb7d970" providerId="ADAL" clId="{8387C4BE-68DB-42DF-954C-7790118DD098}" dt="2024-03-14T20:59:50.335" v="14942" actId="1076"/>
          <ac:picMkLst>
            <pc:docMk/>
            <pc:sldMk cId="2300206276" sldId="266"/>
            <ac:picMk id="15" creationId="{7361710A-EB37-0A16-1F1A-375875E83541}"/>
          </ac:picMkLst>
        </pc:picChg>
      </pc:sldChg>
      <pc:sldChg chg="addSp delSp modSp mod modNotesTx">
        <pc:chgData name="Mathilde Johanne Cordua" userId="56a4a2ad-ebaa-4b49-9294-aee94fb7d970" providerId="ADAL" clId="{8387C4BE-68DB-42DF-954C-7790118DD098}" dt="2024-03-14T23:19:23.175" v="17550" actId="20577"/>
        <pc:sldMkLst>
          <pc:docMk/>
          <pc:sldMk cId="1949194186" sldId="268"/>
        </pc:sldMkLst>
        <pc:spChg chg="mod">
          <ac:chgData name="Mathilde Johanne Cordua" userId="56a4a2ad-ebaa-4b49-9294-aee94fb7d970" providerId="ADAL" clId="{8387C4BE-68DB-42DF-954C-7790118DD098}" dt="2024-03-14T11:13:26.113" v="3250" actId="20577"/>
          <ac:spMkLst>
            <pc:docMk/>
            <pc:sldMk cId="1949194186" sldId="268"/>
            <ac:spMk id="3" creationId="{8BDF72AE-3C8F-2522-24BB-DC44B128E9F2}"/>
          </ac:spMkLst>
        </pc:spChg>
        <pc:spChg chg="del">
          <ac:chgData name="Mathilde Johanne Cordua" userId="56a4a2ad-ebaa-4b49-9294-aee94fb7d970" providerId="ADAL" clId="{8387C4BE-68DB-42DF-954C-7790118DD098}" dt="2024-03-14T18:50:55.078" v="10230" actId="478"/>
          <ac:spMkLst>
            <pc:docMk/>
            <pc:sldMk cId="1949194186" sldId="268"/>
            <ac:spMk id="4" creationId="{92670E71-892C-42AC-6AFD-C3767DEE145E}"/>
          </ac:spMkLst>
        </pc:spChg>
        <pc:spChg chg="add mod">
          <ac:chgData name="Mathilde Johanne Cordua" userId="56a4a2ad-ebaa-4b49-9294-aee94fb7d970" providerId="ADAL" clId="{8387C4BE-68DB-42DF-954C-7790118DD098}" dt="2024-03-14T21:23:40.206" v="15061" actId="2085"/>
          <ac:spMkLst>
            <pc:docMk/>
            <pc:sldMk cId="1949194186" sldId="268"/>
            <ac:spMk id="16" creationId="{26C77160-C685-131D-8C03-B0D747347A01}"/>
          </ac:spMkLst>
        </pc:spChg>
        <pc:spChg chg="add mod">
          <ac:chgData name="Mathilde Johanne Cordua" userId="56a4a2ad-ebaa-4b49-9294-aee94fb7d970" providerId="ADAL" clId="{8387C4BE-68DB-42DF-954C-7790118DD098}" dt="2024-03-14T22:46:43.738" v="17011" actId="20577"/>
          <ac:spMkLst>
            <pc:docMk/>
            <pc:sldMk cId="1949194186" sldId="268"/>
            <ac:spMk id="17" creationId="{FA9B74E4-65AE-613E-91F5-FFD48E804CA0}"/>
          </ac:spMkLst>
        </pc:spChg>
        <pc:spChg chg="add mod">
          <ac:chgData name="Mathilde Johanne Cordua" userId="56a4a2ad-ebaa-4b49-9294-aee94fb7d970" providerId="ADAL" clId="{8387C4BE-68DB-42DF-954C-7790118DD098}" dt="2024-03-14T22:35:10.184" v="16598"/>
          <ac:spMkLst>
            <pc:docMk/>
            <pc:sldMk cId="1949194186" sldId="268"/>
            <ac:spMk id="19" creationId="{1E3F413B-9FDA-5459-8244-7D905451FAFA}"/>
          </ac:spMkLst>
        </pc:spChg>
        <pc:graphicFrameChg chg="add del mod">
          <ac:chgData name="Mathilde Johanne Cordua" userId="56a4a2ad-ebaa-4b49-9294-aee94fb7d970" providerId="ADAL" clId="{8387C4BE-68DB-42DF-954C-7790118DD098}" dt="2024-03-14T22:35:30.340" v="16671" actId="478"/>
          <ac:graphicFrameMkLst>
            <pc:docMk/>
            <pc:sldMk cId="1949194186" sldId="268"/>
            <ac:graphicFrameMk id="18" creationId="{18861743-3A34-9EE5-90D5-07B7255EA7A1}"/>
          </ac:graphicFrameMkLst>
        </pc:graphicFrameChg>
        <pc:picChg chg="add del mod">
          <ac:chgData name="Mathilde Johanne Cordua" userId="56a4a2ad-ebaa-4b49-9294-aee94fb7d970" providerId="ADAL" clId="{8387C4BE-68DB-42DF-954C-7790118DD098}" dt="2024-03-14T18:50:59.062" v="10231" actId="478"/>
          <ac:picMkLst>
            <pc:docMk/>
            <pc:sldMk cId="1949194186" sldId="268"/>
            <ac:picMk id="33794" creationId="{7F7F7015-D2DA-76C3-DC0F-6AE6514A49E1}"/>
          </ac:picMkLst>
        </pc:picChg>
      </pc:sldChg>
      <pc:sldChg chg="mod modShow">
        <pc:chgData name="Mathilde Johanne Cordua" userId="56a4a2ad-ebaa-4b49-9294-aee94fb7d970" providerId="ADAL" clId="{8387C4BE-68DB-42DF-954C-7790118DD098}" dt="2024-03-17T12:32:38.180" v="18366" actId="729"/>
        <pc:sldMkLst>
          <pc:docMk/>
          <pc:sldMk cId="2743836181" sldId="268"/>
        </pc:sldMkLst>
      </pc:sldChg>
      <pc:sldChg chg="addSp modSp mod ord">
        <pc:chgData name="Mathilde Johanne Cordua" userId="56a4a2ad-ebaa-4b49-9294-aee94fb7d970" providerId="ADAL" clId="{8387C4BE-68DB-42DF-954C-7790118DD098}" dt="2024-03-15T09:14:30.464" v="17835" actId="13926"/>
        <pc:sldMkLst>
          <pc:docMk/>
          <pc:sldMk cId="1560486428" sldId="300"/>
        </pc:sldMkLst>
        <pc:spChg chg="mod">
          <ac:chgData name="Mathilde Johanne Cordua" userId="56a4a2ad-ebaa-4b49-9294-aee94fb7d970" providerId="ADAL" clId="{8387C4BE-68DB-42DF-954C-7790118DD098}" dt="2024-03-14T08:41:18.792" v="237" actId="14100"/>
          <ac:spMkLst>
            <pc:docMk/>
            <pc:sldMk cId="1560486428" sldId="300"/>
            <ac:spMk id="13" creationId="{5F32D40B-F75C-E697-8A77-0F470DD5F799}"/>
          </ac:spMkLst>
        </pc:spChg>
        <pc:spChg chg="add mod">
          <ac:chgData name="Mathilde Johanne Cordua" userId="56a4a2ad-ebaa-4b49-9294-aee94fb7d970" providerId="ADAL" clId="{8387C4BE-68DB-42DF-954C-7790118DD098}" dt="2024-03-14T08:40:16.553" v="159" actId="1076"/>
          <ac:spMkLst>
            <pc:docMk/>
            <pc:sldMk cId="1560486428" sldId="300"/>
            <ac:spMk id="25" creationId="{6508606F-22C7-8630-ACA0-C39D91FA1461}"/>
          </ac:spMkLst>
        </pc:spChg>
        <pc:spChg chg="add mod">
          <ac:chgData name="Mathilde Johanne Cordua" userId="56a4a2ad-ebaa-4b49-9294-aee94fb7d970" providerId="ADAL" clId="{8387C4BE-68DB-42DF-954C-7790118DD098}" dt="2024-03-14T08:40:16.553" v="159" actId="1076"/>
          <ac:spMkLst>
            <pc:docMk/>
            <pc:sldMk cId="1560486428" sldId="300"/>
            <ac:spMk id="26" creationId="{8B2CED57-58E9-1260-1949-BC75CFFFB30C}"/>
          </ac:spMkLst>
        </pc:spChg>
        <pc:spChg chg="add mod">
          <ac:chgData name="Mathilde Johanne Cordua" userId="56a4a2ad-ebaa-4b49-9294-aee94fb7d970" providerId="ADAL" clId="{8387C4BE-68DB-42DF-954C-7790118DD098}" dt="2024-03-14T08:40:16.553" v="159" actId="1076"/>
          <ac:spMkLst>
            <pc:docMk/>
            <pc:sldMk cId="1560486428" sldId="300"/>
            <ac:spMk id="27" creationId="{ED58AFCE-4C72-4FAF-6726-0D3CA88356B5}"/>
          </ac:spMkLst>
        </pc:spChg>
        <pc:spChg chg="add mod">
          <ac:chgData name="Mathilde Johanne Cordua" userId="56a4a2ad-ebaa-4b49-9294-aee94fb7d970" providerId="ADAL" clId="{8387C4BE-68DB-42DF-954C-7790118DD098}" dt="2024-03-14T08:40:16.553" v="159" actId="1076"/>
          <ac:spMkLst>
            <pc:docMk/>
            <pc:sldMk cId="1560486428" sldId="300"/>
            <ac:spMk id="28" creationId="{1FE24DC9-68EF-5F4F-59C4-754A866AA74B}"/>
          </ac:spMkLst>
        </pc:spChg>
        <pc:spChg chg="add mod">
          <ac:chgData name="Mathilde Johanne Cordua" userId="56a4a2ad-ebaa-4b49-9294-aee94fb7d970" providerId="ADAL" clId="{8387C4BE-68DB-42DF-954C-7790118DD098}" dt="2024-03-14T08:40:16.553" v="159" actId="1076"/>
          <ac:spMkLst>
            <pc:docMk/>
            <pc:sldMk cId="1560486428" sldId="300"/>
            <ac:spMk id="29" creationId="{EE036039-77D5-EF92-BEE0-CC8C3E321267}"/>
          </ac:spMkLst>
        </pc:spChg>
        <pc:spChg chg="add mod">
          <ac:chgData name="Mathilde Johanne Cordua" userId="56a4a2ad-ebaa-4b49-9294-aee94fb7d970" providerId="ADAL" clId="{8387C4BE-68DB-42DF-954C-7790118DD098}" dt="2024-03-14T08:40:16.553" v="159" actId="1076"/>
          <ac:spMkLst>
            <pc:docMk/>
            <pc:sldMk cId="1560486428" sldId="300"/>
            <ac:spMk id="30" creationId="{B3E632AE-3E1E-DD8E-B194-5F187074B62C}"/>
          </ac:spMkLst>
        </pc:spChg>
        <pc:spChg chg="add mod">
          <ac:chgData name="Mathilde Johanne Cordua" userId="56a4a2ad-ebaa-4b49-9294-aee94fb7d970" providerId="ADAL" clId="{8387C4BE-68DB-42DF-954C-7790118DD098}" dt="2024-03-14T08:40:16.553" v="159" actId="1076"/>
          <ac:spMkLst>
            <pc:docMk/>
            <pc:sldMk cId="1560486428" sldId="300"/>
            <ac:spMk id="31" creationId="{29D1E7C2-CF0C-2C25-6F87-741C51AE68D7}"/>
          </ac:spMkLst>
        </pc:spChg>
        <pc:spChg chg="add mod">
          <ac:chgData name="Mathilde Johanne Cordua" userId="56a4a2ad-ebaa-4b49-9294-aee94fb7d970" providerId="ADAL" clId="{8387C4BE-68DB-42DF-954C-7790118DD098}" dt="2024-03-14T08:40:16.553" v="159" actId="1076"/>
          <ac:spMkLst>
            <pc:docMk/>
            <pc:sldMk cId="1560486428" sldId="300"/>
            <ac:spMk id="32" creationId="{3783EA13-6A17-02B2-36C9-B1C89860A882}"/>
          </ac:spMkLst>
        </pc:spChg>
        <pc:spChg chg="add mod">
          <ac:chgData name="Mathilde Johanne Cordua" userId="56a4a2ad-ebaa-4b49-9294-aee94fb7d970" providerId="ADAL" clId="{8387C4BE-68DB-42DF-954C-7790118DD098}" dt="2024-03-14T08:40:16.553" v="159" actId="1076"/>
          <ac:spMkLst>
            <pc:docMk/>
            <pc:sldMk cId="1560486428" sldId="300"/>
            <ac:spMk id="33" creationId="{2C9C9C44-EF3D-5E8D-B394-B7EE70826700}"/>
          </ac:spMkLst>
        </pc:spChg>
        <pc:spChg chg="add mod">
          <ac:chgData name="Mathilde Johanne Cordua" userId="56a4a2ad-ebaa-4b49-9294-aee94fb7d970" providerId="ADAL" clId="{8387C4BE-68DB-42DF-954C-7790118DD098}" dt="2024-03-15T09:14:30.464" v="17835" actId="13926"/>
          <ac:spMkLst>
            <pc:docMk/>
            <pc:sldMk cId="1560486428" sldId="300"/>
            <ac:spMk id="34" creationId="{0B51CBD6-333B-F4EA-303D-85CC42645881}"/>
          </ac:spMkLst>
        </pc:spChg>
        <pc:spChg chg="add mod">
          <ac:chgData name="Mathilde Johanne Cordua" userId="56a4a2ad-ebaa-4b49-9294-aee94fb7d970" providerId="ADAL" clId="{8387C4BE-68DB-42DF-954C-7790118DD098}" dt="2024-03-14T08:40:16.553" v="159" actId="1076"/>
          <ac:spMkLst>
            <pc:docMk/>
            <pc:sldMk cId="1560486428" sldId="300"/>
            <ac:spMk id="35" creationId="{1AAF5173-DC27-1198-9598-98DC7E5235FD}"/>
          </ac:spMkLst>
        </pc:spChg>
        <pc:spChg chg="add mod">
          <ac:chgData name="Mathilde Johanne Cordua" userId="56a4a2ad-ebaa-4b49-9294-aee94fb7d970" providerId="ADAL" clId="{8387C4BE-68DB-42DF-954C-7790118DD098}" dt="2024-03-14T08:40:16.553" v="159" actId="1076"/>
          <ac:spMkLst>
            <pc:docMk/>
            <pc:sldMk cId="1560486428" sldId="300"/>
            <ac:spMk id="36" creationId="{D86D844B-F5DC-9B9F-67D8-DEB89A79DBC3}"/>
          </ac:spMkLst>
        </pc:spChg>
        <pc:spChg chg="add mod">
          <ac:chgData name="Mathilde Johanne Cordua" userId="56a4a2ad-ebaa-4b49-9294-aee94fb7d970" providerId="ADAL" clId="{8387C4BE-68DB-42DF-954C-7790118DD098}" dt="2024-03-14T23:02:04.162" v="17215" actId="207"/>
          <ac:spMkLst>
            <pc:docMk/>
            <pc:sldMk cId="1560486428" sldId="300"/>
            <ac:spMk id="37" creationId="{4876A9BF-A063-36F0-B7A2-3DEED3FC8079}"/>
          </ac:spMkLst>
        </pc:spChg>
        <pc:spChg chg="add mod">
          <ac:chgData name="Mathilde Johanne Cordua" userId="56a4a2ad-ebaa-4b49-9294-aee94fb7d970" providerId="ADAL" clId="{8387C4BE-68DB-42DF-954C-7790118DD098}" dt="2024-03-14T08:40:16.553" v="159" actId="1076"/>
          <ac:spMkLst>
            <pc:docMk/>
            <pc:sldMk cId="1560486428" sldId="300"/>
            <ac:spMk id="43" creationId="{93557975-647C-DD58-17AF-AF5D09621566}"/>
          </ac:spMkLst>
        </pc:spChg>
        <pc:spChg chg="add mod">
          <ac:chgData name="Mathilde Johanne Cordua" userId="56a4a2ad-ebaa-4b49-9294-aee94fb7d970" providerId="ADAL" clId="{8387C4BE-68DB-42DF-954C-7790118DD098}" dt="2024-03-15T09:14:27.607" v="17834" actId="13926"/>
          <ac:spMkLst>
            <pc:docMk/>
            <pc:sldMk cId="1560486428" sldId="300"/>
            <ac:spMk id="44" creationId="{FA2003AF-2D1F-5229-36A9-CA2CD6105C56}"/>
          </ac:spMkLst>
        </pc:spChg>
        <pc:cxnChg chg="add mod">
          <ac:chgData name="Mathilde Johanne Cordua" userId="56a4a2ad-ebaa-4b49-9294-aee94fb7d970" providerId="ADAL" clId="{8387C4BE-68DB-42DF-954C-7790118DD098}" dt="2024-03-14T08:40:16.553" v="159" actId="1076"/>
          <ac:cxnSpMkLst>
            <pc:docMk/>
            <pc:sldMk cId="1560486428" sldId="300"/>
            <ac:cxnSpMk id="38" creationId="{5E2FFD4C-A21B-4EE6-412C-C63911125B1C}"/>
          </ac:cxnSpMkLst>
        </pc:cxnChg>
        <pc:cxnChg chg="add mod">
          <ac:chgData name="Mathilde Johanne Cordua" userId="56a4a2ad-ebaa-4b49-9294-aee94fb7d970" providerId="ADAL" clId="{8387C4BE-68DB-42DF-954C-7790118DD098}" dt="2024-03-14T08:40:16.553" v="159" actId="1076"/>
          <ac:cxnSpMkLst>
            <pc:docMk/>
            <pc:sldMk cId="1560486428" sldId="300"/>
            <ac:cxnSpMk id="39" creationId="{1BD77086-5AA3-9F07-3B29-11664DAF276B}"/>
          </ac:cxnSpMkLst>
        </pc:cxnChg>
        <pc:cxnChg chg="add mod">
          <ac:chgData name="Mathilde Johanne Cordua" userId="56a4a2ad-ebaa-4b49-9294-aee94fb7d970" providerId="ADAL" clId="{8387C4BE-68DB-42DF-954C-7790118DD098}" dt="2024-03-14T08:40:16.553" v="159" actId="1076"/>
          <ac:cxnSpMkLst>
            <pc:docMk/>
            <pc:sldMk cId="1560486428" sldId="300"/>
            <ac:cxnSpMk id="40" creationId="{0D13432C-4850-CE82-C019-A438DECB081B}"/>
          </ac:cxnSpMkLst>
        </pc:cxnChg>
        <pc:cxnChg chg="add mod">
          <ac:chgData name="Mathilde Johanne Cordua" userId="56a4a2ad-ebaa-4b49-9294-aee94fb7d970" providerId="ADAL" clId="{8387C4BE-68DB-42DF-954C-7790118DD098}" dt="2024-03-14T08:40:16.553" v="159" actId="1076"/>
          <ac:cxnSpMkLst>
            <pc:docMk/>
            <pc:sldMk cId="1560486428" sldId="300"/>
            <ac:cxnSpMk id="41" creationId="{0E805B70-BBAF-D51F-9157-E92CBFAE26C4}"/>
          </ac:cxnSpMkLst>
        </pc:cxnChg>
        <pc:cxnChg chg="add mod">
          <ac:chgData name="Mathilde Johanne Cordua" userId="56a4a2ad-ebaa-4b49-9294-aee94fb7d970" providerId="ADAL" clId="{8387C4BE-68DB-42DF-954C-7790118DD098}" dt="2024-03-14T08:40:16.553" v="159" actId="1076"/>
          <ac:cxnSpMkLst>
            <pc:docMk/>
            <pc:sldMk cId="1560486428" sldId="300"/>
            <ac:cxnSpMk id="42" creationId="{BFA9DBA5-7BC0-F88C-E5FF-911EB5331D0D}"/>
          </ac:cxnSpMkLst>
        </pc:cxnChg>
      </pc:sldChg>
      <pc:sldChg chg="mod modShow">
        <pc:chgData name="Mathilde Johanne Cordua" userId="56a4a2ad-ebaa-4b49-9294-aee94fb7d970" providerId="ADAL" clId="{8387C4BE-68DB-42DF-954C-7790118DD098}" dt="2024-03-17T12:32:38.180" v="18366" actId="729"/>
        <pc:sldMkLst>
          <pc:docMk/>
          <pc:sldMk cId="2511122408" sldId="300"/>
        </pc:sldMkLst>
      </pc:sldChg>
      <pc:sldChg chg="ord">
        <pc:chgData name="Mathilde Johanne Cordua" userId="56a4a2ad-ebaa-4b49-9294-aee94fb7d970" providerId="ADAL" clId="{8387C4BE-68DB-42DF-954C-7790118DD098}" dt="2024-03-18T10:19:16.583" v="18390"/>
        <pc:sldMkLst>
          <pc:docMk/>
          <pc:sldMk cId="1812725911" sldId="660"/>
        </pc:sldMkLst>
      </pc:sldChg>
      <pc:sldChg chg="addSp delSp modSp mod modNotesTx">
        <pc:chgData name="Mathilde Johanne Cordua" userId="56a4a2ad-ebaa-4b49-9294-aee94fb7d970" providerId="ADAL" clId="{8387C4BE-68DB-42DF-954C-7790118DD098}" dt="2024-03-17T12:15:07.676" v="18365" actId="1076"/>
        <pc:sldMkLst>
          <pc:docMk/>
          <pc:sldMk cId="525667749" sldId="762"/>
        </pc:sldMkLst>
        <pc:spChg chg="del">
          <ac:chgData name="Mathilde Johanne Cordua" userId="56a4a2ad-ebaa-4b49-9294-aee94fb7d970" providerId="ADAL" clId="{8387C4BE-68DB-42DF-954C-7790118DD098}" dt="2024-03-14T20:43:55.451" v="14706"/>
          <ac:spMkLst>
            <pc:docMk/>
            <pc:sldMk cId="525667749" sldId="762"/>
            <ac:spMk id="2" creationId="{9B79703C-49F6-A510-83C9-196897C33FCD}"/>
          </ac:spMkLst>
        </pc:spChg>
        <pc:spChg chg="add del mod">
          <ac:chgData name="Mathilde Johanne Cordua" userId="56a4a2ad-ebaa-4b49-9294-aee94fb7d970" providerId="ADAL" clId="{8387C4BE-68DB-42DF-954C-7790118DD098}" dt="2024-03-14T20:46:34.019" v="14711"/>
          <ac:spMkLst>
            <pc:docMk/>
            <pc:sldMk cId="525667749" sldId="762"/>
            <ac:spMk id="8" creationId="{37D400B6-9E64-FD78-4621-6DB03C11E228}"/>
          </ac:spMkLst>
        </pc:spChg>
        <pc:spChg chg="mod">
          <ac:chgData name="Mathilde Johanne Cordua" userId="56a4a2ad-ebaa-4b49-9294-aee94fb7d970" providerId="ADAL" clId="{8387C4BE-68DB-42DF-954C-7790118DD098}" dt="2024-03-17T12:15:07.676" v="18365" actId="1076"/>
          <ac:spMkLst>
            <pc:docMk/>
            <pc:sldMk cId="525667749" sldId="762"/>
            <ac:spMk id="9" creationId="{24AF1591-8A29-CC4C-080E-B7EA1C096E23}"/>
          </ac:spMkLst>
        </pc:spChg>
        <pc:spChg chg="add del mod">
          <ac:chgData name="Mathilde Johanne Cordua" userId="56a4a2ad-ebaa-4b49-9294-aee94fb7d970" providerId="ADAL" clId="{8387C4BE-68DB-42DF-954C-7790118DD098}" dt="2024-03-14T20:46:49.259" v="14716" actId="22"/>
          <ac:spMkLst>
            <pc:docMk/>
            <pc:sldMk cId="525667749" sldId="762"/>
            <ac:spMk id="14" creationId="{179D6731-693F-3CBD-C018-1B2CA3D1782D}"/>
          </ac:spMkLst>
        </pc:spChg>
        <pc:spChg chg="add mod">
          <ac:chgData name="Mathilde Johanne Cordua" userId="56a4a2ad-ebaa-4b49-9294-aee94fb7d970" providerId="ADAL" clId="{8387C4BE-68DB-42DF-954C-7790118DD098}" dt="2024-03-14T22:17:11.752" v="16428" actId="1076"/>
          <ac:spMkLst>
            <pc:docMk/>
            <pc:sldMk cId="525667749" sldId="762"/>
            <ac:spMk id="16" creationId="{4ECC808A-D80B-9342-CA7C-178E42A42035}"/>
          </ac:spMkLst>
        </pc:spChg>
        <pc:picChg chg="add mod">
          <ac:chgData name="Mathilde Johanne Cordua" userId="56a4a2ad-ebaa-4b49-9294-aee94fb7d970" providerId="ADAL" clId="{8387C4BE-68DB-42DF-954C-7790118DD098}" dt="2024-03-14T09:13:41.482" v="292"/>
          <ac:picMkLst>
            <pc:docMk/>
            <pc:sldMk cId="525667749" sldId="762"/>
            <ac:picMk id="4" creationId="{4A17D8CF-CC9B-0550-6982-E1337A6B1FDD}"/>
          </ac:picMkLst>
        </pc:picChg>
        <pc:picChg chg="add mod">
          <ac:chgData name="Mathilde Johanne Cordua" userId="56a4a2ad-ebaa-4b49-9294-aee94fb7d970" providerId="ADAL" clId="{8387C4BE-68DB-42DF-954C-7790118DD098}" dt="2024-03-14T09:13:41.482" v="292"/>
          <ac:picMkLst>
            <pc:docMk/>
            <pc:sldMk cId="525667749" sldId="762"/>
            <ac:picMk id="5" creationId="{2CD58F1A-8E51-8F36-C436-0D4D259B446D}"/>
          </ac:picMkLst>
        </pc:picChg>
        <pc:picChg chg="add del mod">
          <ac:chgData name="Mathilde Johanne Cordua" userId="56a4a2ad-ebaa-4b49-9294-aee94fb7d970" providerId="ADAL" clId="{8387C4BE-68DB-42DF-954C-7790118DD098}" dt="2024-03-14T20:46:29.171" v="14710" actId="478"/>
          <ac:picMkLst>
            <pc:docMk/>
            <pc:sldMk cId="525667749" sldId="762"/>
            <ac:picMk id="7" creationId="{10C3AAA5-B7FA-6E1F-7750-C373FAB03389}"/>
          </ac:picMkLst>
        </pc:picChg>
        <pc:picChg chg="add mod">
          <ac:chgData name="Mathilde Johanne Cordua" userId="56a4a2ad-ebaa-4b49-9294-aee94fb7d970" providerId="ADAL" clId="{8387C4BE-68DB-42DF-954C-7790118DD098}" dt="2024-03-14T22:16:28.647" v="16415" actId="1076"/>
          <ac:picMkLst>
            <pc:docMk/>
            <pc:sldMk cId="525667749" sldId="762"/>
            <ac:picMk id="11" creationId="{50B36E9E-3E1E-7057-9603-AB8FB055B1F8}"/>
          </ac:picMkLst>
        </pc:picChg>
      </pc:sldChg>
      <pc:sldChg chg="addSp delSp modSp mod ord">
        <pc:chgData name="Mathilde Johanne Cordua" userId="56a4a2ad-ebaa-4b49-9294-aee94fb7d970" providerId="ADAL" clId="{8387C4BE-68DB-42DF-954C-7790118DD098}" dt="2024-03-14T23:18:53.635" v="17549" actId="115"/>
        <pc:sldMkLst>
          <pc:docMk/>
          <pc:sldMk cId="1307532382" sldId="763"/>
        </pc:sldMkLst>
        <pc:spChg chg="mod">
          <ac:chgData name="Mathilde Johanne Cordua" userId="56a4a2ad-ebaa-4b49-9294-aee94fb7d970" providerId="ADAL" clId="{8387C4BE-68DB-42DF-954C-7790118DD098}" dt="2024-03-14T20:35:02.855" v="14191" actId="20577"/>
          <ac:spMkLst>
            <pc:docMk/>
            <pc:sldMk cId="1307532382" sldId="763"/>
            <ac:spMk id="3" creationId="{8BDF72AE-3C8F-2522-24BB-DC44B128E9F2}"/>
          </ac:spMkLst>
        </pc:spChg>
        <pc:spChg chg="mod">
          <ac:chgData name="Mathilde Johanne Cordua" userId="56a4a2ad-ebaa-4b49-9294-aee94fb7d970" providerId="ADAL" clId="{8387C4BE-68DB-42DF-954C-7790118DD098}" dt="2024-03-14T23:18:53.635" v="17549" actId="115"/>
          <ac:spMkLst>
            <pc:docMk/>
            <pc:sldMk cId="1307532382" sldId="763"/>
            <ac:spMk id="4" creationId="{92670E71-892C-42AC-6AFD-C3767DEE145E}"/>
          </ac:spMkLst>
        </pc:spChg>
        <pc:spChg chg="add del mod">
          <ac:chgData name="Mathilde Johanne Cordua" userId="56a4a2ad-ebaa-4b49-9294-aee94fb7d970" providerId="ADAL" clId="{8387C4BE-68DB-42DF-954C-7790118DD098}" dt="2024-03-14T20:30:42.112" v="13404" actId="478"/>
          <ac:spMkLst>
            <pc:docMk/>
            <pc:sldMk cId="1307532382" sldId="763"/>
            <ac:spMk id="17" creationId="{4D3A5085-D083-F688-819A-0A952F72243D}"/>
          </ac:spMkLst>
        </pc:spChg>
      </pc:sldChg>
      <pc:sldChg chg="addSp delSp modSp mod modNotesTx">
        <pc:chgData name="Mathilde Johanne Cordua" userId="56a4a2ad-ebaa-4b49-9294-aee94fb7d970" providerId="ADAL" clId="{8387C4BE-68DB-42DF-954C-7790118DD098}" dt="2024-03-18T15:16:27.381" v="19327"/>
        <pc:sldMkLst>
          <pc:docMk/>
          <pc:sldMk cId="3692138938" sldId="763"/>
        </pc:sldMkLst>
        <pc:spChg chg="mod">
          <ac:chgData name="Mathilde Johanne Cordua" userId="56a4a2ad-ebaa-4b49-9294-aee94fb7d970" providerId="ADAL" clId="{8387C4BE-68DB-42DF-954C-7790118DD098}" dt="2024-03-18T15:04:28.055" v="18882" actId="2711"/>
          <ac:spMkLst>
            <pc:docMk/>
            <pc:sldMk cId="3692138938" sldId="763"/>
            <ac:spMk id="3" creationId="{8BDF72AE-3C8F-2522-24BB-DC44B128E9F2}"/>
          </ac:spMkLst>
        </pc:spChg>
        <pc:spChg chg="del">
          <ac:chgData name="Mathilde Johanne Cordua" userId="56a4a2ad-ebaa-4b49-9294-aee94fb7d970" providerId="ADAL" clId="{8387C4BE-68DB-42DF-954C-7790118DD098}" dt="2024-03-18T14:57:52.475" v="18841" actId="478"/>
          <ac:spMkLst>
            <pc:docMk/>
            <pc:sldMk cId="3692138938" sldId="763"/>
            <ac:spMk id="4" creationId="{92670E71-892C-42AC-6AFD-C3767DEE145E}"/>
          </ac:spMkLst>
        </pc:spChg>
        <pc:spChg chg="add del mod">
          <ac:chgData name="Mathilde Johanne Cordua" userId="56a4a2ad-ebaa-4b49-9294-aee94fb7d970" providerId="ADAL" clId="{8387C4BE-68DB-42DF-954C-7790118DD098}" dt="2024-03-18T14:57:54.340" v="18842" actId="478"/>
          <ac:spMkLst>
            <pc:docMk/>
            <pc:sldMk cId="3692138938" sldId="763"/>
            <ac:spMk id="7" creationId="{1B11F228-6386-9A8D-7EEA-CA490F806A36}"/>
          </ac:spMkLst>
        </pc:spChg>
        <pc:spChg chg="mod">
          <ac:chgData name="Mathilde Johanne Cordua" userId="56a4a2ad-ebaa-4b49-9294-aee94fb7d970" providerId="ADAL" clId="{8387C4BE-68DB-42DF-954C-7790118DD098}" dt="2024-03-18T15:09:41.085" v="19287" actId="1038"/>
          <ac:spMkLst>
            <pc:docMk/>
            <pc:sldMk cId="3692138938" sldId="763"/>
            <ac:spMk id="9" creationId="{A8414FF7-9FBF-D858-07EF-755722AEFDFD}"/>
          </ac:spMkLst>
        </pc:spChg>
        <pc:spChg chg="mod">
          <ac:chgData name="Mathilde Johanne Cordua" userId="56a4a2ad-ebaa-4b49-9294-aee94fb7d970" providerId="ADAL" clId="{8387C4BE-68DB-42DF-954C-7790118DD098}" dt="2024-03-18T15:09:41.085" v="19287" actId="1038"/>
          <ac:spMkLst>
            <pc:docMk/>
            <pc:sldMk cId="3692138938" sldId="763"/>
            <ac:spMk id="10" creationId="{095CE729-DA76-7B0D-9F22-60F4C0FE2318}"/>
          </ac:spMkLst>
        </pc:spChg>
        <pc:spChg chg="mod">
          <ac:chgData name="Mathilde Johanne Cordua" userId="56a4a2ad-ebaa-4b49-9294-aee94fb7d970" providerId="ADAL" clId="{8387C4BE-68DB-42DF-954C-7790118DD098}" dt="2024-03-18T15:09:41.085" v="19287" actId="1038"/>
          <ac:spMkLst>
            <pc:docMk/>
            <pc:sldMk cId="3692138938" sldId="763"/>
            <ac:spMk id="11" creationId="{3A33DF56-2832-C5C0-DB85-42B03B475B68}"/>
          </ac:spMkLst>
        </pc:spChg>
        <pc:spChg chg="mod">
          <ac:chgData name="Mathilde Johanne Cordua" userId="56a4a2ad-ebaa-4b49-9294-aee94fb7d970" providerId="ADAL" clId="{8387C4BE-68DB-42DF-954C-7790118DD098}" dt="2024-03-18T15:09:41.085" v="19287" actId="1038"/>
          <ac:spMkLst>
            <pc:docMk/>
            <pc:sldMk cId="3692138938" sldId="763"/>
            <ac:spMk id="12" creationId="{E9DBCA75-DF79-EF77-B3AD-3BF95F77EF4D}"/>
          </ac:spMkLst>
        </pc:spChg>
        <pc:spChg chg="mod">
          <ac:chgData name="Mathilde Johanne Cordua" userId="56a4a2ad-ebaa-4b49-9294-aee94fb7d970" providerId="ADAL" clId="{8387C4BE-68DB-42DF-954C-7790118DD098}" dt="2024-03-18T15:09:41.085" v="19287" actId="1038"/>
          <ac:spMkLst>
            <pc:docMk/>
            <pc:sldMk cId="3692138938" sldId="763"/>
            <ac:spMk id="13" creationId="{2E1D16AF-4894-D84E-9EA8-309AC18FC8C9}"/>
          </ac:spMkLst>
        </pc:spChg>
        <pc:spChg chg="mod">
          <ac:chgData name="Mathilde Johanne Cordua" userId="56a4a2ad-ebaa-4b49-9294-aee94fb7d970" providerId="ADAL" clId="{8387C4BE-68DB-42DF-954C-7790118DD098}" dt="2024-03-18T15:09:41.085" v="19287" actId="1038"/>
          <ac:spMkLst>
            <pc:docMk/>
            <pc:sldMk cId="3692138938" sldId="763"/>
            <ac:spMk id="14" creationId="{DAD2B059-62B2-791C-3AAD-3C0C098E9CF6}"/>
          </ac:spMkLst>
        </pc:spChg>
        <pc:spChg chg="mod">
          <ac:chgData name="Mathilde Johanne Cordua" userId="56a4a2ad-ebaa-4b49-9294-aee94fb7d970" providerId="ADAL" clId="{8387C4BE-68DB-42DF-954C-7790118DD098}" dt="2024-03-18T15:09:52.619" v="19289" actId="1076"/>
          <ac:spMkLst>
            <pc:docMk/>
            <pc:sldMk cId="3692138938" sldId="763"/>
            <ac:spMk id="15" creationId="{2DB7CE9D-C289-9156-DC53-7634C4C9873C}"/>
          </ac:spMkLst>
        </pc:spChg>
        <pc:spChg chg="add del mod">
          <ac:chgData name="Mathilde Johanne Cordua" userId="56a4a2ad-ebaa-4b49-9294-aee94fb7d970" providerId="ADAL" clId="{8387C4BE-68DB-42DF-954C-7790118DD098}" dt="2024-03-18T15:05:02.052" v="18887" actId="478"/>
          <ac:spMkLst>
            <pc:docMk/>
            <pc:sldMk cId="3692138938" sldId="763"/>
            <ac:spMk id="19" creationId="{23A60635-CBD4-A240-1478-329A7AC9F2B3}"/>
          </ac:spMkLst>
        </pc:spChg>
        <pc:graphicFrameChg chg="add del mod">
          <ac:chgData name="Mathilde Johanne Cordua" userId="56a4a2ad-ebaa-4b49-9294-aee94fb7d970" providerId="ADAL" clId="{8387C4BE-68DB-42DF-954C-7790118DD098}" dt="2024-03-18T15:05:02.052" v="18887" actId="478"/>
          <ac:graphicFrameMkLst>
            <pc:docMk/>
            <pc:sldMk cId="3692138938" sldId="763"/>
            <ac:graphicFrameMk id="18" creationId="{A310185F-0002-E5EE-E628-444C033D49E0}"/>
          </ac:graphicFrameMkLst>
        </pc:graphicFrameChg>
        <pc:picChg chg="del">
          <ac:chgData name="Mathilde Johanne Cordua" userId="56a4a2ad-ebaa-4b49-9294-aee94fb7d970" providerId="ADAL" clId="{8387C4BE-68DB-42DF-954C-7790118DD098}" dt="2024-03-18T15:16:27.094" v="19326" actId="478"/>
          <ac:picMkLst>
            <pc:docMk/>
            <pc:sldMk cId="3692138938" sldId="763"/>
            <ac:picMk id="5" creationId="{0C57FCAD-FEB3-4DA5-D7F6-6305915D86E1}"/>
          </ac:picMkLst>
        </pc:picChg>
        <pc:picChg chg="del">
          <ac:chgData name="Mathilde Johanne Cordua" userId="56a4a2ad-ebaa-4b49-9294-aee94fb7d970" providerId="ADAL" clId="{8387C4BE-68DB-42DF-954C-7790118DD098}" dt="2024-03-18T15:16:27.094" v="19326" actId="478"/>
          <ac:picMkLst>
            <pc:docMk/>
            <pc:sldMk cId="3692138938" sldId="763"/>
            <ac:picMk id="6" creationId="{090B5169-E5F1-C66A-7795-83C864244AD0}"/>
          </ac:picMkLst>
        </pc:picChg>
        <pc:picChg chg="del mod">
          <ac:chgData name="Mathilde Johanne Cordua" userId="56a4a2ad-ebaa-4b49-9294-aee94fb7d970" providerId="ADAL" clId="{8387C4BE-68DB-42DF-954C-7790118DD098}" dt="2024-03-18T15:03:49.843" v="18853" actId="478"/>
          <ac:picMkLst>
            <pc:docMk/>
            <pc:sldMk cId="3692138938" sldId="763"/>
            <ac:picMk id="8" creationId="{DFB17445-FE23-3A86-6FCC-6FB25CF13ABB}"/>
          </ac:picMkLst>
        </pc:picChg>
        <pc:picChg chg="add mod">
          <ac:chgData name="Mathilde Johanne Cordua" userId="56a4a2ad-ebaa-4b49-9294-aee94fb7d970" providerId="ADAL" clId="{8387C4BE-68DB-42DF-954C-7790118DD098}" dt="2024-03-18T15:09:41.085" v="19287" actId="1038"/>
          <ac:picMkLst>
            <pc:docMk/>
            <pc:sldMk cId="3692138938" sldId="763"/>
            <ac:picMk id="17" creationId="{B8B62CBA-8184-818B-0CBA-A1E4357EFCE9}"/>
          </ac:picMkLst>
        </pc:picChg>
        <pc:picChg chg="add mod">
          <ac:chgData name="Mathilde Johanne Cordua" userId="56a4a2ad-ebaa-4b49-9294-aee94fb7d970" providerId="ADAL" clId="{8387C4BE-68DB-42DF-954C-7790118DD098}" dt="2024-03-18T15:16:27.381" v="19327"/>
          <ac:picMkLst>
            <pc:docMk/>
            <pc:sldMk cId="3692138938" sldId="763"/>
            <ac:picMk id="20" creationId="{9E8C8F7D-A058-F82A-F803-5EB5BFAE6998}"/>
          </ac:picMkLst>
        </pc:picChg>
        <pc:picChg chg="add mod">
          <ac:chgData name="Mathilde Johanne Cordua" userId="56a4a2ad-ebaa-4b49-9294-aee94fb7d970" providerId="ADAL" clId="{8387C4BE-68DB-42DF-954C-7790118DD098}" dt="2024-03-18T15:16:27.381" v="19327"/>
          <ac:picMkLst>
            <pc:docMk/>
            <pc:sldMk cId="3692138938" sldId="763"/>
            <ac:picMk id="21" creationId="{D8126D19-4FAB-8B16-1EE8-6F37A9333380}"/>
          </ac:picMkLst>
        </pc:picChg>
        <pc:picChg chg="add del mod">
          <ac:chgData name="Mathilde Johanne Cordua" userId="56a4a2ad-ebaa-4b49-9294-aee94fb7d970" providerId="ADAL" clId="{8387C4BE-68DB-42DF-954C-7790118DD098}" dt="2024-03-18T15:03:01.044" v="18846" actId="478"/>
          <ac:picMkLst>
            <pc:docMk/>
            <pc:sldMk cId="3692138938" sldId="763"/>
            <ac:picMk id="1026" creationId="{8BB8B4A6-9B9A-3D35-8992-436AEE6DEC43}"/>
          </ac:picMkLst>
        </pc:picChg>
      </pc:sldChg>
      <pc:sldChg chg="addSp delSp modSp mod ord modAnim modNotesTx">
        <pc:chgData name="Mathilde Johanne Cordua" userId="56a4a2ad-ebaa-4b49-9294-aee94fb7d970" providerId="ADAL" clId="{8387C4BE-68DB-42DF-954C-7790118DD098}" dt="2024-03-18T18:18:09.095" v="20078"/>
        <pc:sldMkLst>
          <pc:docMk/>
          <pc:sldMk cId="3648818459" sldId="764"/>
        </pc:sldMkLst>
        <pc:spChg chg="mod">
          <ac:chgData name="Mathilde Johanne Cordua" userId="56a4a2ad-ebaa-4b49-9294-aee94fb7d970" providerId="ADAL" clId="{8387C4BE-68DB-42DF-954C-7790118DD098}" dt="2024-03-14T22:51:08.648" v="17113" actId="1076"/>
          <ac:spMkLst>
            <pc:docMk/>
            <pc:sldMk cId="3648818459" sldId="764"/>
            <ac:spMk id="2" creationId="{5B18564D-3CC1-08DD-760D-643589AD0AC3}"/>
          </ac:spMkLst>
        </pc:spChg>
        <pc:spChg chg="mod">
          <ac:chgData name="Mathilde Johanne Cordua" userId="56a4a2ad-ebaa-4b49-9294-aee94fb7d970" providerId="ADAL" clId="{8387C4BE-68DB-42DF-954C-7790118DD098}" dt="2024-03-18T15:45:49.134" v="19905" actId="20577"/>
          <ac:spMkLst>
            <pc:docMk/>
            <pc:sldMk cId="3648818459" sldId="764"/>
            <ac:spMk id="3" creationId="{8BDF72AE-3C8F-2522-24BB-DC44B128E9F2}"/>
          </ac:spMkLst>
        </pc:spChg>
        <pc:spChg chg="mod">
          <ac:chgData name="Mathilde Johanne Cordua" userId="56a4a2ad-ebaa-4b49-9294-aee94fb7d970" providerId="ADAL" clId="{8387C4BE-68DB-42DF-954C-7790118DD098}" dt="2024-03-14T22:51:08.648" v="17113" actId="1076"/>
          <ac:spMkLst>
            <pc:docMk/>
            <pc:sldMk cId="3648818459" sldId="764"/>
            <ac:spMk id="23" creationId="{E1D026CE-D0F5-C464-01D6-4B5C0E98DCA9}"/>
          </ac:spMkLst>
        </pc:spChg>
        <pc:spChg chg="mod">
          <ac:chgData name="Mathilde Johanne Cordua" userId="56a4a2ad-ebaa-4b49-9294-aee94fb7d970" providerId="ADAL" clId="{8387C4BE-68DB-42DF-954C-7790118DD098}" dt="2024-03-14T22:51:08.648" v="17113" actId="1076"/>
          <ac:spMkLst>
            <pc:docMk/>
            <pc:sldMk cId="3648818459" sldId="764"/>
            <ac:spMk id="24" creationId="{E5EFED6E-5EFC-E11F-54C5-00743F2B3F82}"/>
          </ac:spMkLst>
        </pc:spChg>
        <pc:spChg chg="mod">
          <ac:chgData name="Mathilde Johanne Cordua" userId="56a4a2ad-ebaa-4b49-9294-aee94fb7d970" providerId="ADAL" clId="{8387C4BE-68DB-42DF-954C-7790118DD098}" dt="2024-03-16T15:25:47.466" v="18170" actId="1076"/>
          <ac:spMkLst>
            <pc:docMk/>
            <pc:sldMk cId="3648818459" sldId="764"/>
            <ac:spMk id="25" creationId="{BE6A6245-F104-7F7C-8B56-1DC27497A12D}"/>
          </ac:spMkLst>
        </pc:spChg>
        <pc:spChg chg="mod">
          <ac:chgData name="Mathilde Johanne Cordua" userId="56a4a2ad-ebaa-4b49-9294-aee94fb7d970" providerId="ADAL" clId="{8387C4BE-68DB-42DF-954C-7790118DD098}" dt="2024-03-16T15:25:49.902" v="18171" actId="1076"/>
          <ac:spMkLst>
            <pc:docMk/>
            <pc:sldMk cId="3648818459" sldId="764"/>
            <ac:spMk id="26" creationId="{B5A3D80E-5AFC-328B-EE89-0BEDAB02D908}"/>
          </ac:spMkLst>
        </pc:spChg>
        <pc:spChg chg="add mod">
          <ac:chgData name="Mathilde Johanne Cordua" userId="56a4a2ad-ebaa-4b49-9294-aee94fb7d970" providerId="ADAL" clId="{8387C4BE-68DB-42DF-954C-7790118DD098}" dt="2024-03-14T22:51:08.648" v="17113" actId="1076"/>
          <ac:spMkLst>
            <pc:docMk/>
            <pc:sldMk cId="3648818459" sldId="764"/>
            <ac:spMk id="27" creationId="{1D77FC71-EC52-341F-4DAB-17C5BBFA83E6}"/>
          </ac:spMkLst>
        </pc:spChg>
        <pc:spChg chg="add mod">
          <ac:chgData name="Mathilde Johanne Cordua" userId="56a4a2ad-ebaa-4b49-9294-aee94fb7d970" providerId="ADAL" clId="{8387C4BE-68DB-42DF-954C-7790118DD098}" dt="2024-03-14T22:51:08.648" v="17113" actId="1076"/>
          <ac:spMkLst>
            <pc:docMk/>
            <pc:sldMk cId="3648818459" sldId="764"/>
            <ac:spMk id="28" creationId="{4D9F9017-7FB1-8D49-E97C-AC53CDA8F776}"/>
          </ac:spMkLst>
        </pc:spChg>
        <pc:spChg chg="add del mod">
          <ac:chgData name="Mathilde Johanne Cordua" userId="56a4a2ad-ebaa-4b49-9294-aee94fb7d970" providerId="ADAL" clId="{8387C4BE-68DB-42DF-954C-7790118DD098}" dt="2024-03-14T09:15:40.204" v="363" actId="478"/>
          <ac:spMkLst>
            <pc:docMk/>
            <pc:sldMk cId="3648818459" sldId="764"/>
            <ac:spMk id="29" creationId="{D53887E3-6711-B5E7-3793-4EF8ED77006D}"/>
          </ac:spMkLst>
        </pc:spChg>
        <pc:spChg chg="add mod">
          <ac:chgData name="Mathilde Johanne Cordua" userId="56a4a2ad-ebaa-4b49-9294-aee94fb7d970" providerId="ADAL" clId="{8387C4BE-68DB-42DF-954C-7790118DD098}" dt="2024-03-14T22:51:08.648" v="17113" actId="1076"/>
          <ac:spMkLst>
            <pc:docMk/>
            <pc:sldMk cId="3648818459" sldId="764"/>
            <ac:spMk id="30" creationId="{ADD4097A-6CE9-B7C3-325D-9DA53495D792}"/>
          </ac:spMkLst>
        </pc:spChg>
        <pc:spChg chg="add mod">
          <ac:chgData name="Mathilde Johanne Cordua" userId="56a4a2ad-ebaa-4b49-9294-aee94fb7d970" providerId="ADAL" clId="{8387C4BE-68DB-42DF-954C-7790118DD098}" dt="2024-03-14T22:51:08.648" v="17113" actId="1076"/>
          <ac:spMkLst>
            <pc:docMk/>
            <pc:sldMk cId="3648818459" sldId="764"/>
            <ac:spMk id="31" creationId="{4BC02C16-FFF5-5BC9-9548-773EDDAEF513}"/>
          </ac:spMkLst>
        </pc:spChg>
        <pc:spChg chg="add mod">
          <ac:chgData name="Mathilde Johanne Cordua" userId="56a4a2ad-ebaa-4b49-9294-aee94fb7d970" providerId="ADAL" clId="{8387C4BE-68DB-42DF-954C-7790118DD098}" dt="2024-03-14T22:51:08.648" v="17113" actId="1076"/>
          <ac:spMkLst>
            <pc:docMk/>
            <pc:sldMk cId="3648818459" sldId="764"/>
            <ac:spMk id="33" creationId="{EA42DCE5-582C-9D3E-A237-C0A45F6B3ED3}"/>
          </ac:spMkLst>
        </pc:spChg>
        <pc:spChg chg="add mod">
          <ac:chgData name="Mathilde Johanne Cordua" userId="56a4a2ad-ebaa-4b49-9294-aee94fb7d970" providerId="ADAL" clId="{8387C4BE-68DB-42DF-954C-7790118DD098}" dt="2024-03-14T23:00:37.982" v="17166" actId="14100"/>
          <ac:spMkLst>
            <pc:docMk/>
            <pc:sldMk cId="3648818459" sldId="764"/>
            <ac:spMk id="34" creationId="{806CCA6C-9882-8049-D01B-AD5895621A68}"/>
          </ac:spMkLst>
        </pc:spChg>
        <pc:spChg chg="add del mod">
          <ac:chgData name="Mathilde Johanne Cordua" userId="56a4a2ad-ebaa-4b49-9294-aee94fb7d970" providerId="ADAL" clId="{8387C4BE-68DB-42DF-954C-7790118DD098}" dt="2024-03-14T09:30:16.453" v="544" actId="478"/>
          <ac:spMkLst>
            <pc:docMk/>
            <pc:sldMk cId="3648818459" sldId="764"/>
            <ac:spMk id="35" creationId="{124CF39F-19D4-2999-B13A-BD6D6F7B53AC}"/>
          </ac:spMkLst>
        </pc:spChg>
        <pc:spChg chg="add del mod">
          <ac:chgData name="Mathilde Johanne Cordua" userId="56a4a2ad-ebaa-4b49-9294-aee94fb7d970" providerId="ADAL" clId="{8387C4BE-68DB-42DF-954C-7790118DD098}" dt="2024-03-14T09:30:16.453" v="544" actId="478"/>
          <ac:spMkLst>
            <pc:docMk/>
            <pc:sldMk cId="3648818459" sldId="764"/>
            <ac:spMk id="36" creationId="{654D0201-B32A-9F18-B1E8-039FD8BE32FE}"/>
          </ac:spMkLst>
        </pc:spChg>
        <pc:spChg chg="add del">
          <ac:chgData name="Mathilde Johanne Cordua" userId="56a4a2ad-ebaa-4b49-9294-aee94fb7d970" providerId="ADAL" clId="{8387C4BE-68DB-42DF-954C-7790118DD098}" dt="2024-03-14T09:31:04.539" v="548" actId="478"/>
          <ac:spMkLst>
            <pc:docMk/>
            <pc:sldMk cId="3648818459" sldId="764"/>
            <ac:spMk id="39" creationId="{0C242239-57D3-DE90-FF32-4929275A5098}"/>
          </ac:spMkLst>
        </pc:spChg>
        <pc:spChg chg="add mod">
          <ac:chgData name="Mathilde Johanne Cordua" userId="56a4a2ad-ebaa-4b49-9294-aee94fb7d970" providerId="ADAL" clId="{8387C4BE-68DB-42DF-954C-7790118DD098}" dt="2024-03-14T23:00:30.879" v="17164" actId="14100"/>
          <ac:spMkLst>
            <pc:docMk/>
            <pc:sldMk cId="3648818459" sldId="764"/>
            <ac:spMk id="40" creationId="{A3C00625-EC3C-F641-0AE4-89F86AD89693}"/>
          </ac:spMkLst>
        </pc:spChg>
        <pc:spChg chg="add mod">
          <ac:chgData name="Mathilde Johanne Cordua" userId="56a4a2ad-ebaa-4b49-9294-aee94fb7d970" providerId="ADAL" clId="{8387C4BE-68DB-42DF-954C-7790118DD098}" dt="2024-03-14T22:57:25.762" v="17162" actId="1076"/>
          <ac:spMkLst>
            <pc:docMk/>
            <pc:sldMk cId="3648818459" sldId="764"/>
            <ac:spMk id="41" creationId="{BF4FA4CD-D8EA-6E29-14CC-3771D4306D42}"/>
          </ac:spMkLst>
        </pc:spChg>
        <pc:spChg chg="add del mod">
          <ac:chgData name="Mathilde Johanne Cordua" userId="56a4a2ad-ebaa-4b49-9294-aee94fb7d970" providerId="ADAL" clId="{8387C4BE-68DB-42DF-954C-7790118DD098}" dt="2024-03-14T09:33:45.611" v="627" actId="478"/>
          <ac:spMkLst>
            <pc:docMk/>
            <pc:sldMk cId="3648818459" sldId="764"/>
            <ac:spMk id="48" creationId="{5174411C-58E2-40D5-6E55-E5781BECE17B}"/>
          </ac:spMkLst>
        </pc:spChg>
        <pc:spChg chg="add del mod">
          <ac:chgData name="Mathilde Johanne Cordua" userId="56a4a2ad-ebaa-4b49-9294-aee94fb7d970" providerId="ADAL" clId="{8387C4BE-68DB-42DF-954C-7790118DD098}" dt="2024-03-14T22:57:13.162" v="17160" actId="478"/>
          <ac:spMkLst>
            <pc:docMk/>
            <pc:sldMk cId="3648818459" sldId="764"/>
            <ac:spMk id="49" creationId="{AABC787D-03E5-41B6-7175-79D92200EFBE}"/>
          </ac:spMkLst>
        </pc:spChg>
        <pc:spChg chg="add del mod">
          <ac:chgData name="Mathilde Johanne Cordua" userId="56a4a2ad-ebaa-4b49-9294-aee94fb7d970" providerId="ADAL" clId="{8387C4BE-68DB-42DF-954C-7790118DD098}" dt="2024-03-14T22:57:15.303" v="17161" actId="478"/>
          <ac:spMkLst>
            <pc:docMk/>
            <pc:sldMk cId="3648818459" sldId="764"/>
            <ac:spMk id="50" creationId="{409C9F79-BAC1-A4DB-3549-5B468552BF28}"/>
          </ac:spMkLst>
        </pc:spChg>
        <pc:spChg chg="add mod">
          <ac:chgData name="Mathilde Johanne Cordua" userId="56a4a2ad-ebaa-4b49-9294-aee94fb7d970" providerId="ADAL" clId="{8387C4BE-68DB-42DF-954C-7790118DD098}" dt="2024-03-16T15:24:39.929" v="18153" actId="1076"/>
          <ac:spMkLst>
            <pc:docMk/>
            <pc:sldMk cId="3648818459" sldId="764"/>
            <ac:spMk id="51" creationId="{0048047C-522E-EB7A-D253-1F4500B40943}"/>
          </ac:spMkLst>
        </pc:spChg>
        <pc:spChg chg="add mod">
          <ac:chgData name="Mathilde Johanne Cordua" userId="56a4a2ad-ebaa-4b49-9294-aee94fb7d970" providerId="ADAL" clId="{8387C4BE-68DB-42DF-954C-7790118DD098}" dt="2024-03-16T15:24:26.609" v="18149" actId="1076"/>
          <ac:spMkLst>
            <pc:docMk/>
            <pc:sldMk cId="3648818459" sldId="764"/>
            <ac:spMk id="52" creationId="{40878D97-8099-8477-8A7B-57162A835691}"/>
          </ac:spMkLst>
        </pc:spChg>
        <pc:spChg chg="add mod">
          <ac:chgData name="Mathilde Johanne Cordua" userId="56a4a2ad-ebaa-4b49-9294-aee94fb7d970" providerId="ADAL" clId="{8387C4BE-68DB-42DF-954C-7790118DD098}" dt="2024-03-14T22:51:08.648" v="17113" actId="1076"/>
          <ac:spMkLst>
            <pc:docMk/>
            <pc:sldMk cId="3648818459" sldId="764"/>
            <ac:spMk id="53" creationId="{D075F803-C385-45A1-E73F-56B70AD928E3}"/>
          </ac:spMkLst>
        </pc:spChg>
        <pc:spChg chg="add mod">
          <ac:chgData name="Mathilde Johanne Cordua" userId="56a4a2ad-ebaa-4b49-9294-aee94fb7d970" providerId="ADAL" clId="{8387C4BE-68DB-42DF-954C-7790118DD098}" dt="2024-03-14T22:51:08.648" v="17113" actId="1076"/>
          <ac:spMkLst>
            <pc:docMk/>
            <pc:sldMk cId="3648818459" sldId="764"/>
            <ac:spMk id="54" creationId="{7F5E3F47-95A1-F4EF-B124-13D9C1382EB1}"/>
          </ac:spMkLst>
        </pc:spChg>
        <pc:spChg chg="add del mod">
          <ac:chgData name="Mathilde Johanne Cordua" userId="56a4a2ad-ebaa-4b49-9294-aee94fb7d970" providerId="ADAL" clId="{8387C4BE-68DB-42DF-954C-7790118DD098}" dt="2024-03-14T20:10:47.523" v="13007" actId="478"/>
          <ac:spMkLst>
            <pc:docMk/>
            <pc:sldMk cId="3648818459" sldId="764"/>
            <ac:spMk id="55" creationId="{DC2264BD-618A-3433-16D5-0EB02571C0E1}"/>
          </ac:spMkLst>
        </pc:spChg>
        <pc:spChg chg="add del mod">
          <ac:chgData name="Mathilde Johanne Cordua" userId="56a4a2ad-ebaa-4b49-9294-aee94fb7d970" providerId="ADAL" clId="{8387C4BE-68DB-42DF-954C-7790118DD098}" dt="2024-03-14T20:11:16.931" v="13012" actId="478"/>
          <ac:spMkLst>
            <pc:docMk/>
            <pc:sldMk cId="3648818459" sldId="764"/>
            <ac:spMk id="60" creationId="{1E590E06-37BD-6BBC-6A25-4F1CCF00E7EF}"/>
          </ac:spMkLst>
        </pc:spChg>
        <pc:spChg chg="add del">
          <ac:chgData name="Mathilde Johanne Cordua" userId="56a4a2ad-ebaa-4b49-9294-aee94fb7d970" providerId="ADAL" clId="{8387C4BE-68DB-42DF-954C-7790118DD098}" dt="2024-03-16T15:22:23.766" v="18120" actId="478"/>
          <ac:spMkLst>
            <pc:docMk/>
            <pc:sldMk cId="3648818459" sldId="764"/>
            <ac:spMk id="61" creationId="{C2EF5B8B-2BF3-55C7-611F-88666515C5D2}"/>
          </ac:spMkLst>
        </pc:spChg>
        <pc:spChg chg="add del">
          <ac:chgData name="Mathilde Johanne Cordua" userId="56a4a2ad-ebaa-4b49-9294-aee94fb7d970" providerId="ADAL" clId="{8387C4BE-68DB-42DF-954C-7790118DD098}" dt="2024-03-16T15:22:38.735" v="18122" actId="478"/>
          <ac:spMkLst>
            <pc:docMk/>
            <pc:sldMk cId="3648818459" sldId="764"/>
            <ac:spMk id="62" creationId="{3ED10E57-94F9-7F2B-BB78-C21A628CCD7B}"/>
          </ac:spMkLst>
        </pc:spChg>
        <pc:spChg chg="add mod">
          <ac:chgData name="Mathilde Johanne Cordua" userId="56a4a2ad-ebaa-4b49-9294-aee94fb7d970" providerId="ADAL" clId="{8387C4BE-68DB-42DF-954C-7790118DD098}" dt="2024-03-16T15:26:21.666" v="18177" actId="14100"/>
          <ac:spMkLst>
            <pc:docMk/>
            <pc:sldMk cId="3648818459" sldId="764"/>
            <ac:spMk id="63" creationId="{A696A222-DB25-4187-0B48-84B7E9017086}"/>
          </ac:spMkLst>
        </pc:spChg>
        <pc:graphicFrameChg chg="mod ord">
          <ac:chgData name="Mathilde Johanne Cordua" userId="56a4a2ad-ebaa-4b49-9294-aee94fb7d970" providerId="ADAL" clId="{8387C4BE-68DB-42DF-954C-7790118DD098}" dt="2024-03-16T15:25:33.725" v="18168" actId="1076"/>
          <ac:graphicFrameMkLst>
            <pc:docMk/>
            <pc:sldMk cId="3648818459" sldId="764"/>
            <ac:graphicFrameMk id="12" creationId="{FB93780E-686C-64D3-B917-7DE464B63938}"/>
          </ac:graphicFrameMkLst>
        </pc:graphicFrameChg>
        <pc:picChg chg="del mod">
          <ac:chgData name="Mathilde Johanne Cordua" userId="56a4a2ad-ebaa-4b49-9294-aee94fb7d970" providerId="ADAL" clId="{8387C4BE-68DB-42DF-954C-7790118DD098}" dt="2024-03-14T22:51:32.919" v="17118" actId="478"/>
          <ac:picMkLst>
            <pc:docMk/>
            <pc:sldMk cId="3648818459" sldId="764"/>
            <ac:picMk id="5" creationId="{0C57FCAD-FEB3-4DA5-D7F6-6305915D86E1}"/>
          </ac:picMkLst>
        </pc:picChg>
        <pc:picChg chg="del mod">
          <ac:chgData name="Mathilde Johanne Cordua" userId="56a4a2ad-ebaa-4b49-9294-aee94fb7d970" providerId="ADAL" clId="{8387C4BE-68DB-42DF-954C-7790118DD098}" dt="2024-03-14T22:51:32.919" v="17118" actId="478"/>
          <ac:picMkLst>
            <pc:docMk/>
            <pc:sldMk cId="3648818459" sldId="764"/>
            <ac:picMk id="6" creationId="{090B5169-E5F1-C66A-7795-83C864244AD0}"/>
          </ac:picMkLst>
        </pc:picChg>
        <pc:cxnChg chg="add del">
          <ac:chgData name="Mathilde Johanne Cordua" userId="56a4a2ad-ebaa-4b49-9294-aee94fb7d970" providerId="ADAL" clId="{8387C4BE-68DB-42DF-954C-7790118DD098}" dt="2024-03-14T09:30:40.938" v="546" actId="478"/>
          <ac:cxnSpMkLst>
            <pc:docMk/>
            <pc:sldMk cId="3648818459" sldId="764"/>
            <ac:cxnSpMk id="38" creationId="{91E6BFF1-B2C4-6B7E-F4A2-45655ED302DC}"/>
          </ac:cxnSpMkLst>
        </pc:cxnChg>
        <pc:cxnChg chg="add del mod">
          <ac:chgData name="Mathilde Johanne Cordua" userId="56a4a2ad-ebaa-4b49-9294-aee94fb7d970" providerId="ADAL" clId="{8387C4BE-68DB-42DF-954C-7790118DD098}" dt="2024-03-14T09:32:14.042" v="613" actId="478"/>
          <ac:cxnSpMkLst>
            <pc:docMk/>
            <pc:sldMk cId="3648818459" sldId="764"/>
            <ac:cxnSpMk id="43" creationId="{FCCBD23F-9A40-085C-3056-65330C98B3BC}"/>
          </ac:cxnSpMkLst>
        </pc:cxnChg>
        <pc:cxnChg chg="add del mod">
          <ac:chgData name="Mathilde Johanne Cordua" userId="56a4a2ad-ebaa-4b49-9294-aee94fb7d970" providerId="ADAL" clId="{8387C4BE-68DB-42DF-954C-7790118DD098}" dt="2024-03-14T20:11:17.808" v="13013" actId="478"/>
          <ac:cxnSpMkLst>
            <pc:docMk/>
            <pc:sldMk cId="3648818459" sldId="764"/>
            <ac:cxnSpMk id="57" creationId="{46D81115-248A-56C3-085C-7082411D0440}"/>
          </ac:cxnSpMkLst>
        </pc:cxnChg>
      </pc:sldChg>
      <pc:sldChg chg="addSp delSp modSp mod modNotesTx">
        <pc:chgData name="Mathilde Johanne Cordua" userId="56a4a2ad-ebaa-4b49-9294-aee94fb7d970" providerId="ADAL" clId="{8387C4BE-68DB-42DF-954C-7790118DD098}" dt="2024-03-14T22:01:00.512" v="15917" actId="207"/>
        <pc:sldMkLst>
          <pc:docMk/>
          <pc:sldMk cId="2205576324" sldId="765"/>
        </pc:sldMkLst>
        <pc:spChg chg="mod">
          <ac:chgData name="Mathilde Johanne Cordua" userId="56a4a2ad-ebaa-4b49-9294-aee94fb7d970" providerId="ADAL" clId="{8387C4BE-68DB-42DF-954C-7790118DD098}" dt="2024-03-14T18:49:32.757" v="10195" actId="1076"/>
          <ac:spMkLst>
            <pc:docMk/>
            <pc:sldMk cId="2205576324" sldId="765"/>
            <ac:spMk id="3" creationId="{8BDF72AE-3C8F-2522-24BB-DC44B128E9F2}"/>
          </ac:spMkLst>
        </pc:spChg>
        <pc:spChg chg="del">
          <ac:chgData name="Mathilde Johanne Cordua" userId="56a4a2ad-ebaa-4b49-9294-aee94fb7d970" providerId="ADAL" clId="{8387C4BE-68DB-42DF-954C-7790118DD098}" dt="2024-03-14T18:49:17.279" v="10188"/>
          <ac:spMkLst>
            <pc:docMk/>
            <pc:sldMk cId="2205576324" sldId="765"/>
            <ac:spMk id="4" creationId="{92670E71-892C-42AC-6AFD-C3767DEE145E}"/>
          </ac:spMkLst>
        </pc:spChg>
        <pc:spChg chg="del mod">
          <ac:chgData name="Mathilde Johanne Cordua" userId="56a4a2ad-ebaa-4b49-9294-aee94fb7d970" providerId="ADAL" clId="{8387C4BE-68DB-42DF-954C-7790118DD098}" dt="2024-03-14T21:54:56.650" v="15783" actId="478"/>
          <ac:spMkLst>
            <pc:docMk/>
            <pc:sldMk cId="2205576324" sldId="765"/>
            <ac:spMk id="7" creationId="{7A20F798-6376-62CB-C8BB-B79CAC043F22}"/>
          </ac:spMkLst>
        </pc:spChg>
        <pc:spChg chg="del mod">
          <ac:chgData name="Mathilde Johanne Cordua" userId="56a4a2ad-ebaa-4b49-9294-aee94fb7d970" providerId="ADAL" clId="{8387C4BE-68DB-42DF-954C-7790118DD098}" dt="2024-03-14T21:54:57.310" v="15784" actId="478"/>
          <ac:spMkLst>
            <pc:docMk/>
            <pc:sldMk cId="2205576324" sldId="765"/>
            <ac:spMk id="8" creationId="{1D2CBF85-3B0F-85BC-0F65-A12DFE8A8EFF}"/>
          </ac:spMkLst>
        </pc:spChg>
        <pc:spChg chg="del mod">
          <ac:chgData name="Mathilde Johanne Cordua" userId="56a4a2ad-ebaa-4b49-9294-aee94fb7d970" providerId="ADAL" clId="{8387C4BE-68DB-42DF-954C-7790118DD098}" dt="2024-03-14T21:54:55.508" v="15782" actId="478"/>
          <ac:spMkLst>
            <pc:docMk/>
            <pc:sldMk cId="2205576324" sldId="765"/>
            <ac:spMk id="9" creationId="{A1C66CB4-99C2-12B8-A6F2-474BC2B1E3F5}"/>
          </ac:spMkLst>
        </pc:spChg>
        <pc:spChg chg="del mod">
          <ac:chgData name="Mathilde Johanne Cordua" userId="56a4a2ad-ebaa-4b49-9294-aee94fb7d970" providerId="ADAL" clId="{8387C4BE-68DB-42DF-954C-7790118DD098}" dt="2024-03-14T21:54:55.508" v="15782" actId="478"/>
          <ac:spMkLst>
            <pc:docMk/>
            <pc:sldMk cId="2205576324" sldId="765"/>
            <ac:spMk id="10" creationId="{099E92C5-0554-9708-95C9-AAE06B892C28}"/>
          </ac:spMkLst>
        </pc:spChg>
        <pc:spChg chg="del mod">
          <ac:chgData name="Mathilde Johanne Cordua" userId="56a4a2ad-ebaa-4b49-9294-aee94fb7d970" providerId="ADAL" clId="{8387C4BE-68DB-42DF-954C-7790118DD098}" dt="2024-03-14T21:54:55.508" v="15782" actId="478"/>
          <ac:spMkLst>
            <pc:docMk/>
            <pc:sldMk cId="2205576324" sldId="765"/>
            <ac:spMk id="11" creationId="{04720535-4977-B99D-6721-4D04FFB248D4}"/>
          </ac:spMkLst>
        </pc:spChg>
        <pc:spChg chg="del mod">
          <ac:chgData name="Mathilde Johanne Cordua" userId="56a4a2ad-ebaa-4b49-9294-aee94fb7d970" providerId="ADAL" clId="{8387C4BE-68DB-42DF-954C-7790118DD098}" dt="2024-03-14T21:54:55.508" v="15782" actId="478"/>
          <ac:spMkLst>
            <pc:docMk/>
            <pc:sldMk cId="2205576324" sldId="765"/>
            <ac:spMk id="12" creationId="{E36F59A1-AE47-2F7D-DBFD-20C36DC9BA8E}"/>
          </ac:spMkLst>
        </pc:spChg>
        <pc:spChg chg="del mod">
          <ac:chgData name="Mathilde Johanne Cordua" userId="56a4a2ad-ebaa-4b49-9294-aee94fb7d970" providerId="ADAL" clId="{8387C4BE-68DB-42DF-954C-7790118DD098}" dt="2024-03-14T21:54:55.508" v="15782" actId="478"/>
          <ac:spMkLst>
            <pc:docMk/>
            <pc:sldMk cId="2205576324" sldId="765"/>
            <ac:spMk id="13" creationId="{A961264F-060E-467D-CA6E-DA47D0C3BDD0}"/>
          </ac:spMkLst>
        </pc:spChg>
        <pc:spChg chg="del mod">
          <ac:chgData name="Mathilde Johanne Cordua" userId="56a4a2ad-ebaa-4b49-9294-aee94fb7d970" providerId="ADAL" clId="{8387C4BE-68DB-42DF-954C-7790118DD098}" dt="2024-03-14T21:54:55.508" v="15782" actId="478"/>
          <ac:spMkLst>
            <pc:docMk/>
            <pc:sldMk cId="2205576324" sldId="765"/>
            <ac:spMk id="14" creationId="{14A9CCC6-3D68-7C71-F8BA-D2D247BECBAC}"/>
          </ac:spMkLst>
        </pc:spChg>
        <pc:spChg chg="add del mod">
          <ac:chgData name="Mathilde Johanne Cordua" userId="56a4a2ad-ebaa-4b49-9294-aee94fb7d970" providerId="ADAL" clId="{8387C4BE-68DB-42DF-954C-7790118DD098}" dt="2024-03-14T21:57:56.937" v="15866" actId="478"/>
          <ac:spMkLst>
            <pc:docMk/>
            <pc:sldMk cId="2205576324" sldId="765"/>
            <ac:spMk id="17" creationId="{1AE3B7BF-81F6-C6C9-C1F3-371F9820A6F5}"/>
          </ac:spMkLst>
        </pc:spChg>
        <pc:graphicFrameChg chg="add mod modGraphic">
          <ac:chgData name="Mathilde Johanne Cordua" userId="56a4a2ad-ebaa-4b49-9294-aee94fb7d970" providerId="ADAL" clId="{8387C4BE-68DB-42DF-954C-7790118DD098}" dt="2024-03-14T22:01:00.512" v="15917" actId="207"/>
          <ac:graphicFrameMkLst>
            <pc:docMk/>
            <pc:sldMk cId="2205576324" sldId="765"/>
            <ac:graphicFrameMk id="15" creationId="{0530AB6C-DBD7-0A2F-4C68-9C3457DF032E}"/>
          </ac:graphicFrameMkLst>
        </pc:graphicFrameChg>
      </pc:sldChg>
      <pc:sldChg chg="mod modShow">
        <pc:chgData name="Mathilde Johanne Cordua" userId="56a4a2ad-ebaa-4b49-9294-aee94fb7d970" providerId="ADAL" clId="{8387C4BE-68DB-42DF-954C-7790118DD098}" dt="2024-03-17T12:32:38.180" v="18366" actId="729"/>
        <pc:sldMkLst>
          <pc:docMk/>
          <pc:sldMk cId="3140091252" sldId="765"/>
        </pc:sldMkLst>
      </pc:sldChg>
      <pc:sldChg chg="delSp del mod modShow">
        <pc:chgData name="Mathilde Johanne Cordua" userId="56a4a2ad-ebaa-4b49-9294-aee94fb7d970" providerId="ADAL" clId="{8387C4BE-68DB-42DF-954C-7790118DD098}" dt="2024-03-18T22:12:21.039" v="23668" actId="47"/>
        <pc:sldMkLst>
          <pc:docMk/>
          <pc:sldMk cId="2543595952" sldId="766"/>
        </pc:sldMkLst>
        <pc:spChg chg="del">
          <ac:chgData name="Mathilde Johanne Cordua" userId="56a4a2ad-ebaa-4b49-9294-aee94fb7d970" providerId="ADAL" clId="{8387C4BE-68DB-42DF-954C-7790118DD098}" dt="2024-03-14T21:47:25.661" v="15726" actId="478"/>
          <ac:spMkLst>
            <pc:docMk/>
            <pc:sldMk cId="2543595952" sldId="766"/>
            <ac:spMk id="4" creationId="{92670E71-892C-42AC-6AFD-C3767DEE145E}"/>
          </ac:spMkLst>
        </pc:spChg>
      </pc:sldChg>
      <pc:sldChg chg="addSp delSp modSp mod ord modShow modNotesTx">
        <pc:chgData name="Mathilde Johanne Cordua" userId="56a4a2ad-ebaa-4b49-9294-aee94fb7d970" providerId="ADAL" clId="{8387C4BE-68DB-42DF-954C-7790118DD098}" dt="2024-03-17T12:32:38.180" v="18366" actId="729"/>
        <pc:sldMkLst>
          <pc:docMk/>
          <pc:sldMk cId="2190103186" sldId="767"/>
        </pc:sldMkLst>
        <pc:spChg chg="mod">
          <ac:chgData name="Mathilde Johanne Cordua" userId="56a4a2ad-ebaa-4b49-9294-aee94fb7d970" providerId="ADAL" clId="{8387C4BE-68DB-42DF-954C-7790118DD098}" dt="2024-03-14T21:52:15.243" v="15762" actId="1076"/>
          <ac:spMkLst>
            <pc:docMk/>
            <pc:sldMk cId="2190103186" sldId="767"/>
            <ac:spMk id="3" creationId="{8BDF72AE-3C8F-2522-24BB-DC44B128E9F2}"/>
          </ac:spMkLst>
        </pc:spChg>
        <pc:spChg chg="del">
          <ac:chgData name="Mathilde Johanne Cordua" userId="56a4a2ad-ebaa-4b49-9294-aee94fb7d970" providerId="ADAL" clId="{8387C4BE-68DB-42DF-954C-7790118DD098}" dt="2024-03-14T09:38:49.746" v="687" actId="478"/>
          <ac:spMkLst>
            <pc:docMk/>
            <pc:sldMk cId="2190103186" sldId="767"/>
            <ac:spMk id="4" creationId="{92670E71-892C-42AC-6AFD-C3767DEE145E}"/>
          </ac:spMkLst>
        </pc:spChg>
        <pc:spChg chg="add del mod">
          <ac:chgData name="Mathilde Johanne Cordua" userId="56a4a2ad-ebaa-4b49-9294-aee94fb7d970" providerId="ADAL" clId="{8387C4BE-68DB-42DF-954C-7790118DD098}" dt="2024-03-14T09:38:11.251" v="673" actId="478"/>
          <ac:spMkLst>
            <pc:docMk/>
            <pc:sldMk cId="2190103186" sldId="767"/>
            <ac:spMk id="9" creationId="{C21380C3-EB7E-B039-848C-3AF6F09A2487}"/>
          </ac:spMkLst>
        </pc:spChg>
        <pc:spChg chg="add del mod">
          <ac:chgData name="Mathilde Johanne Cordua" userId="56a4a2ad-ebaa-4b49-9294-aee94fb7d970" providerId="ADAL" clId="{8387C4BE-68DB-42DF-954C-7790118DD098}" dt="2024-03-14T09:39:11.299" v="688" actId="478"/>
          <ac:spMkLst>
            <pc:docMk/>
            <pc:sldMk cId="2190103186" sldId="767"/>
            <ac:spMk id="10" creationId="{EBF4D943-121B-5451-63FD-58F0DCCAD82D}"/>
          </ac:spMkLst>
        </pc:spChg>
        <pc:spChg chg="add del mod">
          <ac:chgData name="Mathilde Johanne Cordua" userId="56a4a2ad-ebaa-4b49-9294-aee94fb7d970" providerId="ADAL" clId="{8387C4BE-68DB-42DF-954C-7790118DD098}" dt="2024-03-14T10:11:52.287" v="2193" actId="478"/>
          <ac:spMkLst>
            <pc:docMk/>
            <pc:sldMk cId="2190103186" sldId="767"/>
            <ac:spMk id="11" creationId="{2B549126-6185-6CA8-3447-C4ED82D4E32D}"/>
          </ac:spMkLst>
        </pc:spChg>
        <pc:spChg chg="add del mod">
          <ac:chgData name="Mathilde Johanne Cordua" userId="56a4a2ad-ebaa-4b49-9294-aee94fb7d970" providerId="ADAL" clId="{8387C4BE-68DB-42DF-954C-7790118DD098}" dt="2024-03-14T10:36:27.999" v="2833" actId="478"/>
          <ac:spMkLst>
            <pc:docMk/>
            <pc:sldMk cId="2190103186" sldId="767"/>
            <ac:spMk id="14" creationId="{7EF5217A-EA55-6149-20BF-F52398D1E533}"/>
          </ac:spMkLst>
        </pc:spChg>
        <pc:spChg chg="add del mod">
          <ac:chgData name="Mathilde Johanne Cordua" userId="56a4a2ad-ebaa-4b49-9294-aee94fb7d970" providerId="ADAL" clId="{8387C4BE-68DB-42DF-954C-7790118DD098}" dt="2024-03-14T10:23:00.751" v="2475" actId="478"/>
          <ac:spMkLst>
            <pc:docMk/>
            <pc:sldMk cId="2190103186" sldId="767"/>
            <ac:spMk id="18" creationId="{91B8E0B9-0840-A25D-0DAD-FA5D7260431E}"/>
          </ac:spMkLst>
        </pc:spChg>
        <pc:spChg chg="add del mod">
          <ac:chgData name="Mathilde Johanne Cordua" userId="56a4a2ad-ebaa-4b49-9294-aee94fb7d970" providerId="ADAL" clId="{8387C4BE-68DB-42DF-954C-7790118DD098}" dt="2024-03-14T10:27:11.585" v="2633" actId="478"/>
          <ac:spMkLst>
            <pc:docMk/>
            <pc:sldMk cId="2190103186" sldId="767"/>
            <ac:spMk id="23" creationId="{802C70EB-1DA6-C9AC-8E48-289B209DB92E}"/>
          </ac:spMkLst>
        </pc:spChg>
        <pc:spChg chg="add del mod">
          <ac:chgData name="Mathilde Johanne Cordua" userId="56a4a2ad-ebaa-4b49-9294-aee94fb7d970" providerId="ADAL" clId="{8387C4BE-68DB-42DF-954C-7790118DD098}" dt="2024-03-14T10:33:50.343" v="2778" actId="478"/>
          <ac:spMkLst>
            <pc:docMk/>
            <pc:sldMk cId="2190103186" sldId="767"/>
            <ac:spMk id="39" creationId="{A8F678DD-48CA-48E7-AD54-1BA726B6CD05}"/>
          </ac:spMkLst>
        </pc:spChg>
        <pc:spChg chg="add del mod ord">
          <ac:chgData name="Mathilde Johanne Cordua" userId="56a4a2ad-ebaa-4b49-9294-aee94fb7d970" providerId="ADAL" clId="{8387C4BE-68DB-42DF-954C-7790118DD098}" dt="2024-03-14T21:51:27.037" v="15752" actId="14100"/>
          <ac:spMkLst>
            <pc:docMk/>
            <pc:sldMk cId="2190103186" sldId="767"/>
            <ac:spMk id="40" creationId="{0556C3C4-1AFE-4511-0BC2-AE19058C7CE7}"/>
          </ac:spMkLst>
        </pc:spChg>
        <pc:graphicFrameChg chg="add mod modGraphic">
          <ac:chgData name="Mathilde Johanne Cordua" userId="56a4a2ad-ebaa-4b49-9294-aee94fb7d970" providerId="ADAL" clId="{8387C4BE-68DB-42DF-954C-7790118DD098}" dt="2024-03-14T21:54:05.785" v="15777" actId="14100"/>
          <ac:graphicFrameMkLst>
            <pc:docMk/>
            <pc:sldMk cId="2190103186" sldId="767"/>
            <ac:graphicFrameMk id="12" creationId="{CA9B59F5-5DDD-7CCE-5793-485DE87E72A8}"/>
          </ac:graphicFrameMkLst>
        </pc:graphicFrameChg>
        <pc:graphicFrameChg chg="add mod modGraphic">
          <ac:chgData name="Mathilde Johanne Cordua" userId="56a4a2ad-ebaa-4b49-9294-aee94fb7d970" providerId="ADAL" clId="{8387C4BE-68DB-42DF-954C-7790118DD098}" dt="2024-03-14T21:52:53.992" v="15766" actId="1076"/>
          <ac:graphicFrameMkLst>
            <pc:docMk/>
            <pc:sldMk cId="2190103186" sldId="767"/>
            <ac:graphicFrameMk id="13" creationId="{FE8F17FD-E005-EBDD-9A3A-FB524F71FF8C}"/>
          </ac:graphicFrameMkLst>
        </pc:graphicFrameChg>
        <pc:graphicFrameChg chg="add mod modGraphic">
          <ac:chgData name="Mathilde Johanne Cordua" userId="56a4a2ad-ebaa-4b49-9294-aee94fb7d970" providerId="ADAL" clId="{8387C4BE-68DB-42DF-954C-7790118DD098}" dt="2024-03-14T21:52:53.992" v="15766" actId="1076"/>
          <ac:graphicFrameMkLst>
            <pc:docMk/>
            <pc:sldMk cId="2190103186" sldId="767"/>
            <ac:graphicFrameMk id="15" creationId="{2E77365A-3D8A-5298-5A58-035F460B6067}"/>
          </ac:graphicFrameMkLst>
        </pc:graphicFrameChg>
        <pc:graphicFrameChg chg="add mod modGraphic">
          <ac:chgData name="Mathilde Johanne Cordua" userId="56a4a2ad-ebaa-4b49-9294-aee94fb7d970" providerId="ADAL" clId="{8387C4BE-68DB-42DF-954C-7790118DD098}" dt="2024-03-14T21:54:10.941" v="15779" actId="14100"/>
          <ac:graphicFrameMkLst>
            <pc:docMk/>
            <pc:sldMk cId="2190103186" sldId="767"/>
            <ac:graphicFrameMk id="16" creationId="{1091122D-F00E-3F32-6F69-C6E43B8A49BF}"/>
          </ac:graphicFrameMkLst>
        </pc:graphicFrameChg>
        <pc:graphicFrameChg chg="add del mod modGraphic">
          <ac:chgData name="Mathilde Johanne Cordua" userId="56a4a2ad-ebaa-4b49-9294-aee94fb7d970" providerId="ADAL" clId="{8387C4BE-68DB-42DF-954C-7790118DD098}" dt="2024-03-14T09:56:45.996" v="2048" actId="478"/>
          <ac:graphicFrameMkLst>
            <pc:docMk/>
            <pc:sldMk cId="2190103186" sldId="767"/>
            <ac:graphicFrameMk id="17" creationId="{5427E06B-148D-0B63-1692-E51EE9A74DC9}"/>
          </ac:graphicFrameMkLst>
        </pc:graphicFrameChg>
        <pc:graphicFrameChg chg="add mod modGraphic">
          <ac:chgData name="Mathilde Johanne Cordua" userId="56a4a2ad-ebaa-4b49-9294-aee94fb7d970" providerId="ADAL" clId="{8387C4BE-68DB-42DF-954C-7790118DD098}" dt="2024-03-15T10:50:24.011" v="17980" actId="20577"/>
          <ac:graphicFrameMkLst>
            <pc:docMk/>
            <pc:sldMk cId="2190103186" sldId="767"/>
            <ac:graphicFrameMk id="28" creationId="{4AA0D596-DEF3-88CF-5F96-298115ED2A51}"/>
          </ac:graphicFrameMkLst>
        </pc:graphicFrameChg>
        <pc:graphicFrameChg chg="add mod modGraphic">
          <ac:chgData name="Mathilde Johanne Cordua" userId="56a4a2ad-ebaa-4b49-9294-aee94fb7d970" providerId="ADAL" clId="{8387C4BE-68DB-42DF-954C-7790118DD098}" dt="2024-03-14T18:31:46.401" v="9134" actId="20577"/>
          <ac:graphicFrameMkLst>
            <pc:docMk/>
            <pc:sldMk cId="2190103186" sldId="767"/>
            <ac:graphicFrameMk id="34" creationId="{191C8A14-15D9-988D-B7F0-A6B5B012E720}"/>
          </ac:graphicFrameMkLst>
        </pc:graphicFrameChg>
        <pc:graphicFrameChg chg="add mod modGraphic">
          <ac:chgData name="Mathilde Johanne Cordua" userId="56a4a2ad-ebaa-4b49-9294-aee94fb7d970" providerId="ADAL" clId="{8387C4BE-68DB-42DF-954C-7790118DD098}" dt="2024-03-15T10:49:39.836" v="17948" actId="14100"/>
          <ac:graphicFrameMkLst>
            <pc:docMk/>
            <pc:sldMk cId="2190103186" sldId="767"/>
            <ac:graphicFrameMk id="43" creationId="{2D2DD014-6D0A-BF61-ECF1-DEAAAD6AFCA1}"/>
          </ac:graphicFrameMkLst>
        </pc:graphicFrameChg>
        <pc:picChg chg="del">
          <ac:chgData name="Mathilde Johanne Cordua" userId="56a4a2ad-ebaa-4b49-9294-aee94fb7d970" providerId="ADAL" clId="{8387C4BE-68DB-42DF-954C-7790118DD098}" dt="2024-03-14T10:36:31.390" v="2834" actId="478"/>
          <ac:picMkLst>
            <pc:docMk/>
            <pc:sldMk cId="2190103186" sldId="767"/>
            <ac:picMk id="5" creationId="{0C57FCAD-FEB3-4DA5-D7F6-6305915D86E1}"/>
          </ac:picMkLst>
        </pc:picChg>
        <pc:picChg chg="del">
          <ac:chgData name="Mathilde Johanne Cordua" userId="56a4a2ad-ebaa-4b49-9294-aee94fb7d970" providerId="ADAL" clId="{8387C4BE-68DB-42DF-954C-7790118DD098}" dt="2024-03-14T10:36:31.390" v="2834" actId="478"/>
          <ac:picMkLst>
            <pc:docMk/>
            <pc:sldMk cId="2190103186" sldId="767"/>
            <ac:picMk id="6" creationId="{090B5169-E5F1-C66A-7795-83C864244AD0}"/>
          </ac:picMkLst>
        </pc:picChg>
        <pc:picChg chg="add del mod">
          <ac:chgData name="Mathilde Johanne Cordua" userId="56a4a2ad-ebaa-4b49-9294-aee94fb7d970" providerId="ADAL" clId="{8387C4BE-68DB-42DF-954C-7790118DD098}" dt="2024-03-14T10:16:48.347" v="2257" actId="478"/>
          <ac:picMkLst>
            <pc:docMk/>
            <pc:sldMk cId="2190103186" sldId="767"/>
            <ac:picMk id="20" creationId="{FC53C8D5-AF14-6A8A-8FB4-2BB551DA1137}"/>
          </ac:picMkLst>
        </pc:picChg>
        <pc:picChg chg="add mod">
          <ac:chgData name="Mathilde Johanne Cordua" userId="56a4a2ad-ebaa-4b49-9294-aee94fb7d970" providerId="ADAL" clId="{8387C4BE-68DB-42DF-954C-7790118DD098}" dt="2024-03-14T10:03:18.041" v="2091"/>
          <ac:picMkLst>
            <pc:docMk/>
            <pc:sldMk cId="2190103186" sldId="767"/>
            <ac:picMk id="21" creationId="{7501F4F3-8EE0-8CA5-096C-37F6CF652B7D}"/>
          </ac:picMkLst>
        </pc:picChg>
        <pc:picChg chg="add mod">
          <ac:chgData name="Mathilde Johanne Cordua" userId="56a4a2ad-ebaa-4b49-9294-aee94fb7d970" providerId="ADAL" clId="{8387C4BE-68DB-42DF-954C-7790118DD098}" dt="2024-03-14T10:03:21.554" v="2095"/>
          <ac:picMkLst>
            <pc:docMk/>
            <pc:sldMk cId="2190103186" sldId="767"/>
            <ac:picMk id="22" creationId="{4FF5A659-2D4D-0BD8-DFB2-951D123A4078}"/>
          </ac:picMkLst>
        </pc:picChg>
        <pc:picChg chg="add del mod">
          <ac:chgData name="Mathilde Johanne Cordua" userId="56a4a2ad-ebaa-4b49-9294-aee94fb7d970" providerId="ADAL" clId="{8387C4BE-68DB-42DF-954C-7790118DD098}" dt="2024-03-14T10:16:47.834" v="2256" actId="478"/>
          <ac:picMkLst>
            <pc:docMk/>
            <pc:sldMk cId="2190103186" sldId="767"/>
            <ac:picMk id="25" creationId="{370FEF2C-2009-3200-0287-FDA816473641}"/>
          </ac:picMkLst>
        </pc:picChg>
        <pc:picChg chg="add del mod">
          <ac:chgData name="Mathilde Johanne Cordua" userId="56a4a2ad-ebaa-4b49-9294-aee94fb7d970" providerId="ADAL" clId="{8387C4BE-68DB-42DF-954C-7790118DD098}" dt="2024-03-14T10:16:02.013" v="2248" actId="478"/>
          <ac:picMkLst>
            <pc:docMk/>
            <pc:sldMk cId="2190103186" sldId="767"/>
            <ac:picMk id="27" creationId="{DA13849D-0647-8C8C-6383-D2D9F92F2873}"/>
          </ac:picMkLst>
        </pc:picChg>
        <pc:picChg chg="add del mod">
          <ac:chgData name="Mathilde Johanne Cordua" userId="56a4a2ad-ebaa-4b49-9294-aee94fb7d970" providerId="ADAL" clId="{8387C4BE-68DB-42DF-954C-7790118DD098}" dt="2024-03-14T10:17:22.209" v="2296" actId="478"/>
          <ac:picMkLst>
            <pc:docMk/>
            <pc:sldMk cId="2190103186" sldId="767"/>
            <ac:picMk id="30" creationId="{2A8E3F69-147A-43C7-1808-38D2AECB6753}"/>
          </ac:picMkLst>
        </pc:picChg>
        <pc:picChg chg="add mod">
          <ac:chgData name="Mathilde Johanne Cordua" userId="56a4a2ad-ebaa-4b49-9294-aee94fb7d970" providerId="ADAL" clId="{8387C4BE-68DB-42DF-954C-7790118DD098}" dt="2024-03-14T21:53:25.075" v="15773" actId="1036"/>
          <ac:picMkLst>
            <pc:docMk/>
            <pc:sldMk cId="2190103186" sldId="767"/>
            <ac:picMk id="31" creationId="{9E63A96F-2F5D-58B4-D4F6-74C4554959CC}"/>
          </ac:picMkLst>
        </pc:picChg>
        <pc:picChg chg="add del mod">
          <ac:chgData name="Mathilde Johanne Cordua" userId="56a4a2ad-ebaa-4b49-9294-aee94fb7d970" providerId="ADAL" clId="{8387C4BE-68DB-42DF-954C-7790118DD098}" dt="2024-03-14T10:20:11.717" v="2418" actId="478"/>
          <ac:picMkLst>
            <pc:docMk/>
            <pc:sldMk cId="2190103186" sldId="767"/>
            <ac:picMk id="33" creationId="{5E892DE8-006C-95A0-D398-FB9AA69BF688}"/>
          </ac:picMkLst>
        </pc:picChg>
        <pc:picChg chg="add del mod">
          <ac:chgData name="Mathilde Johanne Cordua" userId="56a4a2ad-ebaa-4b49-9294-aee94fb7d970" providerId="ADAL" clId="{8387C4BE-68DB-42DF-954C-7790118DD098}" dt="2024-03-14T10:27:29.654" v="2636" actId="478"/>
          <ac:picMkLst>
            <pc:docMk/>
            <pc:sldMk cId="2190103186" sldId="767"/>
            <ac:picMk id="36" creationId="{E35F2D59-8B04-2244-8354-9B2923048CE2}"/>
          </ac:picMkLst>
        </pc:picChg>
        <pc:picChg chg="add del mod">
          <ac:chgData name="Mathilde Johanne Cordua" userId="56a4a2ad-ebaa-4b49-9294-aee94fb7d970" providerId="ADAL" clId="{8387C4BE-68DB-42DF-954C-7790118DD098}" dt="2024-03-14T10:26:14.534" v="2603" actId="478"/>
          <ac:picMkLst>
            <pc:docMk/>
            <pc:sldMk cId="2190103186" sldId="767"/>
            <ac:picMk id="38" creationId="{734F656C-1F33-C293-4AB1-6A6DCA41E149}"/>
          </ac:picMkLst>
        </pc:picChg>
        <pc:picChg chg="add del mod">
          <ac:chgData name="Mathilde Johanne Cordua" userId="56a4a2ad-ebaa-4b49-9294-aee94fb7d970" providerId="ADAL" clId="{8387C4BE-68DB-42DF-954C-7790118DD098}" dt="2024-03-14T12:11:10.153" v="3876" actId="478"/>
          <ac:picMkLst>
            <pc:docMk/>
            <pc:sldMk cId="2190103186" sldId="767"/>
            <ac:picMk id="41" creationId="{3BD1358F-F540-3BD1-D209-CB6C497C4411}"/>
          </ac:picMkLst>
        </pc:picChg>
        <pc:picChg chg="add del mod">
          <ac:chgData name="Mathilde Johanne Cordua" userId="56a4a2ad-ebaa-4b49-9294-aee94fb7d970" providerId="ADAL" clId="{8387C4BE-68DB-42DF-954C-7790118DD098}" dt="2024-03-14T12:11:10.153" v="3876" actId="478"/>
          <ac:picMkLst>
            <pc:docMk/>
            <pc:sldMk cId="2190103186" sldId="767"/>
            <ac:picMk id="42" creationId="{7239F51D-3D7C-2478-5D35-2E4FCFC4AD31}"/>
          </ac:picMkLst>
        </pc:picChg>
        <pc:picChg chg="add del mod">
          <ac:chgData name="Mathilde Johanne Cordua" userId="56a4a2ad-ebaa-4b49-9294-aee94fb7d970" providerId="ADAL" clId="{8387C4BE-68DB-42DF-954C-7790118DD098}" dt="2024-03-14T12:11:24.219" v="3884" actId="478"/>
          <ac:picMkLst>
            <pc:docMk/>
            <pc:sldMk cId="2190103186" sldId="767"/>
            <ac:picMk id="44" creationId="{18DB8F00-821F-6888-7D72-914C79FB119B}"/>
          </ac:picMkLst>
        </pc:picChg>
        <pc:picChg chg="add del mod">
          <ac:chgData name="Mathilde Johanne Cordua" userId="56a4a2ad-ebaa-4b49-9294-aee94fb7d970" providerId="ADAL" clId="{8387C4BE-68DB-42DF-954C-7790118DD098}" dt="2024-03-14T12:11:23.796" v="3883" actId="478"/>
          <ac:picMkLst>
            <pc:docMk/>
            <pc:sldMk cId="2190103186" sldId="767"/>
            <ac:picMk id="45" creationId="{E5F5FB20-8364-D7AE-4622-7E41C436699D}"/>
          </ac:picMkLst>
        </pc:picChg>
        <pc:picChg chg="add mod">
          <ac:chgData name="Mathilde Johanne Cordua" userId="56a4a2ad-ebaa-4b49-9294-aee94fb7d970" providerId="ADAL" clId="{8387C4BE-68DB-42DF-954C-7790118DD098}" dt="2024-03-14T12:11:25.047" v="3885"/>
          <ac:picMkLst>
            <pc:docMk/>
            <pc:sldMk cId="2190103186" sldId="767"/>
            <ac:picMk id="46" creationId="{95EAF28F-6BFA-7387-E390-90FCE187A00B}"/>
          </ac:picMkLst>
        </pc:picChg>
        <pc:picChg chg="add mod">
          <ac:chgData name="Mathilde Johanne Cordua" userId="56a4a2ad-ebaa-4b49-9294-aee94fb7d970" providerId="ADAL" clId="{8387C4BE-68DB-42DF-954C-7790118DD098}" dt="2024-03-14T12:11:25.047" v="3885"/>
          <ac:picMkLst>
            <pc:docMk/>
            <pc:sldMk cId="2190103186" sldId="767"/>
            <ac:picMk id="47" creationId="{5A00182E-7BBA-F460-60F0-FDBD7E4D9B73}"/>
          </ac:picMkLst>
        </pc:picChg>
        <pc:picChg chg="add del mod">
          <ac:chgData name="Mathilde Johanne Cordua" userId="56a4a2ad-ebaa-4b49-9294-aee94fb7d970" providerId="ADAL" clId="{8387C4BE-68DB-42DF-954C-7790118DD098}" dt="2024-03-14T10:07:31.868" v="2172" actId="478"/>
          <ac:picMkLst>
            <pc:docMk/>
            <pc:sldMk cId="2190103186" sldId="767"/>
            <ac:picMk id="4098" creationId="{16D36B0F-11DA-60B2-B242-AD5B0FD78364}"/>
          </ac:picMkLst>
        </pc:picChg>
        <pc:picChg chg="add del">
          <ac:chgData name="Mathilde Johanne Cordua" userId="56a4a2ad-ebaa-4b49-9294-aee94fb7d970" providerId="ADAL" clId="{8387C4BE-68DB-42DF-954C-7790118DD098}" dt="2024-03-14T10:07:56.651" v="2174" actId="478"/>
          <ac:picMkLst>
            <pc:docMk/>
            <pc:sldMk cId="2190103186" sldId="767"/>
            <ac:picMk id="4100" creationId="{EE819114-0D4F-D9CD-2AF9-C42449741EAE}"/>
          </ac:picMkLst>
        </pc:picChg>
        <pc:picChg chg="add del mod">
          <ac:chgData name="Mathilde Johanne Cordua" userId="56a4a2ad-ebaa-4b49-9294-aee94fb7d970" providerId="ADAL" clId="{8387C4BE-68DB-42DF-954C-7790118DD098}" dt="2024-03-14T10:08:17.652" v="2181" actId="478"/>
          <ac:picMkLst>
            <pc:docMk/>
            <pc:sldMk cId="2190103186" sldId="767"/>
            <ac:picMk id="4102" creationId="{7933654E-0533-F33A-228C-95596B77E8E4}"/>
          </ac:picMkLst>
        </pc:picChg>
      </pc:sldChg>
      <pc:sldChg chg="add del">
        <pc:chgData name="Mathilde Johanne Cordua" userId="56a4a2ad-ebaa-4b49-9294-aee94fb7d970" providerId="ADAL" clId="{8387C4BE-68DB-42DF-954C-7790118DD098}" dt="2024-03-14T20:52:30.546" v="14824" actId="47"/>
        <pc:sldMkLst>
          <pc:docMk/>
          <pc:sldMk cId="1739400318" sldId="768"/>
        </pc:sldMkLst>
      </pc:sldChg>
      <pc:sldChg chg="addSp delSp modSp mod ord">
        <pc:chgData name="Mathilde Johanne Cordua" userId="56a4a2ad-ebaa-4b49-9294-aee94fb7d970" providerId="ADAL" clId="{8387C4BE-68DB-42DF-954C-7790118DD098}" dt="2024-03-18T15:19:18.699" v="19401" actId="2711"/>
        <pc:sldMkLst>
          <pc:docMk/>
          <pc:sldMk cId="2987263060" sldId="769"/>
        </pc:sldMkLst>
        <pc:spChg chg="mod">
          <ac:chgData name="Mathilde Johanne Cordua" userId="56a4a2ad-ebaa-4b49-9294-aee94fb7d970" providerId="ADAL" clId="{8387C4BE-68DB-42DF-954C-7790118DD098}" dt="2024-03-18T15:17:35.742" v="19339" actId="1076"/>
          <ac:spMkLst>
            <pc:docMk/>
            <pc:sldMk cId="2987263060" sldId="769"/>
            <ac:spMk id="2" creationId="{14B91042-8F5F-330A-8C69-F3AE6CED837D}"/>
          </ac:spMkLst>
        </pc:spChg>
        <pc:spChg chg="mod">
          <ac:chgData name="Mathilde Johanne Cordua" userId="56a4a2ad-ebaa-4b49-9294-aee94fb7d970" providerId="ADAL" clId="{8387C4BE-68DB-42DF-954C-7790118DD098}" dt="2024-03-18T15:19:18.699" v="19401" actId="2711"/>
          <ac:spMkLst>
            <pc:docMk/>
            <pc:sldMk cId="2987263060" sldId="769"/>
            <ac:spMk id="3" creationId="{65CADF4D-4C6E-976F-065D-38B4B9E7568C}"/>
          </ac:spMkLst>
        </pc:spChg>
        <pc:spChg chg="mod">
          <ac:chgData name="Mathilde Johanne Cordua" userId="56a4a2ad-ebaa-4b49-9294-aee94fb7d970" providerId="ADAL" clId="{8387C4BE-68DB-42DF-954C-7790118DD098}" dt="2024-03-14T21:28:56.545" v="15073" actId="1076"/>
          <ac:spMkLst>
            <pc:docMk/>
            <pc:sldMk cId="2987263060" sldId="769"/>
            <ac:spMk id="5" creationId="{4766857F-91E9-A1E4-4579-F11F889B3D86}"/>
          </ac:spMkLst>
        </pc:spChg>
        <pc:spChg chg="add del mod">
          <ac:chgData name="Mathilde Johanne Cordua" userId="56a4a2ad-ebaa-4b49-9294-aee94fb7d970" providerId="ADAL" clId="{8387C4BE-68DB-42DF-954C-7790118DD098}" dt="2024-03-18T15:19:00.218" v="19398" actId="478"/>
          <ac:spMkLst>
            <pc:docMk/>
            <pc:sldMk cId="2987263060" sldId="769"/>
            <ac:spMk id="5" creationId="{E4093197-05FE-0645-7F9D-DB7BC83672DC}"/>
          </ac:spMkLst>
        </pc:spChg>
        <pc:spChg chg="mod">
          <ac:chgData name="Mathilde Johanne Cordua" userId="56a4a2ad-ebaa-4b49-9294-aee94fb7d970" providerId="ADAL" clId="{8387C4BE-68DB-42DF-954C-7790118DD098}" dt="2024-03-14T21:28:56.545" v="15073" actId="1076"/>
          <ac:spMkLst>
            <pc:docMk/>
            <pc:sldMk cId="2987263060" sldId="769"/>
            <ac:spMk id="6" creationId="{C6B0882E-46BA-2207-A460-5A1D10DA1B72}"/>
          </ac:spMkLst>
        </pc:spChg>
        <pc:spChg chg="mod">
          <ac:chgData name="Mathilde Johanne Cordua" userId="56a4a2ad-ebaa-4b49-9294-aee94fb7d970" providerId="ADAL" clId="{8387C4BE-68DB-42DF-954C-7790118DD098}" dt="2024-03-14T21:28:56.545" v="15073" actId="1076"/>
          <ac:spMkLst>
            <pc:docMk/>
            <pc:sldMk cId="2987263060" sldId="769"/>
            <ac:spMk id="7" creationId="{C60CD302-628C-FC4E-39A2-731E775DA4AD}"/>
          </ac:spMkLst>
        </pc:spChg>
        <pc:spChg chg="mod">
          <ac:chgData name="Mathilde Johanne Cordua" userId="56a4a2ad-ebaa-4b49-9294-aee94fb7d970" providerId="ADAL" clId="{8387C4BE-68DB-42DF-954C-7790118DD098}" dt="2024-03-14T21:28:56.545" v="15073" actId="1076"/>
          <ac:spMkLst>
            <pc:docMk/>
            <pc:sldMk cId="2987263060" sldId="769"/>
            <ac:spMk id="8" creationId="{70227285-8189-CF43-8DDC-69BF9620076D}"/>
          </ac:spMkLst>
        </pc:spChg>
        <pc:spChg chg="mod">
          <ac:chgData name="Mathilde Johanne Cordua" userId="56a4a2ad-ebaa-4b49-9294-aee94fb7d970" providerId="ADAL" clId="{8387C4BE-68DB-42DF-954C-7790118DD098}" dt="2024-03-14T21:28:56.545" v="15073" actId="1076"/>
          <ac:spMkLst>
            <pc:docMk/>
            <pc:sldMk cId="2987263060" sldId="769"/>
            <ac:spMk id="9" creationId="{E4DA3376-CCF4-22DD-CE34-49BCC6DC78AA}"/>
          </ac:spMkLst>
        </pc:spChg>
        <pc:spChg chg="mod">
          <ac:chgData name="Mathilde Johanne Cordua" userId="56a4a2ad-ebaa-4b49-9294-aee94fb7d970" providerId="ADAL" clId="{8387C4BE-68DB-42DF-954C-7790118DD098}" dt="2024-03-14T21:28:56.545" v="15073" actId="1076"/>
          <ac:spMkLst>
            <pc:docMk/>
            <pc:sldMk cId="2987263060" sldId="769"/>
            <ac:spMk id="10" creationId="{2AE11B73-51D6-1A6D-3C1A-1A0B86FB64AD}"/>
          </ac:spMkLst>
        </pc:spChg>
        <pc:spChg chg="mod ord">
          <ac:chgData name="Mathilde Johanne Cordua" userId="56a4a2ad-ebaa-4b49-9294-aee94fb7d970" providerId="ADAL" clId="{8387C4BE-68DB-42DF-954C-7790118DD098}" dt="2024-03-15T09:14:42.841" v="17839" actId="1076"/>
          <ac:spMkLst>
            <pc:docMk/>
            <pc:sldMk cId="2987263060" sldId="769"/>
            <ac:spMk id="11" creationId="{FE8AD7A9-9C18-42DB-2434-BE95EFE12118}"/>
          </ac:spMkLst>
        </pc:spChg>
        <pc:spChg chg="mod">
          <ac:chgData name="Mathilde Johanne Cordua" userId="56a4a2ad-ebaa-4b49-9294-aee94fb7d970" providerId="ADAL" clId="{8387C4BE-68DB-42DF-954C-7790118DD098}" dt="2024-03-14T21:28:56.545" v="15073" actId="1076"/>
          <ac:spMkLst>
            <pc:docMk/>
            <pc:sldMk cId="2987263060" sldId="769"/>
            <ac:spMk id="12" creationId="{B4FCA305-02D9-5132-EBE7-3EE50824FE6F}"/>
          </ac:spMkLst>
        </pc:spChg>
        <pc:spChg chg="mod">
          <ac:chgData name="Mathilde Johanne Cordua" userId="56a4a2ad-ebaa-4b49-9294-aee94fb7d970" providerId="ADAL" clId="{8387C4BE-68DB-42DF-954C-7790118DD098}" dt="2024-03-14T21:28:56.545" v="15073" actId="1076"/>
          <ac:spMkLst>
            <pc:docMk/>
            <pc:sldMk cId="2987263060" sldId="769"/>
            <ac:spMk id="13" creationId="{A2B8FC63-4F2E-1DB9-B5AA-88C8EEC9B7CC}"/>
          </ac:spMkLst>
        </pc:spChg>
        <pc:spChg chg="mod">
          <ac:chgData name="Mathilde Johanne Cordua" userId="56a4a2ad-ebaa-4b49-9294-aee94fb7d970" providerId="ADAL" clId="{8387C4BE-68DB-42DF-954C-7790118DD098}" dt="2024-03-14T21:28:56.545" v="15073" actId="1076"/>
          <ac:spMkLst>
            <pc:docMk/>
            <pc:sldMk cId="2987263060" sldId="769"/>
            <ac:spMk id="14" creationId="{7C50D7C7-E106-FC1F-AAC7-022F9E16DD0D}"/>
          </ac:spMkLst>
        </pc:spChg>
        <pc:spChg chg="mod">
          <ac:chgData name="Mathilde Johanne Cordua" userId="56a4a2ad-ebaa-4b49-9294-aee94fb7d970" providerId="ADAL" clId="{8387C4BE-68DB-42DF-954C-7790118DD098}" dt="2024-03-14T21:28:56.545" v="15073" actId="1076"/>
          <ac:spMkLst>
            <pc:docMk/>
            <pc:sldMk cId="2987263060" sldId="769"/>
            <ac:spMk id="15" creationId="{AA476AA3-A5C9-90E7-C29B-C27AC4F1C227}"/>
          </ac:spMkLst>
        </pc:spChg>
        <pc:spChg chg="mod">
          <ac:chgData name="Mathilde Johanne Cordua" userId="56a4a2ad-ebaa-4b49-9294-aee94fb7d970" providerId="ADAL" clId="{8387C4BE-68DB-42DF-954C-7790118DD098}" dt="2024-03-15T09:14:53.917" v="17841" actId="1037"/>
          <ac:spMkLst>
            <pc:docMk/>
            <pc:sldMk cId="2987263060" sldId="769"/>
            <ac:spMk id="16" creationId="{EA3093EC-68E2-DA7D-D81B-3DEBF0154923}"/>
          </ac:spMkLst>
        </pc:spChg>
        <pc:spChg chg="mod">
          <ac:chgData name="Mathilde Johanne Cordua" userId="56a4a2ad-ebaa-4b49-9294-aee94fb7d970" providerId="ADAL" clId="{8387C4BE-68DB-42DF-954C-7790118DD098}" dt="2024-03-14T21:28:56.545" v="15073" actId="1076"/>
          <ac:spMkLst>
            <pc:docMk/>
            <pc:sldMk cId="2987263060" sldId="769"/>
            <ac:spMk id="17" creationId="{136E6277-4AF3-0E66-984C-8DFF349B8A53}"/>
          </ac:spMkLst>
        </pc:spChg>
        <pc:spChg chg="mod">
          <ac:chgData name="Mathilde Johanne Cordua" userId="56a4a2ad-ebaa-4b49-9294-aee94fb7d970" providerId="ADAL" clId="{8387C4BE-68DB-42DF-954C-7790118DD098}" dt="2024-03-14T21:28:56.545" v="15073" actId="1076"/>
          <ac:spMkLst>
            <pc:docMk/>
            <pc:sldMk cId="2987263060" sldId="769"/>
            <ac:spMk id="23" creationId="{94F646A8-1956-109F-EB7D-2414A059C694}"/>
          </ac:spMkLst>
        </pc:spChg>
        <pc:spChg chg="mod">
          <ac:chgData name="Mathilde Johanne Cordua" userId="56a4a2ad-ebaa-4b49-9294-aee94fb7d970" providerId="ADAL" clId="{8387C4BE-68DB-42DF-954C-7790118DD098}" dt="2024-03-14T21:28:56.545" v="15073" actId="1076"/>
          <ac:spMkLst>
            <pc:docMk/>
            <pc:sldMk cId="2987263060" sldId="769"/>
            <ac:spMk id="28" creationId="{4BE6D55F-D4A1-0300-5871-FF3B3E2AD830}"/>
          </ac:spMkLst>
        </pc:spChg>
        <pc:spChg chg="mod">
          <ac:chgData name="Mathilde Johanne Cordua" userId="56a4a2ad-ebaa-4b49-9294-aee94fb7d970" providerId="ADAL" clId="{8387C4BE-68DB-42DF-954C-7790118DD098}" dt="2024-03-18T15:17:35.742" v="19339" actId="1076"/>
          <ac:spMkLst>
            <pc:docMk/>
            <pc:sldMk cId="2987263060" sldId="769"/>
            <ac:spMk id="33" creationId="{5F4E8ED7-E7CE-CC11-7280-28DD35F70B5C}"/>
          </ac:spMkLst>
        </pc:spChg>
        <pc:spChg chg="mod">
          <ac:chgData name="Mathilde Johanne Cordua" userId="56a4a2ad-ebaa-4b49-9294-aee94fb7d970" providerId="ADAL" clId="{8387C4BE-68DB-42DF-954C-7790118DD098}" dt="2024-03-18T15:17:35.742" v="19339" actId="1076"/>
          <ac:spMkLst>
            <pc:docMk/>
            <pc:sldMk cId="2987263060" sldId="769"/>
            <ac:spMk id="34" creationId="{71A37E0B-74CC-0E68-2296-FE4AFE3DFDCB}"/>
          </ac:spMkLst>
        </pc:spChg>
        <pc:spChg chg="del mod">
          <ac:chgData name="Mathilde Johanne Cordua" userId="56a4a2ad-ebaa-4b49-9294-aee94fb7d970" providerId="ADAL" clId="{8387C4BE-68DB-42DF-954C-7790118DD098}" dt="2024-03-14T21:28:51.652" v="15072" actId="478"/>
          <ac:spMkLst>
            <pc:docMk/>
            <pc:sldMk cId="2987263060" sldId="769"/>
            <ac:spMk id="34" creationId="{9F5A4CA4-EFFF-4A3D-EC83-F58729830453}"/>
          </ac:spMkLst>
        </pc:spChg>
        <pc:spChg chg="mod">
          <ac:chgData name="Mathilde Johanne Cordua" userId="56a4a2ad-ebaa-4b49-9294-aee94fb7d970" providerId="ADAL" clId="{8387C4BE-68DB-42DF-954C-7790118DD098}" dt="2024-03-18T15:17:35.742" v="19339" actId="1076"/>
          <ac:spMkLst>
            <pc:docMk/>
            <pc:sldMk cId="2987263060" sldId="769"/>
            <ac:spMk id="35" creationId="{82DB24F9-F8E3-4E88-71F2-738D69EBAE69}"/>
          </ac:spMkLst>
        </pc:spChg>
        <pc:spChg chg="del mod">
          <ac:chgData name="Mathilde Johanne Cordua" userId="56a4a2ad-ebaa-4b49-9294-aee94fb7d970" providerId="ADAL" clId="{8387C4BE-68DB-42DF-954C-7790118DD098}" dt="2024-03-14T21:28:51.652" v="15072" actId="478"/>
          <ac:spMkLst>
            <pc:docMk/>
            <pc:sldMk cId="2987263060" sldId="769"/>
            <ac:spMk id="35" creationId="{FCBC7320-1E37-7B30-38B0-184BD51E07DD}"/>
          </ac:spMkLst>
        </pc:spChg>
        <pc:spChg chg="mod">
          <ac:chgData name="Mathilde Johanne Cordua" userId="56a4a2ad-ebaa-4b49-9294-aee94fb7d970" providerId="ADAL" clId="{8387C4BE-68DB-42DF-954C-7790118DD098}" dt="2024-03-18T15:17:35.742" v="19339" actId="1076"/>
          <ac:spMkLst>
            <pc:docMk/>
            <pc:sldMk cId="2987263060" sldId="769"/>
            <ac:spMk id="36" creationId="{979B7A97-2CC9-04F0-05AD-D8F62FF6DA37}"/>
          </ac:spMkLst>
        </pc:spChg>
        <pc:spChg chg="del mod">
          <ac:chgData name="Mathilde Johanne Cordua" userId="56a4a2ad-ebaa-4b49-9294-aee94fb7d970" providerId="ADAL" clId="{8387C4BE-68DB-42DF-954C-7790118DD098}" dt="2024-03-14T21:28:51.652" v="15072" actId="478"/>
          <ac:spMkLst>
            <pc:docMk/>
            <pc:sldMk cId="2987263060" sldId="769"/>
            <ac:spMk id="36" creationId="{CE592B60-D2B1-04B0-F741-852DD592A322}"/>
          </ac:spMkLst>
        </pc:spChg>
        <pc:spChg chg="del mod">
          <ac:chgData name="Mathilde Johanne Cordua" userId="56a4a2ad-ebaa-4b49-9294-aee94fb7d970" providerId="ADAL" clId="{8387C4BE-68DB-42DF-954C-7790118DD098}" dt="2024-03-14T21:28:51.652" v="15072" actId="478"/>
          <ac:spMkLst>
            <pc:docMk/>
            <pc:sldMk cId="2987263060" sldId="769"/>
            <ac:spMk id="37" creationId="{30210EE9-9BD8-C29E-9BCA-AFB0046ABBA9}"/>
          </ac:spMkLst>
        </pc:spChg>
        <pc:spChg chg="mod">
          <ac:chgData name="Mathilde Johanne Cordua" userId="56a4a2ad-ebaa-4b49-9294-aee94fb7d970" providerId="ADAL" clId="{8387C4BE-68DB-42DF-954C-7790118DD098}" dt="2024-03-18T15:17:35.742" v="19339" actId="1076"/>
          <ac:spMkLst>
            <pc:docMk/>
            <pc:sldMk cId="2987263060" sldId="769"/>
            <ac:spMk id="37" creationId="{8778483C-A433-549C-CE8C-A2EC525F3671}"/>
          </ac:spMkLst>
        </pc:spChg>
        <pc:spChg chg="mod">
          <ac:chgData name="Mathilde Johanne Cordua" userId="56a4a2ad-ebaa-4b49-9294-aee94fb7d970" providerId="ADAL" clId="{8387C4BE-68DB-42DF-954C-7790118DD098}" dt="2024-03-18T15:17:35.742" v="19339" actId="1076"/>
          <ac:spMkLst>
            <pc:docMk/>
            <pc:sldMk cId="2987263060" sldId="769"/>
            <ac:spMk id="38" creationId="{80F063B5-F976-AF9C-87E1-DE05B5358301}"/>
          </ac:spMkLst>
        </pc:spChg>
        <pc:spChg chg="mod">
          <ac:chgData name="Mathilde Johanne Cordua" userId="56a4a2ad-ebaa-4b49-9294-aee94fb7d970" providerId="ADAL" clId="{8387C4BE-68DB-42DF-954C-7790118DD098}" dt="2024-03-18T15:17:35.742" v="19339" actId="1076"/>
          <ac:spMkLst>
            <pc:docMk/>
            <pc:sldMk cId="2987263060" sldId="769"/>
            <ac:spMk id="39" creationId="{9221A355-A131-953F-C2B3-FADE10891AE5}"/>
          </ac:spMkLst>
        </pc:spChg>
        <pc:spChg chg="add del mod">
          <ac:chgData name="Mathilde Johanne Cordua" userId="56a4a2ad-ebaa-4b49-9294-aee94fb7d970" providerId="ADAL" clId="{8387C4BE-68DB-42DF-954C-7790118DD098}" dt="2024-03-13T14:35:39.238" v="1" actId="478"/>
          <ac:spMkLst>
            <pc:docMk/>
            <pc:sldMk cId="2987263060" sldId="769"/>
            <ac:spMk id="39" creationId="{D7B27432-0D67-118E-995F-5227014D2EE1}"/>
          </ac:spMkLst>
        </pc:spChg>
        <pc:spChg chg="mod">
          <ac:chgData name="Mathilde Johanne Cordua" userId="56a4a2ad-ebaa-4b49-9294-aee94fb7d970" providerId="ADAL" clId="{8387C4BE-68DB-42DF-954C-7790118DD098}" dt="2024-03-18T15:17:35.742" v="19339" actId="1076"/>
          <ac:spMkLst>
            <pc:docMk/>
            <pc:sldMk cId="2987263060" sldId="769"/>
            <ac:spMk id="40" creationId="{737843E3-DB00-8E96-2CC9-024CD782493B}"/>
          </ac:spMkLst>
        </pc:spChg>
        <pc:spChg chg="add del mod">
          <ac:chgData name="Mathilde Johanne Cordua" userId="56a4a2ad-ebaa-4b49-9294-aee94fb7d970" providerId="ADAL" clId="{8387C4BE-68DB-42DF-954C-7790118DD098}" dt="2024-03-14T21:28:51.652" v="15072" actId="478"/>
          <ac:spMkLst>
            <pc:docMk/>
            <pc:sldMk cId="2987263060" sldId="769"/>
            <ac:spMk id="40" creationId="{D0D3FFDC-CD3C-A529-B52D-2950D3E6443C}"/>
          </ac:spMkLst>
        </pc:spChg>
        <pc:spChg chg="mod">
          <ac:chgData name="Mathilde Johanne Cordua" userId="56a4a2ad-ebaa-4b49-9294-aee94fb7d970" providerId="ADAL" clId="{8387C4BE-68DB-42DF-954C-7790118DD098}" dt="2024-03-18T15:17:35.742" v="19339" actId="1076"/>
          <ac:spMkLst>
            <pc:docMk/>
            <pc:sldMk cId="2987263060" sldId="769"/>
            <ac:spMk id="41" creationId="{E878B92D-822C-9DCF-2552-CF39987045BC}"/>
          </ac:spMkLst>
        </pc:spChg>
        <pc:spChg chg="add del mod">
          <ac:chgData name="Mathilde Johanne Cordua" userId="56a4a2ad-ebaa-4b49-9294-aee94fb7d970" providerId="ADAL" clId="{8387C4BE-68DB-42DF-954C-7790118DD098}" dt="2024-03-14T21:28:51.652" v="15072" actId="478"/>
          <ac:spMkLst>
            <pc:docMk/>
            <pc:sldMk cId="2987263060" sldId="769"/>
            <ac:spMk id="41" creationId="{F791425A-9F55-9ED2-D2E0-A92C4707A8AF}"/>
          </ac:spMkLst>
        </pc:spChg>
        <pc:spChg chg="mod">
          <ac:chgData name="Mathilde Johanne Cordua" userId="56a4a2ad-ebaa-4b49-9294-aee94fb7d970" providerId="ADAL" clId="{8387C4BE-68DB-42DF-954C-7790118DD098}" dt="2024-03-18T15:17:35.742" v="19339" actId="1076"/>
          <ac:spMkLst>
            <pc:docMk/>
            <pc:sldMk cId="2987263060" sldId="769"/>
            <ac:spMk id="42" creationId="{78265332-7A4D-757D-8FA2-090246691FD8}"/>
          </ac:spMkLst>
        </pc:spChg>
        <pc:spChg chg="mod">
          <ac:chgData name="Mathilde Johanne Cordua" userId="56a4a2ad-ebaa-4b49-9294-aee94fb7d970" providerId="ADAL" clId="{8387C4BE-68DB-42DF-954C-7790118DD098}" dt="2024-03-18T15:17:35.742" v="19339" actId="1076"/>
          <ac:spMkLst>
            <pc:docMk/>
            <pc:sldMk cId="2987263060" sldId="769"/>
            <ac:spMk id="43" creationId="{F7BDA1DF-D3C7-41C6-55DD-64219E4F4218}"/>
          </ac:spMkLst>
        </pc:spChg>
        <pc:spChg chg="mod">
          <ac:chgData name="Mathilde Johanne Cordua" userId="56a4a2ad-ebaa-4b49-9294-aee94fb7d970" providerId="ADAL" clId="{8387C4BE-68DB-42DF-954C-7790118DD098}" dt="2024-03-18T15:17:35.742" v="19339" actId="1076"/>
          <ac:spMkLst>
            <pc:docMk/>
            <pc:sldMk cId="2987263060" sldId="769"/>
            <ac:spMk id="49" creationId="{03274DE6-DE92-253F-28EA-F7FA3C792202}"/>
          </ac:spMkLst>
        </pc:spChg>
        <pc:spChg chg="mod">
          <ac:chgData name="Mathilde Johanne Cordua" userId="56a4a2ad-ebaa-4b49-9294-aee94fb7d970" providerId="ADAL" clId="{8387C4BE-68DB-42DF-954C-7790118DD098}" dt="2024-03-18T15:17:35.742" v="19339" actId="1076"/>
          <ac:spMkLst>
            <pc:docMk/>
            <pc:sldMk cId="2987263060" sldId="769"/>
            <ac:spMk id="50" creationId="{E33C3FC1-0C1C-9AB5-8FB9-53994FDC5256}"/>
          </ac:spMkLst>
        </pc:spChg>
        <pc:spChg chg="mod">
          <ac:chgData name="Mathilde Johanne Cordua" userId="56a4a2ad-ebaa-4b49-9294-aee94fb7d970" providerId="ADAL" clId="{8387C4BE-68DB-42DF-954C-7790118DD098}" dt="2024-03-18T15:17:35.742" v="19339" actId="1076"/>
          <ac:spMkLst>
            <pc:docMk/>
            <pc:sldMk cId="2987263060" sldId="769"/>
            <ac:spMk id="51" creationId="{5FD1AA25-70DF-EABE-208D-2FCE82DE62BD}"/>
          </ac:spMkLst>
        </pc:spChg>
        <pc:spChg chg="mod">
          <ac:chgData name="Mathilde Johanne Cordua" userId="56a4a2ad-ebaa-4b49-9294-aee94fb7d970" providerId="ADAL" clId="{8387C4BE-68DB-42DF-954C-7790118DD098}" dt="2024-03-18T15:17:35.742" v="19339" actId="1076"/>
          <ac:spMkLst>
            <pc:docMk/>
            <pc:sldMk cId="2987263060" sldId="769"/>
            <ac:spMk id="55" creationId="{D8F864AD-923D-CE02-5A5F-BCE05DCAEC54}"/>
          </ac:spMkLst>
        </pc:spChg>
        <pc:spChg chg="del mod">
          <ac:chgData name="Mathilde Johanne Cordua" userId="56a4a2ad-ebaa-4b49-9294-aee94fb7d970" providerId="ADAL" clId="{8387C4BE-68DB-42DF-954C-7790118DD098}" dt="2024-03-18T15:18:53.203" v="19394" actId="478"/>
          <ac:spMkLst>
            <pc:docMk/>
            <pc:sldMk cId="2987263060" sldId="769"/>
            <ac:spMk id="67" creationId="{5D98F43D-BFB7-70D8-BBC8-F78D8B7CB6D7}"/>
          </ac:spMkLst>
        </pc:spChg>
        <pc:spChg chg="del mod">
          <ac:chgData name="Mathilde Johanne Cordua" userId="56a4a2ad-ebaa-4b49-9294-aee94fb7d970" providerId="ADAL" clId="{8387C4BE-68DB-42DF-954C-7790118DD098}" dt="2024-03-18T15:17:30.528" v="19338" actId="478"/>
          <ac:spMkLst>
            <pc:docMk/>
            <pc:sldMk cId="2987263060" sldId="769"/>
            <ac:spMk id="68" creationId="{D12EB45A-D666-8FBE-8AA1-E999AD6A26FE}"/>
          </ac:spMkLst>
        </pc:spChg>
        <pc:picChg chg="add del mod">
          <ac:chgData name="Mathilde Johanne Cordua" userId="56a4a2ad-ebaa-4b49-9294-aee94fb7d970" providerId="ADAL" clId="{8387C4BE-68DB-42DF-954C-7790118DD098}" dt="2024-03-14T22:51:42.456" v="17119" actId="478"/>
          <ac:picMkLst>
            <pc:docMk/>
            <pc:sldMk cId="2987263060" sldId="769"/>
            <ac:picMk id="42" creationId="{CD88AF02-E597-8CD4-564A-D4F303F39984}"/>
          </ac:picMkLst>
        </pc:picChg>
        <pc:picChg chg="add del mod">
          <ac:chgData name="Mathilde Johanne Cordua" userId="56a4a2ad-ebaa-4b49-9294-aee94fb7d970" providerId="ADAL" clId="{8387C4BE-68DB-42DF-954C-7790118DD098}" dt="2024-03-14T22:51:42.456" v="17119" actId="478"/>
          <ac:picMkLst>
            <pc:docMk/>
            <pc:sldMk cId="2987263060" sldId="769"/>
            <ac:picMk id="43" creationId="{D7179D76-67EB-1E94-559A-C2486D4404CF}"/>
          </ac:picMkLst>
        </pc:picChg>
        <pc:cxnChg chg="mod">
          <ac:chgData name="Mathilde Johanne Cordua" userId="56a4a2ad-ebaa-4b49-9294-aee94fb7d970" providerId="ADAL" clId="{8387C4BE-68DB-42DF-954C-7790118DD098}" dt="2024-03-14T21:28:56.545" v="15073" actId="1076"/>
          <ac:cxnSpMkLst>
            <pc:docMk/>
            <pc:sldMk cId="2987263060" sldId="769"/>
            <ac:cxnSpMk id="18" creationId="{0DC9EC34-2B5E-411A-186A-ACC24327C772}"/>
          </ac:cxnSpMkLst>
        </pc:cxnChg>
        <pc:cxnChg chg="mod">
          <ac:chgData name="Mathilde Johanne Cordua" userId="56a4a2ad-ebaa-4b49-9294-aee94fb7d970" providerId="ADAL" clId="{8387C4BE-68DB-42DF-954C-7790118DD098}" dt="2024-03-14T21:28:56.545" v="15073" actId="1076"/>
          <ac:cxnSpMkLst>
            <pc:docMk/>
            <pc:sldMk cId="2987263060" sldId="769"/>
            <ac:cxnSpMk id="19" creationId="{10472507-A942-578A-60AF-70591CDCD9EC}"/>
          </ac:cxnSpMkLst>
        </pc:cxnChg>
        <pc:cxnChg chg="mod">
          <ac:chgData name="Mathilde Johanne Cordua" userId="56a4a2ad-ebaa-4b49-9294-aee94fb7d970" providerId="ADAL" clId="{8387C4BE-68DB-42DF-954C-7790118DD098}" dt="2024-03-14T21:28:56.545" v="15073" actId="1076"/>
          <ac:cxnSpMkLst>
            <pc:docMk/>
            <pc:sldMk cId="2987263060" sldId="769"/>
            <ac:cxnSpMk id="20" creationId="{1AD65A96-341B-51E8-A364-37E50263C3DE}"/>
          </ac:cxnSpMkLst>
        </pc:cxnChg>
        <pc:cxnChg chg="mod">
          <ac:chgData name="Mathilde Johanne Cordua" userId="56a4a2ad-ebaa-4b49-9294-aee94fb7d970" providerId="ADAL" clId="{8387C4BE-68DB-42DF-954C-7790118DD098}" dt="2024-03-14T21:28:56.545" v="15073" actId="1076"/>
          <ac:cxnSpMkLst>
            <pc:docMk/>
            <pc:sldMk cId="2987263060" sldId="769"/>
            <ac:cxnSpMk id="21" creationId="{F5DB3110-19C9-C345-EE4C-9103CE37F3FC}"/>
          </ac:cxnSpMkLst>
        </pc:cxnChg>
        <pc:cxnChg chg="mod">
          <ac:chgData name="Mathilde Johanne Cordua" userId="56a4a2ad-ebaa-4b49-9294-aee94fb7d970" providerId="ADAL" clId="{8387C4BE-68DB-42DF-954C-7790118DD098}" dt="2024-03-14T21:28:56.545" v="15073" actId="1076"/>
          <ac:cxnSpMkLst>
            <pc:docMk/>
            <pc:sldMk cId="2987263060" sldId="769"/>
            <ac:cxnSpMk id="22" creationId="{10489DFF-9512-DF71-D593-BA23A5D4307D}"/>
          </ac:cxnSpMkLst>
        </pc:cxnChg>
        <pc:cxnChg chg="mod">
          <ac:chgData name="Mathilde Johanne Cordua" userId="56a4a2ad-ebaa-4b49-9294-aee94fb7d970" providerId="ADAL" clId="{8387C4BE-68DB-42DF-954C-7790118DD098}" dt="2024-03-14T21:28:56.545" v="15073" actId="1076"/>
          <ac:cxnSpMkLst>
            <pc:docMk/>
            <pc:sldMk cId="2987263060" sldId="769"/>
            <ac:cxnSpMk id="24" creationId="{5A8E9B66-E4F3-8B1F-5335-49425E6F3165}"/>
          </ac:cxnSpMkLst>
        </pc:cxnChg>
        <pc:cxnChg chg="mod">
          <ac:chgData name="Mathilde Johanne Cordua" userId="56a4a2ad-ebaa-4b49-9294-aee94fb7d970" providerId="ADAL" clId="{8387C4BE-68DB-42DF-954C-7790118DD098}" dt="2024-03-14T21:28:56.545" v="15073" actId="1076"/>
          <ac:cxnSpMkLst>
            <pc:docMk/>
            <pc:sldMk cId="2987263060" sldId="769"/>
            <ac:cxnSpMk id="25" creationId="{588D7934-31B3-5345-4746-A71CBD94E7F5}"/>
          </ac:cxnSpMkLst>
        </pc:cxnChg>
        <pc:cxnChg chg="mod">
          <ac:chgData name="Mathilde Johanne Cordua" userId="56a4a2ad-ebaa-4b49-9294-aee94fb7d970" providerId="ADAL" clId="{8387C4BE-68DB-42DF-954C-7790118DD098}" dt="2024-03-14T21:28:56.545" v="15073" actId="1076"/>
          <ac:cxnSpMkLst>
            <pc:docMk/>
            <pc:sldMk cId="2987263060" sldId="769"/>
            <ac:cxnSpMk id="26" creationId="{ABEC36E4-8751-271A-92DC-3BE128DABD0B}"/>
          </ac:cxnSpMkLst>
        </pc:cxnChg>
        <pc:cxnChg chg="mod">
          <ac:chgData name="Mathilde Johanne Cordua" userId="56a4a2ad-ebaa-4b49-9294-aee94fb7d970" providerId="ADAL" clId="{8387C4BE-68DB-42DF-954C-7790118DD098}" dt="2024-03-14T21:28:56.545" v="15073" actId="1076"/>
          <ac:cxnSpMkLst>
            <pc:docMk/>
            <pc:sldMk cId="2987263060" sldId="769"/>
            <ac:cxnSpMk id="27" creationId="{54DB475B-9390-86C3-2966-D5B2A5A6024F}"/>
          </ac:cxnSpMkLst>
        </pc:cxnChg>
        <pc:cxnChg chg="mod">
          <ac:chgData name="Mathilde Johanne Cordua" userId="56a4a2ad-ebaa-4b49-9294-aee94fb7d970" providerId="ADAL" clId="{8387C4BE-68DB-42DF-954C-7790118DD098}" dt="2024-03-14T21:28:56.545" v="15073" actId="1076"/>
          <ac:cxnSpMkLst>
            <pc:docMk/>
            <pc:sldMk cId="2987263060" sldId="769"/>
            <ac:cxnSpMk id="29" creationId="{806C2C22-729A-CBB0-12B7-09C36B920A98}"/>
          </ac:cxnSpMkLst>
        </pc:cxnChg>
        <pc:cxnChg chg="mod">
          <ac:chgData name="Mathilde Johanne Cordua" userId="56a4a2ad-ebaa-4b49-9294-aee94fb7d970" providerId="ADAL" clId="{8387C4BE-68DB-42DF-954C-7790118DD098}" dt="2024-03-14T21:28:56.545" v="15073" actId="1076"/>
          <ac:cxnSpMkLst>
            <pc:docMk/>
            <pc:sldMk cId="2987263060" sldId="769"/>
            <ac:cxnSpMk id="30" creationId="{A5AA5098-7BDA-E8F0-C8EB-DF1A44A16AE8}"/>
          </ac:cxnSpMkLst>
        </pc:cxnChg>
        <pc:cxnChg chg="mod">
          <ac:chgData name="Mathilde Johanne Cordua" userId="56a4a2ad-ebaa-4b49-9294-aee94fb7d970" providerId="ADAL" clId="{8387C4BE-68DB-42DF-954C-7790118DD098}" dt="2024-03-14T21:28:56.545" v="15073" actId="1076"/>
          <ac:cxnSpMkLst>
            <pc:docMk/>
            <pc:sldMk cId="2987263060" sldId="769"/>
            <ac:cxnSpMk id="31" creationId="{BC3A65F6-E137-1906-4A3C-724253BCBADC}"/>
          </ac:cxnSpMkLst>
        </pc:cxnChg>
        <pc:cxnChg chg="mod">
          <ac:chgData name="Mathilde Johanne Cordua" userId="56a4a2ad-ebaa-4b49-9294-aee94fb7d970" providerId="ADAL" clId="{8387C4BE-68DB-42DF-954C-7790118DD098}" dt="2024-03-14T21:28:56.545" v="15073" actId="1076"/>
          <ac:cxnSpMkLst>
            <pc:docMk/>
            <pc:sldMk cId="2987263060" sldId="769"/>
            <ac:cxnSpMk id="32" creationId="{E4B5E944-23C9-A874-DF4A-110A83724E09}"/>
          </ac:cxnSpMkLst>
        </pc:cxnChg>
        <pc:cxnChg chg="mod">
          <ac:chgData name="Mathilde Johanne Cordua" userId="56a4a2ad-ebaa-4b49-9294-aee94fb7d970" providerId="ADAL" clId="{8387C4BE-68DB-42DF-954C-7790118DD098}" dt="2024-03-18T15:17:35.742" v="19339" actId="1076"/>
          <ac:cxnSpMkLst>
            <pc:docMk/>
            <pc:sldMk cId="2987263060" sldId="769"/>
            <ac:cxnSpMk id="57" creationId="{8EF6EDE5-9AE2-5D3E-C9BE-384CC1FCBF94}"/>
          </ac:cxnSpMkLst>
        </pc:cxnChg>
        <pc:cxnChg chg="mod">
          <ac:chgData name="Mathilde Johanne Cordua" userId="56a4a2ad-ebaa-4b49-9294-aee94fb7d970" providerId="ADAL" clId="{8387C4BE-68DB-42DF-954C-7790118DD098}" dt="2024-03-18T15:17:35.742" v="19339" actId="1076"/>
          <ac:cxnSpMkLst>
            <pc:docMk/>
            <pc:sldMk cId="2987263060" sldId="769"/>
            <ac:cxnSpMk id="59" creationId="{093EAAAC-FB74-74E8-A383-465DBF4A60EC}"/>
          </ac:cxnSpMkLst>
        </pc:cxnChg>
        <pc:cxnChg chg="mod">
          <ac:chgData name="Mathilde Johanne Cordua" userId="56a4a2ad-ebaa-4b49-9294-aee94fb7d970" providerId="ADAL" clId="{8387C4BE-68DB-42DF-954C-7790118DD098}" dt="2024-03-18T15:17:35.742" v="19339" actId="1076"/>
          <ac:cxnSpMkLst>
            <pc:docMk/>
            <pc:sldMk cId="2987263060" sldId="769"/>
            <ac:cxnSpMk id="61" creationId="{20A874E4-29CA-E2A9-FC56-10E31ACFAFED}"/>
          </ac:cxnSpMkLst>
        </pc:cxnChg>
      </pc:sldChg>
      <pc:sldChg chg="addSp delSp modSp mod ord modShow">
        <pc:chgData name="Mathilde Johanne Cordua" userId="56a4a2ad-ebaa-4b49-9294-aee94fb7d970" providerId="ADAL" clId="{8387C4BE-68DB-42DF-954C-7790118DD098}" dt="2024-03-17T12:32:38.180" v="18366" actId="729"/>
        <pc:sldMkLst>
          <pc:docMk/>
          <pc:sldMk cId="1803655209" sldId="770"/>
        </pc:sldMkLst>
        <pc:spChg chg="mod">
          <ac:chgData name="Mathilde Johanne Cordua" userId="56a4a2ad-ebaa-4b49-9294-aee94fb7d970" providerId="ADAL" clId="{8387C4BE-68DB-42DF-954C-7790118DD098}" dt="2024-03-14T18:43:51.387" v="9809" actId="20577"/>
          <ac:spMkLst>
            <pc:docMk/>
            <pc:sldMk cId="1803655209" sldId="770"/>
            <ac:spMk id="7" creationId="{62E9D112-8065-A3A0-D2B7-4FB041853F33}"/>
          </ac:spMkLst>
        </pc:spChg>
        <pc:spChg chg="add del mod">
          <ac:chgData name="Mathilde Johanne Cordua" userId="56a4a2ad-ebaa-4b49-9294-aee94fb7d970" providerId="ADAL" clId="{8387C4BE-68DB-42DF-954C-7790118DD098}" dt="2024-03-14T12:54:10.621" v="6048" actId="478"/>
          <ac:spMkLst>
            <pc:docMk/>
            <pc:sldMk cId="1803655209" sldId="770"/>
            <ac:spMk id="15" creationId="{9762B658-C93C-7C5D-9DBA-C84A9DF0F6E7}"/>
          </ac:spMkLst>
        </pc:spChg>
        <pc:spChg chg="add mod">
          <ac:chgData name="Mathilde Johanne Cordua" userId="56a4a2ad-ebaa-4b49-9294-aee94fb7d970" providerId="ADAL" clId="{8387C4BE-68DB-42DF-954C-7790118DD098}" dt="2024-03-14T18:57:50.919" v="10375" actId="1076"/>
          <ac:spMkLst>
            <pc:docMk/>
            <pc:sldMk cId="1803655209" sldId="770"/>
            <ac:spMk id="16" creationId="{57998F60-2944-AE79-EE15-AE344D013135}"/>
          </ac:spMkLst>
        </pc:spChg>
        <pc:graphicFrameChg chg="del mod modGraphic">
          <ac:chgData name="Mathilde Johanne Cordua" userId="56a4a2ad-ebaa-4b49-9294-aee94fb7d970" providerId="ADAL" clId="{8387C4BE-68DB-42DF-954C-7790118DD098}" dt="2024-03-14T12:54:01.355" v="6046" actId="478"/>
          <ac:graphicFrameMkLst>
            <pc:docMk/>
            <pc:sldMk cId="1803655209" sldId="770"/>
            <ac:graphicFrameMk id="9" creationId="{602789C0-D465-FD94-903E-39A2F31165ED}"/>
          </ac:graphicFrameMkLst>
        </pc:graphicFrameChg>
        <pc:graphicFrameChg chg="add mod modGraphic">
          <ac:chgData name="Mathilde Johanne Cordua" userId="56a4a2ad-ebaa-4b49-9294-aee94fb7d970" providerId="ADAL" clId="{8387C4BE-68DB-42DF-954C-7790118DD098}" dt="2024-03-14T19:24:02.002" v="10803" actId="20577"/>
          <ac:graphicFrameMkLst>
            <pc:docMk/>
            <pc:sldMk cId="1803655209" sldId="770"/>
            <ac:graphicFrameMk id="13" creationId="{FEC81BCD-4807-4A0D-D2C0-A93AB8F1BE97}"/>
          </ac:graphicFrameMkLst>
        </pc:graphicFrameChg>
      </pc:sldChg>
      <pc:sldChg chg="addSp delSp modSp mod ord modShow">
        <pc:chgData name="Mathilde Johanne Cordua" userId="56a4a2ad-ebaa-4b49-9294-aee94fb7d970" providerId="ADAL" clId="{8387C4BE-68DB-42DF-954C-7790118DD098}" dt="2024-03-17T12:32:38.180" v="18366" actId="729"/>
        <pc:sldMkLst>
          <pc:docMk/>
          <pc:sldMk cId="3891763847" sldId="771"/>
        </pc:sldMkLst>
        <pc:spChg chg="mod">
          <ac:chgData name="Mathilde Johanne Cordua" userId="56a4a2ad-ebaa-4b49-9294-aee94fb7d970" providerId="ADAL" clId="{8387C4BE-68DB-42DF-954C-7790118DD098}" dt="2024-03-14T18:43:53.901" v="9810" actId="20577"/>
          <ac:spMkLst>
            <pc:docMk/>
            <pc:sldMk cId="3891763847" sldId="771"/>
            <ac:spMk id="7" creationId="{62E9D112-8065-A3A0-D2B7-4FB041853F33}"/>
          </ac:spMkLst>
        </pc:spChg>
        <pc:spChg chg="add del mod">
          <ac:chgData name="Mathilde Johanne Cordua" userId="56a4a2ad-ebaa-4b49-9294-aee94fb7d970" providerId="ADAL" clId="{8387C4BE-68DB-42DF-954C-7790118DD098}" dt="2024-03-14T13:11:20.382" v="6793" actId="478"/>
          <ac:spMkLst>
            <pc:docMk/>
            <pc:sldMk cId="3891763847" sldId="771"/>
            <ac:spMk id="12" creationId="{5C968B49-72BF-4EB8-775A-AFBEF5669A93}"/>
          </ac:spMkLst>
        </pc:spChg>
        <pc:spChg chg="add mod">
          <ac:chgData name="Mathilde Johanne Cordua" userId="56a4a2ad-ebaa-4b49-9294-aee94fb7d970" providerId="ADAL" clId="{8387C4BE-68DB-42DF-954C-7790118DD098}" dt="2024-03-14T19:24:51.711" v="10860" actId="1076"/>
          <ac:spMkLst>
            <pc:docMk/>
            <pc:sldMk cId="3891763847" sldId="771"/>
            <ac:spMk id="13" creationId="{95CD2CFE-1990-691F-68CF-61798F5228BC}"/>
          </ac:spMkLst>
        </pc:spChg>
        <pc:graphicFrameChg chg="del mod modGraphic">
          <ac:chgData name="Mathilde Johanne Cordua" userId="56a4a2ad-ebaa-4b49-9294-aee94fb7d970" providerId="ADAL" clId="{8387C4BE-68DB-42DF-954C-7790118DD098}" dt="2024-03-14T13:11:16.660" v="6792" actId="478"/>
          <ac:graphicFrameMkLst>
            <pc:docMk/>
            <pc:sldMk cId="3891763847" sldId="771"/>
            <ac:graphicFrameMk id="8" creationId="{848A9A23-8EBC-D6A9-D48F-EF304538E005}"/>
          </ac:graphicFrameMkLst>
        </pc:graphicFrameChg>
        <pc:graphicFrameChg chg="add mod modGraphic">
          <ac:chgData name="Mathilde Johanne Cordua" userId="56a4a2ad-ebaa-4b49-9294-aee94fb7d970" providerId="ADAL" clId="{8387C4BE-68DB-42DF-954C-7790118DD098}" dt="2024-03-14T19:24:54.804" v="10861" actId="1076"/>
          <ac:graphicFrameMkLst>
            <pc:docMk/>
            <pc:sldMk cId="3891763847" sldId="771"/>
            <ac:graphicFrameMk id="10" creationId="{82AB09C7-282D-C5AF-39E7-31D3F8DC8C0A}"/>
          </ac:graphicFrameMkLst>
        </pc:graphicFrameChg>
      </pc:sldChg>
      <pc:sldChg chg="addSp delSp modSp mod modShow modNotesTx">
        <pc:chgData name="Mathilde Johanne Cordua" userId="56a4a2ad-ebaa-4b49-9294-aee94fb7d970" providerId="ADAL" clId="{8387C4BE-68DB-42DF-954C-7790118DD098}" dt="2024-03-17T12:32:38.180" v="18366" actId="729"/>
        <pc:sldMkLst>
          <pc:docMk/>
          <pc:sldMk cId="751185041" sldId="772"/>
        </pc:sldMkLst>
        <pc:spChg chg="del">
          <ac:chgData name="Mathilde Johanne Cordua" userId="56a4a2ad-ebaa-4b49-9294-aee94fb7d970" providerId="ADAL" clId="{8387C4BE-68DB-42DF-954C-7790118DD098}" dt="2024-03-14T12:12:39.514" v="3893" actId="478"/>
          <ac:spMkLst>
            <pc:docMk/>
            <pc:sldMk cId="751185041" sldId="772"/>
            <ac:spMk id="4" creationId="{775E188A-424C-695C-2BCC-E4E347519F47}"/>
          </ac:spMkLst>
        </pc:spChg>
        <pc:spChg chg="mod">
          <ac:chgData name="Mathilde Johanne Cordua" userId="56a4a2ad-ebaa-4b49-9294-aee94fb7d970" providerId="ADAL" clId="{8387C4BE-68DB-42DF-954C-7790118DD098}" dt="2024-03-14T18:43:56.164" v="9811" actId="20577"/>
          <ac:spMkLst>
            <pc:docMk/>
            <pc:sldMk cId="751185041" sldId="772"/>
            <ac:spMk id="7" creationId="{62E9D112-8065-A3A0-D2B7-4FB041853F33}"/>
          </ac:spMkLst>
        </pc:spChg>
        <pc:spChg chg="add del mod">
          <ac:chgData name="Mathilde Johanne Cordua" userId="56a4a2ad-ebaa-4b49-9294-aee94fb7d970" providerId="ADAL" clId="{8387C4BE-68DB-42DF-954C-7790118DD098}" dt="2024-03-14T12:23:18.196" v="4441" actId="478"/>
          <ac:spMkLst>
            <pc:docMk/>
            <pc:sldMk cId="751185041" sldId="772"/>
            <ac:spMk id="15" creationId="{1AD89A65-5422-204E-991E-6F5B80CF0E2B}"/>
          </ac:spMkLst>
        </pc:spChg>
        <pc:spChg chg="add del mod">
          <ac:chgData name="Mathilde Johanne Cordua" userId="56a4a2ad-ebaa-4b49-9294-aee94fb7d970" providerId="ADAL" clId="{8387C4BE-68DB-42DF-954C-7790118DD098}" dt="2024-03-14T12:25:38.116" v="4507" actId="478"/>
          <ac:spMkLst>
            <pc:docMk/>
            <pc:sldMk cId="751185041" sldId="772"/>
            <ac:spMk id="16" creationId="{AC0B173A-6B0B-F0F6-CE31-9A811A58877D}"/>
          </ac:spMkLst>
        </pc:spChg>
        <pc:spChg chg="add del mod">
          <ac:chgData name="Mathilde Johanne Cordua" userId="56a4a2ad-ebaa-4b49-9294-aee94fb7d970" providerId="ADAL" clId="{8387C4BE-68DB-42DF-954C-7790118DD098}" dt="2024-03-14T12:31:38.973" v="4750" actId="478"/>
          <ac:spMkLst>
            <pc:docMk/>
            <pc:sldMk cId="751185041" sldId="772"/>
            <ac:spMk id="17" creationId="{92F77A69-4F2C-EC7F-736F-C37A12495B7C}"/>
          </ac:spMkLst>
        </pc:spChg>
        <pc:spChg chg="add mod">
          <ac:chgData name="Mathilde Johanne Cordua" userId="56a4a2ad-ebaa-4b49-9294-aee94fb7d970" providerId="ADAL" clId="{8387C4BE-68DB-42DF-954C-7790118DD098}" dt="2024-03-14T13:21:45.909" v="7275" actId="20577"/>
          <ac:spMkLst>
            <pc:docMk/>
            <pc:sldMk cId="751185041" sldId="772"/>
            <ac:spMk id="22" creationId="{06876C9B-721D-A3BC-5687-64E23DBA6269}"/>
          </ac:spMkLst>
        </pc:spChg>
        <pc:spChg chg="add mod">
          <ac:chgData name="Mathilde Johanne Cordua" userId="56a4a2ad-ebaa-4b49-9294-aee94fb7d970" providerId="ADAL" clId="{8387C4BE-68DB-42DF-954C-7790118DD098}" dt="2024-03-14T18:57:58.016" v="10378"/>
          <ac:spMkLst>
            <pc:docMk/>
            <pc:sldMk cId="751185041" sldId="772"/>
            <ac:spMk id="23" creationId="{FB863904-3444-63B6-63BB-C2E17D01C2BC}"/>
          </ac:spMkLst>
        </pc:spChg>
        <pc:graphicFrameChg chg="add mod">
          <ac:chgData name="Mathilde Johanne Cordua" userId="56a4a2ad-ebaa-4b49-9294-aee94fb7d970" providerId="ADAL" clId="{8387C4BE-68DB-42DF-954C-7790118DD098}" dt="2024-03-14T12:13:11.542" v="3896" actId="1076"/>
          <ac:graphicFrameMkLst>
            <pc:docMk/>
            <pc:sldMk cId="751185041" sldId="772"/>
            <ac:graphicFrameMk id="8" creationId="{FA3B7E0C-F627-BEE1-6864-C072C070C727}"/>
          </ac:graphicFrameMkLst>
        </pc:graphicFrameChg>
        <pc:graphicFrameChg chg="add del mod modGraphic">
          <ac:chgData name="Mathilde Johanne Cordua" userId="56a4a2ad-ebaa-4b49-9294-aee94fb7d970" providerId="ADAL" clId="{8387C4BE-68DB-42DF-954C-7790118DD098}" dt="2024-03-14T19:27:48.464" v="10898" actId="20577"/>
          <ac:graphicFrameMkLst>
            <pc:docMk/>
            <pc:sldMk cId="751185041" sldId="772"/>
            <ac:graphicFrameMk id="18" creationId="{7CB0D680-D545-5925-709C-2EE4740F5D93}"/>
          </ac:graphicFrameMkLst>
        </pc:graphicFrameChg>
        <pc:graphicFrameChg chg="add">
          <ac:chgData name="Mathilde Johanne Cordua" userId="56a4a2ad-ebaa-4b49-9294-aee94fb7d970" providerId="ADAL" clId="{8387C4BE-68DB-42DF-954C-7790118DD098}" dt="2024-03-14T12:24:06.680" v="4459"/>
          <ac:graphicFrameMkLst>
            <pc:docMk/>
            <pc:sldMk cId="751185041" sldId="772"/>
            <ac:graphicFrameMk id="19" creationId="{2997DC16-A8FC-2933-97D0-081399D09BAD}"/>
          </ac:graphicFrameMkLst>
        </pc:graphicFrameChg>
        <pc:graphicFrameChg chg="add mod">
          <ac:chgData name="Mathilde Johanne Cordua" userId="56a4a2ad-ebaa-4b49-9294-aee94fb7d970" providerId="ADAL" clId="{8387C4BE-68DB-42DF-954C-7790118DD098}" dt="2024-03-14T12:26:34.777" v="4527" actId="1076"/>
          <ac:graphicFrameMkLst>
            <pc:docMk/>
            <pc:sldMk cId="751185041" sldId="772"/>
            <ac:graphicFrameMk id="20" creationId="{20866363-5250-B5F2-D0D9-2C029A54B232}"/>
          </ac:graphicFrameMkLst>
        </pc:graphicFrameChg>
        <pc:graphicFrameChg chg="add del mod">
          <ac:chgData name="Mathilde Johanne Cordua" userId="56a4a2ad-ebaa-4b49-9294-aee94fb7d970" providerId="ADAL" clId="{8387C4BE-68DB-42DF-954C-7790118DD098}" dt="2024-03-14T12:28:16.654" v="4575" actId="478"/>
          <ac:graphicFrameMkLst>
            <pc:docMk/>
            <pc:sldMk cId="751185041" sldId="772"/>
            <ac:graphicFrameMk id="21" creationId="{7656E8FD-C084-09D4-EE2C-FDD8EC04FDEF}"/>
          </ac:graphicFrameMkLst>
        </pc:graphicFrameChg>
        <pc:picChg chg="add mod">
          <ac:chgData name="Mathilde Johanne Cordua" userId="56a4a2ad-ebaa-4b49-9294-aee94fb7d970" providerId="ADAL" clId="{8387C4BE-68DB-42DF-954C-7790118DD098}" dt="2024-03-14T12:13:11.972" v="3897"/>
          <ac:picMkLst>
            <pc:docMk/>
            <pc:sldMk cId="751185041" sldId="772"/>
            <ac:picMk id="10" creationId="{00000000-0008-0000-0500-0000015C0000}"/>
          </ac:picMkLst>
        </pc:picChg>
        <pc:picChg chg="add mod">
          <ac:chgData name="Mathilde Johanne Cordua" userId="56a4a2ad-ebaa-4b49-9294-aee94fb7d970" providerId="ADAL" clId="{8387C4BE-68DB-42DF-954C-7790118DD098}" dt="2024-03-14T12:13:11.972" v="3897"/>
          <ac:picMkLst>
            <pc:docMk/>
            <pc:sldMk cId="751185041" sldId="772"/>
            <ac:picMk id="11" creationId="{00000000-0008-0000-0500-0000025C0000}"/>
          </ac:picMkLst>
        </pc:picChg>
        <pc:picChg chg="add mod">
          <ac:chgData name="Mathilde Johanne Cordua" userId="56a4a2ad-ebaa-4b49-9294-aee94fb7d970" providerId="ADAL" clId="{8387C4BE-68DB-42DF-954C-7790118DD098}" dt="2024-03-14T12:13:11.972" v="3897"/>
          <ac:picMkLst>
            <pc:docMk/>
            <pc:sldMk cId="751185041" sldId="772"/>
            <ac:picMk id="12" creationId="{00000000-0008-0000-0500-0000035C0000}"/>
          </ac:picMkLst>
        </pc:picChg>
        <pc:picChg chg="add mod">
          <ac:chgData name="Mathilde Johanne Cordua" userId="56a4a2ad-ebaa-4b49-9294-aee94fb7d970" providerId="ADAL" clId="{8387C4BE-68DB-42DF-954C-7790118DD098}" dt="2024-03-14T12:13:11.972" v="3897"/>
          <ac:picMkLst>
            <pc:docMk/>
            <pc:sldMk cId="751185041" sldId="772"/>
            <ac:picMk id="13" creationId="{00000000-0008-0000-0500-0000045C0000}"/>
          </ac:picMkLst>
        </pc:picChg>
        <pc:picChg chg="add mod">
          <ac:chgData name="Mathilde Johanne Cordua" userId="56a4a2ad-ebaa-4b49-9294-aee94fb7d970" providerId="ADAL" clId="{8387C4BE-68DB-42DF-954C-7790118DD098}" dt="2024-03-14T12:13:11.972" v="3897"/>
          <ac:picMkLst>
            <pc:docMk/>
            <pc:sldMk cId="751185041" sldId="772"/>
            <ac:picMk id="14" creationId="{00000000-0008-0000-0500-0000055C0000}"/>
          </ac:picMkLst>
        </pc:picChg>
        <pc:picChg chg="add mod">
          <ac:chgData name="Mathilde Johanne Cordua" userId="56a4a2ad-ebaa-4b49-9294-aee94fb7d970" providerId="ADAL" clId="{8387C4BE-68DB-42DF-954C-7790118DD098}" dt="2024-03-14T12:13:11.972" v="3897"/>
          <ac:picMkLst>
            <pc:docMk/>
            <pc:sldMk cId="751185041" sldId="772"/>
            <ac:picMk id="24582" creationId="{4948F681-F61E-A68E-3E05-5EA9791CE818}"/>
          </ac:picMkLst>
        </pc:picChg>
        <pc:picChg chg="add mod">
          <ac:chgData name="Mathilde Johanne Cordua" userId="56a4a2ad-ebaa-4b49-9294-aee94fb7d970" providerId="ADAL" clId="{8387C4BE-68DB-42DF-954C-7790118DD098}" dt="2024-03-14T12:13:11.972" v="3897"/>
          <ac:picMkLst>
            <pc:docMk/>
            <pc:sldMk cId="751185041" sldId="772"/>
            <ac:picMk id="24583" creationId="{2070962C-C47E-1C31-B919-F44735F86C48}"/>
          </ac:picMkLst>
        </pc:picChg>
        <pc:picChg chg="add mod">
          <ac:chgData name="Mathilde Johanne Cordua" userId="56a4a2ad-ebaa-4b49-9294-aee94fb7d970" providerId="ADAL" clId="{8387C4BE-68DB-42DF-954C-7790118DD098}" dt="2024-03-14T12:13:11.972" v="3897"/>
          <ac:picMkLst>
            <pc:docMk/>
            <pc:sldMk cId="751185041" sldId="772"/>
            <ac:picMk id="24584" creationId="{2928F0E7-6D92-BE2A-B28E-D67CFFC6BCFC}"/>
          </ac:picMkLst>
        </pc:picChg>
        <pc:picChg chg="add mod">
          <ac:chgData name="Mathilde Johanne Cordua" userId="56a4a2ad-ebaa-4b49-9294-aee94fb7d970" providerId="ADAL" clId="{8387C4BE-68DB-42DF-954C-7790118DD098}" dt="2024-03-14T12:13:11.972" v="3897"/>
          <ac:picMkLst>
            <pc:docMk/>
            <pc:sldMk cId="751185041" sldId="772"/>
            <ac:picMk id="24585" creationId="{CA214811-C372-866D-A124-5CB1FF455DB7}"/>
          </ac:picMkLst>
        </pc:picChg>
        <pc:picChg chg="add mod">
          <ac:chgData name="Mathilde Johanne Cordua" userId="56a4a2ad-ebaa-4b49-9294-aee94fb7d970" providerId="ADAL" clId="{8387C4BE-68DB-42DF-954C-7790118DD098}" dt="2024-03-14T12:13:11.972" v="3897"/>
          <ac:picMkLst>
            <pc:docMk/>
            <pc:sldMk cId="751185041" sldId="772"/>
            <ac:picMk id="24586" creationId="{9BD9E8D7-F695-0FDD-1606-0CD66A185448}"/>
          </ac:picMkLst>
        </pc:picChg>
      </pc:sldChg>
      <pc:sldChg chg="addSp delSp modSp del mod modShow">
        <pc:chgData name="Mathilde Johanne Cordua" userId="56a4a2ad-ebaa-4b49-9294-aee94fb7d970" providerId="ADAL" clId="{8387C4BE-68DB-42DF-954C-7790118DD098}" dt="2024-03-18T22:12:27.075" v="23669" actId="47"/>
        <pc:sldMkLst>
          <pc:docMk/>
          <pc:sldMk cId="3433792923" sldId="773"/>
        </pc:sldMkLst>
        <pc:spChg chg="mod">
          <ac:chgData name="Mathilde Johanne Cordua" userId="56a4a2ad-ebaa-4b49-9294-aee94fb7d970" providerId="ADAL" clId="{8387C4BE-68DB-42DF-954C-7790118DD098}" dt="2024-03-14T22:48:24.615" v="17061" actId="20577"/>
          <ac:spMkLst>
            <pc:docMk/>
            <pc:sldMk cId="3433792923" sldId="773"/>
            <ac:spMk id="4" creationId="{92670E71-892C-42AC-6AFD-C3767DEE145E}"/>
          </ac:spMkLst>
        </pc:spChg>
        <pc:picChg chg="add del mod">
          <ac:chgData name="Mathilde Johanne Cordua" userId="56a4a2ad-ebaa-4b49-9294-aee94fb7d970" providerId="ADAL" clId="{8387C4BE-68DB-42DF-954C-7790118DD098}" dt="2024-03-14T10:44:52.238" v="3076" actId="478"/>
          <ac:picMkLst>
            <pc:docMk/>
            <pc:sldMk cId="3433792923" sldId="773"/>
            <ac:picMk id="9" creationId="{3FA007C9-5ECB-52C3-6D27-52C0BDA05C3A}"/>
          </ac:picMkLst>
        </pc:picChg>
      </pc:sldChg>
      <pc:sldChg chg="del">
        <pc:chgData name="Mathilde Johanne Cordua" userId="56a4a2ad-ebaa-4b49-9294-aee94fb7d970" providerId="ADAL" clId="{8387C4BE-68DB-42DF-954C-7790118DD098}" dt="2024-03-14T21:17:43.249" v="15056" actId="47"/>
        <pc:sldMkLst>
          <pc:docMk/>
          <pc:sldMk cId="2382295329" sldId="1930"/>
        </pc:sldMkLst>
      </pc:sldChg>
      <pc:sldChg chg="modSp mod ord modAnim">
        <pc:chgData name="Mathilde Johanne Cordua" userId="56a4a2ad-ebaa-4b49-9294-aee94fb7d970" providerId="ADAL" clId="{8387C4BE-68DB-42DF-954C-7790118DD098}" dt="2024-03-18T19:06:15.432" v="21053"/>
        <pc:sldMkLst>
          <pc:docMk/>
          <pc:sldMk cId="2780382083" sldId="1931"/>
        </pc:sldMkLst>
        <pc:spChg chg="mod">
          <ac:chgData name="Mathilde Johanne Cordua" userId="56a4a2ad-ebaa-4b49-9294-aee94fb7d970" providerId="ADAL" clId="{8387C4BE-68DB-42DF-954C-7790118DD098}" dt="2024-03-14T20:55:12.062" v="14928" actId="20577"/>
          <ac:spMkLst>
            <pc:docMk/>
            <pc:sldMk cId="2780382083" sldId="1931"/>
            <ac:spMk id="3" creationId="{8BDF72AE-3C8F-2522-24BB-DC44B128E9F2}"/>
          </ac:spMkLst>
        </pc:spChg>
        <pc:graphicFrameChg chg="mod modGraphic">
          <ac:chgData name="Mathilde Johanne Cordua" userId="56a4a2ad-ebaa-4b49-9294-aee94fb7d970" providerId="ADAL" clId="{8387C4BE-68DB-42DF-954C-7790118DD098}" dt="2024-03-15T12:45:08.141" v="18112" actId="20577"/>
          <ac:graphicFrameMkLst>
            <pc:docMk/>
            <pc:sldMk cId="2780382083" sldId="1931"/>
            <ac:graphicFrameMk id="8" creationId="{082F7356-EAE9-141C-3541-B97DBD0102FF}"/>
          </ac:graphicFrameMkLst>
        </pc:graphicFrameChg>
      </pc:sldChg>
      <pc:sldChg chg="del">
        <pc:chgData name="Mathilde Johanne Cordua" userId="56a4a2ad-ebaa-4b49-9294-aee94fb7d970" providerId="ADAL" clId="{8387C4BE-68DB-42DF-954C-7790118DD098}" dt="2024-03-14T20:50:41.238" v="14762" actId="47"/>
        <pc:sldMkLst>
          <pc:docMk/>
          <pc:sldMk cId="1613385424" sldId="1932"/>
        </pc:sldMkLst>
      </pc:sldChg>
      <pc:sldChg chg="addSp delSp modSp add del mod ord modShow">
        <pc:chgData name="Mathilde Johanne Cordua" userId="56a4a2ad-ebaa-4b49-9294-aee94fb7d970" providerId="ADAL" clId="{8387C4BE-68DB-42DF-954C-7790118DD098}" dt="2024-03-18T22:12:19.872" v="23667" actId="47"/>
        <pc:sldMkLst>
          <pc:docMk/>
          <pc:sldMk cId="3161512698" sldId="1933"/>
        </pc:sldMkLst>
        <pc:spChg chg="mod">
          <ac:chgData name="Mathilde Johanne Cordua" userId="56a4a2ad-ebaa-4b49-9294-aee94fb7d970" providerId="ADAL" clId="{8387C4BE-68DB-42DF-954C-7790118DD098}" dt="2024-03-14T22:53:01.359" v="17133" actId="113"/>
          <ac:spMkLst>
            <pc:docMk/>
            <pc:sldMk cId="3161512698" sldId="1933"/>
            <ac:spMk id="3" creationId="{8BDF72AE-3C8F-2522-24BB-DC44B128E9F2}"/>
          </ac:spMkLst>
        </pc:spChg>
        <pc:spChg chg="del mod">
          <ac:chgData name="Mathilde Johanne Cordua" userId="56a4a2ad-ebaa-4b49-9294-aee94fb7d970" providerId="ADAL" clId="{8387C4BE-68DB-42DF-954C-7790118DD098}" dt="2024-03-14T10:29:17.038" v="2757" actId="478"/>
          <ac:spMkLst>
            <pc:docMk/>
            <pc:sldMk cId="3161512698" sldId="1933"/>
            <ac:spMk id="11" creationId="{2B549126-6185-6CA8-3447-C4ED82D4E32D}"/>
          </ac:spMkLst>
        </pc:spChg>
        <pc:spChg chg="del">
          <ac:chgData name="Mathilde Johanne Cordua" userId="56a4a2ad-ebaa-4b49-9294-aee94fb7d970" providerId="ADAL" clId="{8387C4BE-68DB-42DF-954C-7790118DD098}" dt="2024-03-14T09:53:37.005" v="1836" actId="478"/>
          <ac:spMkLst>
            <pc:docMk/>
            <pc:sldMk cId="3161512698" sldId="1933"/>
            <ac:spMk id="14" creationId="{7EF5217A-EA55-6149-20BF-F52398D1E533}"/>
          </ac:spMkLst>
        </pc:spChg>
        <pc:graphicFrameChg chg="add mod modGraphic">
          <ac:chgData name="Mathilde Johanne Cordua" userId="56a4a2ad-ebaa-4b49-9294-aee94fb7d970" providerId="ADAL" clId="{8387C4BE-68DB-42DF-954C-7790118DD098}" dt="2024-03-14T20:28:19.355" v="13365" actId="1076"/>
          <ac:graphicFrameMkLst>
            <pc:docMk/>
            <pc:sldMk cId="3161512698" sldId="1933"/>
            <ac:graphicFrameMk id="4" creationId="{258A9431-EE96-FBA3-7503-4C9757940BB3}"/>
          </ac:graphicFrameMkLst>
        </pc:graphicFrameChg>
        <pc:graphicFrameChg chg="del modGraphic">
          <ac:chgData name="Mathilde Johanne Cordua" userId="56a4a2ad-ebaa-4b49-9294-aee94fb7d970" providerId="ADAL" clId="{8387C4BE-68DB-42DF-954C-7790118DD098}" dt="2024-03-14T10:29:15.228" v="2756" actId="478"/>
          <ac:graphicFrameMkLst>
            <pc:docMk/>
            <pc:sldMk cId="3161512698" sldId="1933"/>
            <ac:graphicFrameMk id="12" creationId="{CA9B59F5-5DDD-7CCE-5793-485DE87E72A8}"/>
          </ac:graphicFrameMkLst>
        </pc:graphicFrameChg>
        <pc:graphicFrameChg chg="mod modGraphic">
          <ac:chgData name="Mathilde Johanne Cordua" userId="56a4a2ad-ebaa-4b49-9294-aee94fb7d970" providerId="ADAL" clId="{8387C4BE-68DB-42DF-954C-7790118DD098}" dt="2024-03-14T20:28:09.252" v="13362" actId="1076"/>
          <ac:graphicFrameMkLst>
            <pc:docMk/>
            <pc:sldMk cId="3161512698" sldId="1933"/>
            <ac:graphicFrameMk id="13" creationId="{FE8F17FD-E005-EBDD-9A3A-FB524F71FF8C}"/>
          </ac:graphicFrameMkLst>
        </pc:graphicFrameChg>
        <pc:graphicFrameChg chg="mod modGraphic">
          <ac:chgData name="Mathilde Johanne Cordua" userId="56a4a2ad-ebaa-4b49-9294-aee94fb7d970" providerId="ADAL" clId="{8387C4BE-68DB-42DF-954C-7790118DD098}" dt="2024-03-14T20:28:12.540" v="13363" actId="1076"/>
          <ac:graphicFrameMkLst>
            <pc:docMk/>
            <pc:sldMk cId="3161512698" sldId="1933"/>
            <ac:graphicFrameMk id="15" creationId="{2E77365A-3D8A-5298-5A58-035F460B6067}"/>
          </ac:graphicFrameMkLst>
        </pc:graphicFrameChg>
        <pc:graphicFrameChg chg="mod modGraphic">
          <ac:chgData name="Mathilde Johanne Cordua" userId="56a4a2ad-ebaa-4b49-9294-aee94fb7d970" providerId="ADAL" clId="{8387C4BE-68DB-42DF-954C-7790118DD098}" dt="2024-03-14T20:28:15.970" v="13364" actId="1076"/>
          <ac:graphicFrameMkLst>
            <pc:docMk/>
            <pc:sldMk cId="3161512698" sldId="1933"/>
            <ac:graphicFrameMk id="16" creationId="{1091122D-F00E-3F32-6F69-C6E43B8A49BF}"/>
          </ac:graphicFrameMkLst>
        </pc:graphicFrameChg>
      </pc:sldChg>
      <pc:sldChg chg="addSp modSp new del mod">
        <pc:chgData name="Mathilde Johanne Cordua" userId="56a4a2ad-ebaa-4b49-9294-aee94fb7d970" providerId="ADAL" clId="{8387C4BE-68DB-42DF-954C-7790118DD098}" dt="2024-03-14T10:25:43.935" v="2593" actId="47"/>
        <pc:sldMkLst>
          <pc:docMk/>
          <pc:sldMk cId="962878267" sldId="1934"/>
        </pc:sldMkLst>
        <pc:spChg chg="mod">
          <ac:chgData name="Mathilde Johanne Cordua" userId="56a4a2ad-ebaa-4b49-9294-aee94fb7d970" providerId="ADAL" clId="{8387C4BE-68DB-42DF-954C-7790118DD098}" dt="2024-03-14T10:17:45.699" v="2306" actId="20577"/>
          <ac:spMkLst>
            <pc:docMk/>
            <pc:sldMk cId="962878267" sldId="1934"/>
            <ac:spMk id="3" creationId="{089EA7C0-99AE-AEED-D01E-5B339EC4F057}"/>
          </ac:spMkLst>
        </pc:spChg>
        <pc:picChg chg="add mod">
          <ac:chgData name="Mathilde Johanne Cordua" userId="56a4a2ad-ebaa-4b49-9294-aee94fb7d970" providerId="ADAL" clId="{8387C4BE-68DB-42DF-954C-7790118DD098}" dt="2024-03-14T10:17:18.939" v="2295" actId="1076"/>
          <ac:picMkLst>
            <pc:docMk/>
            <pc:sldMk cId="962878267" sldId="1934"/>
            <ac:picMk id="5" creationId="{F640682B-C1A0-7EF0-0453-0FFBE58E6666}"/>
          </ac:picMkLst>
        </pc:picChg>
      </pc:sldChg>
      <pc:sldChg chg="modSp add mod modShow modNotesTx">
        <pc:chgData name="Mathilde Johanne Cordua" userId="56a4a2ad-ebaa-4b49-9294-aee94fb7d970" providerId="ADAL" clId="{8387C4BE-68DB-42DF-954C-7790118DD098}" dt="2024-03-17T12:32:38.180" v="18366" actId="729"/>
        <pc:sldMkLst>
          <pc:docMk/>
          <pc:sldMk cId="1376600821" sldId="1934"/>
        </pc:sldMkLst>
        <pc:spChg chg="mod">
          <ac:chgData name="Mathilde Johanne Cordua" userId="56a4a2ad-ebaa-4b49-9294-aee94fb7d970" providerId="ADAL" clId="{8387C4BE-68DB-42DF-954C-7790118DD098}" dt="2024-03-14T20:52:20.789" v="14820" actId="404"/>
          <ac:spMkLst>
            <pc:docMk/>
            <pc:sldMk cId="1376600821" sldId="1934"/>
            <ac:spMk id="3" creationId="{8BDF72AE-3C8F-2522-24BB-DC44B128E9F2}"/>
          </ac:spMkLst>
        </pc:spChg>
        <pc:spChg chg="mod">
          <ac:chgData name="Mathilde Johanne Cordua" userId="56a4a2ad-ebaa-4b49-9294-aee94fb7d970" providerId="ADAL" clId="{8387C4BE-68DB-42DF-954C-7790118DD098}" dt="2024-03-14T22:49:43.532" v="17106" actId="20577"/>
          <ac:spMkLst>
            <pc:docMk/>
            <pc:sldMk cId="1376600821" sldId="1934"/>
            <ac:spMk id="4" creationId="{92670E71-892C-42AC-6AFD-C3767DEE145E}"/>
          </ac:spMkLst>
        </pc:spChg>
      </pc:sldChg>
      <pc:sldChg chg="addSp delSp modSp new mod modClrScheme chgLayout">
        <pc:chgData name="Mathilde Johanne Cordua" userId="56a4a2ad-ebaa-4b49-9294-aee94fb7d970" providerId="ADAL" clId="{8387C4BE-68DB-42DF-954C-7790118DD098}" dt="2024-03-18T19:20:54.654" v="21227" actId="1076"/>
        <pc:sldMkLst>
          <pc:docMk/>
          <pc:sldMk cId="2601422796" sldId="1935"/>
        </pc:sldMkLst>
        <pc:spChg chg="del mod ord">
          <ac:chgData name="Mathilde Johanne Cordua" userId="56a4a2ad-ebaa-4b49-9294-aee94fb7d970" providerId="ADAL" clId="{8387C4BE-68DB-42DF-954C-7790118DD098}" dt="2024-03-14T10:45:35.103" v="3089" actId="700"/>
          <ac:spMkLst>
            <pc:docMk/>
            <pc:sldMk cId="2601422796" sldId="1935"/>
            <ac:spMk id="2" creationId="{62952E48-7596-522B-2D64-860C8D3E4B8B}"/>
          </ac:spMkLst>
        </pc:spChg>
        <pc:spChg chg="del mod ord">
          <ac:chgData name="Mathilde Johanne Cordua" userId="56a4a2ad-ebaa-4b49-9294-aee94fb7d970" providerId="ADAL" clId="{8387C4BE-68DB-42DF-954C-7790118DD098}" dt="2024-03-14T10:45:35.103" v="3089" actId="700"/>
          <ac:spMkLst>
            <pc:docMk/>
            <pc:sldMk cId="2601422796" sldId="1935"/>
            <ac:spMk id="3" creationId="{7081B59F-2978-1476-4614-2758B8C98B57}"/>
          </ac:spMkLst>
        </pc:spChg>
        <pc:spChg chg="mod ord">
          <ac:chgData name="Mathilde Johanne Cordua" userId="56a4a2ad-ebaa-4b49-9294-aee94fb7d970" providerId="ADAL" clId="{8387C4BE-68DB-42DF-954C-7790118DD098}" dt="2024-03-18T19:12:33.126" v="21137" actId="700"/>
          <ac:spMkLst>
            <pc:docMk/>
            <pc:sldMk cId="2601422796" sldId="1935"/>
            <ac:spMk id="4" creationId="{7C2F8B04-4CD7-F1A6-9FCF-99A7A9931F95}"/>
          </ac:spMkLst>
        </pc:spChg>
        <pc:spChg chg="add mod ord">
          <ac:chgData name="Mathilde Johanne Cordua" userId="56a4a2ad-ebaa-4b49-9294-aee94fb7d970" providerId="ADAL" clId="{8387C4BE-68DB-42DF-954C-7790118DD098}" dt="2024-03-18T19:20:54.654" v="21227" actId="1076"/>
          <ac:spMkLst>
            <pc:docMk/>
            <pc:sldMk cId="2601422796" sldId="1935"/>
            <ac:spMk id="5" creationId="{32387870-E8A6-BAA2-FAEC-4F5E099C2338}"/>
          </ac:spMkLst>
        </pc:spChg>
        <pc:spChg chg="add del mod ord">
          <ac:chgData name="Mathilde Johanne Cordua" userId="56a4a2ad-ebaa-4b49-9294-aee94fb7d970" providerId="ADAL" clId="{8387C4BE-68DB-42DF-954C-7790118DD098}" dt="2024-03-14T20:58:56.270" v="14936" actId="700"/>
          <ac:spMkLst>
            <pc:docMk/>
            <pc:sldMk cId="2601422796" sldId="1935"/>
            <ac:spMk id="6" creationId="{668DCE85-B5D3-B637-6C7D-3CEE4B45C275}"/>
          </ac:spMkLst>
        </pc:spChg>
        <pc:spChg chg="add del mod">
          <ac:chgData name="Mathilde Johanne Cordua" userId="56a4a2ad-ebaa-4b49-9294-aee94fb7d970" providerId="ADAL" clId="{8387C4BE-68DB-42DF-954C-7790118DD098}" dt="2024-03-18T19:07:07.106" v="21060" actId="478"/>
          <ac:spMkLst>
            <pc:docMk/>
            <pc:sldMk cId="2601422796" sldId="1935"/>
            <ac:spMk id="6" creationId="{7FE9FD22-B206-7877-DC7D-A3740D7419A6}"/>
          </ac:spMkLst>
        </pc:spChg>
        <pc:spChg chg="add del mod ord">
          <ac:chgData name="Mathilde Johanne Cordua" userId="56a4a2ad-ebaa-4b49-9294-aee94fb7d970" providerId="ADAL" clId="{8387C4BE-68DB-42DF-954C-7790118DD098}" dt="2024-03-14T20:58:56.270" v="14936" actId="700"/>
          <ac:spMkLst>
            <pc:docMk/>
            <pc:sldMk cId="2601422796" sldId="1935"/>
            <ac:spMk id="7" creationId="{27C9F199-443A-4B0B-EE3F-231AAAC36B3F}"/>
          </ac:spMkLst>
        </pc:spChg>
        <pc:spChg chg="add del mod ord">
          <ac:chgData name="Mathilde Johanne Cordua" userId="56a4a2ad-ebaa-4b49-9294-aee94fb7d970" providerId="ADAL" clId="{8387C4BE-68DB-42DF-954C-7790118DD098}" dt="2024-03-18T19:12:33.126" v="21137" actId="700"/>
          <ac:spMkLst>
            <pc:docMk/>
            <pc:sldMk cId="2601422796" sldId="1935"/>
            <ac:spMk id="10" creationId="{9B60D4D4-284B-063F-CCAB-5504B319F3EB}"/>
          </ac:spMkLst>
        </pc:spChg>
        <pc:spChg chg="add del mod ord">
          <ac:chgData name="Mathilde Johanne Cordua" userId="56a4a2ad-ebaa-4b49-9294-aee94fb7d970" providerId="ADAL" clId="{8387C4BE-68DB-42DF-954C-7790118DD098}" dt="2024-03-18T19:06:36.899" v="21054"/>
          <ac:spMkLst>
            <pc:docMk/>
            <pc:sldMk cId="2601422796" sldId="1935"/>
            <ac:spMk id="11" creationId="{0AFE9F4A-8B99-EEF9-06C7-2D24AE5C6844}"/>
          </ac:spMkLst>
        </pc:spChg>
        <pc:spChg chg="add del mod ord">
          <ac:chgData name="Mathilde Johanne Cordua" userId="56a4a2ad-ebaa-4b49-9294-aee94fb7d970" providerId="ADAL" clId="{8387C4BE-68DB-42DF-954C-7790118DD098}" dt="2024-03-18T19:11:26.173" v="21111" actId="700"/>
          <ac:spMkLst>
            <pc:docMk/>
            <pc:sldMk cId="2601422796" sldId="1935"/>
            <ac:spMk id="13" creationId="{2B804E5E-F4D9-D5D3-C5BE-D8E9EB8F8A72}"/>
          </ac:spMkLst>
        </pc:spChg>
        <pc:spChg chg="add mod ord">
          <ac:chgData name="Mathilde Johanne Cordua" userId="56a4a2ad-ebaa-4b49-9294-aee94fb7d970" providerId="ADAL" clId="{8387C4BE-68DB-42DF-954C-7790118DD098}" dt="2024-03-18T19:12:33.126" v="21137" actId="700"/>
          <ac:spMkLst>
            <pc:docMk/>
            <pc:sldMk cId="2601422796" sldId="1935"/>
            <ac:spMk id="14" creationId="{9B3FACA9-BEA6-23D9-C8DE-0C7F6DFB92DB}"/>
          </ac:spMkLst>
        </pc:spChg>
        <pc:spChg chg="add del mod ord">
          <ac:chgData name="Mathilde Johanne Cordua" userId="56a4a2ad-ebaa-4b49-9294-aee94fb7d970" providerId="ADAL" clId="{8387C4BE-68DB-42DF-954C-7790118DD098}" dt="2024-03-18T19:12:37.055" v="21139"/>
          <ac:spMkLst>
            <pc:docMk/>
            <pc:sldMk cId="2601422796" sldId="1935"/>
            <ac:spMk id="15" creationId="{B16E881F-61D7-9357-253A-595BDB9B06C5}"/>
          </ac:spMkLst>
        </pc:spChg>
        <pc:spChg chg="add del mod">
          <ac:chgData name="Mathilde Johanne Cordua" userId="56a4a2ad-ebaa-4b49-9294-aee94fb7d970" providerId="ADAL" clId="{8387C4BE-68DB-42DF-954C-7790118DD098}" dt="2024-03-18T19:16:01.535" v="21193"/>
          <ac:spMkLst>
            <pc:docMk/>
            <pc:sldMk cId="2601422796" sldId="1935"/>
            <ac:spMk id="18" creationId="{FA0727AB-7CD0-D09A-B913-3AE38A04B245}"/>
          </ac:spMkLst>
        </pc:spChg>
        <pc:spChg chg="add del mod">
          <ac:chgData name="Mathilde Johanne Cordua" userId="56a4a2ad-ebaa-4b49-9294-aee94fb7d970" providerId="ADAL" clId="{8387C4BE-68DB-42DF-954C-7790118DD098}" dt="2024-03-18T19:20:17.648" v="21219"/>
          <ac:spMkLst>
            <pc:docMk/>
            <pc:sldMk cId="2601422796" sldId="1935"/>
            <ac:spMk id="25" creationId="{145EBE59-9F20-02FB-38E6-EE5D77C6C006}"/>
          </ac:spMkLst>
        </pc:spChg>
        <pc:spChg chg="add del mod">
          <ac:chgData name="Mathilde Johanne Cordua" userId="56a4a2ad-ebaa-4b49-9294-aee94fb7d970" providerId="ADAL" clId="{8387C4BE-68DB-42DF-954C-7790118DD098}" dt="2024-03-18T19:20:46.053" v="21224"/>
          <ac:spMkLst>
            <pc:docMk/>
            <pc:sldMk cId="2601422796" sldId="1935"/>
            <ac:spMk id="28" creationId="{5A7811E5-2DE0-1C01-2378-B76A3D5A97E4}"/>
          </ac:spMkLst>
        </pc:spChg>
        <pc:picChg chg="add del mod">
          <ac:chgData name="Mathilde Johanne Cordua" userId="56a4a2ad-ebaa-4b49-9294-aee94fb7d970" providerId="ADAL" clId="{8387C4BE-68DB-42DF-954C-7790118DD098}" dt="2024-03-18T19:07:06.509" v="21059" actId="478"/>
          <ac:picMkLst>
            <pc:docMk/>
            <pc:sldMk cId="2601422796" sldId="1935"/>
            <ac:picMk id="3" creationId="{658E93AD-65AC-3579-C0F6-B27AC1D598B1}"/>
          </ac:picMkLst>
        </pc:picChg>
        <pc:picChg chg="add mod">
          <ac:chgData name="Mathilde Johanne Cordua" userId="56a4a2ad-ebaa-4b49-9294-aee94fb7d970" providerId="ADAL" clId="{8387C4BE-68DB-42DF-954C-7790118DD098}" dt="2024-03-18T19:11:24.565" v="21107" actId="1076"/>
          <ac:picMkLst>
            <pc:docMk/>
            <pc:sldMk cId="2601422796" sldId="1935"/>
            <ac:picMk id="8" creationId="{3EB33A46-CF3B-16A9-B8CA-BE4F7D7C366A}"/>
          </ac:picMkLst>
        </pc:picChg>
        <pc:picChg chg="add mod">
          <ac:chgData name="Mathilde Johanne Cordua" userId="56a4a2ad-ebaa-4b49-9294-aee94fb7d970" providerId="ADAL" clId="{8387C4BE-68DB-42DF-954C-7790118DD098}" dt="2024-03-18T19:11:24.565" v="21107" actId="1076"/>
          <ac:picMkLst>
            <pc:docMk/>
            <pc:sldMk cId="2601422796" sldId="1935"/>
            <ac:picMk id="9" creationId="{AA295AF8-CB67-76D5-04B7-51F8F4949F07}"/>
          </ac:picMkLst>
        </pc:picChg>
        <pc:picChg chg="add del mod">
          <ac:chgData name="Mathilde Johanne Cordua" userId="56a4a2ad-ebaa-4b49-9294-aee94fb7d970" providerId="ADAL" clId="{8387C4BE-68DB-42DF-954C-7790118DD098}" dt="2024-03-18T19:12:35.969" v="21138" actId="478"/>
          <ac:picMkLst>
            <pc:docMk/>
            <pc:sldMk cId="2601422796" sldId="1935"/>
            <ac:picMk id="12" creationId="{B290F768-346F-0FF0-9720-A6D2EC794251}"/>
          </ac:picMkLst>
        </pc:picChg>
        <pc:picChg chg="add del mod">
          <ac:chgData name="Mathilde Johanne Cordua" userId="56a4a2ad-ebaa-4b49-9294-aee94fb7d970" providerId="ADAL" clId="{8387C4BE-68DB-42DF-954C-7790118DD098}" dt="2024-03-18T19:12:38.526" v="21142" actId="478"/>
          <ac:picMkLst>
            <pc:docMk/>
            <pc:sldMk cId="2601422796" sldId="1935"/>
            <ac:picMk id="17" creationId="{1085694E-C1E1-91FC-C602-AB8D7403F414}"/>
          </ac:picMkLst>
        </pc:picChg>
        <pc:picChg chg="add mod">
          <ac:chgData name="Mathilde Johanne Cordua" userId="56a4a2ad-ebaa-4b49-9294-aee94fb7d970" providerId="ADAL" clId="{8387C4BE-68DB-42DF-954C-7790118DD098}" dt="2024-03-18T19:15:35.088" v="21184"/>
          <ac:picMkLst>
            <pc:docMk/>
            <pc:sldMk cId="2601422796" sldId="1935"/>
            <ac:picMk id="20" creationId="{5286AD07-9649-FE9F-0811-D2BFC9C39885}"/>
          </ac:picMkLst>
        </pc:picChg>
        <pc:picChg chg="add mod">
          <ac:chgData name="Mathilde Johanne Cordua" userId="56a4a2ad-ebaa-4b49-9294-aee94fb7d970" providerId="ADAL" clId="{8387C4BE-68DB-42DF-954C-7790118DD098}" dt="2024-03-18T19:15:56.116" v="21191"/>
          <ac:picMkLst>
            <pc:docMk/>
            <pc:sldMk cId="2601422796" sldId="1935"/>
            <ac:picMk id="22" creationId="{9F456332-182B-DCAF-266C-15455ED34200}"/>
          </ac:picMkLst>
        </pc:picChg>
        <pc:picChg chg="add del mod">
          <ac:chgData name="Mathilde Johanne Cordua" userId="56a4a2ad-ebaa-4b49-9294-aee94fb7d970" providerId="ADAL" clId="{8387C4BE-68DB-42DF-954C-7790118DD098}" dt="2024-03-18T19:20:15.696" v="21218" actId="478"/>
          <ac:picMkLst>
            <pc:docMk/>
            <pc:sldMk cId="2601422796" sldId="1935"/>
            <ac:picMk id="24" creationId="{CEF9F2F2-C6C4-8044-1CC3-B4BB1A5F9C71}"/>
          </ac:picMkLst>
        </pc:picChg>
        <pc:picChg chg="add del mod">
          <ac:chgData name="Mathilde Johanne Cordua" userId="56a4a2ad-ebaa-4b49-9294-aee94fb7d970" providerId="ADAL" clId="{8387C4BE-68DB-42DF-954C-7790118DD098}" dt="2024-03-18T19:20:43.282" v="21223" actId="478"/>
          <ac:picMkLst>
            <pc:docMk/>
            <pc:sldMk cId="2601422796" sldId="1935"/>
            <ac:picMk id="27" creationId="{60723708-311E-4CC3-3F39-620FA725E5DA}"/>
          </ac:picMkLst>
        </pc:picChg>
        <pc:picChg chg="add mod">
          <ac:chgData name="Mathilde Johanne Cordua" userId="56a4a2ad-ebaa-4b49-9294-aee94fb7d970" providerId="ADAL" clId="{8387C4BE-68DB-42DF-954C-7790118DD098}" dt="2024-03-18T19:20:46.953" v="21226" actId="962"/>
          <ac:picMkLst>
            <pc:docMk/>
            <pc:sldMk cId="2601422796" sldId="1935"/>
            <ac:picMk id="30" creationId="{796E0BFA-D930-AE6F-58B8-53396566762B}"/>
          </ac:picMkLst>
        </pc:picChg>
      </pc:sldChg>
      <pc:sldChg chg="delSp modSp add del mod ord">
        <pc:chgData name="Mathilde Johanne Cordua" userId="56a4a2ad-ebaa-4b49-9294-aee94fb7d970" providerId="ADAL" clId="{8387C4BE-68DB-42DF-954C-7790118DD098}" dt="2024-03-14T12:33:15.932" v="4792" actId="47"/>
        <pc:sldMkLst>
          <pc:docMk/>
          <pc:sldMk cId="2715638225" sldId="1936"/>
        </pc:sldMkLst>
        <pc:spChg chg="del mod">
          <ac:chgData name="Mathilde Johanne Cordua" userId="56a4a2ad-ebaa-4b49-9294-aee94fb7d970" providerId="ADAL" clId="{8387C4BE-68DB-42DF-954C-7790118DD098}" dt="2024-03-14T12:33:06.083" v="4790" actId="478"/>
          <ac:spMkLst>
            <pc:docMk/>
            <pc:sldMk cId="2715638225" sldId="1936"/>
            <ac:spMk id="22" creationId="{06876C9B-721D-A3BC-5687-64E23DBA6269}"/>
          </ac:spMkLst>
        </pc:spChg>
        <pc:picChg chg="del">
          <ac:chgData name="Mathilde Johanne Cordua" userId="56a4a2ad-ebaa-4b49-9294-aee94fb7d970" providerId="ADAL" clId="{8387C4BE-68DB-42DF-954C-7790118DD098}" dt="2024-03-14T12:33:10.700" v="4791" actId="478"/>
          <ac:picMkLst>
            <pc:docMk/>
            <pc:sldMk cId="2715638225" sldId="1936"/>
            <ac:picMk id="25611" creationId="{8E31FA7E-4858-D1F1-13C6-529FEBD60F27}"/>
          </ac:picMkLst>
        </pc:picChg>
      </pc:sldChg>
      <pc:sldChg chg="addSp delSp modSp add del mod modShow">
        <pc:chgData name="Mathilde Johanne Cordua" userId="56a4a2ad-ebaa-4b49-9294-aee94fb7d970" providerId="ADAL" clId="{8387C4BE-68DB-42DF-954C-7790118DD098}" dt="2024-03-18T22:12:33.804" v="23672" actId="47"/>
        <pc:sldMkLst>
          <pc:docMk/>
          <pc:sldMk cId="3026435826" sldId="1936"/>
        </pc:sldMkLst>
        <pc:spChg chg="add mod">
          <ac:chgData name="Mathilde Johanne Cordua" userId="56a4a2ad-ebaa-4b49-9294-aee94fb7d970" providerId="ADAL" clId="{8387C4BE-68DB-42DF-954C-7790118DD098}" dt="2024-03-14T12:35:23.501" v="4969" actId="478"/>
          <ac:spMkLst>
            <pc:docMk/>
            <pc:sldMk cId="3026435826" sldId="1936"/>
            <ac:spMk id="3" creationId="{55CA67DD-BCA8-2F84-79B6-324604783BC8}"/>
          </ac:spMkLst>
        </pc:spChg>
        <pc:spChg chg="add del mod">
          <ac:chgData name="Mathilde Johanne Cordua" userId="56a4a2ad-ebaa-4b49-9294-aee94fb7d970" providerId="ADAL" clId="{8387C4BE-68DB-42DF-954C-7790118DD098}" dt="2024-03-14T20:03:55.229" v="12702" actId="20577"/>
          <ac:spMkLst>
            <pc:docMk/>
            <pc:sldMk cId="3026435826" sldId="1936"/>
            <ac:spMk id="7" creationId="{62E9D112-8065-A3A0-D2B7-4FB041853F33}"/>
          </ac:spMkLst>
        </pc:spChg>
        <pc:graphicFrameChg chg="del">
          <ac:chgData name="Mathilde Johanne Cordua" userId="56a4a2ad-ebaa-4b49-9294-aee94fb7d970" providerId="ADAL" clId="{8387C4BE-68DB-42DF-954C-7790118DD098}" dt="2024-03-14T12:35:26.367" v="4971" actId="478"/>
          <ac:graphicFrameMkLst>
            <pc:docMk/>
            <pc:sldMk cId="3026435826" sldId="1936"/>
            <ac:graphicFrameMk id="18" creationId="{7CB0D680-D545-5925-709C-2EE4740F5D93}"/>
          </ac:graphicFrameMkLst>
        </pc:graphicFrameChg>
      </pc:sldChg>
      <pc:sldChg chg="addSp delSp modSp add mod ord modShow">
        <pc:chgData name="Mathilde Johanne Cordua" userId="56a4a2ad-ebaa-4b49-9294-aee94fb7d970" providerId="ADAL" clId="{8387C4BE-68DB-42DF-954C-7790118DD098}" dt="2024-03-18T19:36:24.302" v="21839"/>
        <pc:sldMkLst>
          <pc:docMk/>
          <pc:sldMk cId="3841812624" sldId="1937"/>
        </pc:sldMkLst>
        <pc:spChg chg="mod">
          <ac:chgData name="Mathilde Johanne Cordua" userId="56a4a2ad-ebaa-4b49-9294-aee94fb7d970" providerId="ADAL" clId="{8387C4BE-68DB-42DF-954C-7790118DD098}" dt="2024-03-14T18:44:12.832" v="9815" actId="14100"/>
          <ac:spMkLst>
            <pc:docMk/>
            <pc:sldMk cId="3841812624" sldId="1937"/>
            <ac:spMk id="7" creationId="{62E9D112-8065-A3A0-D2B7-4FB041853F33}"/>
          </ac:spMkLst>
        </pc:spChg>
        <pc:spChg chg="mod">
          <ac:chgData name="Mathilde Johanne Cordua" userId="56a4a2ad-ebaa-4b49-9294-aee94fb7d970" providerId="ADAL" clId="{8387C4BE-68DB-42DF-954C-7790118DD098}" dt="2024-03-14T18:44:26.821" v="9818" actId="1076"/>
          <ac:spMkLst>
            <pc:docMk/>
            <pc:sldMk cId="3841812624" sldId="1937"/>
            <ac:spMk id="22" creationId="{06876C9B-721D-A3BC-5687-64E23DBA6269}"/>
          </ac:spMkLst>
        </pc:spChg>
        <pc:graphicFrameChg chg="add mod modGraphic">
          <ac:chgData name="Mathilde Johanne Cordua" userId="56a4a2ad-ebaa-4b49-9294-aee94fb7d970" providerId="ADAL" clId="{8387C4BE-68DB-42DF-954C-7790118DD098}" dt="2024-03-14T19:27:14.355" v="10891" actId="20577"/>
          <ac:graphicFrameMkLst>
            <pc:docMk/>
            <pc:sldMk cId="3841812624" sldId="1937"/>
            <ac:graphicFrameMk id="3" creationId="{6EC6CE6E-05FE-CB40-4A9A-69400350B683}"/>
          </ac:graphicFrameMkLst>
        </pc:graphicFrameChg>
        <pc:picChg chg="del">
          <ac:chgData name="Mathilde Johanne Cordua" userId="56a4a2ad-ebaa-4b49-9294-aee94fb7d970" providerId="ADAL" clId="{8387C4BE-68DB-42DF-954C-7790118DD098}" dt="2024-03-14T18:43:24.673" v="9802" actId="478"/>
          <ac:picMkLst>
            <pc:docMk/>
            <pc:sldMk cId="3841812624" sldId="1937"/>
            <ac:picMk id="5" creationId="{0C57FCAD-FEB3-4DA5-D7F6-6305915D86E1}"/>
          </ac:picMkLst>
        </pc:picChg>
        <pc:picChg chg="del">
          <ac:chgData name="Mathilde Johanne Cordua" userId="56a4a2ad-ebaa-4b49-9294-aee94fb7d970" providerId="ADAL" clId="{8387C4BE-68DB-42DF-954C-7790118DD098}" dt="2024-03-14T18:43:24.673" v="9802" actId="478"/>
          <ac:picMkLst>
            <pc:docMk/>
            <pc:sldMk cId="3841812624" sldId="1937"/>
            <ac:picMk id="6" creationId="{090B5169-E5F1-C66A-7795-83C864244AD0}"/>
          </ac:picMkLst>
        </pc:picChg>
      </pc:sldChg>
      <pc:sldChg chg="modSp add del mod modShow modNotesTx">
        <pc:chgData name="Mathilde Johanne Cordua" userId="56a4a2ad-ebaa-4b49-9294-aee94fb7d970" providerId="ADAL" clId="{8387C4BE-68DB-42DF-954C-7790118DD098}" dt="2024-03-18T22:12:32.818" v="23671" actId="47"/>
        <pc:sldMkLst>
          <pc:docMk/>
          <pc:sldMk cId="213268184" sldId="1938"/>
        </pc:sldMkLst>
        <pc:spChg chg="mod">
          <ac:chgData name="Mathilde Johanne Cordua" userId="56a4a2ad-ebaa-4b49-9294-aee94fb7d970" providerId="ADAL" clId="{8387C4BE-68DB-42DF-954C-7790118DD098}" dt="2024-03-15T09:28:58.361" v="17917" actId="20577"/>
          <ac:spMkLst>
            <pc:docMk/>
            <pc:sldMk cId="213268184" sldId="1938"/>
            <ac:spMk id="7" creationId="{62E9D112-8065-A3A0-D2B7-4FB041853F33}"/>
          </ac:spMkLst>
        </pc:spChg>
      </pc:sldChg>
      <pc:sldChg chg="addSp delSp modSp add del mod modShow">
        <pc:chgData name="Mathilde Johanne Cordua" userId="56a4a2ad-ebaa-4b49-9294-aee94fb7d970" providerId="ADAL" clId="{8387C4BE-68DB-42DF-954C-7790118DD098}" dt="2024-03-18T22:12:31.283" v="23670" actId="47"/>
        <pc:sldMkLst>
          <pc:docMk/>
          <pc:sldMk cId="4165992651" sldId="1939"/>
        </pc:sldMkLst>
        <pc:spChg chg="add del mod">
          <ac:chgData name="Mathilde Johanne Cordua" userId="56a4a2ad-ebaa-4b49-9294-aee94fb7d970" providerId="ADAL" clId="{8387C4BE-68DB-42DF-954C-7790118DD098}" dt="2024-03-14T20:03:32.288" v="12669" actId="478"/>
          <ac:spMkLst>
            <pc:docMk/>
            <pc:sldMk cId="4165992651" sldId="1939"/>
            <ac:spMk id="3" creationId="{DE9145A2-60E4-8B58-B012-534CB01E66C7}"/>
          </ac:spMkLst>
        </pc:spChg>
        <pc:spChg chg="add del mod">
          <ac:chgData name="Mathilde Johanne Cordua" userId="56a4a2ad-ebaa-4b49-9294-aee94fb7d970" providerId="ADAL" clId="{8387C4BE-68DB-42DF-954C-7790118DD098}" dt="2024-03-14T20:03:28.763" v="12667" actId="478"/>
          <ac:spMkLst>
            <pc:docMk/>
            <pc:sldMk cId="4165992651" sldId="1939"/>
            <ac:spMk id="4" creationId="{53BE3D33-62F2-E4C4-D17E-3DE84D2DA37A}"/>
          </ac:spMkLst>
        </pc:spChg>
        <pc:spChg chg="mod">
          <ac:chgData name="Mathilde Johanne Cordua" userId="56a4a2ad-ebaa-4b49-9294-aee94fb7d970" providerId="ADAL" clId="{8387C4BE-68DB-42DF-954C-7790118DD098}" dt="2024-03-14T20:04:16.679" v="12717" actId="20577"/>
          <ac:spMkLst>
            <pc:docMk/>
            <pc:sldMk cId="4165992651" sldId="1939"/>
            <ac:spMk id="7" creationId="{62E9D112-8065-A3A0-D2B7-4FB041853F33}"/>
          </ac:spMkLst>
        </pc:spChg>
        <pc:spChg chg="add mod">
          <ac:chgData name="Mathilde Johanne Cordua" userId="56a4a2ad-ebaa-4b49-9294-aee94fb7d970" providerId="ADAL" clId="{8387C4BE-68DB-42DF-954C-7790118DD098}" dt="2024-03-14T21:48:54.968" v="15747" actId="20577"/>
          <ac:spMkLst>
            <pc:docMk/>
            <pc:sldMk cId="4165992651" sldId="1939"/>
            <ac:spMk id="8" creationId="{6F58F7A8-AAAD-8AA6-91EC-D094F851FD3A}"/>
          </ac:spMkLst>
        </pc:spChg>
        <pc:spChg chg="add mod">
          <ac:chgData name="Mathilde Johanne Cordua" userId="56a4a2ad-ebaa-4b49-9294-aee94fb7d970" providerId="ADAL" clId="{8387C4BE-68DB-42DF-954C-7790118DD098}" dt="2024-03-14T20:13:39.086" v="13062" actId="20577"/>
          <ac:spMkLst>
            <pc:docMk/>
            <pc:sldMk cId="4165992651" sldId="1939"/>
            <ac:spMk id="9" creationId="{B1085D8A-C211-17DF-B5FE-617B97E4D0B8}"/>
          </ac:spMkLst>
        </pc:spChg>
        <pc:spChg chg="del mod">
          <ac:chgData name="Mathilde Johanne Cordua" userId="56a4a2ad-ebaa-4b49-9294-aee94fb7d970" providerId="ADAL" clId="{8387C4BE-68DB-42DF-954C-7790118DD098}" dt="2024-03-14T20:03:31.128" v="12668" actId="478"/>
          <ac:spMkLst>
            <pc:docMk/>
            <pc:sldMk cId="4165992651" sldId="1939"/>
            <ac:spMk id="22" creationId="{06876C9B-721D-A3BC-5687-64E23DBA6269}"/>
          </ac:spMkLst>
        </pc:spChg>
      </pc:sldChg>
      <pc:sldChg chg="addSp delSp modSp new del mod setBg modClrScheme modShow chgLayout">
        <pc:chgData name="Mathilde Johanne Cordua" userId="56a4a2ad-ebaa-4b49-9294-aee94fb7d970" providerId="ADAL" clId="{8387C4BE-68DB-42DF-954C-7790118DD098}" dt="2024-03-18T22:12:48.985" v="23675" actId="47"/>
        <pc:sldMkLst>
          <pc:docMk/>
          <pc:sldMk cId="1914847187" sldId="1940"/>
        </pc:sldMkLst>
        <pc:spChg chg="del mod ord">
          <ac:chgData name="Mathilde Johanne Cordua" userId="56a4a2ad-ebaa-4b49-9294-aee94fb7d970" providerId="ADAL" clId="{8387C4BE-68DB-42DF-954C-7790118DD098}" dt="2024-03-14T12:45:08.907" v="5764" actId="700"/>
          <ac:spMkLst>
            <pc:docMk/>
            <pc:sldMk cId="1914847187" sldId="1940"/>
            <ac:spMk id="2" creationId="{1D1B64DA-104B-6283-6873-57838DB35122}"/>
          </ac:spMkLst>
        </pc:spChg>
        <pc:spChg chg="del mod ord">
          <ac:chgData name="Mathilde Johanne Cordua" userId="56a4a2ad-ebaa-4b49-9294-aee94fb7d970" providerId="ADAL" clId="{8387C4BE-68DB-42DF-954C-7790118DD098}" dt="2024-03-14T12:45:08.907" v="5764" actId="700"/>
          <ac:spMkLst>
            <pc:docMk/>
            <pc:sldMk cId="1914847187" sldId="1940"/>
            <ac:spMk id="3" creationId="{BF1E9D89-143C-9ADD-914F-8848A77B1E33}"/>
          </ac:spMkLst>
        </pc:spChg>
        <pc:spChg chg="mod ord">
          <ac:chgData name="Mathilde Johanne Cordua" userId="56a4a2ad-ebaa-4b49-9294-aee94fb7d970" providerId="ADAL" clId="{8387C4BE-68DB-42DF-954C-7790118DD098}" dt="2024-03-14T12:45:08.907" v="5764" actId="700"/>
          <ac:spMkLst>
            <pc:docMk/>
            <pc:sldMk cId="1914847187" sldId="1940"/>
            <ac:spMk id="4" creationId="{FB8700DA-7A2C-FCEA-B2FF-BE96E66392AD}"/>
          </ac:spMkLst>
        </pc:spChg>
        <pc:spChg chg="add mod ord">
          <ac:chgData name="Mathilde Johanne Cordua" userId="56a4a2ad-ebaa-4b49-9294-aee94fb7d970" providerId="ADAL" clId="{8387C4BE-68DB-42DF-954C-7790118DD098}" dt="2024-03-14T18:45:54.253" v="9918" actId="1035"/>
          <ac:spMkLst>
            <pc:docMk/>
            <pc:sldMk cId="1914847187" sldId="1940"/>
            <ac:spMk id="5" creationId="{E101526F-490D-899F-A1E8-813F53716CAE}"/>
          </ac:spMkLst>
        </pc:spChg>
        <pc:spChg chg="add mod ord">
          <ac:chgData name="Mathilde Johanne Cordua" userId="56a4a2ad-ebaa-4b49-9294-aee94fb7d970" providerId="ADAL" clId="{8387C4BE-68DB-42DF-954C-7790118DD098}" dt="2024-03-14T20:48:24.124" v="14755" actId="20577"/>
          <ac:spMkLst>
            <pc:docMk/>
            <pc:sldMk cId="1914847187" sldId="1940"/>
            <ac:spMk id="6" creationId="{71FDD51B-19F4-F6E9-5E49-7F96C3D22432}"/>
          </ac:spMkLst>
        </pc:spChg>
        <pc:spChg chg="add del mod ord">
          <ac:chgData name="Mathilde Johanne Cordua" userId="56a4a2ad-ebaa-4b49-9294-aee94fb7d970" providerId="ADAL" clId="{8387C4BE-68DB-42DF-954C-7790118DD098}" dt="2024-03-14T20:50:17.489" v="14761"/>
          <ac:spMkLst>
            <pc:docMk/>
            <pc:sldMk cId="1914847187" sldId="1940"/>
            <ac:spMk id="7" creationId="{0FFE2E63-693A-6F5F-BB33-3281487F86EE}"/>
          </ac:spMkLst>
        </pc:spChg>
        <pc:picChg chg="add mod">
          <ac:chgData name="Mathilde Johanne Cordua" userId="56a4a2ad-ebaa-4b49-9294-aee94fb7d970" providerId="ADAL" clId="{8387C4BE-68DB-42DF-954C-7790118DD098}" dt="2024-03-14T12:48:06.912" v="5898"/>
          <ac:picMkLst>
            <pc:docMk/>
            <pc:sldMk cId="1914847187" sldId="1940"/>
            <ac:picMk id="8" creationId="{7A58FED0-B693-6F97-80BA-833F0DF594BE}"/>
          </ac:picMkLst>
        </pc:picChg>
        <pc:picChg chg="add mod">
          <ac:chgData name="Mathilde Johanne Cordua" userId="56a4a2ad-ebaa-4b49-9294-aee94fb7d970" providerId="ADAL" clId="{8387C4BE-68DB-42DF-954C-7790118DD098}" dt="2024-03-14T12:48:06.912" v="5898"/>
          <ac:picMkLst>
            <pc:docMk/>
            <pc:sldMk cId="1914847187" sldId="1940"/>
            <ac:picMk id="9" creationId="{B0BD4740-2AD9-24CC-C038-0BB2B6652338}"/>
          </ac:picMkLst>
        </pc:picChg>
        <pc:picChg chg="add mod">
          <ac:chgData name="Mathilde Johanne Cordua" userId="56a4a2ad-ebaa-4b49-9294-aee94fb7d970" providerId="ADAL" clId="{8387C4BE-68DB-42DF-954C-7790118DD098}" dt="2024-03-14T13:28:23.782" v="7503"/>
          <ac:picMkLst>
            <pc:docMk/>
            <pc:sldMk cId="1914847187" sldId="1940"/>
            <ac:picMk id="11" creationId="{80EA146F-18F0-A7BD-88AC-617C674E49E2}"/>
          </ac:picMkLst>
        </pc:picChg>
        <pc:picChg chg="add mod">
          <ac:chgData name="Mathilde Johanne Cordua" userId="56a4a2ad-ebaa-4b49-9294-aee94fb7d970" providerId="ADAL" clId="{8387C4BE-68DB-42DF-954C-7790118DD098}" dt="2024-03-14T20:49:04.071" v="14760"/>
          <ac:picMkLst>
            <pc:docMk/>
            <pc:sldMk cId="1914847187" sldId="1940"/>
            <ac:picMk id="13" creationId="{E06F94C6-25CE-7B91-479B-9D15E544006C}"/>
          </ac:picMkLst>
        </pc:picChg>
        <pc:picChg chg="add mod">
          <ac:chgData name="Mathilde Johanne Cordua" userId="56a4a2ad-ebaa-4b49-9294-aee94fb7d970" providerId="ADAL" clId="{8387C4BE-68DB-42DF-954C-7790118DD098}" dt="2024-03-14T20:50:17.489" v="14761"/>
          <ac:picMkLst>
            <pc:docMk/>
            <pc:sldMk cId="1914847187" sldId="1940"/>
            <ac:picMk id="14" creationId="{1A846860-D883-6F3F-D5C8-ED0CCCB2FBCC}"/>
          </ac:picMkLst>
        </pc:picChg>
      </pc:sldChg>
      <pc:sldChg chg="addSp delSp modSp new mod ord modClrScheme modAnim chgLayout modNotesTx">
        <pc:chgData name="Mathilde Johanne Cordua" userId="56a4a2ad-ebaa-4b49-9294-aee94fb7d970" providerId="ADAL" clId="{8387C4BE-68DB-42DF-954C-7790118DD098}" dt="2024-03-18T18:18:44.666" v="20083"/>
        <pc:sldMkLst>
          <pc:docMk/>
          <pc:sldMk cId="3716212972" sldId="1941"/>
        </pc:sldMkLst>
        <pc:spChg chg="del mod ord">
          <ac:chgData name="Mathilde Johanne Cordua" userId="56a4a2ad-ebaa-4b49-9294-aee94fb7d970" providerId="ADAL" clId="{8387C4BE-68DB-42DF-954C-7790118DD098}" dt="2024-03-14T18:46:24.283" v="9920" actId="700"/>
          <ac:spMkLst>
            <pc:docMk/>
            <pc:sldMk cId="3716212972" sldId="1941"/>
            <ac:spMk id="2" creationId="{E9BF642F-FB6B-8B64-DCBD-09A14DFD2007}"/>
          </ac:spMkLst>
        </pc:spChg>
        <pc:spChg chg="del">
          <ac:chgData name="Mathilde Johanne Cordua" userId="56a4a2ad-ebaa-4b49-9294-aee94fb7d970" providerId="ADAL" clId="{8387C4BE-68DB-42DF-954C-7790118DD098}" dt="2024-03-14T18:46:24.283" v="9920" actId="700"/>
          <ac:spMkLst>
            <pc:docMk/>
            <pc:sldMk cId="3716212972" sldId="1941"/>
            <ac:spMk id="3" creationId="{866E082F-C166-AB71-2729-26A246446E63}"/>
          </ac:spMkLst>
        </pc:spChg>
        <pc:spChg chg="del mod ord">
          <ac:chgData name="Mathilde Johanne Cordua" userId="56a4a2ad-ebaa-4b49-9294-aee94fb7d970" providerId="ADAL" clId="{8387C4BE-68DB-42DF-954C-7790118DD098}" dt="2024-03-14T18:46:24.283" v="9920" actId="700"/>
          <ac:spMkLst>
            <pc:docMk/>
            <pc:sldMk cId="3716212972" sldId="1941"/>
            <ac:spMk id="4" creationId="{1B975A90-58DC-28A1-9CCC-FAB12DDDBE70}"/>
          </ac:spMkLst>
        </pc:spChg>
        <pc:spChg chg="add mod ord">
          <ac:chgData name="Mathilde Johanne Cordua" userId="56a4a2ad-ebaa-4b49-9294-aee94fb7d970" providerId="ADAL" clId="{8387C4BE-68DB-42DF-954C-7790118DD098}" dt="2024-03-18T15:21:17.582" v="19451" actId="14100"/>
          <ac:spMkLst>
            <pc:docMk/>
            <pc:sldMk cId="3716212972" sldId="1941"/>
            <ac:spMk id="5" creationId="{D7D6CD7D-E101-A2D2-2B7F-53A8970157F0}"/>
          </ac:spMkLst>
        </pc:spChg>
        <pc:spChg chg="add del mod ord">
          <ac:chgData name="Mathilde Johanne Cordua" userId="56a4a2ad-ebaa-4b49-9294-aee94fb7d970" providerId="ADAL" clId="{8387C4BE-68DB-42DF-954C-7790118DD098}" dt="2024-03-14T18:46:35.692" v="9922" actId="478"/>
          <ac:spMkLst>
            <pc:docMk/>
            <pc:sldMk cId="3716212972" sldId="1941"/>
            <ac:spMk id="6" creationId="{A1735A3A-876C-90A4-FAD3-02B68AF85A2D}"/>
          </ac:spMkLst>
        </pc:spChg>
        <pc:spChg chg="add del mod">
          <ac:chgData name="Mathilde Johanne Cordua" userId="56a4a2ad-ebaa-4b49-9294-aee94fb7d970" providerId="ADAL" clId="{8387C4BE-68DB-42DF-954C-7790118DD098}" dt="2024-03-18T15:21:07.470" v="19447" actId="478"/>
          <ac:spMkLst>
            <pc:docMk/>
            <pc:sldMk cId="3716212972" sldId="1941"/>
            <ac:spMk id="9" creationId="{58E74914-25DC-2595-3133-FD1411588D64}"/>
          </ac:spMkLst>
        </pc:spChg>
        <pc:spChg chg="add mod">
          <ac:chgData name="Mathilde Johanne Cordua" userId="56a4a2ad-ebaa-4b49-9294-aee94fb7d970" providerId="ADAL" clId="{8387C4BE-68DB-42DF-954C-7790118DD098}" dt="2024-03-18T15:21:51.510" v="19459" actId="1076"/>
          <ac:spMkLst>
            <pc:docMk/>
            <pc:sldMk cId="3716212972" sldId="1941"/>
            <ac:spMk id="11" creationId="{6FF10254-1731-BC49-ECE5-6A7EE4F01454}"/>
          </ac:spMkLst>
        </pc:spChg>
        <pc:spChg chg="add mod ord">
          <ac:chgData name="Mathilde Johanne Cordua" userId="56a4a2ad-ebaa-4b49-9294-aee94fb7d970" providerId="ADAL" clId="{8387C4BE-68DB-42DF-954C-7790118DD098}" dt="2024-03-18T15:21:51.510" v="19459" actId="1076"/>
          <ac:spMkLst>
            <pc:docMk/>
            <pc:sldMk cId="3716212972" sldId="1941"/>
            <ac:spMk id="12" creationId="{D592D5D1-D4A7-5006-FE1A-6D830878F921}"/>
          </ac:spMkLst>
        </pc:spChg>
        <pc:spChg chg="add mod">
          <ac:chgData name="Mathilde Johanne Cordua" userId="56a4a2ad-ebaa-4b49-9294-aee94fb7d970" providerId="ADAL" clId="{8387C4BE-68DB-42DF-954C-7790118DD098}" dt="2024-03-18T15:21:46.171" v="19457" actId="1076"/>
          <ac:spMkLst>
            <pc:docMk/>
            <pc:sldMk cId="3716212972" sldId="1941"/>
            <ac:spMk id="13" creationId="{5FDD50C1-F6A4-0ED1-28CB-105299916D4D}"/>
          </ac:spMkLst>
        </pc:spChg>
        <pc:spChg chg="add del">
          <ac:chgData name="Mathilde Johanne Cordua" userId="56a4a2ad-ebaa-4b49-9294-aee94fb7d970" providerId="ADAL" clId="{8387C4BE-68DB-42DF-954C-7790118DD098}" dt="2024-03-14T23:02:58.416" v="17235" actId="22"/>
          <ac:spMkLst>
            <pc:docMk/>
            <pc:sldMk cId="3716212972" sldId="1941"/>
            <ac:spMk id="15" creationId="{949483AC-671F-3C5F-36CA-10F23296A8E7}"/>
          </ac:spMkLst>
        </pc:spChg>
        <pc:spChg chg="add mod">
          <ac:chgData name="Mathilde Johanne Cordua" userId="56a4a2ad-ebaa-4b49-9294-aee94fb7d970" providerId="ADAL" clId="{8387C4BE-68DB-42DF-954C-7790118DD098}" dt="2024-03-18T15:21:46.171" v="19457" actId="1076"/>
          <ac:spMkLst>
            <pc:docMk/>
            <pc:sldMk cId="3716212972" sldId="1941"/>
            <ac:spMk id="16" creationId="{13837200-5785-0794-7722-59CC0594273C}"/>
          </ac:spMkLst>
        </pc:spChg>
        <pc:spChg chg="add mod">
          <ac:chgData name="Mathilde Johanne Cordua" userId="56a4a2ad-ebaa-4b49-9294-aee94fb7d970" providerId="ADAL" clId="{8387C4BE-68DB-42DF-954C-7790118DD098}" dt="2024-03-18T15:21:30.168" v="19453" actId="1076"/>
          <ac:spMkLst>
            <pc:docMk/>
            <pc:sldMk cId="3716212972" sldId="1941"/>
            <ac:spMk id="17" creationId="{78D08401-8CB7-C458-C3FB-CB216454FB33}"/>
          </ac:spMkLst>
        </pc:spChg>
        <pc:spChg chg="add mod">
          <ac:chgData name="Mathilde Johanne Cordua" userId="56a4a2ad-ebaa-4b49-9294-aee94fb7d970" providerId="ADAL" clId="{8387C4BE-68DB-42DF-954C-7790118DD098}" dt="2024-03-18T15:21:30.168" v="19453" actId="1076"/>
          <ac:spMkLst>
            <pc:docMk/>
            <pc:sldMk cId="3716212972" sldId="1941"/>
            <ac:spMk id="18" creationId="{CF325106-C93A-9504-C7EE-C564BB9C1ED7}"/>
          </ac:spMkLst>
        </pc:spChg>
        <pc:spChg chg="add mod">
          <ac:chgData name="Mathilde Johanne Cordua" userId="56a4a2ad-ebaa-4b49-9294-aee94fb7d970" providerId="ADAL" clId="{8387C4BE-68DB-42DF-954C-7790118DD098}" dt="2024-03-18T15:21:53.915" v="19460" actId="1076"/>
          <ac:spMkLst>
            <pc:docMk/>
            <pc:sldMk cId="3716212972" sldId="1941"/>
            <ac:spMk id="19" creationId="{9BD1C949-DD1D-428F-96BA-68D6531D82EB}"/>
          </ac:spMkLst>
        </pc:spChg>
        <pc:spChg chg="add mod">
          <ac:chgData name="Mathilde Johanne Cordua" userId="56a4a2ad-ebaa-4b49-9294-aee94fb7d970" providerId="ADAL" clId="{8387C4BE-68DB-42DF-954C-7790118DD098}" dt="2024-03-18T15:21:53.915" v="19460" actId="1076"/>
          <ac:spMkLst>
            <pc:docMk/>
            <pc:sldMk cId="3716212972" sldId="1941"/>
            <ac:spMk id="20" creationId="{FA024FAD-E46B-F234-86E6-DC23FF06D1EA}"/>
          </ac:spMkLst>
        </pc:spChg>
        <pc:spChg chg="add mod">
          <ac:chgData name="Mathilde Johanne Cordua" userId="56a4a2ad-ebaa-4b49-9294-aee94fb7d970" providerId="ADAL" clId="{8387C4BE-68DB-42DF-954C-7790118DD098}" dt="2024-03-18T15:21:48.280" v="19458" actId="1076"/>
          <ac:spMkLst>
            <pc:docMk/>
            <pc:sldMk cId="3716212972" sldId="1941"/>
            <ac:spMk id="21" creationId="{854F5F26-BC7C-F726-F7F7-637C774F1451}"/>
          </ac:spMkLst>
        </pc:spChg>
        <pc:spChg chg="add mod">
          <ac:chgData name="Mathilde Johanne Cordua" userId="56a4a2ad-ebaa-4b49-9294-aee94fb7d970" providerId="ADAL" clId="{8387C4BE-68DB-42DF-954C-7790118DD098}" dt="2024-03-18T15:21:48.280" v="19458" actId="1076"/>
          <ac:spMkLst>
            <pc:docMk/>
            <pc:sldMk cId="3716212972" sldId="1941"/>
            <ac:spMk id="22" creationId="{5CF5E7E7-3246-BA53-9089-23424A5099B3}"/>
          </ac:spMkLst>
        </pc:spChg>
        <pc:picChg chg="add mod">
          <ac:chgData name="Mathilde Johanne Cordua" userId="56a4a2ad-ebaa-4b49-9294-aee94fb7d970" providerId="ADAL" clId="{8387C4BE-68DB-42DF-954C-7790118DD098}" dt="2024-03-14T18:46:32.558" v="9921"/>
          <ac:picMkLst>
            <pc:docMk/>
            <pc:sldMk cId="3716212972" sldId="1941"/>
            <ac:picMk id="7" creationId="{687ADA4B-361E-5B1D-654D-460CBA30CC8E}"/>
          </ac:picMkLst>
        </pc:picChg>
        <pc:picChg chg="add mod">
          <ac:chgData name="Mathilde Johanne Cordua" userId="56a4a2ad-ebaa-4b49-9294-aee94fb7d970" providerId="ADAL" clId="{8387C4BE-68DB-42DF-954C-7790118DD098}" dt="2024-03-14T18:46:32.558" v="9921"/>
          <ac:picMkLst>
            <pc:docMk/>
            <pc:sldMk cId="3716212972" sldId="1941"/>
            <ac:picMk id="8" creationId="{31F8ADDF-4FDF-CFF9-98C7-2A04AB2E9F86}"/>
          </ac:picMkLst>
        </pc:picChg>
      </pc:sldChg>
      <pc:sldChg chg="addSp delSp modSp add del mod modShow modNotesTx">
        <pc:chgData name="Mathilde Johanne Cordua" userId="56a4a2ad-ebaa-4b49-9294-aee94fb7d970" providerId="ADAL" clId="{8387C4BE-68DB-42DF-954C-7790118DD098}" dt="2024-03-18T22:12:39.805" v="23673" actId="47"/>
        <pc:sldMkLst>
          <pc:docMk/>
          <pc:sldMk cId="3155751729" sldId="1942"/>
        </pc:sldMkLst>
        <pc:spChg chg="mod">
          <ac:chgData name="Mathilde Johanne Cordua" userId="56a4a2ad-ebaa-4b49-9294-aee94fb7d970" providerId="ADAL" clId="{8387C4BE-68DB-42DF-954C-7790118DD098}" dt="2024-03-14T20:02:50.300" v="12666" actId="403"/>
          <ac:spMkLst>
            <pc:docMk/>
            <pc:sldMk cId="3155751729" sldId="1942"/>
            <ac:spMk id="3" creationId="{8BDF72AE-3C8F-2522-24BB-DC44B128E9F2}"/>
          </ac:spMkLst>
        </pc:spChg>
        <pc:graphicFrameChg chg="add mod modGraphic">
          <ac:chgData name="Mathilde Johanne Cordua" userId="56a4a2ad-ebaa-4b49-9294-aee94fb7d970" providerId="ADAL" clId="{8387C4BE-68DB-42DF-954C-7790118DD098}" dt="2024-03-14T22:51:56.568" v="17122" actId="1076"/>
          <ac:graphicFrameMkLst>
            <pc:docMk/>
            <pc:sldMk cId="3155751729" sldId="1942"/>
            <ac:graphicFrameMk id="4" creationId="{87E1C8FE-A772-CE74-6F24-DBCFB2759565}"/>
          </ac:graphicFrameMkLst>
        </pc:graphicFrameChg>
        <pc:graphicFrameChg chg="add mod modGraphic">
          <ac:chgData name="Mathilde Johanne Cordua" userId="56a4a2ad-ebaa-4b49-9294-aee94fb7d970" providerId="ADAL" clId="{8387C4BE-68DB-42DF-954C-7790118DD098}" dt="2024-03-15T09:21:34.480" v="17863" actId="400"/>
          <ac:graphicFrameMkLst>
            <pc:docMk/>
            <pc:sldMk cId="3155751729" sldId="1942"/>
            <ac:graphicFrameMk id="7" creationId="{F46D863A-A638-C3EE-BA25-00910BE28F13}"/>
          </ac:graphicFrameMkLst>
        </pc:graphicFrameChg>
        <pc:graphicFrameChg chg="mod modGraphic">
          <ac:chgData name="Mathilde Johanne Cordua" userId="56a4a2ad-ebaa-4b49-9294-aee94fb7d970" providerId="ADAL" clId="{8387C4BE-68DB-42DF-954C-7790118DD098}" dt="2024-03-14T20:00:32.949" v="12591" actId="1076"/>
          <ac:graphicFrameMkLst>
            <pc:docMk/>
            <pc:sldMk cId="3155751729" sldId="1942"/>
            <ac:graphicFrameMk id="13" creationId="{FE8F17FD-E005-EBDD-9A3A-FB524F71FF8C}"/>
          </ac:graphicFrameMkLst>
        </pc:graphicFrameChg>
        <pc:graphicFrameChg chg="mod modGraphic">
          <ac:chgData name="Mathilde Johanne Cordua" userId="56a4a2ad-ebaa-4b49-9294-aee94fb7d970" providerId="ADAL" clId="{8387C4BE-68DB-42DF-954C-7790118DD098}" dt="2024-03-15T09:20:16.017" v="17862" actId="1076"/>
          <ac:graphicFrameMkLst>
            <pc:docMk/>
            <pc:sldMk cId="3155751729" sldId="1942"/>
            <ac:graphicFrameMk id="15" creationId="{2E77365A-3D8A-5298-5A58-035F460B6067}"/>
          </ac:graphicFrameMkLst>
        </pc:graphicFrameChg>
        <pc:graphicFrameChg chg="mod modGraphic">
          <ac:chgData name="Mathilde Johanne Cordua" userId="56a4a2ad-ebaa-4b49-9294-aee94fb7d970" providerId="ADAL" clId="{8387C4BE-68DB-42DF-954C-7790118DD098}" dt="2024-03-15T09:20:13.144" v="17861" actId="1076"/>
          <ac:graphicFrameMkLst>
            <pc:docMk/>
            <pc:sldMk cId="3155751729" sldId="1942"/>
            <ac:graphicFrameMk id="16" creationId="{1091122D-F00E-3F32-6F69-C6E43B8A49BF}"/>
          </ac:graphicFrameMkLst>
        </pc:graphicFrameChg>
        <pc:picChg chg="del">
          <ac:chgData name="Mathilde Johanne Cordua" userId="56a4a2ad-ebaa-4b49-9294-aee94fb7d970" providerId="ADAL" clId="{8387C4BE-68DB-42DF-954C-7790118DD098}" dt="2024-03-14T22:51:54.411" v="17121" actId="478"/>
          <ac:picMkLst>
            <pc:docMk/>
            <pc:sldMk cId="3155751729" sldId="1942"/>
            <ac:picMk id="5" creationId="{0C57FCAD-FEB3-4DA5-D7F6-6305915D86E1}"/>
          </ac:picMkLst>
        </pc:picChg>
        <pc:picChg chg="del">
          <ac:chgData name="Mathilde Johanne Cordua" userId="56a4a2ad-ebaa-4b49-9294-aee94fb7d970" providerId="ADAL" clId="{8387C4BE-68DB-42DF-954C-7790118DD098}" dt="2024-03-14T22:51:54.411" v="17121" actId="478"/>
          <ac:picMkLst>
            <pc:docMk/>
            <pc:sldMk cId="3155751729" sldId="1942"/>
            <ac:picMk id="6" creationId="{090B5169-E5F1-C66A-7795-83C864244AD0}"/>
          </ac:picMkLst>
        </pc:picChg>
      </pc:sldChg>
      <pc:sldChg chg="addSp delSp modSp new mod modShow">
        <pc:chgData name="Mathilde Johanne Cordua" userId="56a4a2ad-ebaa-4b49-9294-aee94fb7d970" providerId="ADAL" clId="{8387C4BE-68DB-42DF-954C-7790118DD098}" dt="2024-03-17T12:32:38.180" v="18366" actId="729"/>
        <pc:sldMkLst>
          <pc:docMk/>
          <pc:sldMk cId="766305663" sldId="1943"/>
        </pc:sldMkLst>
        <pc:spChg chg="del">
          <ac:chgData name="Mathilde Johanne Cordua" userId="56a4a2ad-ebaa-4b49-9294-aee94fb7d970" providerId="ADAL" clId="{8387C4BE-68DB-42DF-954C-7790118DD098}" dt="2024-03-14T19:34:34.090" v="10936" actId="478"/>
          <ac:spMkLst>
            <pc:docMk/>
            <pc:sldMk cId="766305663" sldId="1943"/>
            <ac:spMk id="2" creationId="{BCCEB171-2602-7F5E-C8AD-F5BDE5A005A1}"/>
          </ac:spMkLst>
        </pc:spChg>
        <pc:spChg chg="del">
          <ac:chgData name="Mathilde Johanne Cordua" userId="56a4a2ad-ebaa-4b49-9294-aee94fb7d970" providerId="ADAL" clId="{8387C4BE-68DB-42DF-954C-7790118DD098}" dt="2024-03-14T19:34:36.344" v="10937" actId="478"/>
          <ac:spMkLst>
            <pc:docMk/>
            <pc:sldMk cId="766305663" sldId="1943"/>
            <ac:spMk id="3" creationId="{C9C20321-7022-863A-5365-DACEEFDEE3B0}"/>
          </ac:spMkLst>
        </pc:spChg>
        <pc:spChg chg="add mod">
          <ac:chgData name="Mathilde Johanne Cordua" userId="56a4a2ad-ebaa-4b49-9294-aee94fb7d970" providerId="ADAL" clId="{8387C4BE-68DB-42DF-954C-7790118DD098}" dt="2024-03-14T19:37:27.056" v="10999" actId="1076"/>
          <ac:spMkLst>
            <pc:docMk/>
            <pc:sldMk cId="766305663" sldId="1943"/>
            <ac:spMk id="5" creationId="{13570E85-B82D-176D-FD16-EEC91ADE4BB7}"/>
          </ac:spMkLst>
        </pc:spChg>
        <pc:spChg chg="add mod">
          <ac:chgData name="Mathilde Johanne Cordua" userId="56a4a2ad-ebaa-4b49-9294-aee94fb7d970" providerId="ADAL" clId="{8387C4BE-68DB-42DF-954C-7790118DD098}" dt="2024-03-14T19:37:27.056" v="10999" actId="1076"/>
          <ac:spMkLst>
            <pc:docMk/>
            <pc:sldMk cId="766305663" sldId="1943"/>
            <ac:spMk id="6" creationId="{AC55A4E1-EF52-FD49-C910-B3192ECE79D5}"/>
          </ac:spMkLst>
        </pc:spChg>
        <pc:spChg chg="add mod">
          <ac:chgData name="Mathilde Johanne Cordua" userId="56a4a2ad-ebaa-4b49-9294-aee94fb7d970" providerId="ADAL" clId="{8387C4BE-68DB-42DF-954C-7790118DD098}" dt="2024-03-14T19:37:27.056" v="10999" actId="1076"/>
          <ac:spMkLst>
            <pc:docMk/>
            <pc:sldMk cId="766305663" sldId="1943"/>
            <ac:spMk id="7" creationId="{83FAD59A-2F4F-5044-69A2-0751469FF228}"/>
          </ac:spMkLst>
        </pc:spChg>
        <pc:spChg chg="add mod">
          <ac:chgData name="Mathilde Johanne Cordua" userId="56a4a2ad-ebaa-4b49-9294-aee94fb7d970" providerId="ADAL" clId="{8387C4BE-68DB-42DF-954C-7790118DD098}" dt="2024-03-14T19:37:50.762" v="11011" actId="14100"/>
          <ac:spMkLst>
            <pc:docMk/>
            <pc:sldMk cId="766305663" sldId="1943"/>
            <ac:spMk id="10" creationId="{1D74634D-CD9A-B0A5-9392-0A8B095C1C41}"/>
          </ac:spMkLst>
        </pc:spChg>
        <pc:spChg chg="add mod">
          <ac:chgData name="Mathilde Johanne Cordua" userId="56a4a2ad-ebaa-4b49-9294-aee94fb7d970" providerId="ADAL" clId="{8387C4BE-68DB-42DF-954C-7790118DD098}" dt="2024-03-14T19:37:48.666" v="11010" actId="1076"/>
          <ac:spMkLst>
            <pc:docMk/>
            <pc:sldMk cId="766305663" sldId="1943"/>
            <ac:spMk id="11" creationId="{0C446DD8-D963-3516-0D8A-BC30EB4E919B}"/>
          </ac:spMkLst>
        </pc:spChg>
        <pc:spChg chg="add mod">
          <ac:chgData name="Mathilde Johanne Cordua" userId="56a4a2ad-ebaa-4b49-9294-aee94fb7d970" providerId="ADAL" clId="{8387C4BE-68DB-42DF-954C-7790118DD098}" dt="2024-03-14T19:37:27.056" v="10999" actId="1076"/>
          <ac:spMkLst>
            <pc:docMk/>
            <pc:sldMk cId="766305663" sldId="1943"/>
            <ac:spMk id="12" creationId="{8FC71364-CBC3-2D73-B020-9ED6EAAB324E}"/>
          </ac:spMkLst>
        </pc:spChg>
        <pc:spChg chg="add mod">
          <ac:chgData name="Mathilde Johanne Cordua" userId="56a4a2ad-ebaa-4b49-9294-aee94fb7d970" providerId="ADAL" clId="{8387C4BE-68DB-42DF-954C-7790118DD098}" dt="2024-03-14T19:37:27.056" v="10999" actId="1076"/>
          <ac:spMkLst>
            <pc:docMk/>
            <pc:sldMk cId="766305663" sldId="1943"/>
            <ac:spMk id="13" creationId="{BF4CCCB9-B55C-D6C6-9AD8-EC3B3C9FCE77}"/>
          </ac:spMkLst>
        </pc:spChg>
        <pc:spChg chg="add mod">
          <ac:chgData name="Mathilde Johanne Cordua" userId="56a4a2ad-ebaa-4b49-9294-aee94fb7d970" providerId="ADAL" clId="{8387C4BE-68DB-42DF-954C-7790118DD098}" dt="2024-03-14T19:37:27.056" v="10999" actId="1076"/>
          <ac:spMkLst>
            <pc:docMk/>
            <pc:sldMk cId="766305663" sldId="1943"/>
            <ac:spMk id="14" creationId="{3CC035D2-A1C3-13C5-EEB6-5307A4A44B51}"/>
          </ac:spMkLst>
        </pc:spChg>
        <pc:spChg chg="add mod">
          <ac:chgData name="Mathilde Johanne Cordua" userId="56a4a2ad-ebaa-4b49-9294-aee94fb7d970" providerId="ADAL" clId="{8387C4BE-68DB-42DF-954C-7790118DD098}" dt="2024-03-14T21:27:53.262" v="15070" actId="20577"/>
          <ac:spMkLst>
            <pc:docMk/>
            <pc:sldMk cId="766305663" sldId="1943"/>
            <ac:spMk id="15" creationId="{2BDB80B2-7289-8C07-E1B0-540C145ED3AB}"/>
          </ac:spMkLst>
        </pc:spChg>
        <pc:picChg chg="add mod">
          <ac:chgData name="Mathilde Johanne Cordua" userId="56a4a2ad-ebaa-4b49-9294-aee94fb7d970" providerId="ADAL" clId="{8387C4BE-68DB-42DF-954C-7790118DD098}" dt="2024-03-14T22:50:25.302" v="17111" actId="1035"/>
          <ac:picMkLst>
            <pc:docMk/>
            <pc:sldMk cId="766305663" sldId="1943"/>
            <ac:picMk id="16" creationId="{CF2D2BD8-CCEE-9BEA-6955-D1CF2C7A80C0}"/>
          </ac:picMkLst>
        </pc:picChg>
        <pc:picChg chg="add mod">
          <ac:chgData name="Mathilde Johanne Cordua" userId="56a4a2ad-ebaa-4b49-9294-aee94fb7d970" providerId="ADAL" clId="{8387C4BE-68DB-42DF-954C-7790118DD098}" dt="2024-03-14T22:50:25.302" v="17111" actId="1035"/>
          <ac:picMkLst>
            <pc:docMk/>
            <pc:sldMk cId="766305663" sldId="1943"/>
            <ac:picMk id="17" creationId="{90B0F887-F095-2B37-AD29-3D7C06DA4199}"/>
          </ac:picMkLst>
        </pc:picChg>
        <pc:cxnChg chg="add mod">
          <ac:chgData name="Mathilde Johanne Cordua" userId="56a4a2ad-ebaa-4b49-9294-aee94fb7d970" providerId="ADAL" clId="{8387C4BE-68DB-42DF-954C-7790118DD098}" dt="2024-03-14T19:37:27.056" v="10999" actId="1076"/>
          <ac:cxnSpMkLst>
            <pc:docMk/>
            <pc:sldMk cId="766305663" sldId="1943"/>
            <ac:cxnSpMk id="8" creationId="{4C934163-95F4-916F-0B18-343BFD9F40C5}"/>
          </ac:cxnSpMkLst>
        </pc:cxnChg>
        <pc:cxnChg chg="add mod">
          <ac:chgData name="Mathilde Johanne Cordua" userId="56a4a2ad-ebaa-4b49-9294-aee94fb7d970" providerId="ADAL" clId="{8387C4BE-68DB-42DF-954C-7790118DD098}" dt="2024-03-14T19:37:27.056" v="10999" actId="1076"/>
          <ac:cxnSpMkLst>
            <pc:docMk/>
            <pc:sldMk cId="766305663" sldId="1943"/>
            <ac:cxnSpMk id="9" creationId="{702D1B0F-B3C7-B492-B5CE-7052424285BF}"/>
          </ac:cxnSpMkLst>
        </pc:cxnChg>
      </pc:sldChg>
      <pc:sldChg chg="addSp delSp modSp add del mod ord modShow">
        <pc:chgData name="Mathilde Johanne Cordua" userId="56a4a2ad-ebaa-4b49-9294-aee94fb7d970" providerId="ADAL" clId="{8387C4BE-68DB-42DF-954C-7790118DD098}" dt="2024-03-18T22:12:44.405" v="23674" actId="47"/>
        <pc:sldMkLst>
          <pc:docMk/>
          <pc:sldMk cId="698347824" sldId="1944"/>
        </pc:sldMkLst>
        <pc:spChg chg="add mod">
          <ac:chgData name="Mathilde Johanne Cordua" userId="56a4a2ad-ebaa-4b49-9294-aee94fb7d970" providerId="ADAL" clId="{8387C4BE-68DB-42DF-954C-7790118DD098}" dt="2024-03-14T21:34:06.371" v="15178" actId="20577"/>
          <ac:spMkLst>
            <pc:docMk/>
            <pc:sldMk cId="698347824" sldId="1944"/>
            <ac:spMk id="2" creationId="{3BDCBB78-8D0C-9FAA-DD6F-4EF5C42E9412}"/>
          </ac:spMkLst>
        </pc:spChg>
        <pc:spChg chg="mod ord">
          <ac:chgData name="Mathilde Johanne Cordua" userId="56a4a2ad-ebaa-4b49-9294-aee94fb7d970" providerId="ADAL" clId="{8387C4BE-68DB-42DF-954C-7790118DD098}" dt="2024-03-15T09:16:29.802" v="17845" actId="1076"/>
          <ac:spMkLst>
            <pc:docMk/>
            <pc:sldMk cId="698347824" sldId="1944"/>
            <ac:spMk id="11" creationId="{FE8AD7A9-9C18-42DB-2434-BE95EFE12118}"/>
          </ac:spMkLst>
        </pc:spChg>
        <pc:spChg chg="mod">
          <ac:chgData name="Mathilde Johanne Cordua" userId="56a4a2ad-ebaa-4b49-9294-aee94fb7d970" providerId="ADAL" clId="{8387C4BE-68DB-42DF-954C-7790118DD098}" dt="2024-03-15T09:16:32.225" v="17846" actId="1076"/>
          <ac:spMkLst>
            <pc:docMk/>
            <pc:sldMk cId="698347824" sldId="1944"/>
            <ac:spMk id="16" creationId="{EA3093EC-68E2-DA7D-D81B-3DEBF0154923}"/>
          </ac:spMkLst>
        </pc:spChg>
        <pc:spChg chg="mod">
          <ac:chgData name="Mathilde Johanne Cordua" userId="56a4a2ad-ebaa-4b49-9294-aee94fb7d970" providerId="ADAL" clId="{8387C4BE-68DB-42DF-954C-7790118DD098}" dt="2024-03-15T09:18:10.135" v="17860" actId="1076"/>
          <ac:spMkLst>
            <pc:docMk/>
            <pc:sldMk cId="698347824" sldId="1944"/>
            <ac:spMk id="34" creationId="{9F5A4CA4-EFFF-4A3D-EC83-F58729830453}"/>
          </ac:spMkLst>
        </pc:spChg>
        <pc:spChg chg="mod">
          <ac:chgData name="Mathilde Johanne Cordua" userId="56a4a2ad-ebaa-4b49-9294-aee94fb7d970" providerId="ADAL" clId="{8387C4BE-68DB-42DF-954C-7790118DD098}" dt="2024-03-15T09:18:06.504" v="17859" actId="1036"/>
          <ac:spMkLst>
            <pc:docMk/>
            <pc:sldMk cId="698347824" sldId="1944"/>
            <ac:spMk id="35" creationId="{FCBC7320-1E37-7B30-38B0-184BD51E07DD}"/>
          </ac:spMkLst>
        </pc:spChg>
        <pc:spChg chg="mod">
          <ac:chgData name="Mathilde Johanne Cordua" userId="56a4a2ad-ebaa-4b49-9294-aee94fb7d970" providerId="ADAL" clId="{8387C4BE-68DB-42DF-954C-7790118DD098}" dt="2024-03-14T21:29:59.977" v="15078" actId="1036"/>
          <ac:spMkLst>
            <pc:docMk/>
            <pc:sldMk cId="698347824" sldId="1944"/>
            <ac:spMk id="36" creationId="{CE592B60-D2B1-04B0-F741-852DD592A322}"/>
          </ac:spMkLst>
        </pc:spChg>
        <pc:spChg chg="mod">
          <ac:chgData name="Mathilde Johanne Cordua" userId="56a4a2ad-ebaa-4b49-9294-aee94fb7d970" providerId="ADAL" clId="{8387C4BE-68DB-42DF-954C-7790118DD098}" dt="2024-03-15T09:17:45.127" v="17853" actId="1076"/>
          <ac:spMkLst>
            <pc:docMk/>
            <pc:sldMk cId="698347824" sldId="1944"/>
            <ac:spMk id="37" creationId="{30210EE9-9BD8-C29E-9BCA-AFB0046ABBA9}"/>
          </ac:spMkLst>
        </pc:spChg>
        <pc:spChg chg="mod">
          <ac:chgData name="Mathilde Johanne Cordua" userId="56a4a2ad-ebaa-4b49-9294-aee94fb7d970" providerId="ADAL" clId="{8387C4BE-68DB-42DF-954C-7790118DD098}" dt="2024-03-14T21:31:34.164" v="15158" actId="14100"/>
          <ac:spMkLst>
            <pc:docMk/>
            <pc:sldMk cId="698347824" sldId="1944"/>
            <ac:spMk id="40" creationId="{D0D3FFDC-CD3C-A529-B52D-2950D3E6443C}"/>
          </ac:spMkLst>
        </pc:spChg>
        <pc:spChg chg="mod">
          <ac:chgData name="Mathilde Johanne Cordua" userId="56a4a2ad-ebaa-4b49-9294-aee94fb7d970" providerId="ADAL" clId="{8387C4BE-68DB-42DF-954C-7790118DD098}" dt="2024-03-14T21:31:36.394" v="15159" actId="14100"/>
          <ac:spMkLst>
            <pc:docMk/>
            <pc:sldMk cId="698347824" sldId="1944"/>
            <ac:spMk id="41" creationId="{F791425A-9F55-9ED2-D2E0-A92C4707A8AF}"/>
          </ac:spMkLst>
        </pc:spChg>
        <pc:picChg chg="add del mod">
          <ac:chgData name="Mathilde Johanne Cordua" userId="56a4a2ad-ebaa-4b49-9294-aee94fb7d970" providerId="ADAL" clId="{8387C4BE-68DB-42DF-954C-7790118DD098}" dt="2024-03-14T22:51:50.214" v="17120" actId="478"/>
          <ac:picMkLst>
            <pc:docMk/>
            <pc:sldMk cId="698347824" sldId="1944"/>
            <ac:picMk id="33" creationId="{FA7C6C16-638D-58E9-FB8F-F7072D321564}"/>
          </ac:picMkLst>
        </pc:picChg>
        <pc:picChg chg="add del mod">
          <ac:chgData name="Mathilde Johanne Cordua" userId="56a4a2ad-ebaa-4b49-9294-aee94fb7d970" providerId="ADAL" clId="{8387C4BE-68DB-42DF-954C-7790118DD098}" dt="2024-03-14T22:51:50.214" v="17120" actId="478"/>
          <ac:picMkLst>
            <pc:docMk/>
            <pc:sldMk cId="698347824" sldId="1944"/>
            <ac:picMk id="38" creationId="{FD88C6AB-99B8-F6BF-888D-E0183F385F87}"/>
          </ac:picMkLst>
        </pc:picChg>
      </pc:sldChg>
      <pc:sldChg chg="addSp delSp add del mod">
        <pc:chgData name="Mathilde Johanne Cordua" userId="56a4a2ad-ebaa-4b49-9294-aee94fb7d970" providerId="ADAL" clId="{8387C4BE-68DB-42DF-954C-7790118DD098}" dt="2024-03-14T21:35:42.142" v="15186" actId="47"/>
        <pc:sldMkLst>
          <pc:docMk/>
          <pc:sldMk cId="2811122719" sldId="1945"/>
        </pc:sldMkLst>
        <pc:spChg chg="add del">
          <ac:chgData name="Mathilde Johanne Cordua" userId="56a4a2ad-ebaa-4b49-9294-aee94fb7d970" providerId="ADAL" clId="{8387C4BE-68DB-42DF-954C-7790118DD098}" dt="2024-03-14T21:35:19.821" v="15184" actId="478"/>
          <ac:spMkLst>
            <pc:docMk/>
            <pc:sldMk cId="2811122719" sldId="1945"/>
            <ac:spMk id="34" creationId="{9F5A4CA4-EFFF-4A3D-EC83-F58729830453}"/>
          </ac:spMkLst>
        </pc:spChg>
        <pc:spChg chg="add del">
          <ac:chgData name="Mathilde Johanne Cordua" userId="56a4a2ad-ebaa-4b49-9294-aee94fb7d970" providerId="ADAL" clId="{8387C4BE-68DB-42DF-954C-7790118DD098}" dt="2024-03-14T21:35:19.821" v="15184" actId="478"/>
          <ac:spMkLst>
            <pc:docMk/>
            <pc:sldMk cId="2811122719" sldId="1945"/>
            <ac:spMk id="35" creationId="{FCBC7320-1E37-7B30-38B0-184BD51E07DD}"/>
          </ac:spMkLst>
        </pc:spChg>
        <pc:spChg chg="add del">
          <ac:chgData name="Mathilde Johanne Cordua" userId="56a4a2ad-ebaa-4b49-9294-aee94fb7d970" providerId="ADAL" clId="{8387C4BE-68DB-42DF-954C-7790118DD098}" dt="2024-03-14T21:35:19.821" v="15184" actId="478"/>
          <ac:spMkLst>
            <pc:docMk/>
            <pc:sldMk cId="2811122719" sldId="1945"/>
            <ac:spMk id="36" creationId="{CE592B60-D2B1-04B0-F741-852DD592A322}"/>
          </ac:spMkLst>
        </pc:spChg>
        <pc:spChg chg="add del">
          <ac:chgData name="Mathilde Johanne Cordua" userId="56a4a2ad-ebaa-4b49-9294-aee94fb7d970" providerId="ADAL" clId="{8387C4BE-68DB-42DF-954C-7790118DD098}" dt="2024-03-14T21:35:14.701" v="15183" actId="478"/>
          <ac:spMkLst>
            <pc:docMk/>
            <pc:sldMk cId="2811122719" sldId="1945"/>
            <ac:spMk id="37" creationId="{30210EE9-9BD8-C29E-9BCA-AFB0046ABBA9}"/>
          </ac:spMkLst>
        </pc:spChg>
        <pc:spChg chg="add del">
          <ac:chgData name="Mathilde Johanne Cordua" userId="56a4a2ad-ebaa-4b49-9294-aee94fb7d970" providerId="ADAL" clId="{8387C4BE-68DB-42DF-954C-7790118DD098}" dt="2024-03-14T21:35:19.821" v="15184" actId="478"/>
          <ac:spMkLst>
            <pc:docMk/>
            <pc:sldMk cId="2811122719" sldId="1945"/>
            <ac:spMk id="40" creationId="{D0D3FFDC-CD3C-A529-B52D-2950D3E6443C}"/>
          </ac:spMkLst>
        </pc:spChg>
        <pc:spChg chg="add del">
          <ac:chgData name="Mathilde Johanne Cordua" userId="56a4a2ad-ebaa-4b49-9294-aee94fb7d970" providerId="ADAL" clId="{8387C4BE-68DB-42DF-954C-7790118DD098}" dt="2024-03-14T21:35:19.821" v="15184" actId="478"/>
          <ac:spMkLst>
            <pc:docMk/>
            <pc:sldMk cId="2811122719" sldId="1945"/>
            <ac:spMk id="41" creationId="{F791425A-9F55-9ED2-D2E0-A92C4707A8AF}"/>
          </ac:spMkLst>
        </pc:spChg>
      </pc:sldChg>
      <pc:sldChg chg="addSp delSp modSp new mod modClrScheme modAnim chgLayout modNotesTx">
        <pc:chgData name="Mathilde Johanne Cordua" userId="56a4a2ad-ebaa-4b49-9294-aee94fb7d970" providerId="ADAL" clId="{8387C4BE-68DB-42DF-954C-7790118DD098}" dt="2024-03-18T14:50:38.816" v="18671"/>
        <pc:sldMkLst>
          <pc:docMk/>
          <pc:sldMk cId="3568637296" sldId="1945"/>
        </pc:sldMkLst>
        <pc:spChg chg="del mod ord">
          <ac:chgData name="Mathilde Johanne Cordua" userId="56a4a2ad-ebaa-4b49-9294-aee94fb7d970" providerId="ADAL" clId="{8387C4BE-68DB-42DF-954C-7790118DD098}" dt="2024-03-15T08:56:12.664" v="17552" actId="700"/>
          <ac:spMkLst>
            <pc:docMk/>
            <pc:sldMk cId="3568637296" sldId="1945"/>
            <ac:spMk id="2" creationId="{A3648122-2E50-5084-C34D-AB39EECE28B9}"/>
          </ac:spMkLst>
        </pc:spChg>
        <pc:spChg chg="del mod ord">
          <ac:chgData name="Mathilde Johanne Cordua" userId="56a4a2ad-ebaa-4b49-9294-aee94fb7d970" providerId="ADAL" clId="{8387C4BE-68DB-42DF-954C-7790118DD098}" dt="2024-03-15T08:56:12.664" v="17552" actId="700"/>
          <ac:spMkLst>
            <pc:docMk/>
            <pc:sldMk cId="3568637296" sldId="1945"/>
            <ac:spMk id="3" creationId="{9DD9E1CE-6CDF-6453-21DF-64298CA5339D}"/>
          </ac:spMkLst>
        </pc:spChg>
        <pc:spChg chg="del">
          <ac:chgData name="Mathilde Johanne Cordua" userId="56a4a2ad-ebaa-4b49-9294-aee94fb7d970" providerId="ADAL" clId="{8387C4BE-68DB-42DF-954C-7790118DD098}" dt="2024-03-15T08:56:12.664" v="17552" actId="700"/>
          <ac:spMkLst>
            <pc:docMk/>
            <pc:sldMk cId="3568637296" sldId="1945"/>
            <ac:spMk id="4" creationId="{66E0E79E-FBA4-08EF-DA37-50DC54AFA5CB}"/>
          </ac:spMkLst>
        </pc:spChg>
        <pc:spChg chg="add mod ord">
          <ac:chgData name="Mathilde Johanne Cordua" userId="56a4a2ad-ebaa-4b49-9294-aee94fb7d970" providerId="ADAL" clId="{8387C4BE-68DB-42DF-954C-7790118DD098}" dt="2024-03-15T08:56:31.543" v="17602" actId="20577"/>
          <ac:spMkLst>
            <pc:docMk/>
            <pc:sldMk cId="3568637296" sldId="1945"/>
            <ac:spMk id="5" creationId="{1DDB72FC-86DA-92AA-2670-476D97B58128}"/>
          </ac:spMkLst>
        </pc:spChg>
        <pc:spChg chg="add mod ord">
          <ac:chgData name="Mathilde Johanne Cordua" userId="56a4a2ad-ebaa-4b49-9294-aee94fb7d970" providerId="ADAL" clId="{8387C4BE-68DB-42DF-954C-7790118DD098}" dt="2024-03-15T08:56:12.664" v="17552" actId="700"/>
          <ac:spMkLst>
            <pc:docMk/>
            <pc:sldMk cId="3568637296" sldId="1945"/>
            <ac:spMk id="6" creationId="{12F28E75-439E-1901-4B30-803FDE0AB599}"/>
          </ac:spMkLst>
        </pc:spChg>
      </pc:sldChg>
      <pc:sldChg chg="addSp delSp modSp add mod modAnim modNotesTx">
        <pc:chgData name="Mathilde Johanne Cordua" userId="56a4a2ad-ebaa-4b49-9294-aee94fb7d970" providerId="ADAL" clId="{8387C4BE-68DB-42DF-954C-7790118DD098}" dt="2024-03-18T15:10:11.589" v="19290"/>
        <pc:sldMkLst>
          <pc:docMk/>
          <pc:sldMk cId="303033407" sldId="1946"/>
        </pc:sldMkLst>
        <pc:spChg chg="add mod">
          <ac:chgData name="Mathilde Johanne Cordua" userId="56a4a2ad-ebaa-4b49-9294-aee94fb7d970" providerId="ADAL" clId="{8387C4BE-68DB-42DF-954C-7790118DD098}" dt="2024-03-18T15:10:11.589" v="19290"/>
          <ac:spMkLst>
            <pc:docMk/>
            <pc:sldMk cId="303033407" sldId="1946"/>
            <ac:spMk id="2" creationId="{8584A26F-0B7D-AF30-5FA2-4AC9243FB753}"/>
          </ac:spMkLst>
        </pc:spChg>
        <pc:spChg chg="mod">
          <ac:chgData name="Mathilde Johanne Cordua" userId="56a4a2ad-ebaa-4b49-9294-aee94fb7d970" providerId="ADAL" clId="{8387C4BE-68DB-42DF-954C-7790118DD098}" dt="2024-03-15T08:58:58.660" v="17634" actId="20577"/>
          <ac:spMkLst>
            <pc:docMk/>
            <pc:sldMk cId="303033407" sldId="1946"/>
            <ac:spMk id="5" creationId="{1DDB72FC-86DA-92AA-2670-476D97B58128}"/>
          </ac:spMkLst>
        </pc:spChg>
        <pc:spChg chg="mod">
          <ac:chgData name="Mathilde Johanne Cordua" userId="56a4a2ad-ebaa-4b49-9294-aee94fb7d970" providerId="ADAL" clId="{8387C4BE-68DB-42DF-954C-7790118DD098}" dt="2024-03-18T14:51:12.304" v="18676" actId="1076"/>
          <ac:spMkLst>
            <pc:docMk/>
            <pc:sldMk cId="303033407" sldId="1946"/>
            <ac:spMk id="8" creationId="{550291C7-B263-E90D-51B9-42B302E730DC}"/>
          </ac:spMkLst>
        </pc:spChg>
        <pc:spChg chg="mod">
          <ac:chgData name="Mathilde Johanne Cordua" userId="56a4a2ad-ebaa-4b49-9294-aee94fb7d970" providerId="ADAL" clId="{8387C4BE-68DB-42DF-954C-7790118DD098}" dt="2024-03-18T10:22:09.116" v="18392" actId="20577"/>
          <ac:spMkLst>
            <pc:docMk/>
            <pc:sldMk cId="303033407" sldId="1946"/>
            <ac:spMk id="11" creationId="{0E79CFE6-8A37-007E-DC19-A7E06137969C}"/>
          </ac:spMkLst>
        </pc:spChg>
        <pc:spChg chg="del mod">
          <ac:chgData name="Mathilde Johanne Cordua" userId="56a4a2ad-ebaa-4b49-9294-aee94fb7d970" providerId="ADAL" clId="{8387C4BE-68DB-42DF-954C-7790118DD098}" dt="2024-03-18T14:29:17.873" v="18581" actId="478"/>
          <ac:spMkLst>
            <pc:docMk/>
            <pc:sldMk cId="303033407" sldId="1946"/>
            <ac:spMk id="12" creationId="{B49B8A3F-F9F2-2D14-DD20-540747CEF080}"/>
          </ac:spMkLst>
        </pc:spChg>
        <pc:graphicFrameChg chg="mod modGraphic">
          <ac:chgData name="Mathilde Johanne Cordua" userId="56a4a2ad-ebaa-4b49-9294-aee94fb7d970" providerId="ADAL" clId="{8387C4BE-68DB-42DF-954C-7790118DD098}" dt="2024-03-18T14:51:12.651" v="18677" actId="1076"/>
          <ac:graphicFrameMkLst>
            <pc:docMk/>
            <pc:sldMk cId="303033407" sldId="1946"/>
            <ac:graphicFrameMk id="10" creationId="{3FF711B7-57CE-2682-1F08-E9E7AEF74188}"/>
          </ac:graphicFrameMkLst>
        </pc:graphicFrameChg>
      </pc:sldChg>
      <pc:sldChg chg="add del">
        <pc:chgData name="Mathilde Johanne Cordua" userId="56a4a2ad-ebaa-4b49-9294-aee94fb7d970" providerId="ADAL" clId="{8387C4BE-68DB-42DF-954C-7790118DD098}" dt="2024-03-14T21:35:43.390" v="15187" actId="47"/>
        <pc:sldMkLst>
          <pc:docMk/>
          <pc:sldMk cId="3911057789" sldId="1946"/>
        </pc:sldMkLst>
      </pc:sldChg>
      <pc:sldChg chg="modSp add mod ord modNotesTx">
        <pc:chgData name="Mathilde Johanne Cordua" userId="56a4a2ad-ebaa-4b49-9294-aee94fb7d970" providerId="ADAL" clId="{8387C4BE-68DB-42DF-954C-7790118DD098}" dt="2024-03-15T09:09:41.019" v="17833"/>
        <pc:sldMkLst>
          <pc:docMk/>
          <pc:sldMk cId="2566109015" sldId="1947"/>
        </pc:sldMkLst>
        <pc:spChg chg="mod">
          <ac:chgData name="Mathilde Johanne Cordua" userId="56a4a2ad-ebaa-4b49-9294-aee94fb7d970" providerId="ADAL" clId="{8387C4BE-68DB-42DF-954C-7790118DD098}" dt="2024-03-15T09:08:50.300" v="17783" actId="20577"/>
          <ac:spMkLst>
            <pc:docMk/>
            <pc:sldMk cId="2566109015" sldId="1947"/>
            <ac:spMk id="5" creationId="{1DDB72FC-86DA-92AA-2670-476D97B58128}"/>
          </ac:spMkLst>
        </pc:spChg>
        <pc:spChg chg="mod">
          <ac:chgData name="Mathilde Johanne Cordua" userId="56a4a2ad-ebaa-4b49-9294-aee94fb7d970" providerId="ADAL" clId="{8387C4BE-68DB-42DF-954C-7790118DD098}" dt="2024-03-15T09:09:10.669" v="17831" actId="207"/>
          <ac:spMkLst>
            <pc:docMk/>
            <pc:sldMk cId="2566109015" sldId="1947"/>
            <ac:spMk id="6" creationId="{12F28E75-439E-1901-4B30-803FDE0AB599}"/>
          </ac:spMkLst>
        </pc:spChg>
      </pc:sldChg>
      <pc:sldChg chg="modSp new del mod modShow">
        <pc:chgData name="Mathilde Johanne Cordua" userId="56a4a2ad-ebaa-4b49-9294-aee94fb7d970" providerId="ADAL" clId="{8387C4BE-68DB-42DF-954C-7790118DD098}" dt="2024-03-18T22:12:18.416" v="23666" actId="47"/>
        <pc:sldMkLst>
          <pc:docMk/>
          <pc:sldMk cId="3628956249" sldId="1948"/>
        </pc:sldMkLst>
        <pc:spChg chg="mod">
          <ac:chgData name="Mathilde Johanne Cordua" userId="56a4a2ad-ebaa-4b49-9294-aee94fb7d970" providerId="ADAL" clId="{8387C4BE-68DB-42DF-954C-7790118DD098}" dt="2024-03-15T10:52:04.838" v="18019" actId="20577"/>
          <ac:spMkLst>
            <pc:docMk/>
            <pc:sldMk cId="3628956249" sldId="1948"/>
            <ac:spMk id="3" creationId="{473755AD-6B2F-5796-E61B-6E957EBF5746}"/>
          </ac:spMkLst>
        </pc:spChg>
      </pc:sldChg>
      <pc:sldChg chg="modSp mod ord">
        <pc:chgData name="Mathilde Johanne Cordua" userId="56a4a2ad-ebaa-4b49-9294-aee94fb7d970" providerId="ADAL" clId="{8387C4BE-68DB-42DF-954C-7790118DD098}" dt="2024-03-17T12:14:14.578" v="18356"/>
        <pc:sldMkLst>
          <pc:docMk/>
          <pc:sldMk cId="73287897" sldId="1949"/>
        </pc:sldMkLst>
        <pc:spChg chg="mod">
          <ac:chgData name="Mathilde Johanne Cordua" userId="56a4a2ad-ebaa-4b49-9294-aee94fb7d970" providerId="ADAL" clId="{8387C4BE-68DB-42DF-954C-7790118DD098}" dt="2024-03-17T12:14:08.284" v="18354" actId="20577"/>
          <ac:spMkLst>
            <pc:docMk/>
            <pc:sldMk cId="73287897" sldId="1949"/>
            <ac:spMk id="2" creationId="{9E7F4A68-CC62-33EF-B1F3-7063E65D1C55}"/>
          </ac:spMkLst>
        </pc:spChg>
      </pc:sldChg>
      <pc:sldChg chg="ord">
        <pc:chgData name="Mathilde Johanne Cordua" userId="56a4a2ad-ebaa-4b49-9294-aee94fb7d970" providerId="ADAL" clId="{8387C4BE-68DB-42DF-954C-7790118DD098}" dt="2024-03-18T10:19:16.583" v="18390"/>
        <pc:sldMkLst>
          <pc:docMk/>
          <pc:sldMk cId="2709697123" sldId="1950"/>
        </pc:sldMkLst>
      </pc:sldChg>
      <pc:sldChg chg="modSp mod modAnim">
        <pc:chgData name="Mathilde Johanne Cordua" userId="56a4a2ad-ebaa-4b49-9294-aee94fb7d970" providerId="ADAL" clId="{8387C4BE-68DB-42DF-954C-7790118DD098}" dt="2024-03-18T15:10:39.530" v="19299" actId="1036"/>
        <pc:sldMkLst>
          <pc:docMk/>
          <pc:sldMk cId="3946880312" sldId="1951"/>
        </pc:sldMkLst>
        <pc:spChg chg="mod">
          <ac:chgData name="Mathilde Johanne Cordua" userId="56a4a2ad-ebaa-4b49-9294-aee94fb7d970" providerId="ADAL" clId="{8387C4BE-68DB-42DF-954C-7790118DD098}" dt="2024-03-18T14:30:59.766" v="18592" actId="15"/>
          <ac:spMkLst>
            <pc:docMk/>
            <pc:sldMk cId="3946880312" sldId="1951"/>
            <ac:spMk id="2" creationId="{3B522182-3588-A8D8-6F14-3439BA3C0702}"/>
          </ac:spMkLst>
        </pc:spChg>
        <pc:spChg chg="mod">
          <ac:chgData name="Mathilde Johanne Cordua" userId="56a4a2ad-ebaa-4b49-9294-aee94fb7d970" providerId="ADAL" clId="{8387C4BE-68DB-42DF-954C-7790118DD098}" dt="2024-03-18T14:30:35.315" v="18588" actId="1076"/>
          <ac:spMkLst>
            <pc:docMk/>
            <pc:sldMk cId="3946880312" sldId="1951"/>
            <ac:spMk id="7" creationId="{C737E753-B09A-2D7C-D07C-EC42C4EB1D34}"/>
          </ac:spMkLst>
        </pc:spChg>
        <pc:spChg chg="mod">
          <ac:chgData name="Mathilde Johanne Cordua" userId="56a4a2ad-ebaa-4b49-9294-aee94fb7d970" providerId="ADAL" clId="{8387C4BE-68DB-42DF-954C-7790118DD098}" dt="2024-03-18T15:10:39.530" v="19299" actId="1036"/>
          <ac:spMkLst>
            <pc:docMk/>
            <pc:sldMk cId="3946880312" sldId="1951"/>
            <ac:spMk id="8" creationId="{1FAC7123-921A-4DB2-9720-E1C687795849}"/>
          </ac:spMkLst>
        </pc:spChg>
        <pc:spChg chg="mod">
          <ac:chgData name="Mathilde Johanne Cordua" userId="56a4a2ad-ebaa-4b49-9294-aee94fb7d970" providerId="ADAL" clId="{8387C4BE-68DB-42DF-954C-7790118DD098}" dt="2024-03-17T10:42:50.711" v="18200" actId="20577"/>
          <ac:spMkLst>
            <pc:docMk/>
            <pc:sldMk cId="3946880312" sldId="1951"/>
            <ac:spMk id="9" creationId="{144FC416-9B20-B966-9437-097D37FBE8B5}"/>
          </ac:spMkLst>
        </pc:spChg>
        <pc:graphicFrameChg chg="mod modGraphic">
          <ac:chgData name="Mathilde Johanne Cordua" userId="56a4a2ad-ebaa-4b49-9294-aee94fb7d970" providerId="ADAL" clId="{8387C4BE-68DB-42DF-954C-7790118DD098}" dt="2024-03-18T14:30:40.082" v="18589" actId="207"/>
          <ac:graphicFrameMkLst>
            <pc:docMk/>
            <pc:sldMk cId="3946880312" sldId="1951"/>
            <ac:graphicFrameMk id="5" creationId="{C293E1F4-984A-160D-142C-D5A9CB7C9F75}"/>
          </ac:graphicFrameMkLst>
        </pc:graphicFrameChg>
        <pc:graphicFrameChg chg="mod modGraphic">
          <ac:chgData name="Mathilde Johanne Cordua" userId="56a4a2ad-ebaa-4b49-9294-aee94fb7d970" providerId="ADAL" clId="{8387C4BE-68DB-42DF-954C-7790118DD098}" dt="2024-03-18T15:10:36.162" v="19298" actId="1035"/>
          <ac:graphicFrameMkLst>
            <pc:docMk/>
            <pc:sldMk cId="3946880312" sldId="1951"/>
            <ac:graphicFrameMk id="6" creationId="{37ACA542-D00B-4B8D-D592-D9B0BBC7630C}"/>
          </ac:graphicFrameMkLst>
        </pc:graphicFrameChg>
      </pc:sldChg>
      <pc:sldChg chg="modSp mod">
        <pc:chgData name="Mathilde Johanne Cordua" userId="56a4a2ad-ebaa-4b49-9294-aee94fb7d970" providerId="ADAL" clId="{8387C4BE-68DB-42DF-954C-7790118DD098}" dt="2024-03-18T14:52:33.631" v="18753" actId="20577"/>
        <pc:sldMkLst>
          <pc:docMk/>
          <pc:sldMk cId="111804088" sldId="1952"/>
        </pc:sldMkLst>
        <pc:spChg chg="mod">
          <ac:chgData name="Mathilde Johanne Cordua" userId="56a4a2ad-ebaa-4b49-9294-aee94fb7d970" providerId="ADAL" clId="{8387C4BE-68DB-42DF-954C-7790118DD098}" dt="2024-03-18T14:52:33.631" v="18753" actId="20577"/>
          <ac:spMkLst>
            <pc:docMk/>
            <pc:sldMk cId="111804088" sldId="1952"/>
            <ac:spMk id="2" creationId="{01D143C4-D3D6-6CAB-ABCC-A553821C572D}"/>
          </ac:spMkLst>
        </pc:spChg>
        <pc:picChg chg="mod modCrop">
          <ac:chgData name="Mathilde Johanne Cordua" userId="56a4a2ad-ebaa-4b49-9294-aee94fb7d970" providerId="ADAL" clId="{8387C4BE-68DB-42DF-954C-7790118DD098}" dt="2024-03-18T10:08:01.252" v="18388" actId="732"/>
          <ac:picMkLst>
            <pc:docMk/>
            <pc:sldMk cId="111804088" sldId="1952"/>
            <ac:picMk id="6" creationId="{EDC6A93B-1BCA-2C56-BC81-855EA3BDE232}"/>
          </ac:picMkLst>
        </pc:picChg>
      </pc:sldChg>
      <pc:sldChg chg="modSp mod modAnim modNotesTx">
        <pc:chgData name="Mathilde Johanne Cordua" userId="56a4a2ad-ebaa-4b49-9294-aee94fb7d970" providerId="ADAL" clId="{8387C4BE-68DB-42DF-954C-7790118DD098}" dt="2024-03-18T14:55:38.272" v="18805"/>
        <pc:sldMkLst>
          <pc:docMk/>
          <pc:sldMk cId="3832589057" sldId="1953"/>
        </pc:sldMkLst>
        <pc:spChg chg="mod">
          <ac:chgData name="Mathilde Johanne Cordua" userId="56a4a2ad-ebaa-4b49-9294-aee94fb7d970" providerId="ADAL" clId="{8387C4BE-68DB-42DF-954C-7790118DD098}" dt="2024-03-18T14:53:44.798" v="18789" actId="20577"/>
          <ac:spMkLst>
            <pc:docMk/>
            <pc:sldMk cId="3832589057" sldId="1953"/>
            <ac:spMk id="2" creationId="{C3D9B50F-9883-645D-3044-AC92155AE169}"/>
          </ac:spMkLst>
        </pc:spChg>
        <pc:spChg chg="mod">
          <ac:chgData name="Mathilde Johanne Cordua" userId="56a4a2ad-ebaa-4b49-9294-aee94fb7d970" providerId="ADAL" clId="{8387C4BE-68DB-42DF-954C-7790118DD098}" dt="2024-03-18T14:53:18.286" v="18783" actId="20577"/>
          <ac:spMkLst>
            <pc:docMk/>
            <pc:sldMk cId="3832589057" sldId="1953"/>
            <ac:spMk id="3" creationId="{4A70D456-FD2E-2290-6528-105F068CD0D6}"/>
          </ac:spMkLst>
        </pc:spChg>
        <pc:spChg chg="mod">
          <ac:chgData name="Mathilde Johanne Cordua" userId="56a4a2ad-ebaa-4b49-9294-aee94fb7d970" providerId="ADAL" clId="{8387C4BE-68DB-42DF-954C-7790118DD098}" dt="2024-03-18T14:53:33.882" v="18786" actId="1076"/>
          <ac:spMkLst>
            <pc:docMk/>
            <pc:sldMk cId="3832589057" sldId="1953"/>
            <ac:spMk id="7" creationId="{0C83ED75-6AC2-4900-2407-DBC6CD312A17}"/>
          </ac:spMkLst>
        </pc:spChg>
        <pc:spChg chg="mod">
          <ac:chgData name="Mathilde Johanne Cordua" userId="56a4a2ad-ebaa-4b49-9294-aee94fb7d970" providerId="ADAL" clId="{8387C4BE-68DB-42DF-954C-7790118DD098}" dt="2024-03-18T14:53:33.882" v="18786" actId="1076"/>
          <ac:spMkLst>
            <pc:docMk/>
            <pc:sldMk cId="3832589057" sldId="1953"/>
            <ac:spMk id="8" creationId="{D8FF7017-1037-CD05-EBDF-1ACADF4D2988}"/>
          </ac:spMkLst>
        </pc:spChg>
        <pc:spChg chg="mod">
          <ac:chgData name="Mathilde Johanne Cordua" userId="56a4a2ad-ebaa-4b49-9294-aee94fb7d970" providerId="ADAL" clId="{8387C4BE-68DB-42DF-954C-7790118DD098}" dt="2024-03-18T14:53:33.882" v="18786" actId="1076"/>
          <ac:spMkLst>
            <pc:docMk/>
            <pc:sldMk cId="3832589057" sldId="1953"/>
            <ac:spMk id="9" creationId="{B73640C0-B50E-24AA-3327-8280AA684B62}"/>
          </ac:spMkLst>
        </pc:spChg>
        <pc:spChg chg="mod">
          <ac:chgData name="Mathilde Johanne Cordua" userId="56a4a2ad-ebaa-4b49-9294-aee94fb7d970" providerId="ADAL" clId="{8387C4BE-68DB-42DF-954C-7790118DD098}" dt="2024-03-18T14:53:33.882" v="18786" actId="1076"/>
          <ac:spMkLst>
            <pc:docMk/>
            <pc:sldMk cId="3832589057" sldId="1953"/>
            <ac:spMk id="10" creationId="{69BEAE42-CD13-37F8-9557-E7BC3543CB15}"/>
          </ac:spMkLst>
        </pc:spChg>
        <pc:spChg chg="mod">
          <ac:chgData name="Mathilde Johanne Cordua" userId="56a4a2ad-ebaa-4b49-9294-aee94fb7d970" providerId="ADAL" clId="{8387C4BE-68DB-42DF-954C-7790118DD098}" dt="2024-03-18T14:53:33.882" v="18786" actId="1076"/>
          <ac:spMkLst>
            <pc:docMk/>
            <pc:sldMk cId="3832589057" sldId="1953"/>
            <ac:spMk id="11" creationId="{31AFE6E4-C528-54A1-11BA-281E435F8898}"/>
          </ac:spMkLst>
        </pc:spChg>
        <pc:cxnChg chg="mod">
          <ac:chgData name="Mathilde Johanne Cordua" userId="56a4a2ad-ebaa-4b49-9294-aee94fb7d970" providerId="ADAL" clId="{8387C4BE-68DB-42DF-954C-7790118DD098}" dt="2024-03-18T14:53:33.882" v="18786" actId="1076"/>
          <ac:cxnSpMkLst>
            <pc:docMk/>
            <pc:sldMk cId="3832589057" sldId="1953"/>
            <ac:cxnSpMk id="13" creationId="{4F69B631-16DB-CB0F-3EA1-7B5D8C422809}"/>
          </ac:cxnSpMkLst>
        </pc:cxnChg>
        <pc:cxnChg chg="mod">
          <ac:chgData name="Mathilde Johanne Cordua" userId="56a4a2ad-ebaa-4b49-9294-aee94fb7d970" providerId="ADAL" clId="{8387C4BE-68DB-42DF-954C-7790118DD098}" dt="2024-03-18T14:53:33.882" v="18786" actId="1076"/>
          <ac:cxnSpMkLst>
            <pc:docMk/>
            <pc:sldMk cId="3832589057" sldId="1953"/>
            <ac:cxnSpMk id="15" creationId="{1F4600BA-4E97-4DE1-C4B7-704604BB6E02}"/>
          </ac:cxnSpMkLst>
        </pc:cxnChg>
        <pc:cxnChg chg="mod">
          <ac:chgData name="Mathilde Johanne Cordua" userId="56a4a2ad-ebaa-4b49-9294-aee94fb7d970" providerId="ADAL" clId="{8387C4BE-68DB-42DF-954C-7790118DD098}" dt="2024-03-18T14:53:33.882" v="18786" actId="1076"/>
          <ac:cxnSpMkLst>
            <pc:docMk/>
            <pc:sldMk cId="3832589057" sldId="1953"/>
            <ac:cxnSpMk id="17" creationId="{D0DB6640-6992-B5CC-A141-7028F8F2FBF3}"/>
          </ac:cxnSpMkLst>
        </pc:cxnChg>
        <pc:cxnChg chg="mod">
          <ac:chgData name="Mathilde Johanne Cordua" userId="56a4a2ad-ebaa-4b49-9294-aee94fb7d970" providerId="ADAL" clId="{8387C4BE-68DB-42DF-954C-7790118DD098}" dt="2024-03-18T14:53:33.882" v="18786" actId="1076"/>
          <ac:cxnSpMkLst>
            <pc:docMk/>
            <pc:sldMk cId="3832589057" sldId="1953"/>
            <ac:cxnSpMk id="19" creationId="{D3169EF2-F2CB-41A7-C157-5E6DBA7CBC47}"/>
          </ac:cxnSpMkLst>
        </pc:cxnChg>
      </pc:sldChg>
      <pc:sldChg chg="addSp delSp modSp mod modNotesTx">
        <pc:chgData name="Mathilde Johanne Cordua" userId="56a4a2ad-ebaa-4b49-9294-aee94fb7d970" providerId="ADAL" clId="{8387C4BE-68DB-42DF-954C-7790118DD098}" dt="2024-03-18T19:43:21.757" v="21950"/>
        <pc:sldMkLst>
          <pc:docMk/>
          <pc:sldMk cId="149396547" sldId="1955"/>
        </pc:sldMkLst>
        <pc:spChg chg="del">
          <ac:chgData name="Mathilde Johanne Cordua" userId="56a4a2ad-ebaa-4b49-9294-aee94fb7d970" providerId="ADAL" clId="{8387C4BE-68DB-42DF-954C-7790118DD098}" dt="2024-03-18T15:31:50.502" v="19705" actId="478"/>
          <ac:spMkLst>
            <pc:docMk/>
            <pc:sldMk cId="149396547" sldId="1955"/>
            <ac:spMk id="2" creationId="{7E1D8C16-5EEE-BF90-E4CD-467612648BE2}"/>
          </ac:spMkLst>
        </pc:spChg>
        <pc:spChg chg="mod">
          <ac:chgData name="Mathilde Johanne Cordua" userId="56a4a2ad-ebaa-4b49-9294-aee94fb7d970" providerId="ADAL" clId="{8387C4BE-68DB-42DF-954C-7790118DD098}" dt="2024-03-18T18:11:10.441" v="19951" actId="20577"/>
          <ac:spMkLst>
            <pc:docMk/>
            <pc:sldMk cId="149396547" sldId="1955"/>
            <ac:spMk id="3" creationId="{205CE16A-A53F-AC80-3F55-498FF30118E7}"/>
          </ac:spMkLst>
        </pc:spChg>
        <pc:spChg chg="add del mod">
          <ac:chgData name="Mathilde Johanne Cordua" userId="56a4a2ad-ebaa-4b49-9294-aee94fb7d970" providerId="ADAL" clId="{8387C4BE-68DB-42DF-954C-7790118DD098}" dt="2024-03-18T15:31:52.639" v="19707" actId="478"/>
          <ac:spMkLst>
            <pc:docMk/>
            <pc:sldMk cId="149396547" sldId="1955"/>
            <ac:spMk id="7" creationId="{43BE93C5-DEFB-4BAD-45E1-C4222ABB167A}"/>
          </ac:spMkLst>
        </pc:spChg>
        <pc:spChg chg="add mod">
          <ac:chgData name="Mathilde Johanne Cordua" userId="56a4a2ad-ebaa-4b49-9294-aee94fb7d970" providerId="ADAL" clId="{8387C4BE-68DB-42DF-954C-7790118DD098}" dt="2024-03-18T19:43:21.757" v="21950"/>
          <ac:spMkLst>
            <pc:docMk/>
            <pc:sldMk cId="149396547" sldId="1955"/>
            <ac:spMk id="7" creationId="{487B3646-608B-7273-FB0F-5B92A1DBDDCA}"/>
          </ac:spMkLst>
        </pc:spChg>
        <pc:spChg chg="add mod">
          <ac:chgData name="Mathilde Johanne Cordua" userId="56a4a2ad-ebaa-4b49-9294-aee94fb7d970" providerId="ADAL" clId="{8387C4BE-68DB-42DF-954C-7790118DD098}" dt="2024-03-18T19:43:21.757" v="21950"/>
          <ac:spMkLst>
            <pc:docMk/>
            <pc:sldMk cId="149396547" sldId="1955"/>
            <ac:spMk id="8" creationId="{FB8305E2-71A2-258D-070A-2D0DC4B2FEAA}"/>
          </ac:spMkLst>
        </pc:spChg>
        <pc:spChg chg="del">
          <ac:chgData name="Mathilde Johanne Cordua" userId="56a4a2ad-ebaa-4b49-9294-aee94fb7d970" providerId="ADAL" clId="{8387C4BE-68DB-42DF-954C-7790118DD098}" dt="2024-03-18T15:11:35.018" v="19307" actId="478"/>
          <ac:spMkLst>
            <pc:docMk/>
            <pc:sldMk cId="149396547" sldId="1955"/>
            <ac:spMk id="11" creationId="{BD6DFA55-DABB-315A-CA26-EA22DD5F6CA2}"/>
          </ac:spMkLst>
        </pc:spChg>
        <pc:spChg chg="mod">
          <ac:chgData name="Mathilde Johanne Cordua" userId="56a4a2ad-ebaa-4b49-9294-aee94fb7d970" providerId="ADAL" clId="{8387C4BE-68DB-42DF-954C-7790118DD098}" dt="2024-03-18T15:32:43.850" v="19724" actId="1076"/>
          <ac:spMkLst>
            <pc:docMk/>
            <pc:sldMk cId="149396547" sldId="1955"/>
            <ac:spMk id="12" creationId="{834CBE52-74C6-7014-74CC-77EFED4A26B8}"/>
          </ac:spMkLst>
        </pc:spChg>
        <pc:spChg chg="mod">
          <ac:chgData name="Mathilde Johanne Cordua" userId="56a4a2ad-ebaa-4b49-9294-aee94fb7d970" providerId="ADAL" clId="{8387C4BE-68DB-42DF-954C-7790118DD098}" dt="2024-03-18T15:32:43.850" v="19724" actId="1076"/>
          <ac:spMkLst>
            <pc:docMk/>
            <pc:sldMk cId="149396547" sldId="1955"/>
            <ac:spMk id="13" creationId="{769EC38E-9F2C-86AF-EED7-BBD4D1E6C151}"/>
          </ac:spMkLst>
        </pc:spChg>
        <pc:spChg chg="mod">
          <ac:chgData name="Mathilde Johanne Cordua" userId="56a4a2ad-ebaa-4b49-9294-aee94fb7d970" providerId="ADAL" clId="{8387C4BE-68DB-42DF-954C-7790118DD098}" dt="2024-03-18T18:07:50.873" v="19923" actId="1076"/>
          <ac:spMkLst>
            <pc:docMk/>
            <pc:sldMk cId="149396547" sldId="1955"/>
            <ac:spMk id="14" creationId="{719FC2D9-0BBB-CE64-B949-6086580B5F91}"/>
          </ac:spMkLst>
        </pc:spChg>
        <pc:spChg chg="mod">
          <ac:chgData name="Mathilde Johanne Cordua" userId="56a4a2ad-ebaa-4b49-9294-aee94fb7d970" providerId="ADAL" clId="{8387C4BE-68DB-42DF-954C-7790118DD098}" dt="2024-03-18T15:32:43.850" v="19724" actId="1076"/>
          <ac:spMkLst>
            <pc:docMk/>
            <pc:sldMk cId="149396547" sldId="1955"/>
            <ac:spMk id="15" creationId="{16DD8BE1-D1BF-F076-4614-31ECE5A0DA99}"/>
          </ac:spMkLst>
        </pc:spChg>
        <pc:grpChg chg="add mod">
          <ac:chgData name="Mathilde Johanne Cordua" userId="56a4a2ad-ebaa-4b49-9294-aee94fb7d970" providerId="ADAL" clId="{8387C4BE-68DB-42DF-954C-7790118DD098}" dt="2024-03-18T19:43:21.757" v="21950"/>
          <ac:grpSpMkLst>
            <pc:docMk/>
            <pc:sldMk cId="149396547" sldId="1955"/>
            <ac:grpSpMk id="2" creationId="{5B893402-E8BB-FA15-1E0F-86EC743FD033}"/>
          </ac:grpSpMkLst>
        </pc:grpChg>
        <pc:picChg chg="add mod">
          <ac:chgData name="Mathilde Johanne Cordua" userId="56a4a2ad-ebaa-4b49-9294-aee94fb7d970" providerId="ADAL" clId="{8387C4BE-68DB-42DF-954C-7790118DD098}" dt="2024-03-18T15:16:48.731" v="19328"/>
          <ac:picMkLst>
            <pc:docMk/>
            <pc:sldMk cId="149396547" sldId="1955"/>
            <ac:picMk id="5" creationId="{7FE28811-CA25-687C-867C-B1D47E50C8E1}"/>
          </ac:picMkLst>
        </pc:picChg>
        <pc:picChg chg="add mod">
          <ac:chgData name="Mathilde Johanne Cordua" userId="56a4a2ad-ebaa-4b49-9294-aee94fb7d970" providerId="ADAL" clId="{8387C4BE-68DB-42DF-954C-7790118DD098}" dt="2024-03-18T15:16:48.731" v="19328"/>
          <ac:picMkLst>
            <pc:docMk/>
            <pc:sldMk cId="149396547" sldId="1955"/>
            <ac:picMk id="6" creationId="{9E9B20F8-3D07-F92D-7EE2-A719561FABB6}"/>
          </ac:picMkLst>
        </pc:picChg>
        <pc:picChg chg="del">
          <ac:chgData name="Mathilde Johanne Cordua" userId="56a4a2ad-ebaa-4b49-9294-aee94fb7d970" providerId="ADAL" clId="{8387C4BE-68DB-42DF-954C-7790118DD098}" dt="2024-03-18T15:11:35.018" v="19307" actId="478"/>
          <ac:picMkLst>
            <pc:docMk/>
            <pc:sldMk cId="149396547" sldId="1955"/>
            <ac:picMk id="9" creationId="{111F60C8-709A-01F8-EB39-3A80971ECEF4}"/>
          </ac:picMkLst>
        </pc:picChg>
        <pc:picChg chg="mod">
          <ac:chgData name="Mathilde Johanne Cordua" userId="56a4a2ad-ebaa-4b49-9294-aee94fb7d970" providerId="ADAL" clId="{8387C4BE-68DB-42DF-954C-7790118DD098}" dt="2024-03-18T15:32:47.745" v="19725" actId="1076"/>
          <ac:picMkLst>
            <pc:docMk/>
            <pc:sldMk cId="149396547" sldId="1955"/>
            <ac:picMk id="3074" creationId="{29A9A828-2206-D002-E938-A3205181DE13}"/>
          </ac:picMkLst>
        </pc:picChg>
        <pc:picChg chg="mod">
          <ac:chgData name="Mathilde Johanne Cordua" userId="56a4a2ad-ebaa-4b49-9294-aee94fb7d970" providerId="ADAL" clId="{8387C4BE-68DB-42DF-954C-7790118DD098}" dt="2024-03-18T15:32:47.745" v="19725" actId="1076"/>
          <ac:picMkLst>
            <pc:docMk/>
            <pc:sldMk cId="149396547" sldId="1955"/>
            <ac:picMk id="3076" creationId="{0DCE9946-AFAE-8F77-78FA-BB8CBB31E2EF}"/>
          </ac:picMkLst>
        </pc:picChg>
        <pc:picChg chg="mod">
          <ac:chgData name="Mathilde Johanne Cordua" userId="56a4a2ad-ebaa-4b49-9294-aee94fb7d970" providerId="ADAL" clId="{8387C4BE-68DB-42DF-954C-7790118DD098}" dt="2024-03-18T15:32:47.745" v="19725" actId="1076"/>
          <ac:picMkLst>
            <pc:docMk/>
            <pc:sldMk cId="149396547" sldId="1955"/>
            <ac:picMk id="3078" creationId="{59AFF3E7-3B58-6C39-55E6-B12C8DECA9D9}"/>
          </ac:picMkLst>
        </pc:picChg>
        <pc:picChg chg="mod">
          <ac:chgData name="Mathilde Johanne Cordua" userId="56a4a2ad-ebaa-4b49-9294-aee94fb7d970" providerId="ADAL" clId="{8387C4BE-68DB-42DF-954C-7790118DD098}" dt="2024-03-18T15:32:47.745" v="19725" actId="1076"/>
          <ac:picMkLst>
            <pc:docMk/>
            <pc:sldMk cId="149396547" sldId="1955"/>
            <ac:picMk id="3080" creationId="{6F996F10-1359-64B8-DC81-20D0C73150F3}"/>
          </ac:picMkLst>
        </pc:picChg>
        <pc:picChg chg="mod">
          <ac:chgData name="Mathilde Johanne Cordua" userId="56a4a2ad-ebaa-4b49-9294-aee94fb7d970" providerId="ADAL" clId="{8387C4BE-68DB-42DF-954C-7790118DD098}" dt="2024-03-18T15:32:47.745" v="19725" actId="1076"/>
          <ac:picMkLst>
            <pc:docMk/>
            <pc:sldMk cId="149396547" sldId="1955"/>
            <ac:picMk id="3082" creationId="{5B9ED2D8-B3C7-C74C-D70C-1EFAED6A1C8D}"/>
          </ac:picMkLst>
        </pc:picChg>
        <pc:picChg chg="mod">
          <ac:chgData name="Mathilde Johanne Cordua" userId="56a4a2ad-ebaa-4b49-9294-aee94fb7d970" providerId="ADAL" clId="{8387C4BE-68DB-42DF-954C-7790118DD098}" dt="2024-03-18T15:32:47.745" v="19725" actId="1076"/>
          <ac:picMkLst>
            <pc:docMk/>
            <pc:sldMk cId="149396547" sldId="1955"/>
            <ac:picMk id="3084" creationId="{75DA1D55-184D-6981-6705-323E3B45FA3D}"/>
          </ac:picMkLst>
        </pc:picChg>
        <pc:picChg chg="mod">
          <ac:chgData name="Mathilde Johanne Cordua" userId="56a4a2ad-ebaa-4b49-9294-aee94fb7d970" providerId="ADAL" clId="{8387C4BE-68DB-42DF-954C-7790118DD098}" dt="2024-03-18T15:32:47.745" v="19725" actId="1076"/>
          <ac:picMkLst>
            <pc:docMk/>
            <pc:sldMk cId="149396547" sldId="1955"/>
            <ac:picMk id="3086" creationId="{1B11E2C9-549E-8C36-F7FA-FE0BF45F9872}"/>
          </ac:picMkLst>
        </pc:picChg>
        <pc:picChg chg="mod">
          <ac:chgData name="Mathilde Johanne Cordua" userId="56a4a2ad-ebaa-4b49-9294-aee94fb7d970" providerId="ADAL" clId="{8387C4BE-68DB-42DF-954C-7790118DD098}" dt="2024-03-18T15:32:47.745" v="19725" actId="1076"/>
          <ac:picMkLst>
            <pc:docMk/>
            <pc:sldMk cId="149396547" sldId="1955"/>
            <ac:picMk id="3088" creationId="{CC0468A1-72EF-594F-5E8C-31D9623F8D21}"/>
          </ac:picMkLst>
        </pc:picChg>
        <pc:picChg chg="mod">
          <ac:chgData name="Mathilde Johanne Cordua" userId="56a4a2ad-ebaa-4b49-9294-aee94fb7d970" providerId="ADAL" clId="{8387C4BE-68DB-42DF-954C-7790118DD098}" dt="2024-03-18T15:32:47.745" v="19725" actId="1076"/>
          <ac:picMkLst>
            <pc:docMk/>
            <pc:sldMk cId="149396547" sldId="1955"/>
            <ac:picMk id="3090" creationId="{643049FE-93F6-1BAF-0B53-8E3D2EC93C50}"/>
          </ac:picMkLst>
        </pc:picChg>
        <pc:picChg chg="mod">
          <ac:chgData name="Mathilde Johanne Cordua" userId="56a4a2ad-ebaa-4b49-9294-aee94fb7d970" providerId="ADAL" clId="{8387C4BE-68DB-42DF-954C-7790118DD098}" dt="2024-03-18T15:32:47.745" v="19725" actId="1076"/>
          <ac:picMkLst>
            <pc:docMk/>
            <pc:sldMk cId="149396547" sldId="1955"/>
            <ac:picMk id="3092" creationId="{FCD4831D-8CB6-40CD-3A94-9EEE5FA3A051}"/>
          </ac:picMkLst>
        </pc:picChg>
        <pc:picChg chg="mod">
          <ac:chgData name="Mathilde Johanne Cordua" userId="56a4a2ad-ebaa-4b49-9294-aee94fb7d970" providerId="ADAL" clId="{8387C4BE-68DB-42DF-954C-7790118DD098}" dt="2024-03-18T15:32:47.745" v="19725" actId="1076"/>
          <ac:picMkLst>
            <pc:docMk/>
            <pc:sldMk cId="149396547" sldId="1955"/>
            <ac:picMk id="3096" creationId="{F170F74F-C448-5629-D16D-78C1911D789F}"/>
          </ac:picMkLst>
        </pc:picChg>
        <pc:picChg chg="mod">
          <ac:chgData name="Mathilde Johanne Cordua" userId="56a4a2ad-ebaa-4b49-9294-aee94fb7d970" providerId="ADAL" clId="{8387C4BE-68DB-42DF-954C-7790118DD098}" dt="2024-03-18T15:32:47.745" v="19725" actId="1076"/>
          <ac:picMkLst>
            <pc:docMk/>
            <pc:sldMk cId="149396547" sldId="1955"/>
            <ac:picMk id="3098" creationId="{8E318669-01F2-B02A-76BE-139250019B68}"/>
          </ac:picMkLst>
        </pc:picChg>
        <pc:picChg chg="mod">
          <ac:chgData name="Mathilde Johanne Cordua" userId="56a4a2ad-ebaa-4b49-9294-aee94fb7d970" providerId="ADAL" clId="{8387C4BE-68DB-42DF-954C-7790118DD098}" dt="2024-03-18T15:32:47.745" v="19725" actId="1076"/>
          <ac:picMkLst>
            <pc:docMk/>
            <pc:sldMk cId="149396547" sldId="1955"/>
            <ac:picMk id="3102" creationId="{16CCF067-6B52-BC16-2E26-45C6ABB3C1BD}"/>
          </ac:picMkLst>
        </pc:picChg>
        <pc:picChg chg="mod">
          <ac:chgData name="Mathilde Johanne Cordua" userId="56a4a2ad-ebaa-4b49-9294-aee94fb7d970" providerId="ADAL" clId="{8387C4BE-68DB-42DF-954C-7790118DD098}" dt="2024-03-18T15:32:47.745" v="19725" actId="1076"/>
          <ac:picMkLst>
            <pc:docMk/>
            <pc:sldMk cId="149396547" sldId="1955"/>
            <ac:picMk id="3104" creationId="{BCDFBB42-F98F-7B82-4B07-8F69CE16508E}"/>
          </ac:picMkLst>
        </pc:picChg>
        <pc:picChg chg="mod">
          <ac:chgData name="Mathilde Johanne Cordua" userId="56a4a2ad-ebaa-4b49-9294-aee94fb7d970" providerId="ADAL" clId="{8387C4BE-68DB-42DF-954C-7790118DD098}" dt="2024-03-18T15:32:47.745" v="19725" actId="1076"/>
          <ac:picMkLst>
            <pc:docMk/>
            <pc:sldMk cId="149396547" sldId="1955"/>
            <ac:picMk id="3106" creationId="{C588259C-52B2-152F-B750-00A7449EAF73}"/>
          </ac:picMkLst>
        </pc:picChg>
      </pc:sldChg>
      <pc:sldChg chg="modSp mod modNotesTx">
        <pc:chgData name="Mathilde Johanne Cordua" userId="56a4a2ad-ebaa-4b49-9294-aee94fb7d970" providerId="ADAL" clId="{8387C4BE-68DB-42DF-954C-7790118DD098}" dt="2024-03-18T20:31:23.150" v="23284" actId="20577"/>
        <pc:sldMkLst>
          <pc:docMk/>
          <pc:sldMk cId="2307575911" sldId="1956"/>
        </pc:sldMkLst>
        <pc:spChg chg="mod">
          <ac:chgData name="Mathilde Johanne Cordua" userId="56a4a2ad-ebaa-4b49-9294-aee94fb7d970" providerId="ADAL" clId="{8387C4BE-68DB-42DF-954C-7790118DD098}" dt="2024-03-18T20:31:23.150" v="23284" actId="20577"/>
          <ac:spMkLst>
            <pc:docMk/>
            <pc:sldMk cId="2307575911" sldId="1956"/>
            <ac:spMk id="3" creationId="{54F38AF4-9863-2A71-BAC6-A3D520C220B0}"/>
          </ac:spMkLst>
        </pc:spChg>
        <pc:graphicFrameChg chg="mod modGraphic">
          <ac:chgData name="Mathilde Johanne Cordua" userId="56a4a2ad-ebaa-4b49-9294-aee94fb7d970" providerId="ADAL" clId="{8387C4BE-68DB-42DF-954C-7790118DD098}" dt="2024-03-18T18:13:20.668" v="19975" actId="20577"/>
          <ac:graphicFrameMkLst>
            <pc:docMk/>
            <pc:sldMk cId="2307575911" sldId="1956"/>
            <ac:graphicFrameMk id="7" creationId="{6284FF00-A29B-C4E6-787C-98E06491A1DA}"/>
          </ac:graphicFrameMkLst>
        </pc:graphicFrameChg>
      </pc:sldChg>
      <pc:sldChg chg="addSp delSp modSp mod ord modAnim modNotesTx">
        <pc:chgData name="Mathilde Johanne Cordua" userId="56a4a2ad-ebaa-4b49-9294-aee94fb7d970" providerId="ADAL" clId="{8387C4BE-68DB-42DF-954C-7790118DD098}" dt="2024-03-19T05:34:04.905" v="23685" actId="20577"/>
        <pc:sldMkLst>
          <pc:docMk/>
          <pc:sldMk cId="1933327625" sldId="1957"/>
        </pc:sldMkLst>
        <pc:spChg chg="del mod">
          <ac:chgData name="Mathilde Johanne Cordua" userId="56a4a2ad-ebaa-4b49-9294-aee94fb7d970" providerId="ADAL" clId="{8387C4BE-68DB-42DF-954C-7790118DD098}" dt="2024-03-18T20:06:08.230" v="22321" actId="478"/>
          <ac:spMkLst>
            <pc:docMk/>
            <pc:sldMk cId="1933327625" sldId="1957"/>
            <ac:spMk id="2" creationId="{2277C64F-80A4-9FC1-0B6A-CB558656C7BD}"/>
          </ac:spMkLst>
        </pc:spChg>
        <pc:spChg chg="mod">
          <ac:chgData name="Mathilde Johanne Cordua" userId="56a4a2ad-ebaa-4b49-9294-aee94fb7d970" providerId="ADAL" clId="{8387C4BE-68DB-42DF-954C-7790118DD098}" dt="2024-03-18T20:10:48.034" v="22736" actId="20577"/>
          <ac:spMkLst>
            <pc:docMk/>
            <pc:sldMk cId="1933327625" sldId="1957"/>
            <ac:spMk id="3" creationId="{30A24FDF-050B-6FA1-C52D-5B26611B1EAB}"/>
          </ac:spMkLst>
        </pc:spChg>
        <pc:spChg chg="add del mod">
          <ac:chgData name="Mathilde Johanne Cordua" userId="56a4a2ad-ebaa-4b49-9294-aee94fb7d970" providerId="ADAL" clId="{8387C4BE-68DB-42DF-954C-7790118DD098}" dt="2024-03-18T20:06:10.048" v="22322" actId="478"/>
          <ac:spMkLst>
            <pc:docMk/>
            <pc:sldMk cId="1933327625" sldId="1957"/>
            <ac:spMk id="8" creationId="{975B2E20-6FBE-23AD-540A-6664AB650FDE}"/>
          </ac:spMkLst>
        </pc:spChg>
        <pc:spChg chg="add mod">
          <ac:chgData name="Mathilde Johanne Cordua" userId="56a4a2ad-ebaa-4b49-9294-aee94fb7d970" providerId="ADAL" clId="{8387C4BE-68DB-42DF-954C-7790118DD098}" dt="2024-03-19T05:34:04.905" v="23685" actId="20577"/>
          <ac:spMkLst>
            <pc:docMk/>
            <pc:sldMk cId="1933327625" sldId="1957"/>
            <ac:spMk id="9" creationId="{A831BBF6-327A-A289-4F89-3FEF75102412}"/>
          </ac:spMkLst>
        </pc:spChg>
        <pc:graphicFrameChg chg="add del mod modGraphic">
          <ac:chgData name="Mathilde Johanne Cordua" userId="56a4a2ad-ebaa-4b49-9294-aee94fb7d970" providerId="ADAL" clId="{8387C4BE-68DB-42DF-954C-7790118DD098}" dt="2024-03-18T20:10:39.873" v="22731" actId="478"/>
          <ac:graphicFrameMkLst>
            <pc:docMk/>
            <pc:sldMk cId="1933327625" sldId="1957"/>
            <ac:graphicFrameMk id="7" creationId="{4D929339-34B5-2B55-F50F-6D108429279F}"/>
          </ac:graphicFrameMkLst>
        </pc:graphicFrameChg>
      </pc:sldChg>
      <pc:sldChg chg="modSp mod ord modAnim modNotesTx">
        <pc:chgData name="Mathilde Johanne Cordua" userId="56a4a2ad-ebaa-4b49-9294-aee94fb7d970" providerId="ADAL" clId="{8387C4BE-68DB-42DF-954C-7790118DD098}" dt="2024-03-18T21:12:53.087" v="23548"/>
        <pc:sldMkLst>
          <pc:docMk/>
          <pc:sldMk cId="348698690" sldId="1958"/>
        </pc:sldMkLst>
        <pc:spChg chg="mod">
          <ac:chgData name="Mathilde Johanne Cordua" userId="56a4a2ad-ebaa-4b49-9294-aee94fb7d970" providerId="ADAL" clId="{8387C4BE-68DB-42DF-954C-7790118DD098}" dt="2024-03-18T20:13:07.637" v="22929" actId="14100"/>
          <ac:spMkLst>
            <pc:docMk/>
            <pc:sldMk cId="348698690" sldId="1958"/>
            <ac:spMk id="2" creationId="{EE019F01-3D0D-4980-BD3A-4C19B96FCD41}"/>
          </ac:spMkLst>
        </pc:spChg>
      </pc:sldChg>
      <pc:sldChg chg="addSp delSp modSp del mod ord">
        <pc:chgData name="Mathilde Johanne Cordua" userId="56a4a2ad-ebaa-4b49-9294-aee94fb7d970" providerId="ADAL" clId="{8387C4BE-68DB-42DF-954C-7790118DD098}" dt="2024-03-18T18:35:37.482" v="20528" actId="2696"/>
        <pc:sldMkLst>
          <pc:docMk/>
          <pc:sldMk cId="240561431" sldId="1959"/>
        </pc:sldMkLst>
        <pc:spChg chg="mod">
          <ac:chgData name="Mathilde Johanne Cordua" userId="56a4a2ad-ebaa-4b49-9294-aee94fb7d970" providerId="ADAL" clId="{8387C4BE-68DB-42DF-954C-7790118DD098}" dt="2024-03-18T18:34:18.704" v="20521" actId="1076"/>
          <ac:spMkLst>
            <pc:docMk/>
            <pc:sldMk cId="240561431" sldId="1959"/>
            <ac:spMk id="3" creationId="{EE3C260D-3C6A-37EF-CAF7-C3682D2F8CC1}"/>
          </ac:spMkLst>
        </pc:spChg>
        <pc:spChg chg="mod">
          <ac:chgData name="Mathilde Johanne Cordua" userId="56a4a2ad-ebaa-4b49-9294-aee94fb7d970" providerId="ADAL" clId="{8387C4BE-68DB-42DF-954C-7790118DD098}" dt="2024-03-18T18:32:25.465" v="20489" actId="1076"/>
          <ac:spMkLst>
            <pc:docMk/>
            <pc:sldMk cId="240561431" sldId="1959"/>
            <ac:spMk id="5" creationId="{7C13348B-834C-84C7-2C6D-5CDEFCC4E167}"/>
          </ac:spMkLst>
        </pc:spChg>
        <pc:spChg chg="del">
          <ac:chgData name="Mathilde Johanne Cordua" userId="56a4a2ad-ebaa-4b49-9294-aee94fb7d970" providerId="ADAL" clId="{8387C4BE-68DB-42DF-954C-7790118DD098}" dt="2024-03-18T18:27:54.014" v="20194" actId="478"/>
          <ac:spMkLst>
            <pc:docMk/>
            <pc:sldMk cId="240561431" sldId="1959"/>
            <ac:spMk id="6" creationId="{28BC8E17-A7D3-B1DE-FD31-443571013624}"/>
          </ac:spMkLst>
        </pc:spChg>
        <pc:spChg chg="mod">
          <ac:chgData name="Mathilde Johanne Cordua" userId="56a4a2ad-ebaa-4b49-9294-aee94fb7d970" providerId="ADAL" clId="{8387C4BE-68DB-42DF-954C-7790118DD098}" dt="2024-03-18T18:32:29.969" v="20490" actId="1076"/>
          <ac:spMkLst>
            <pc:docMk/>
            <pc:sldMk cId="240561431" sldId="1959"/>
            <ac:spMk id="7" creationId="{8844C1F7-1498-BECE-8C79-04B1560861F3}"/>
          </ac:spMkLst>
        </pc:spChg>
        <pc:spChg chg="del">
          <ac:chgData name="Mathilde Johanne Cordua" userId="56a4a2ad-ebaa-4b49-9294-aee94fb7d970" providerId="ADAL" clId="{8387C4BE-68DB-42DF-954C-7790118DD098}" dt="2024-03-18T18:28:16.306" v="20246" actId="478"/>
          <ac:spMkLst>
            <pc:docMk/>
            <pc:sldMk cId="240561431" sldId="1959"/>
            <ac:spMk id="8" creationId="{BE87B5B0-7BAA-F301-6769-A2BA63E604AC}"/>
          </ac:spMkLst>
        </pc:spChg>
        <pc:spChg chg="mod">
          <ac:chgData name="Mathilde Johanne Cordua" userId="56a4a2ad-ebaa-4b49-9294-aee94fb7d970" providerId="ADAL" clId="{8387C4BE-68DB-42DF-954C-7790118DD098}" dt="2024-03-18T18:30:30.190" v="20455" actId="1076"/>
          <ac:spMkLst>
            <pc:docMk/>
            <pc:sldMk cId="240561431" sldId="1959"/>
            <ac:spMk id="9" creationId="{6E28E8D7-414A-FC47-140A-238EB8AAFD57}"/>
          </ac:spMkLst>
        </pc:spChg>
        <pc:spChg chg="del">
          <ac:chgData name="Mathilde Johanne Cordua" userId="56a4a2ad-ebaa-4b49-9294-aee94fb7d970" providerId="ADAL" clId="{8387C4BE-68DB-42DF-954C-7790118DD098}" dt="2024-03-18T18:29:14.949" v="20356" actId="478"/>
          <ac:spMkLst>
            <pc:docMk/>
            <pc:sldMk cId="240561431" sldId="1959"/>
            <ac:spMk id="10" creationId="{CACE83A2-C5A5-5D2B-920A-B861C1557FE8}"/>
          </ac:spMkLst>
        </pc:spChg>
        <pc:spChg chg="mod">
          <ac:chgData name="Mathilde Johanne Cordua" userId="56a4a2ad-ebaa-4b49-9294-aee94fb7d970" providerId="ADAL" clId="{8387C4BE-68DB-42DF-954C-7790118DD098}" dt="2024-03-18T18:30:36.430" v="20458" actId="1076"/>
          <ac:spMkLst>
            <pc:docMk/>
            <pc:sldMk cId="240561431" sldId="1959"/>
            <ac:spMk id="11" creationId="{F4EF6B9A-CA1A-70CF-602A-07836DB8D249}"/>
          </ac:spMkLst>
        </pc:spChg>
        <pc:spChg chg="del">
          <ac:chgData name="Mathilde Johanne Cordua" userId="56a4a2ad-ebaa-4b49-9294-aee94fb7d970" providerId="ADAL" clId="{8387C4BE-68DB-42DF-954C-7790118DD098}" dt="2024-03-18T18:29:52.183" v="20439" actId="478"/>
          <ac:spMkLst>
            <pc:docMk/>
            <pc:sldMk cId="240561431" sldId="1959"/>
            <ac:spMk id="12" creationId="{933E2BC6-2933-E83C-6C16-0189030E9795}"/>
          </ac:spMkLst>
        </pc:spChg>
        <pc:spChg chg="mod">
          <ac:chgData name="Mathilde Johanne Cordua" userId="56a4a2ad-ebaa-4b49-9294-aee94fb7d970" providerId="ADAL" clId="{8387C4BE-68DB-42DF-954C-7790118DD098}" dt="2024-03-18T18:30:31.952" v="20456" actId="1076"/>
          <ac:spMkLst>
            <pc:docMk/>
            <pc:sldMk cId="240561431" sldId="1959"/>
            <ac:spMk id="13" creationId="{5E9B7F15-13D3-1EA7-A911-D7BDD368D6FC}"/>
          </ac:spMkLst>
        </pc:spChg>
        <pc:spChg chg="del">
          <ac:chgData name="Mathilde Johanne Cordua" userId="56a4a2ad-ebaa-4b49-9294-aee94fb7d970" providerId="ADAL" clId="{8387C4BE-68DB-42DF-954C-7790118DD098}" dt="2024-03-18T18:30:13.105" v="20448" actId="478"/>
          <ac:spMkLst>
            <pc:docMk/>
            <pc:sldMk cId="240561431" sldId="1959"/>
            <ac:spMk id="14" creationId="{5278ACD6-5755-6463-02BB-2F17546C8809}"/>
          </ac:spMkLst>
        </pc:spChg>
        <pc:spChg chg="mod">
          <ac:chgData name="Mathilde Johanne Cordua" userId="56a4a2ad-ebaa-4b49-9294-aee94fb7d970" providerId="ADAL" clId="{8387C4BE-68DB-42DF-954C-7790118DD098}" dt="2024-03-18T18:30:33.817" v="20457" actId="1076"/>
          <ac:spMkLst>
            <pc:docMk/>
            <pc:sldMk cId="240561431" sldId="1959"/>
            <ac:spMk id="15" creationId="{DCF8E8EB-FD4A-06EB-D6C7-5BA4A8C260C3}"/>
          </ac:spMkLst>
        </pc:spChg>
        <pc:spChg chg="del">
          <ac:chgData name="Mathilde Johanne Cordua" userId="56a4a2ad-ebaa-4b49-9294-aee94fb7d970" providerId="ADAL" clId="{8387C4BE-68DB-42DF-954C-7790118DD098}" dt="2024-03-18T18:30:17.644" v="20450" actId="478"/>
          <ac:spMkLst>
            <pc:docMk/>
            <pc:sldMk cId="240561431" sldId="1959"/>
            <ac:spMk id="16" creationId="{AD28D8C3-9816-6573-9987-085A4C5ED736}"/>
          </ac:spMkLst>
        </pc:spChg>
        <pc:spChg chg="add mod">
          <ac:chgData name="Mathilde Johanne Cordua" userId="56a4a2ad-ebaa-4b49-9294-aee94fb7d970" providerId="ADAL" clId="{8387C4BE-68DB-42DF-954C-7790118DD098}" dt="2024-03-18T18:33:17.440" v="20498" actId="208"/>
          <ac:spMkLst>
            <pc:docMk/>
            <pc:sldMk cId="240561431" sldId="1959"/>
            <ac:spMk id="17" creationId="{A6E02661-6DF0-2E73-34BE-2DA0EA4C4EE6}"/>
          </ac:spMkLst>
        </pc:spChg>
        <pc:spChg chg="add del mod ord">
          <ac:chgData name="Mathilde Johanne Cordua" userId="56a4a2ad-ebaa-4b49-9294-aee94fb7d970" providerId="ADAL" clId="{8387C4BE-68DB-42DF-954C-7790118DD098}" dt="2024-03-18T18:34:21.893" v="20523" actId="478"/>
          <ac:spMkLst>
            <pc:docMk/>
            <pc:sldMk cId="240561431" sldId="1959"/>
            <ac:spMk id="20" creationId="{2B71AC11-CD9E-8705-D112-F628703B8051}"/>
          </ac:spMkLst>
        </pc:spChg>
        <pc:spChg chg="add mod">
          <ac:chgData name="Mathilde Johanne Cordua" userId="56a4a2ad-ebaa-4b49-9294-aee94fb7d970" providerId="ADAL" clId="{8387C4BE-68DB-42DF-954C-7790118DD098}" dt="2024-03-18T18:33:41.432" v="20507" actId="1076"/>
          <ac:spMkLst>
            <pc:docMk/>
            <pc:sldMk cId="240561431" sldId="1959"/>
            <ac:spMk id="21" creationId="{BFE70287-0809-3E6F-8CB1-9C596D65E8DF}"/>
          </ac:spMkLst>
        </pc:spChg>
        <pc:spChg chg="add del mod">
          <ac:chgData name="Mathilde Johanne Cordua" userId="56a4a2ad-ebaa-4b49-9294-aee94fb7d970" providerId="ADAL" clId="{8387C4BE-68DB-42DF-954C-7790118DD098}" dt="2024-03-18T18:32:06.608" v="20481" actId="478"/>
          <ac:spMkLst>
            <pc:docMk/>
            <pc:sldMk cId="240561431" sldId="1959"/>
            <ac:spMk id="22" creationId="{EB530616-447F-230D-4845-4499B73BEC5C}"/>
          </ac:spMkLst>
        </pc:spChg>
        <pc:spChg chg="add mod">
          <ac:chgData name="Mathilde Johanne Cordua" userId="56a4a2ad-ebaa-4b49-9294-aee94fb7d970" providerId="ADAL" clId="{8387C4BE-68DB-42DF-954C-7790118DD098}" dt="2024-03-18T18:33:18.088" v="20499" actId="207"/>
          <ac:spMkLst>
            <pc:docMk/>
            <pc:sldMk cId="240561431" sldId="1959"/>
            <ac:spMk id="23" creationId="{12B30530-0A26-005C-0B61-B9BDA007D7A5}"/>
          </ac:spMkLst>
        </pc:spChg>
        <pc:spChg chg="add mod">
          <ac:chgData name="Mathilde Johanne Cordua" userId="56a4a2ad-ebaa-4b49-9294-aee94fb7d970" providerId="ADAL" clId="{8387C4BE-68DB-42DF-954C-7790118DD098}" dt="2024-03-18T18:33:37.950" v="20505" actId="14100"/>
          <ac:spMkLst>
            <pc:docMk/>
            <pc:sldMk cId="240561431" sldId="1959"/>
            <ac:spMk id="24" creationId="{0CD7AD20-0C6A-B95B-4B2A-873E410705C6}"/>
          </ac:spMkLst>
        </pc:spChg>
        <pc:spChg chg="add mod">
          <ac:chgData name="Mathilde Johanne Cordua" userId="56a4a2ad-ebaa-4b49-9294-aee94fb7d970" providerId="ADAL" clId="{8387C4BE-68DB-42DF-954C-7790118DD098}" dt="2024-03-18T18:33:45.172" v="20510" actId="14100"/>
          <ac:spMkLst>
            <pc:docMk/>
            <pc:sldMk cId="240561431" sldId="1959"/>
            <ac:spMk id="25" creationId="{2A740082-924D-A418-22A8-528795F0F397}"/>
          </ac:spMkLst>
        </pc:spChg>
        <pc:spChg chg="add del mod">
          <ac:chgData name="Mathilde Johanne Cordua" userId="56a4a2ad-ebaa-4b49-9294-aee94fb7d970" providerId="ADAL" clId="{8387C4BE-68DB-42DF-954C-7790118DD098}" dt="2024-03-18T18:33:51.770" v="20513" actId="478"/>
          <ac:spMkLst>
            <pc:docMk/>
            <pc:sldMk cId="240561431" sldId="1959"/>
            <ac:spMk id="26" creationId="{39876DB0-9873-05CC-FD64-F4E14235D65D}"/>
          </ac:spMkLst>
        </pc:spChg>
        <pc:spChg chg="add mod">
          <ac:chgData name="Mathilde Johanne Cordua" userId="56a4a2ad-ebaa-4b49-9294-aee94fb7d970" providerId="ADAL" clId="{8387C4BE-68DB-42DF-954C-7790118DD098}" dt="2024-03-18T18:34:28.545" v="20527" actId="14100"/>
          <ac:spMkLst>
            <pc:docMk/>
            <pc:sldMk cId="240561431" sldId="1959"/>
            <ac:spMk id="27" creationId="{A954F2F5-A56B-DC55-A9FF-96C888DC651A}"/>
          </ac:spMkLst>
        </pc:spChg>
      </pc:sldChg>
      <pc:sldChg chg="modSp del mod">
        <pc:chgData name="Mathilde Johanne Cordua" userId="56a4a2ad-ebaa-4b49-9294-aee94fb7d970" providerId="ADAL" clId="{8387C4BE-68DB-42DF-954C-7790118DD098}" dt="2024-03-18T15:12:32.018" v="19314" actId="2696"/>
        <pc:sldMkLst>
          <pc:docMk/>
          <pc:sldMk cId="1808293385" sldId="1960"/>
        </pc:sldMkLst>
        <pc:spChg chg="mod">
          <ac:chgData name="Mathilde Johanne Cordua" userId="56a4a2ad-ebaa-4b49-9294-aee94fb7d970" providerId="ADAL" clId="{8387C4BE-68DB-42DF-954C-7790118DD098}" dt="2024-03-17T12:12:33.707" v="18255" actId="20577"/>
          <ac:spMkLst>
            <pc:docMk/>
            <pc:sldMk cId="1808293385" sldId="1960"/>
            <ac:spMk id="4" creationId="{55DFC8A8-B27A-F212-8B1F-B36CA5D4D6EF}"/>
          </ac:spMkLst>
        </pc:spChg>
      </pc:sldChg>
      <pc:sldChg chg="modSp mod ord modAnim modNotesTx">
        <pc:chgData name="Mathilde Johanne Cordua" userId="56a4a2ad-ebaa-4b49-9294-aee94fb7d970" providerId="ADAL" clId="{8387C4BE-68DB-42DF-954C-7790118DD098}" dt="2024-03-18T22:11:56.310" v="23665"/>
        <pc:sldMkLst>
          <pc:docMk/>
          <pc:sldMk cId="227225373" sldId="1961"/>
        </pc:sldMkLst>
        <pc:spChg chg="mod">
          <ac:chgData name="Mathilde Johanne Cordua" userId="56a4a2ad-ebaa-4b49-9294-aee94fb7d970" providerId="ADAL" clId="{8387C4BE-68DB-42DF-954C-7790118DD098}" dt="2024-03-18T22:11:44.470" v="23664" actId="14100"/>
          <ac:spMkLst>
            <pc:docMk/>
            <pc:sldMk cId="227225373" sldId="1961"/>
            <ac:spMk id="2" creationId="{F1B6C268-13D7-F2EC-D11C-719B690E69C9}"/>
          </ac:spMkLst>
        </pc:spChg>
      </pc:sldChg>
      <pc:sldChg chg="addSp delSp modSp new mod modAnim modNotesTx">
        <pc:chgData name="Mathilde Johanne Cordua" userId="56a4a2ad-ebaa-4b49-9294-aee94fb7d970" providerId="ADAL" clId="{8387C4BE-68DB-42DF-954C-7790118DD098}" dt="2024-03-18T15:36:07.399" v="19729" actId="20577"/>
        <pc:sldMkLst>
          <pc:docMk/>
          <pc:sldMk cId="261691892" sldId="1962"/>
        </pc:sldMkLst>
        <pc:spChg chg="del mod">
          <ac:chgData name="Mathilde Johanne Cordua" userId="56a4a2ad-ebaa-4b49-9294-aee94fb7d970" providerId="ADAL" clId="{8387C4BE-68DB-42DF-954C-7790118DD098}" dt="2024-03-18T14:49:43.334" v="18656" actId="478"/>
          <ac:spMkLst>
            <pc:docMk/>
            <pc:sldMk cId="261691892" sldId="1962"/>
            <ac:spMk id="2" creationId="{016E3585-52BA-9C3C-0891-AB425FF3723D}"/>
          </ac:spMkLst>
        </pc:spChg>
        <pc:spChg chg="mod ord">
          <ac:chgData name="Mathilde Johanne Cordua" userId="56a4a2ad-ebaa-4b49-9294-aee94fb7d970" providerId="ADAL" clId="{8387C4BE-68DB-42DF-954C-7790118DD098}" dt="2024-03-18T14:50:16.753" v="18668" actId="26606"/>
          <ac:spMkLst>
            <pc:docMk/>
            <pc:sldMk cId="261691892" sldId="1962"/>
            <ac:spMk id="3" creationId="{DE8D874D-3DA7-A5D9-4B94-BB8FC656B000}"/>
          </ac:spMkLst>
        </pc:spChg>
        <pc:spChg chg="mod ord">
          <ac:chgData name="Mathilde Johanne Cordua" userId="56a4a2ad-ebaa-4b49-9294-aee94fb7d970" providerId="ADAL" clId="{8387C4BE-68DB-42DF-954C-7790118DD098}" dt="2024-03-18T14:50:16.753" v="18668" actId="26606"/>
          <ac:spMkLst>
            <pc:docMk/>
            <pc:sldMk cId="261691892" sldId="1962"/>
            <ac:spMk id="4" creationId="{B1E9F8E6-B262-8C65-B07A-053B64D5A893}"/>
          </ac:spMkLst>
        </pc:spChg>
        <pc:spChg chg="add del mod">
          <ac:chgData name="Mathilde Johanne Cordua" userId="56a4a2ad-ebaa-4b49-9294-aee94fb7d970" providerId="ADAL" clId="{8387C4BE-68DB-42DF-954C-7790118DD098}" dt="2024-03-18T14:49:45.281" v="18657" actId="478"/>
          <ac:spMkLst>
            <pc:docMk/>
            <pc:sldMk cId="261691892" sldId="1962"/>
            <ac:spMk id="15" creationId="{A15B5DF4-7C3D-7A52-D756-97F3E68BB997}"/>
          </ac:spMkLst>
        </pc:spChg>
        <pc:picChg chg="add mod ord">
          <ac:chgData name="Mathilde Johanne Cordua" userId="56a4a2ad-ebaa-4b49-9294-aee94fb7d970" providerId="ADAL" clId="{8387C4BE-68DB-42DF-954C-7790118DD098}" dt="2024-03-18T14:52:01.718" v="18698" actId="1076"/>
          <ac:picMkLst>
            <pc:docMk/>
            <pc:sldMk cId="261691892" sldId="1962"/>
            <ac:picMk id="6" creationId="{65C95014-71A7-A849-844C-6929B9B19E70}"/>
          </ac:picMkLst>
        </pc:picChg>
        <pc:picChg chg="add del mod">
          <ac:chgData name="Mathilde Johanne Cordua" userId="56a4a2ad-ebaa-4b49-9294-aee94fb7d970" providerId="ADAL" clId="{8387C4BE-68DB-42DF-954C-7790118DD098}" dt="2024-03-18T14:47:26.569" v="18655" actId="478"/>
          <ac:picMkLst>
            <pc:docMk/>
            <pc:sldMk cId="261691892" sldId="1962"/>
            <ac:picMk id="8" creationId="{691909D7-9E9B-6FE5-32DC-B93B05450E8D}"/>
          </ac:picMkLst>
        </pc:picChg>
        <pc:picChg chg="add mod">
          <ac:chgData name="Mathilde Johanne Cordua" userId="56a4a2ad-ebaa-4b49-9294-aee94fb7d970" providerId="ADAL" clId="{8387C4BE-68DB-42DF-954C-7790118DD098}" dt="2024-03-18T14:52:10.425" v="18702" actId="1076"/>
          <ac:picMkLst>
            <pc:docMk/>
            <pc:sldMk cId="261691892" sldId="1962"/>
            <ac:picMk id="10" creationId="{61EF669D-0152-DBF8-EECD-EF0DF57DCC01}"/>
          </ac:picMkLst>
        </pc:picChg>
        <pc:picChg chg="add mod">
          <ac:chgData name="Mathilde Johanne Cordua" userId="56a4a2ad-ebaa-4b49-9294-aee94fb7d970" providerId="ADAL" clId="{8387C4BE-68DB-42DF-954C-7790118DD098}" dt="2024-03-18T14:52:03.310" v="18699" actId="1076"/>
          <ac:picMkLst>
            <pc:docMk/>
            <pc:sldMk cId="261691892" sldId="1962"/>
            <ac:picMk id="12" creationId="{21E9A5EA-FB22-2FCB-B747-B715BFEEFA83}"/>
          </ac:picMkLst>
        </pc:picChg>
        <pc:picChg chg="add mod">
          <ac:chgData name="Mathilde Johanne Cordua" userId="56a4a2ad-ebaa-4b49-9294-aee94fb7d970" providerId="ADAL" clId="{8387C4BE-68DB-42DF-954C-7790118DD098}" dt="2024-03-18T14:52:05.862" v="18700" actId="1038"/>
          <ac:picMkLst>
            <pc:docMk/>
            <pc:sldMk cId="261691892" sldId="1962"/>
            <ac:picMk id="14" creationId="{5A53FB4C-DC66-CF91-3A99-DF6000B28322}"/>
          </ac:picMkLst>
        </pc:picChg>
      </pc:sldChg>
      <pc:sldChg chg="delSp add del">
        <pc:chgData name="Mathilde Johanne Cordua" userId="56a4a2ad-ebaa-4b49-9294-aee94fb7d970" providerId="ADAL" clId="{8387C4BE-68DB-42DF-954C-7790118DD098}" dt="2024-03-18T14:53:04.641" v="18756" actId="47"/>
        <pc:sldMkLst>
          <pc:docMk/>
          <pc:sldMk cId="1379241056" sldId="1963"/>
        </pc:sldMkLst>
        <pc:cxnChg chg="del">
          <ac:chgData name="Mathilde Johanne Cordua" userId="56a4a2ad-ebaa-4b49-9294-aee94fb7d970" providerId="ADAL" clId="{8387C4BE-68DB-42DF-954C-7790118DD098}" dt="2024-03-18T14:53:02.985" v="18755" actId="478"/>
          <ac:cxnSpMkLst>
            <pc:docMk/>
            <pc:sldMk cId="1379241056" sldId="1963"/>
            <ac:cxnSpMk id="19" creationId="{D3169EF2-F2CB-41A7-C157-5E6DBA7CBC47}"/>
          </ac:cxnSpMkLst>
        </pc:cxnChg>
      </pc:sldChg>
      <pc:sldChg chg="addSp delSp modSp add mod ord modAnim">
        <pc:chgData name="Mathilde Johanne Cordua" userId="56a4a2ad-ebaa-4b49-9294-aee94fb7d970" providerId="ADAL" clId="{8387C4BE-68DB-42DF-954C-7790118DD098}" dt="2024-03-18T15:16:22.350" v="19325"/>
        <pc:sldMkLst>
          <pc:docMk/>
          <pc:sldMk cId="2502343653" sldId="1963"/>
        </pc:sldMkLst>
        <pc:spChg chg="mod">
          <ac:chgData name="Mathilde Johanne Cordua" userId="56a4a2ad-ebaa-4b49-9294-aee94fb7d970" providerId="ADAL" clId="{8387C4BE-68DB-42DF-954C-7790118DD098}" dt="2024-03-18T15:04:19.302" v="18875" actId="2711"/>
          <ac:spMkLst>
            <pc:docMk/>
            <pc:sldMk cId="2502343653" sldId="1963"/>
            <ac:spMk id="3" creationId="{8BDF72AE-3C8F-2522-24BB-DC44B128E9F2}"/>
          </ac:spMkLst>
        </pc:spChg>
        <pc:spChg chg="mod">
          <ac:chgData name="Mathilde Johanne Cordua" userId="56a4a2ad-ebaa-4b49-9294-aee94fb7d970" providerId="ADAL" clId="{8387C4BE-68DB-42DF-954C-7790118DD098}" dt="2024-03-18T14:57:43.791" v="18838" actId="113"/>
          <ac:spMkLst>
            <pc:docMk/>
            <pc:sldMk cId="2502343653" sldId="1963"/>
            <ac:spMk id="4" creationId="{92670E71-892C-42AC-6AFD-C3767DEE145E}"/>
          </ac:spMkLst>
        </pc:spChg>
        <pc:spChg chg="del">
          <ac:chgData name="Mathilde Johanne Cordua" userId="56a4a2ad-ebaa-4b49-9294-aee94fb7d970" providerId="ADAL" clId="{8387C4BE-68DB-42DF-954C-7790118DD098}" dt="2024-03-18T14:55:58.694" v="18807" actId="478"/>
          <ac:spMkLst>
            <pc:docMk/>
            <pc:sldMk cId="2502343653" sldId="1963"/>
            <ac:spMk id="9" creationId="{A8414FF7-9FBF-D858-07EF-755722AEFDFD}"/>
          </ac:spMkLst>
        </pc:spChg>
        <pc:spChg chg="del">
          <ac:chgData name="Mathilde Johanne Cordua" userId="56a4a2ad-ebaa-4b49-9294-aee94fb7d970" providerId="ADAL" clId="{8387C4BE-68DB-42DF-954C-7790118DD098}" dt="2024-03-18T14:55:58.694" v="18807" actId="478"/>
          <ac:spMkLst>
            <pc:docMk/>
            <pc:sldMk cId="2502343653" sldId="1963"/>
            <ac:spMk id="10" creationId="{095CE729-DA76-7B0D-9F22-60F4C0FE2318}"/>
          </ac:spMkLst>
        </pc:spChg>
        <pc:spChg chg="del">
          <ac:chgData name="Mathilde Johanne Cordua" userId="56a4a2ad-ebaa-4b49-9294-aee94fb7d970" providerId="ADAL" clId="{8387C4BE-68DB-42DF-954C-7790118DD098}" dt="2024-03-18T14:55:58.694" v="18807" actId="478"/>
          <ac:spMkLst>
            <pc:docMk/>
            <pc:sldMk cId="2502343653" sldId="1963"/>
            <ac:spMk id="11" creationId="{3A33DF56-2832-C5C0-DB85-42B03B475B68}"/>
          </ac:spMkLst>
        </pc:spChg>
        <pc:spChg chg="del">
          <ac:chgData name="Mathilde Johanne Cordua" userId="56a4a2ad-ebaa-4b49-9294-aee94fb7d970" providerId="ADAL" clId="{8387C4BE-68DB-42DF-954C-7790118DD098}" dt="2024-03-18T14:55:58.694" v="18807" actId="478"/>
          <ac:spMkLst>
            <pc:docMk/>
            <pc:sldMk cId="2502343653" sldId="1963"/>
            <ac:spMk id="12" creationId="{E9DBCA75-DF79-EF77-B3AD-3BF95F77EF4D}"/>
          </ac:spMkLst>
        </pc:spChg>
        <pc:spChg chg="del">
          <ac:chgData name="Mathilde Johanne Cordua" userId="56a4a2ad-ebaa-4b49-9294-aee94fb7d970" providerId="ADAL" clId="{8387C4BE-68DB-42DF-954C-7790118DD098}" dt="2024-03-18T14:55:58.694" v="18807" actId="478"/>
          <ac:spMkLst>
            <pc:docMk/>
            <pc:sldMk cId="2502343653" sldId="1963"/>
            <ac:spMk id="13" creationId="{2E1D16AF-4894-D84E-9EA8-309AC18FC8C9}"/>
          </ac:spMkLst>
        </pc:spChg>
        <pc:spChg chg="del">
          <ac:chgData name="Mathilde Johanne Cordua" userId="56a4a2ad-ebaa-4b49-9294-aee94fb7d970" providerId="ADAL" clId="{8387C4BE-68DB-42DF-954C-7790118DD098}" dt="2024-03-18T14:55:58.694" v="18807" actId="478"/>
          <ac:spMkLst>
            <pc:docMk/>
            <pc:sldMk cId="2502343653" sldId="1963"/>
            <ac:spMk id="14" creationId="{DAD2B059-62B2-791C-3AAD-3C0C098E9CF6}"/>
          </ac:spMkLst>
        </pc:spChg>
        <pc:spChg chg="del">
          <ac:chgData name="Mathilde Johanne Cordua" userId="56a4a2ad-ebaa-4b49-9294-aee94fb7d970" providerId="ADAL" clId="{8387C4BE-68DB-42DF-954C-7790118DD098}" dt="2024-03-18T14:56:00.838" v="18808" actId="478"/>
          <ac:spMkLst>
            <pc:docMk/>
            <pc:sldMk cId="2502343653" sldId="1963"/>
            <ac:spMk id="15" creationId="{2DB7CE9D-C289-9156-DC53-7634C4C9873C}"/>
          </ac:spMkLst>
        </pc:spChg>
        <pc:picChg chg="del">
          <ac:chgData name="Mathilde Johanne Cordua" userId="56a4a2ad-ebaa-4b49-9294-aee94fb7d970" providerId="ADAL" clId="{8387C4BE-68DB-42DF-954C-7790118DD098}" dt="2024-03-18T15:16:22.063" v="19324" actId="478"/>
          <ac:picMkLst>
            <pc:docMk/>
            <pc:sldMk cId="2502343653" sldId="1963"/>
            <ac:picMk id="5" creationId="{0C57FCAD-FEB3-4DA5-D7F6-6305915D86E1}"/>
          </ac:picMkLst>
        </pc:picChg>
        <pc:picChg chg="del">
          <ac:chgData name="Mathilde Johanne Cordua" userId="56a4a2ad-ebaa-4b49-9294-aee94fb7d970" providerId="ADAL" clId="{8387C4BE-68DB-42DF-954C-7790118DD098}" dt="2024-03-18T15:16:22.063" v="19324" actId="478"/>
          <ac:picMkLst>
            <pc:docMk/>
            <pc:sldMk cId="2502343653" sldId="1963"/>
            <ac:picMk id="6" creationId="{090B5169-E5F1-C66A-7795-83C864244AD0}"/>
          </ac:picMkLst>
        </pc:picChg>
        <pc:picChg chg="add mod">
          <ac:chgData name="Mathilde Johanne Cordua" userId="56a4a2ad-ebaa-4b49-9294-aee94fb7d970" providerId="ADAL" clId="{8387C4BE-68DB-42DF-954C-7790118DD098}" dt="2024-03-18T15:16:22.350" v="19325"/>
          <ac:picMkLst>
            <pc:docMk/>
            <pc:sldMk cId="2502343653" sldId="1963"/>
            <ac:picMk id="7" creationId="{FE5C8AF5-3D79-0858-0D10-7717454428E5}"/>
          </ac:picMkLst>
        </pc:picChg>
        <pc:picChg chg="del">
          <ac:chgData name="Mathilde Johanne Cordua" userId="56a4a2ad-ebaa-4b49-9294-aee94fb7d970" providerId="ADAL" clId="{8387C4BE-68DB-42DF-954C-7790118DD098}" dt="2024-03-18T14:55:58.694" v="18807" actId="478"/>
          <ac:picMkLst>
            <pc:docMk/>
            <pc:sldMk cId="2502343653" sldId="1963"/>
            <ac:picMk id="8" creationId="{DFB17445-FE23-3A86-6FCC-6FB25CF13ABB}"/>
          </ac:picMkLst>
        </pc:picChg>
        <pc:picChg chg="add mod">
          <ac:chgData name="Mathilde Johanne Cordua" userId="56a4a2ad-ebaa-4b49-9294-aee94fb7d970" providerId="ADAL" clId="{8387C4BE-68DB-42DF-954C-7790118DD098}" dt="2024-03-18T15:16:22.350" v="19325"/>
          <ac:picMkLst>
            <pc:docMk/>
            <pc:sldMk cId="2502343653" sldId="1963"/>
            <ac:picMk id="16" creationId="{532AE695-87EA-8DAC-30A8-D1C34632C8E8}"/>
          </ac:picMkLst>
        </pc:picChg>
      </pc:sldChg>
      <pc:sldChg chg="modSp add mod setBg modShow">
        <pc:chgData name="Mathilde Johanne Cordua" userId="56a4a2ad-ebaa-4b49-9294-aee94fb7d970" providerId="ADAL" clId="{8387C4BE-68DB-42DF-954C-7790118DD098}" dt="2024-03-18T15:30:54.594" v="19698" actId="207"/>
        <pc:sldMkLst>
          <pc:docMk/>
          <pc:sldMk cId="1915444568" sldId="1964"/>
        </pc:sldMkLst>
        <pc:spChg chg="mod">
          <ac:chgData name="Mathilde Johanne Cordua" userId="56a4a2ad-ebaa-4b49-9294-aee94fb7d970" providerId="ADAL" clId="{8387C4BE-68DB-42DF-954C-7790118DD098}" dt="2024-03-18T15:30:54.594" v="19698" actId="207"/>
          <ac:spMkLst>
            <pc:docMk/>
            <pc:sldMk cId="1915444568" sldId="1964"/>
            <ac:spMk id="5" creationId="{E101526F-490D-899F-A1E8-813F53716CAE}"/>
          </ac:spMkLst>
        </pc:spChg>
        <pc:spChg chg="mod">
          <ac:chgData name="Mathilde Johanne Cordua" userId="56a4a2ad-ebaa-4b49-9294-aee94fb7d970" providerId="ADAL" clId="{8387C4BE-68DB-42DF-954C-7790118DD098}" dt="2024-03-18T15:12:37.154" v="19321" actId="20577"/>
          <ac:spMkLst>
            <pc:docMk/>
            <pc:sldMk cId="1915444568" sldId="1964"/>
            <ac:spMk id="6" creationId="{71FDD51B-19F4-F6E9-5E49-7F96C3D22432}"/>
          </ac:spMkLst>
        </pc:spChg>
      </pc:sldChg>
      <pc:sldChg chg="addSp delSp modSp new mod">
        <pc:chgData name="Mathilde Johanne Cordua" userId="56a4a2ad-ebaa-4b49-9294-aee94fb7d970" providerId="ADAL" clId="{8387C4BE-68DB-42DF-954C-7790118DD098}" dt="2024-03-18T20:14:33.542" v="22947"/>
        <pc:sldMkLst>
          <pc:docMk/>
          <pc:sldMk cId="1004919214" sldId="1965"/>
        </pc:sldMkLst>
        <pc:spChg chg="del">
          <ac:chgData name="Mathilde Johanne Cordua" userId="56a4a2ad-ebaa-4b49-9294-aee94fb7d970" providerId="ADAL" clId="{8387C4BE-68DB-42DF-954C-7790118DD098}" dt="2024-03-18T15:17:20.960" v="19334" actId="478"/>
          <ac:spMkLst>
            <pc:docMk/>
            <pc:sldMk cId="1004919214" sldId="1965"/>
            <ac:spMk id="2" creationId="{6D204029-A8BF-0A4A-1732-7AA749B0C54A}"/>
          </ac:spMkLst>
        </pc:spChg>
        <pc:spChg chg="mod">
          <ac:chgData name="Mathilde Johanne Cordua" userId="56a4a2ad-ebaa-4b49-9294-aee94fb7d970" providerId="ADAL" clId="{8387C4BE-68DB-42DF-954C-7790118DD098}" dt="2024-03-18T15:31:01.613" v="19700" actId="207"/>
          <ac:spMkLst>
            <pc:docMk/>
            <pc:sldMk cId="1004919214" sldId="1965"/>
            <ac:spMk id="3" creationId="{0729524C-C7F7-3C7F-4E6D-C06D74F816A5}"/>
          </ac:spMkLst>
        </pc:spChg>
        <pc:spChg chg="add del mod">
          <ac:chgData name="Mathilde Johanne Cordua" userId="56a4a2ad-ebaa-4b49-9294-aee94fb7d970" providerId="ADAL" clId="{8387C4BE-68DB-42DF-954C-7790118DD098}" dt="2024-03-18T15:26:27.289" v="19645" actId="478"/>
          <ac:spMkLst>
            <pc:docMk/>
            <pc:sldMk cId="1004919214" sldId="1965"/>
            <ac:spMk id="7" creationId="{92D26A76-9BA1-228F-1EDD-28B9CC27BD55}"/>
          </ac:spMkLst>
        </pc:spChg>
        <pc:spChg chg="mod">
          <ac:chgData name="Mathilde Johanne Cordua" userId="56a4a2ad-ebaa-4b49-9294-aee94fb7d970" providerId="ADAL" clId="{8387C4BE-68DB-42DF-954C-7790118DD098}" dt="2024-03-18T15:24:46.419" v="19468" actId="18245"/>
          <ac:spMkLst>
            <pc:docMk/>
            <pc:sldMk cId="1004919214" sldId="1965"/>
            <ac:spMk id="10" creationId="{33ACE2F8-868D-CAE1-61CD-FBCA561879F7}"/>
          </ac:spMkLst>
        </pc:spChg>
        <pc:spChg chg="mod">
          <ac:chgData name="Mathilde Johanne Cordua" userId="56a4a2ad-ebaa-4b49-9294-aee94fb7d970" providerId="ADAL" clId="{8387C4BE-68DB-42DF-954C-7790118DD098}" dt="2024-03-18T15:24:46.419" v="19468" actId="18245"/>
          <ac:spMkLst>
            <pc:docMk/>
            <pc:sldMk cId="1004919214" sldId="1965"/>
            <ac:spMk id="11" creationId="{0F93EFEB-1578-ADD1-CD57-106B92FD849D}"/>
          </ac:spMkLst>
        </pc:spChg>
        <pc:spChg chg="mod">
          <ac:chgData name="Mathilde Johanne Cordua" userId="56a4a2ad-ebaa-4b49-9294-aee94fb7d970" providerId="ADAL" clId="{8387C4BE-68DB-42DF-954C-7790118DD098}" dt="2024-03-18T15:24:46.419" v="19468" actId="18245"/>
          <ac:spMkLst>
            <pc:docMk/>
            <pc:sldMk cId="1004919214" sldId="1965"/>
            <ac:spMk id="12" creationId="{502888CA-0D11-64E1-E051-B6DCF27901C0}"/>
          </ac:spMkLst>
        </pc:spChg>
        <pc:spChg chg="mod">
          <ac:chgData name="Mathilde Johanne Cordua" userId="56a4a2ad-ebaa-4b49-9294-aee94fb7d970" providerId="ADAL" clId="{8387C4BE-68DB-42DF-954C-7790118DD098}" dt="2024-03-18T15:24:46.419" v="19468" actId="18245"/>
          <ac:spMkLst>
            <pc:docMk/>
            <pc:sldMk cId="1004919214" sldId="1965"/>
            <ac:spMk id="13" creationId="{7942DC5B-3794-49DA-5E8C-59FBEFD7B2E1}"/>
          </ac:spMkLst>
        </pc:spChg>
        <pc:spChg chg="mod">
          <ac:chgData name="Mathilde Johanne Cordua" userId="56a4a2ad-ebaa-4b49-9294-aee94fb7d970" providerId="ADAL" clId="{8387C4BE-68DB-42DF-954C-7790118DD098}" dt="2024-03-18T15:24:44.554" v="19467" actId="18245"/>
          <ac:spMkLst>
            <pc:docMk/>
            <pc:sldMk cId="1004919214" sldId="1965"/>
            <ac:spMk id="14" creationId="{4B435238-F7FD-39FD-AD32-7144065B6613}"/>
          </ac:spMkLst>
        </pc:spChg>
        <pc:grpChg chg="mod">
          <ac:chgData name="Mathilde Johanne Cordua" userId="56a4a2ad-ebaa-4b49-9294-aee94fb7d970" providerId="ADAL" clId="{8387C4BE-68DB-42DF-954C-7790118DD098}" dt="2024-03-18T15:24:46.419" v="19468" actId="18245"/>
          <ac:grpSpMkLst>
            <pc:docMk/>
            <pc:sldMk cId="1004919214" sldId="1965"/>
            <ac:grpSpMk id="9" creationId="{E71EBBE3-A727-E52E-9C2F-1F45B714BAF2}"/>
          </ac:grpSpMkLst>
        </pc:grpChg>
        <pc:graphicFrameChg chg="add del mod modGraphic">
          <ac:chgData name="Mathilde Johanne Cordua" userId="56a4a2ad-ebaa-4b49-9294-aee94fb7d970" providerId="ADAL" clId="{8387C4BE-68DB-42DF-954C-7790118DD098}" dt="2024-03-18T20:14:33.542" v="22947"/>
          <ac:graphicFrameMkLst>
            <pc:docMk/>
            <pc:sldMk cId="1004919214" sldId="1965"/>
            <ac:graphicFrameMk id="8" creationId="{0E9893EC-C11C-8320-4859-FB9613FAAF28}"/>
          </ac:graphicFrameMkLst>
        </pc:graphicFrameChg>
        <pc:picChg chg="add mod">
          <ac:chgData name="Mathilde Johanne Cordua" userId="56a4a2ad-ebaa-4b49-9294-aee94fb7d970" providerId="ADAL" clId="{8387C4BE-68DB-42DF-954C-7790118DD098}" dt="2024-03-18T15:17:08.231" v="19330"/>
          <ac:picMkLst>
            <pc:docMk/>
            <pc:sldMk cId="1004919214" sldId="1965"/>
            <ac:picMk id="5" creationId="{A26BB3CD-931C-0946-0833-3FEBD7950BAE}"/>
          </ac:picMkLst>
        </pc:picChg>
        <pc:picChg chg="add mod">
          <ac:chgData name="Mathilde Johanne Cordua" userId="56a4a2ad-ebaa-4b49-9294-aee94fb7d970" providerId="ADAL" clId="{8387C4BE-68DB-42DF-954C-7790118DD098}" dt="2024-03-18T15:17:08.231" v="19330"/>
          <ac:picMkLst>
            <pc:docMk/>
            <pc:sldMk cId="1004919214" sldId="1965"/>
            <ac:picMk id="6" creationId="{40069B82-FAF7-12C1-0CC9-B4F23D5745EE}"/>
          </ac:picMkLst>
        </pc:picChg>
      </pc:sldChg>
      <pc:sldChg chg="add mod modShow">
        <pc:chgData name="Mathilde Johanne Cordua" userId="56a4a2ad-ebaa-4b49-9294-aee94fb7d970" providerId="ADAL" clId="{8387C4BE-68DB-42DF-954C-7790118DD098}" dt="2024-03-18T15:31:33.407" v="19703" actId="729"/>
        <pc:sldMkLst>
          <pc:docMk/>
          <pc:sldMk cId="4112074849" sldId="1966"/>
        </pc:sldMkLst>
      </pc:sldChg>
      <pc:sldChg chg="addSp delSp modSp add mod modAnim modNotesTx">
        <pc:chgData name="Mathilde Johanne Cordua" userId="56a4a2ad-ebaa-4b49-9294-aee94fb7d970" providerId="ADAL" clId="{8387C4BE-68DB-42DF-954C-7790118DD098}" dt="2024-03-18T22:15:35.226" v="23679" actId="20577"/>
        <pc:sldMkLst>
          <pc:docMk/>
          <pc:sldMk cId="3335684374" sldId="1967"/>
        </pc:sldMkLst>
        <pc:spChg chg="del mod">
          <ac:chgData name="Mathilde Johanne Cordua" userId="56a4a2ad-ebaa-4b49-9294-aee94fb7d970" providerId="ADAL" clId="{8387C4BE-68DB-42DF-954C-7790118DD098}" dt="2024-03-18T18:08:39.045" v="19924"/>
          <ac:spMkLst>
            <pc:docMk/>
            <pc:sldMk cId="3335684374" sldId="1967"/>
            <ac:spMk id="2" creationId="{F1B6C268-13D7-F2EC-D11C-719B690E69C9}"/>
          </ac:spMkLst>
        </pc:spChg>
        <pc:spChg chg="mod">
          <ac:chgData name="Mathilde Johanne Cordua" userId="56a4a2ad-ebaa-4b49-9294-aee94fb7d970" providerId="ADAL" clId="{8387C4BE-68DB-42DF-954C-7790118DD098}" dt="2024-03-18T21:34:29.952" v="23637" actId="20577"/>
          <ac:spMkLst>
            <pc:docMk/>
            <pc:sldMk cId="3335684374" sldId="1967"/>
            <ac:spMk id="3" creationId="{98A2F46A-92F7-ED7B-780C-02ABB8CF0063}"/>
          </ac:spMkLst>
        </pc:spChg>
        <pc:spChg chg="add del mod">
          <ac:chgData name="Mathilde Johanne Cordua" userId="56a4a2ad-ebaa-4b49-9294-aee94fb7d970" providerId="ADAL" clId="{8387C4BE-68DB-42DF-954C-7790118DD098}" dt="2024-03-18T18:20:17.664" v="20087" actId="478"/>
          <ac:spMkLst>
            <pc:docMk/>
            <pc:sldMk cId="3335684374" sldId="1967"/>
            <ac:spMk id="9" creationId="{BDFF4CA9-EBFF-65D8-8547-FAEF970B0FAE}"/>
          </ac:spMkLst>
        </pc:spChg>
        <pc:spChg chg="add mod">
          <ac:chgData name="Mathilde Johanne Cordua" userId="56a4a2ad-ebaa-4b49-9294-aee94fb7d970" providerId="ADAL" clId="{8387C4BE-68DB-42DF-954C-7790118DD098}" dt="2024-03-18T19:53:01.401" v="22107" actId="14100"/>
          <ac:spMkLst>
            <pc:docMk/>
            <pc:sldMk cId="3335684374" sldId="1967"/>
            <ac:spMk id="16" creationId="{DD75B431-E17F-E1B5-485B-EC38192EE206}"/>
          </ac:spMkLst>
        </pc:spChg>
        <pc:graphicFrameChg chg="add mod modGraphic">
          <ac:chgData name="Mathilde Johanne Cordua" userId="56a4a2ad-ebaa-4b49-9294-aee94fb7d970" providerId="ADAL" clId="{8387C4BE-68DB-42DF-954C-7790118DD098}" dt="2024-03-18T20:34:23.841" v="23286" actId="1076"/>
          <ac:graphicFrameMkLst>
            <pc:docMk/>
            <pc:sldMk cId="3335684374" sldId="1967"/>
            <ac:graphicFrameMk id="7" creationId="{9508C6C6-E187-C886-E892-9FF7CB1E37B1}"/>
          </ac:graphicFrameMkLst>
        </pc:graphicFrameChg>
        <pc:graphicFrameChg chg="add del mod">
          <ac:chgData name="Mathilde Johanne Cordua" userId="56a4a2ad-ebaa-4b49-9294-aee94fb7d970" providerId="ADAL" clId="{8387C4BE-68DB-42DF-954C-7790118DD098}" dt="2024-03-18T18:20:39.700" v="20094" actId="478"/>
          <ac:graphicFrameMkLst>
            <pc:docMk/>
            <pc:sldMk cId="3335684374" sldId="1967"/>
            <ac:graphicFrameMk id="8" creationId="{0C6FD826-DBAB-FA96-91C5-BBC991BE1C55}"/>
          </ac:graphicFrameMkLst>
        </pc:graphicFrameChg>
        <pc:graphicFrameChg chg="add del mod">
          <ac:chgData name="Mathilde Johanne Cordua" userId="56a4a2ad-ebaa-4b49-9294-aee94fb7d970" providerId="ADAL" clId="{8387C4BE-68DB-42DF-954C-7790118DD098}" dt="2024-03-18T19:35:52.192" v="21837" actId="478"/>
          <ac:graphicFrameMkLst>
            <pc:docMk/>
            <pc:sldMk cId="3335684374" sldId="1967"/>
            <ac:graphicFrameMk id="13" creationId="{08B152F7-4F10-4D07-80F7-ED73749D5617}"/>
          </ac:graphicFrameMkLst>
        </pc:graphicFrameChg>
        <pc:graphicFrameChg chg="add mod modGraphic">
          <ac:chgData name="Mathilde Johanne Cordua" userId="56a4a2ad-ebaa-4b49-9294-aee94fb7d970" providerId="ADAL" clId="{8387C4BE-68DB-42DF-954C-7790118DD098}" dt="2024-03-18T19:51:48.646" v="22096" actId="2165"/>
          <ac:graphicFrameMkLst>
            <pc:docMk/>
            <pc:sldMk cId="3335684374" sldId="1967"/>
            <ac:graphicFrameMk id="14" creationId="{2905A582-AE4E-4CE5-F228-5B93916437D9}"/>
          </ac:graphicFrameMkLst>
        </pc:graphicFrameChg>
        <pc:graphicFrameChg chg="add del mod">
          <ac:chgData name="Mathilde Johanne Cordua" userId="56a4a2ad-ebaa-4b49-9294-aee94fb7d970" providerId="ADAL" clId="{8387C4BE-68DB-42DF-954C-7790118DD098}" dt="2024-03-18T19:48:06.232" v="22000" actId="478"/>
          <ac:graphicFrameMkLst>
            <pc:docMk/>
            <pc:sldMk cId="3335684374" sldId="1967"/>
            <ac:graphicFrameMk id="15" creationId="{F24604B1-B654-F15B-AE0F-460A69273B3A}"/>
          </ac:graphicFrameMkLst>
        </pc:graphicFrameChg>
        <pc:picChg chg="add del mod ord">
          <ac:chgData name="Mathilde Johanne Cordua" userId="56a4a2ad-ebaa-4b49-9294-aee94fb7d970" providerId="ADAL" clId="{8387C4BE-68DB-42DF-954C-7790118DD098}" dt="2024-03-18T19:04:16.212" v="21046" actId="478"/>
          <ac:picMkLst>
            <pc:docMk/>
            <pc:sldMk cId="3335684374" sldId="1967"/>
            <ac:picMk id="11" creationId="{36B89D47-AE21-E495-F1BB-EC7B26F49A34}"/>
          </ac:picMkLst>
        </pc:picChg>
        <pc:picChg chg="add del mod">
          <ac:chgData name="Mathilde Johanne Cordua" userId="56a4a2ad-ebaa-4b49-9294-aee94fb7d970" providerId="ADAL" clId="{8387C4BE-68DB-42DF-954C-7790118DD098}" dt="2024-03-18T19:04:58.176" v="21050" actId="478"/>
          <ac:picMkLst>
            <pc:docMk/>
            <pc:sldMk cId="3335684374" sldId="1967"/>
            <ac:picMk id="12" creationId="{E3ABE5FD-8523-1FDB-34DE-52B515E0F902}"/>
          </ac:picMkLst>
        </pc:picChg>
      </pc:sldChg>
      <pc:sldChg chg="addSp delSp modSp add mod modNotesTx">
        <pc:chgData name="Mathilde Johanne Cordua" userId="56a4a2ad-ebaa-4b49-9294-aee94fb7d970" providerId="ADAL" clId="{8387C4BE-68DB-42DF-954C-7790118DD098}" dt="2024-03-18T20:46:44.694" v="23539" actId="20577"/>
        <pc:sldMkLst>
          <pc:docMk/>
          <pc:sldMk cId="2131362438" sldId="1968"/>
        </pc:sldMkLst>
        <pc:spChg chg="del mod">
          <ac:chgData name="Mathilde Johanne Cordua" userId="56a4a2ad-ebaa-4b49-9294-aee94fb7d970" providerId="ADAL" clId="{8387C4BE-68DB-42DF-954C-7790118DD098}" dt="2024-03-18T18:21:02.822" v="20098" actId="478"/>
          <ac:spMkLst>
            <pc:docMk/>
            <pc:sldMk cId="2131362438" sldId="1968"/>
            <ac:spMk id="2" creationId="{F1B6C268-13D7-F2EC-D11C-719B690E69C9}"/>
          </ac:spMkLst>
        </pc:spChg>
        <pc:spChg chg="mod">
          <ac:chgData name="Mathilde Johanne Cordua" userId="56a4a2ad-ebaa-4b49-9294-aee94fb7d970" providerId="ADAL" clId="{8387C4BE-68DB-42DF-954C-7790118DD098}" dt="2024-03-18T20:42:33.155" v="23523" actId="1076"/>
          <ac:spMkLst>
            <pc:docMk/>
            <pc:sldMk cId="2131362438" sldId="1968"/>
            <ac:spMk id="3" creationId="{98A2F46A-92F7-ED7B-780C-02ABB8CF0063}"/>
          </ac:spMkLst>
        </pc:spChg>
        <pc:graphicFrameChg chg="add mod modGraphic">
          <ac:chgData name="Mathilde Johanne Cordua" userId="56a4a2ad-ebaa-4b49-9294-aee94fb7d970" providerId="ADAL" clId="{8387C4BE-68DB-42DF-954C-7790118DD098}" dt="2024-03-18T20:46:44.694" v="23539" actId="20577"/>
          <ac:graphicFrameMkLst>
            <pc:docMk/>
            <pc:sldMk cId="2131362438" sldId="1968"/>
            <ac:graphicFrameMk id="7" creationId="{FCC5D669-787C-60F5-534D-68604520136F}"/>
          </ac:graphicFrameMkLst>
        </pc:graphicFrameChg>
        <pc:graphicFrameChg chg="add del mod modGraphic">
          <ac:chgData name="Mathilde Johanne Cordua" userId="56a4a2ad-ebaa-4b49-9294-aee94fb7d970" providerId="ADAL" clId="{8387C4BE-68DB-42DF-954C-7790118DD098}" dt="2024-03-18T19:57:57.356" v="22152" actId="478"/>
          <ac:graphicFrameMkLst>
            <pc:docMk/>
            <pc:sldMk cId="2131362438" sldId="1968"/>
            <ac:graphicFrameMk id="8" creationId="{2498C380-9C79-348D-EC69-1BF228AF9889}"/>
          </ac:graphicFrameMkLst>
        </pc:graphicFrameChg>
      </pc:sldChg>
      <pc:sldChg chg="addSp delSp modSp add mod modAnim modNotesTx">
        <pc:chgData name="Mathilde Johanne Cordua" userId="56a4a2ad-ebaa-4b49-9294-aee94fb7d970" providerId="ADAL" clId="{8387C4BE-68DB-42DF-954C-7790118DD098}" dt="2024-03-18T22:11:30.688" v="23662"/>
        <pc:sldMkLst>
          <pc:docMk/>
          <pc:sldMk cId="4274124393" sldId="1969"/>
        </pc:sldMkLst>
        <pc:spChg chg="del">
          <ac:chgData name="Mathilde Johanne Cordua" userId="56a4a2ad-ebaa-4b49-9294-aee94fb7d970" providerId="ADAL" clId="{8387C4BE-68DB-42DF-954C-7790118DD098}" dt="2024-03-18T18:48:15.351" v="20729" actId="478"/>
          <ac:spMkLst>
            <pc:docMk/>
            <pc:sldMk cId="4274124393" sldId="1969"/>
            <ac:spMk id="2" creationId="{F1B6C268-13D7-F2EC-D11C-719B690E69C9}"/>
          </ac:spMkLst>
        </pc:spChg>
        <pc:spChg chg="mod">
          <ac:chgData name="Mathilde Johanne Cordua" userId="56a4a2ad-ebaa-4b49-9294-aee94fb7d970" providerId="ADAL" clId="{8387C4BE-68DB-42DF-954C-7790118DD098}" dt="2024-03-18T18:46:39.676" v="20727" actId="20577"/>
          <ac:spMkLst>
            <pc:docMk/>
            <pc:sldMk cId="4274124393" sldId="1969"/>
            <ac:spMk id="3" creationId="{98A2F46A-92F7-ED7B-780C-02ABB8CF0063}"/>
          </ac:spMkLst>
        </pc:spChg>
        <pc:spChg chg="add del mod">
          <ac:chgData name="Mathilde Johanne Cordua" userId="56a4a2ad-ebaa-4b49-9294-aee94fb7d970" providerId="ADAL" clId="{8387C4BE-68DB-42DF-954C-7790118DD098}" dt="2024-03-18T18:49:25.459" v="20795" actId="478"/>
          <ac:spMkLst>
            <pc:docMk/>
            <pc:sldMk cId="4274124393" sldId="1969"/>
            <ac:spMk id="10" creationId="{82367BAC-04A0-5108-684E-D20A4E162565}"/>
          </ac:spMkLst>
        </pc:spChg>
        <pc:graphicFrameChg chg="add mod modGraphic">
          <ac:chgData name="Mathilde Johanne Cordua" userId="56a4a2ad-ebaa-4b49-9294-aee94fb7d970" providerId="ADAL" clId="{8387C4BE-68DB-42DF-954C-7790118DD098}" dt="2024-03-18T22:10:14.364" v="23646" actId="2165"/>
          <ac:graphicFrameMkLst>
            <pc:docMk/>
            <pc:sldMk cId="4274124393" sldId="1969"/>
            <ac:graphicFrameMk id="7" creationId="{FE9008CA-55F2-1995-0B49-3732759084D9}"/>
          </ac:graphicFrameMkLst>
        </pc:graphicFrameChg>
        <pc:graphicFrameChg chg="add del mod">
          <ac:chgData name="Mathilde Johanne Cordua" userId="56a4a2ad-ebaa-4b49-9294-aee94fb7d970" providerId="ADAL" clId="{8387C4BE-68DB-42DF-954C-7790118DD098}" dt="2024-03-18T18:49:23.239" v="20794" actId="478"/>
          <ac:graphicFrameMkLst>
            <pc:docMk/>
            <pc:sldMk cId="4274124393" sldId="1969"/>
            <ac:graphicFrameMk id="8" creationId="{5EBF4B42-9D28-C718-C5CA-134CB1B4A79D}"/>
          </ac:graphicFrameMkLst>
        </pc:graphicFrameChg>
        <pc:graphicFrameChg chg="add mod modGraphic">
          <ac:chgData name="Mathilde Johanne Cordua" userId="56a4a2ad-ebaa-4b49-9294-aee94fb7d970" providerId="ADAL" clId="{8387C4BE-68DB-42DF-954C-7790118DD098}" dt="2024-03-18T22:10:58.047" v="23660" actId="1036"/>
          <ac:graphicFrameMkLst>
            <pc:docMk/>
            <pc:sldMk cId="4274124393" sldId="1969"/>
            <ac:graphicFrameMk id="11" creationId="{20CC7FD4-69CB-8FDD-EEE4-5A3F66981119}"/>
          </ac:graphicFrameMkLst>
        </pc:graphicFrameChg>
      </pc:sldChg>
      <pc:sldChg chg="addSp delSp modSp add del mod">
        <pc:chgData name="Mathilde Johanne Cordua" userId="56a4a2ad-ebaa-4b49-9294-aee94fb7d970" providerId="ADAL" clId="{8387C4BE-68DB-42DF-954C-7790118DD098}" dt="2024-03-18T18:11:02.885" v="19950" actId="2696"/>
        <pc:sldMkLst>
          <pc:docMk/>
          <pc:sldMk cId="3525199384" sldId="1970"/>
        </pc:sldMkLst>
        <pc:spChg chg="del">
          <ac:chgData name="Mathilde Johanne Cordua" userId="56a4a2ad-ebaa-4b49-9294-aee94fb7d970" providerId="ADAL" clId="{8387C4BE-68DB-42DF-954C-7790118DD098}" dt="2024-03-18T15:38:59.198" v="19791" actId="478"/>
          <ac:spMkLst>
            <pc:docMk/>
            <pc:sldMk cId="3525199384" sldId="1970"/>
            <ac:spMk id="2" creationId="{F1B6C268-13D7-F2EC-D11C-719B690E69C9}"/>
          </ac:spMkLst>
        </pc:spChg>
        <pc:spChg chg="mod">
          <ac:chgData name="Mathilde Johanne Cordua" userId="56a4a2ad-ebaa-4b49-9294-aee94fb7d970" providerId="ADAL" clId="{8387C4BE-68DB-42DF-954C-7790118DD098}" dt="2024-03-18T15:38:57.220" v="19790" actId="20577"/>
          <ac:spMkLst>
            <pc:docMk/>
            <pc:sldMk cId="3525199384" sldId="1970"/>
            <ac:spMk id="3" creationId="{98A2F46A-92F7-ED7B-780C-02ABB8CF0063}"/>
          </ac:spMkLst>
        </pc:spChg>
        <pc:spChg chg="add mod">
          <ac:chgData name="Mathilde Johanne Cordua" userId="56a4a2ad-ebaa-4b49-9294-aee94fb7d970" providerId="ADAL" clId="{8387C4BE-68DB-42DF-954C-7790118DD098}" dt="2024-03-18T15:38:59.198" v="19791" actId="478"/>
          <ac:spMkLst>
            <pc:docMk/>
            <pc:sldMk cId="3525199384" sldId="1970"/>
            <ac:spMk id="7" creationId="{7CA0F8BE-4D81-15B4-787F-CFFB0EF70BB5}"/>
          </ac:spMkLst>
        </pc:spChg>
      </pc:sldChg>
      <pc:sldChg chg="new del">
        <pc:chgData name="Mathilde Johanne Cordua" userId="56a4a2ad-ebaa-4b49-9294-aee94fb7d970" providerId="ADAL" clId="{8387C4BE-68DB-42DF-954C-7790118DD098}" dt="2024-03-18T15:41:08.716" v="19804" actId="47"/>
        <pc:sldMkLst>
          <pc:docMk/>
          <pc:sldMk cId="2963907838" sldId="1971"/>
        </pc:sldMkLst>
      </pc:sldChg>
      <pc:sldChg chg="addSp delSp modSp add mod ord delAnim modAnim modNotesTx">
        <pc:chgData name="Mathilde Johanne Cordua" userId="56a4a2ad-ebaa-4b49-9294-aee94fb7d970" providerId="ADAL" clId="{8387C4BE-68DB-42DF-954C-7790118DD098}" dt="2024-03-18T23:17:34.941" v="23683"/>
        <pc:sldMkLst>
          <pc:docMk/>
          <pc:sldMk cId="1330087863" sldId="1972"/>
        </pc:sldMkLst>
        <pc:spChg chg="del">
          <ac:chgData name="Mathilde Johanne Cordua" userId="56a4a2ad-ebaa-4b49-9294-aee94fb7d970" providerId="ADAL" clId="{8387C4BE-68DB-42DF-954C-7790118DD098}" dt="2024-03-18T19:40:26.019" v="21912" actId="478"/>
          <ac:spMkLst>
            <pc:docMk/>
            <pc:sldMk cId="1330087863" sldId="1972"/>
            <ac:spMk id="2" creationId="{F1B6C268-13D7-F2EC-D11C-719B690E69C9}"/>
          </ac:spMkLst>
        </pc:spChg>
        <pc:spChg chg="del mod">
          <ac:chgData name="Mathilde Johanne Cordua" userId="56a4a2ad-ebaa-4b49-9294-aee94fb7d970" providerId="ADAL" clId="{8387C4BE-68DB-42DF-954C-7790118DD098}" dt="2024-03-18T20:26:25.298" v="23210" actId="478"/>
          <ac:spMkLst>
            <pc:docMk/>
            <pc:sldMk cId="1330087863" sldId="1972"/>
            <ac:spMk id="3" creationId="{98A2F46A-92F7-ED7B-780C-02ABB8CF0063}"/>
          </ac:spMkLst>
        </pc:spChg>
        <pc:spChg chg="mod">
          <ac:chgData name="Mathilde Johanne Cordua" userId="56a4a2ad-ebaa-4b49-9294-aee94fb7d970" providerId="ADAL" clId="{8387C4BE-68DB-42DF-954C-7790118DD098}" dt="2024-03-18T19:42:04.182" v="21935" actId="18245"/>
          <ac:spMkLst>
            <pc:docMk/>
            <pc:sldMk cId="1330087863" sldId="1972"/>
            <ac:spMk id="9" creationId="{F5C815C7-3D7E-BCE1-0A4D-B12A9152F4D7}"/>
          </ac:spMkLst>
        </pc:spChg>
        <pc:spChg chg="mod">
          <ac:chgData name="Mathilde Johanne Cordua" userId="56a4a2ad-ebaa-4b49-9294-aee94fb7d970" providerId="ADAL" clId="{8387C4BE-68DB-42DF-954C-7790118DD098}" dt="2024-03-18T19:42:04.182" v="21935" actId="18245"/>
          <ac:spMkLst>
            <pc:docMk/>
            <pc:sldMk cId="1330087863" sldId="1972"/>
            <ac:spMk id="10" creationId="{F335FC7F-A524-98FD-3E7A-609FE8685990}"/>
          </ac:spMkLst>
        </pc:spChg>
        <pc:spChg chg="mod">
          <ac:chgData name="Mathilde Johanne Cordua" userId="56a4a2ad-ebaa-4b49-9294-aee94fb7d970" providerId="ADAL" clId="{8387C4BE-68DB-42DF-954C-7790118DD098}" dt="2024-03-18T19:42:04.182" v="21935" actId="18245"/>
          <ac:spMkLst>
            <pc:docMk/>
            <pc:sldMk cId="1330087863" sldId="1972"/>
            <ac:spMk id="11" creationId="{A1C214D4-B281-144B-30B2-1E4E7E638F1F}"/>
          </ac:spMkLst>
        </pc:spChg>
        <pc:spChg chg="mod">
          <ac:chgData name="Mathilde Johanne Cordua" userId="56a4a2ad-ebaa-4b49-9294-aee94fb7d970" providerId="ADAL" clId="{8387C4BE-68DB-42DF-954C-7790118DD098}" dt="2024-03-18T19:42:04.182" v="21935" actId="18245"/>
          <ac:spMkLst>
            <pc:docMk/>
            <pc:sldMk cId="1330087863" sldId="1972"/>
            <ac:spMk id="12" creationId="{7F038401-C692-CB0E-7C9A-FCAC71DD4F71}"/>
          </ac:spMkLst>
        </pc:spChg>
        <pc:spChg chg="mod">
          <ac:chgData name="Mathilde Johanne Cordua" userId="56a4a2ad-ebaa-4b49-9294-aee94fb7d970" providerId="ADAL" clId="{8387C4BE-68DB-42DF-954C-7790118DD098}" dt="2024-03-18T19:42:04.182" v="21935" actId="18245"/>
          <ac:spMkLst>
            <pc:docMk/>
            <pc:sldMk cId="1330087863" sldId="1972"/>
            <ac:spMk id="13" creationId="{85530327-F9CC-3C91-4CCE-CF9E00E1B286}"/>
          </ac:spMkLst>
        </pc:spChg>
        <pc:spChg chg="mod">
          <ac:chgData name="Mathilde Johanne Cordua" userId="56a4a2ad-ebaa-4b49-9294-aee94fb7d970" providerId="ADAL" clId="{8387C4BE-68DB-42DF-954C-7790118DD098}" dt="2024-03-18T19:42:01.982" v="21934" actId="18245"/>
          <ac:spMkLst>
            <pc:docMk/>
            <pc:sldMk cId="1330087863" sldId="1972"/>
            <ac:spMk id="14" creationId="{B287C025-4EB6-6C01-3AF7-502B3F0A03F7}"/>
          </ac:spMkLst>
        </pc:spChg>
        <pc:spChg chg="add mod">
          <ac:chgData name="Mathilde Johanne Cordua" userId="56a4a2ad-ebaa-4b49-9294-aee94fb7d970" providerId="ADAL" clId="{8387C4BE-68DB-42DF-954C-7790118DD098}" dt="2024-03-18T20:14:40.747" v="22949"/>
          <ac:spMkLst>
            <pc:docMk/>
            <pc:sldMk cId="1330087863" sldId="1972"/>
            <ac:spMk id="16" creationId="{4CC5345D-FF91-ECE0-0079-C6AA71F58C9D}"/>
          </ac:spMkLst>
        </pc:spChg>
        <pc:spChg chg="add mod">
          <ac:chgData name="Mathilde Johanne Cordua" userId="56a4a2ad-ebaa-4b49-9294-aee94fb7d970" providerId="ADAL" clId="{8387C4BE-68DB-42DF-954C-7790118DD098}" dt="2024-03-18T20:14:40.747" v="22949"/>
          <ac:spMkLst>
            <pc:docMk/>
            <pc:sldMk cId="1330087863" sldId="1972"/>
            <ac:spMk id="17" creationId="{68159E99-0F99-5D21-B5E0-3C0C123B1867}"/>
          </ac:spMkLst>
        </pc:spChg>
        <pc:spChg chg="add mod">
          <ac:chgData name="Mathilde Johanne Cordua" userId="56a4a2ad-ebaa-4b49-9294-aee94fb7d970" providerId="ADAL" clId="{8387C4BE-68DB-42DF-954C-7790118DD098}" dt="2024-03-18T20:26:33.228" v="23211" actId="1076"/>
          <ac:spMkLst>
            <pc:docMk/>
            <pc:sldMk cId="1330087863" sldId="1972"/>
            <ac:spMk id="23" creationId="{40B8EFD9-502C-23E9-8294-38EF27436763}"/>
          </ac:spMkLst>
        </pc:spChg>
        <pc:spChg chg="add mod">
          <ac:chgData name="Mathilde Johanne Cordua" userId="56a4a2ad-ebaa-4b49-9294-aee94fb7d970" providerId="ADAL" clId="{8387C4BE-68DB-42DF-954C-7790118DD098}" dt="2024-03-18T20:26:33.228" v="23211" actId="1076"/>
          <ac:spMkLst>
            <pc:docMk/>
            <pc:sldMk cId="1330087863" sldId="1972"/>
            <ac:spMk id="24" creationId="{43510101-AE09-76B1-E540-5E5E6EFDEC03}"/>
          </ac:spMkLst>
        </pc:spChg>
        <pc:spChg chg="add mod">
          <ac:chgData name="Mathilde Johanne Cordua" userId="56a4a2ad-ebaa-4b49-9294-aee94fb7d970" providerId="ADAL" clId="{8387C4BE-68DB-42DF-954C-7790118DD098}" dt="2024-03-18T20:27:13.588" v="23244" actId="14100"/>
          <ac:spMkLst>
            <pc:docMk/>
            <pc:sldMk cId="1330087863" sldId="1972"/>
            <ac:spMk id="25" creationId="{30F9063D-9BC6-9DD0-126E-C73EF68AAFBE}"/>
          </ac:spMkLst>
        </pc:spChg>
        <pc:spChg chg="add mod">
          <ac:chgData name="Mathilde Johanne Cordua" userId="56a4a2ad-ebaa-4b49-9294-aee94fb7d970" providerId="ADAL" clId="{8387C4BE-68DB-42DF-954C-7790118DD098}" dt="2024-03-18T20:26:33.228" v="23211" actId="1076"/>
          <ac:spMkLst>
            <pc:docMk/>
            <pc:sldMk cId="1330087863" sldId="1972"/>
            <ac:spMk id="26" creationId="{402904D7-AD77-0FF2-5CD5-FF859C7C0523}"/>
          </ac:spMkLst>
        </pc:spChg>
        <pc:grpChg chg="mod">
          <ac:chgData name="Mathilde Johanne Cordua" userId="56a4a2ad-ebaa-4b49-9294-aee94fb7d970" providerId="ADAL" clId="{8387C4BE-68DB-42DF-954C-7790118DD098}" dt="2024-03-18T19:42:04.182" v="21935" actId="18245"/>
          <ac:grpSpMkLst>
            <pc:docMk/>
            <pc:sldMk cId="1330087863" sldId="1972"/>
            <ac:grpSpMk id="8" creationId="{D737CAD9-BD9C-EFD8-66AB-9F0BAD548813}"/>
          </ac:grpSpMkLst>
        </pc:grpChg>
        <pc:grpChg chg="add mod">
          <ac:chgData name="Mathilde Johanne Cordua" userId="56a4a2ad-ebaa-4b49-9294-aee94fb7d970" providerId="ADAL" clId="{8387C4BE-68DB-42DF-954C-7790118DD098}" dt="2024-03-18T20:14:40.747" v="22949"/>
          <ac:grpSpMkLst>
            <pc:docMk/>
            <pc:sldMk cId="1330087863" sldId="1972"/>
            <ac:grpSpMk id="15" creationId="{E5E504FE-6CB6-57A7-A25E-6DA3F0697A6C}"/>
          </ac:grpSpMkLst>
        </pc:grpChg>
        <pc:graphicFrameChg chg="add del mod modGraphic">
          <ac:chgData name="Mathilde Johanne Cordua" userId="56a4a2ad-ebaa-4b49-9294-aee94fb7d970" providerId="ADAL" clId="{8387C4BE-68DB-42DF-954C-7790118DD098}" dt="2024-03-18T19:42:40.756" v="21942" actId="478"/>
          <ac:graphicFrameMkLst>
            <pc:docMk/>
            <pc:sldMk cId="1330087863" sldId="1972"/>
            <ac:graphicFrameMk id="7" creationId="{6C7D70E1-4829-C054-E884-8A6AF92B5876}"/>
          </ac:graphicFrameMkLst>
        </pc:graphicFrameChg>
        <pc:graphicFrameChg chg="add mod modGraphic">
          <ac:chgData name="Mathilde Johanne Cordua" userId="56a4a2ad-ebaa-4b49-9294-aee94fb7d970" providerId="ADAL" clId="{8387C4BE-68DB-42DF-954C-7790118DD098}" dt="2024-03-18T20:26:33.228" v="23211" actId="1076"/>
          <ac:graphicFrameMkLst>
            <pc:docMk/>
            <pc:sldMk cId="1330087863" sldId="1972"/>
            <ac:graphicFrameMk id="18" creationId="{B7148B2B-EE82-DE3D-F75F-680021C6126F}"/>
          </ac:graphicFrameMkLst>
        </pc:graphicFrameChg>
        <pc:graphicFrameChg chg="add del mod modGraphic">
          <ac:chgData name="Mathilde Johanne Cordua" userId="56a4a2ad-ebaa-4b49-9294-aee94fb7d970" providerId="ADAL" clId="{8387C4BE-68DB-42DF-954C-7790118DD098}" dt="2024-03-18T20:21:00.954" v="23026" actId="478"/>
          <ac:graphicFrameMkLst>
            <pc:docMk/>
            <pc:sldMk cId="1330087863" sldId="1972"/>
            <ac:graphicFrameMk id="21" creationId="{E2D17F72-940E-FCC9-FF24-379B55E7F6D6}"/>
          </ac:graphicFrameMkLst>
        </pc:graphicFrameChg>
        <pc:picChg chg="add del mod modCrop">
          <ac:chgData name="Mathilde Johanne Cordua" userId="56a4a2ad-ebaa-4b49-9294-aee94fb7d970" providerId="ADAL" clId="{8387C4BE-68DB-42DF-954C-7790118DD098}" dt="2024-03-18T20:17:19.024" v="22984" actId="478"/>
          <ac:picMkLst>
            <pc:docMk/>
            <pc:sldMk cId="1330087863" sldId="1972"/>
            <ac:picMk id="19" creationId="{88713995-DA3D-A51B-9B91-755EB75C3E44}"/>
          </ac:picMkLst>
        </pc:picChg>
        <pc:picChg chg="add mod modCrop">
          <ac:chgData name="Mathilde Johanne Cordua" userId="56a4a2ad-ebaa-4b49-9294-aee94fb7d970" providerId="ADAL" clId="{8387C4BE-68DB-42DF-954C-7790118DD098}" dt="2024-03-18T20:26:33.228" v="23211" actId="1076"/>
          <ac:picMkLst>
            <pc:docMk/>
            <pc:sldMk cId="1330087863" sldId="1972"/>
            <ac:picMk id="20" creationId="{C9DB9F9B-4CB2-EC94-FF35-C61FBF0E067D}"/>
          </ac:picMkLst>
        </pc:picChg>
        <pc:picChg chg="add mod">
          <ac:chgData name="Mathilde Johanne Cordua" userId="56a4a2ad-ebaa-4b49-9294-aee94fb7d970" providerId="ADAL" clId="{8387C4BE-68DB-42DF-954C-7790118DD098}" dt="2024-03-18T20:26:33.228" v="23211" actId="1076"/>
          <ac:picMkLst>
            <pc:docMk/>
            <pc:sldMk cId="1330087863" sldId="1972"/>
            <ac:picMk id="28" creationId="{AB1A22AC-67BB-D701-1B00-7340D351371D}"/>
          </ac:picMkLst>
        </pc:picChg>
        <pc:picChg chg="add mod">
          <ac:chgData name="Mathilde Johanne Cordua" userId="56a4a2ad-ebaa-4b49-9294-aee94fb7d970" providerId="ADAL" clId="{8387C4BE-68DB-42DF-954C-7790118DD098}" dt="2024-03-18T20:26:33.228" v="23211" actId="1076"/>
          <ac:picMkLst>
            <pc:docMk/>
            <pc:sldMk cId="1330087863" sldId="1972"/>
            <ac:picMk id="29" creationId="{63AB98E1-712E-6EC0-404C-4EFEDF0818AF}"/>
          </ac:picMkLst>
        </pc:picChg>
      </pc:sldChg>
      <pc:sldChg chg="addSp delSp modSp add mod ord modAnim modShow">
        <pc:chgData name="Mathilde Johanne Cordua" userId="56a4a2ad-ebaa-4b49-9294-aee94fb7d970" providerId="ADAL" clId="{8387C4BE-68DB-42DF-954C-7790118DD098}" dt="2024-03-18T19:02:42.059" v="21034"/>
        <pc:sldMkLst>
          <pc:docMk/>
          <pc:sldMk cId="237364399" sldId="1973"/>
        </pc:sldMkLst>
        <pc:spChg chg="del">
          <ac:chgData name="Mathilde Johanne Cordua" userId="56a4a2ad-ebaa-4b49-9294-aee94fb7d970" providerId="ADAL" clId="{8387C4BE-68DB-42DF-954C-7790118DD098}" dt="2024-03-18T18:57:48.875" v="20997" actId="478"/>
          <ac:spMkLst>
            <pc:docMk/>
            <pc:sldMk cId="237364399" sldId="1973"/>
            <ac:spMk id="2" creationId="{59B25C6E-8373-49A0-F033-E0367291C2C7}"/>
          </ac:spMkLst>
        </pc:spChg>
        <pc:spChg chg="mod">
          <ac:chgData name="Mathilde Johanne Cordua" userId="56a4a2ad-ebaa-4b49-9294-aee94fb7d970" providerId="ADAL" clId="{8387C4BE-68DB-42DF-954C-7790118DD098}" dt="2024-03-18T19:00:35.363" v="21014" actId="14100"/>
          <ac:spMkLst>
            <pc:docMk/>
            <pc:sldMk cId="237364399" sldId="1973"/>
            <ac:spMk id="3" creationId="{EE3C260D-3C6A-37EF-CAF7-C3682D2F8CC1}"/>
          </ac:spMkLst>
        </pc:spChg>
        <pc:spChg chg="del mod">
          <ac:chgData name="Mathilde Johanne Cordua" userId="56a4a2ad-ebaa-4b49-9294-aee94fb7d970" providerId="ADAL" clId="{8387C4BE-68DB-42DF-954C-7790118DD098}" dt="2024-03-18T18:39:02.666" v="20571" actId="478"/>
          <ac:spMkLst>
            <pc:docMk/>
            <pc:sldMk cId="237364399" sldId="1973"/>
            <ac:spMk id="5" creationId="{7C13348B-834C-84C7-2C6D-5CDEFCC4E167}"/>
          </ac:spMkLst>
        </pc:spChg>
        <pc:spChg chg="del mod">
          <ac:chgData name="Mathilde Johanne Cordua" userId="56a4a2ad-ebaa-4b49-9294-aee94fb7d970" providerId="ADAL" clId="{8387C4BE-68DB-42DF-954C-7790118DD098}" dt="2024-03-18T18:39:03.688" v="20572" actId="478"/>
          <ac:spMkLst>
            <pc:docMk/>
            <pc:sldMk cId="237364399" sldId="1973"/>
            <ac:spMk id="6" creationId="{28BC8E17-A7D3-B1DE-FD31-443571013624}"/>
          </ac:spMkLst>
        </pc:spChg>
        <pc:spChg chg="del mod">
          <ac:chgData name="Mathilde Johanne Cordua" userId="56a4a2ad-ebaa-4b49-9294-aee94fb7d970" providerId="ADAL" clId="{8387C4BE-68DB-42DF-954C-7790118DD098}" dt="2024-03-18T18:39:10.551" v="20574" actId="478"/>
          <ac:spMkLst>
            <pc:docMk/>
            <pc:sldMk cId="237364399" sldId="1973"/>
            <ac:spMk id="7" creationId="{8844C1F7-1498-BECE-8C79-04B1560861F3}"/>
          </ac:spMkLst>
        </pc:spChg>
        <pc:spChg chg="del mod">
          <ac:chgData name="Mathilde Johanne Cordua" userId="56a4a2ad-ebaa-4b49-9294-aee94fb7d970" providerId="ADAL" clId="{8387C4BE-68DB-42DF-954C-7790118DD098}" dt="2024-03-18T18:39:16.998" v="20576" actId="478"/>
          <ac:spMkLst>
            <pc:docMk/>
            <pc:sldMk cId="237364399" sldId="1973"/>
            <ac:spMk id="8" creationId="{BE87B5B0-7BAA-F301-6769-A2BA63E604AC}"/>
          </ac:spMkLst>
        </pc:spChg>
        <pc:spChg chg="del mod">
          <ac:chgData name="Mathilde Johanne Cordua" userId="56a4a2ad-ebaa-4b49-9294-aee94fb7d970" providerId="ADAL" clId="{8387C4BE-68DB-42DF-954C-7790118DD098}" dt="2024-03-18T18:40:01.890" v="20590" actId="478"/>
          <ac:spMkLst>
            <pc:docMk/>
            <pc:sldMk cId="237364399" sldId="1973"/>
            <ac:spMk id="9" creationId="{6E28E8D7-414A-FC47-140A-238EB8AAFD57}"/>
          </ac:spMkLst>
        </pc:spChg>
        <pc:spChg chg="del mod">
          <ac:chgData name="Mathilde Johanne Cordua" userId="56a4a2ad-ebaa-4b49-9294-aee94fb7d970" providerId="ADAL" clId="{8387C4BE-68DB-42DF-954C-7790118DD098}" dt="2024-03-18T18:40:03.261" v="20591" actId="478"/>
          <ac:spMkLst>
            <pc:docMk/>
            <pc:sldMk cId="237364399" sldId="1973"/>
            <ac:spMk id="10" creationId="{CACE83A2-C5A5-5D2B-920A-B861C1557FE8}"/>
          </ac:spMkLst>
        </pc:spChg>
        <pc:spChg chg="del">
          <ac:chgData name="Mathilde Johanne Cordua" userId="56a4a2ad-ebaa-4b49-9294-aee94fb7d970" providerId="ADAL" clId="{8387C4BE-68DB-42DF-954C-7790118DD098}" dt="2024-03-18T18:40:22.703" v="20598" actId="478"/>
          <ac:spMkLst>
            <pc:docMk/>
            <pc:sldMk cId="237364399" sldId="1973"/>
            <ac:spMk id="11" creationId="{F4EF6B9A-CA1A-70CF-602A-07836DB8D249}"/>
          </ac:spMkLst>
        </pc:spChg>
        <pc:spChg chg="del mod">
          <ac:chgData name="Mathilde Johanne Cordua" userId="56a4a2ad-ebaa-4b49-9294-aee94fb7d970" providerId="ADAL" clId="{8387C4BE-68DB-42DF-954C-7790118DD098}" dt="2024-03-18T18:40:27.484" v="20599" actId="478"/>
          <ac:spMkLst>
            <pc:docMk/>
            <pc:sldMk cId="237364399" sldId="1973"/>
            <ac:spMk id="12" creationId="{933E2BC6-2933-E83C-6C16-0189030E9795}"/>
          </ac:spMkLst>
        </pc:spChg>
        <pc:spChg chg="del mod">
          <ac:chgData name="Mathilde Johanne Cordua" userId="56a4a2ad-ebaa-4b49-9294-aee94fb7d970" providerId="ADAL" clId="{8387C4BE-68DB-42DF-954C-7790118DD098}" dt="2024-03-18T18:40:33.155" v="20601" actId="478"/>
          <ac:spMkLst>
            <pc:docMk/>
            <pc:sldMk cId="237364399" sldId="1973"/>
            <ac:spMk id="13" creationId="{5E9B7F15-13D3-1EA7-A911-D7BDD368D6FC}"/>
          </ac:spMkLst>
        </pc:spChg>
        <pc:spChg chg="del mod">
          <ac:chgData name="Mathilde Johanne Cordua" userId="56a4a2ad-ebaa-4b49-9294-aee94fb7d970" providerId="ADAL" clId="{8387C4BE-68DB-42DF-954C-7790118DD098}" dt="2024-03-18T18:40:44.213" v="20604" actId="478"/>
          <ac:spMkLst>
            <pc:docMk/>
            <pc:sldMk cId="237364399" sldId="1973"/>
            <ac:spMk id="14" creationId="{5278ACD6-5755-6463-02BB-2F17546C8809}"/>
          </ac:spMkLst>
        </pc:spChg>
        <pc:spChg chg="del mod">
          <ac:chgData name="Mathilde Johanne Cordua" userId="56a4a2ad-ebaa-4b49-9294-aee94fb7d970" providerId="ADAL" clId="{8387C4BE-68DB-42DF-954C-7790118DD098}" dt="2024-03-18T18:40:49.558" v="20606" actId="478"/>
          <ac:spMkLst>
            <pc:docMk/>
            <pc:sldMk cId="237364399" sldId="1973"/>
            <ac:spMk id="15" creationId="{DCF8E8EB-FD4A-06EB-D6C7-5BA4A8C260C3}"/>
          </ac:spMkLst>
        </pc:spChg>
        <pc:spChg chg="del mod">
          <ac:chgData name="Mathilde Johanne Cordua" userId="56a4a2ad-ebaa-4b49-9294-aee94fb7d970" providerId="ADAL" clId="{8387C4BE-68DB-42DF-954C-7790118DD098}" dt="2024-03-18T18:40:59.818" v="20609" actId="478"/>
          <ac:spMkLst>
            <pc:docMk/>
            <pc:sldMk cId="237364399" sldId="1973"/>
            <ac:spMk id="16" creationId="{AD28D8C3-9816-6573-9987-085A4C5ED736}"/>
          </ac:spMkLst>
        </pc:spChg>
        <pc:spChg chg="del mod">
          <ac:chgData name="Mathilde Johanne Cordua" userId="56a4a2ad-ebaa-4b49-9294-aee94fb7d970" providerId="ADAL" clId="{8387C4BE-68DB-42DF-954C-7790118DD098}" dt="2024-03-18T18:38:49.744" v="20566" actId="478"/>
          <ac:spMkLst>
            <pc:docMk/>
            <pc:sldMk cId="237364399" sldId="1973"/>
            <ac:spMk id="17" creationId="{A6E02661-6DF0-2E73-34BE-2DA0EA4C4EE6}"/>
          </ac:spMkLst>
        </pc:spChg>
        <pc:spChg chg="add del">
          <ac:chgData name="Mathilde Johanne Cordua" userId="56a4a2ad-ebaa-4b49-9294-aee94fb7d970" providerId="ADAL" clId="{8387C4BE-68DB-42DF-954C-7790118DD098}" dt="2024-03-18T18:39:39.999" v="20585" actId="22"/>
          <ac:spMkLst>
            <pc:docMk/>
            <pc:sldMk cId="237364399" sldId="1973"/>
            <ac:spMk id="22" creationId="{FCA57C8C-9127-B073-6182-BD56440D01AA}"/>
          </ac:spMkLst>
        </pc:spChg>
        <pc:graphicFrameChg chg="add mod modGraphic">
          <ac:chgData name="Mathilde Johanne Cordua" userId="56a4a2ad-ebaa-4b49-9294-aee94fb7d970" providerId="ADAL" clId="{8387C4BE-68DB-42DF-954C-7790118DD098}" dt="2024-03-18T19:00:58.898" v="21016" actId="207"/>
          <ac:graphicFrameMkLst>
            <pc:docMk/>
            <pc:sldMk cId="237364399" sldId="1973"/>
            <ac:graphicFrameMk id="20" creationId="{6728AF45-FA76-4CA7-F2CD-C447BDB42DBF}"/>
          </ac:graphicFrameMkLst>
        </pc:graphicFrameChg>
        <pc:graphicFrameChg chg="add mod modGraphic">
          <ac:chgData name="Mathilde Johanne Cordua" userId="56a4a2ad-ebaa-4b49-9294-aee94fb7d970" providerId="ADAL" clId="{8387C4BE-68DB-42DF-954C-7790118DD098}" dt="2024-03-18T19:01:39.847" v="21024"/>
          <ac:graphicFrameMkLst>
            <pc:docMk/>
            <pc:sldMk cId="237364399" sldId="1973"/>
            <ac:graphicFrameMk id="23" creationId="{82426BD5-1602-27A4-5A1D-7CEDA7046D79}"/>
          </ac:graphicFrameMkLst>
        </pc:graphicFrameChg>
        <pc:graphicFrameChg chg="add mod modGraphic">
          <ac:chgData name="Mathilde Johanne Cordua" userId="56a4a2ad-ebaa-4b49-9294-aee94fb7d970" providerId="ADAL" clId="{8387C4BE-68DB-42DF-954C-7790118DD098}" dt="2024-03-18T19:01:50.817" v="21025"/>
          <ac:graphicFrameMkLst>
            <pc:docMk/>
            <pc:sldMk cId="237364399" sldId="1973"/>
            <ac:graphicFrameMk id="24" creationId="{7018481E-1157-FFB1-A8C0-28E56BFB4043}"/>
          </ac:graphicFrameMkLst>
        </pc:graphicFrameChg>
        <pc:graphicFrameChg chg="add mod modGraphic">
          <ac:chgData name="Mathilde Johanne Cordua" userId="56a4a2ad-ebaa-4b49-9294-aee94fb7d970" providerId="ADAL" clId="{8387C4BE-68DB-42DF-954C-7790118DD098}" dt="2024-03-18T19:01:59.849" v="21026"/>
          <ac:graphicFrameMkLst>
            <pc:docMk/>
            <pc:sldMk cId="237364399" sldId="1973"/>
            <ac:graphicFrameMk id="25" creationId="{282826EE-CAD2-9AA3-0643-FDE180C57D53}"/>
          </ac:graphicFrameMkLst>
        </pc:graphicFrameChg>
        <pc:graphicFrameChg chg="add mod modGraphic">
          <ac:chgData name="Mathilde Johanne Cordua" userId="56a4a2ad-ebaa-4b49-9294-aee94fb7d970" providerId="ADAL" clId="{8387C4BE-68DB-42DF-954C-7790118DD098}" dt="2024-03-18T19:02:01.933" v="21027"/>
          <ac:graphicFrameMkLst>
            <pc:docMk/>
            <pc:sldMk cId="237364399" sldId="1973"/>
            <ac:graphicFrameMk id="26" creationId="{4245CF70-6263-E10D-B60B-9749ECEC46DC}"/>
          </ac:graphicFrameMkLst>
        </pc:graphicFrameChg>
        <pc:graphicFrameChg chg="add mod modGraphic">
          <ac:chgData name="Mathilde Johanne Cordua" userId="56a4a2ad-ebaa-4b49-9294-aee94fb7d970" providerId="ADAL" clId="{8387C4BE-68DB-42DF-954C-7790118DD098}" dt="2024-03-18T19:01:15.340" v="21021" actId="207"/>
          <ac:graphicFrameMkLst>
            <pc:docMk/>
            <pc:sldMk cId="237364399" sldId="1973"/>
            <ac:graphicFrameMk id="27" creationId="{2A1B5855-00C7-D9CC-1F92-32B64229DC34}"/>
          </ac:graphicFrameMkLst>
        </pc:graphicFrameChg>
        <pc:graphicFrameChg chg="add mod modGraphic">
          <ac:chgData name="Mathilde Johanne Cordua" userId="56a4a2ad-ebaa-4b49-9294-aee94fb7d970" providerId="ADAL" clId="{8387C4BE-68DB-42DF-954C-7790118DD098}" dt="2024-03-18T19:01:20.152" v="21023" actId="20577"/>
          <ac:graphicFrameMkLst>
            <pc:docMk/>
            <pc:sldMk cId="237364399" sldId="1973"/>
            <ac:graphicFrameMk id="28" creationId="{8BE72499-27AC-0D48-ECDE-83363260C541}"/>
          </ac:graphicFrameMkLst>
        </pc:graphicFrameChg>
        <pc:picChg chg="del">
          <ac:chgData name="Mathilde Johanne Cordua" userId="56a4a2ad-ebaa-4b49-9294-aee94fb7d970" providerId="ADAL" clId="{8387C4BE-68DB-42DF-954C-7790118DD098}" dt="2024-03-18T18:58:00.632" v="20998" actId="478"/>
          <ac:picMkLst>
            <pc:docMk/>
            <pc:sldMk cId="237364399" sldId="1973"/>
            <ac:picMk id="18" creationId="{B507F9FE-D7EC-E671-0425-691ABA6E6B90}"/>
          </ac:picMkLst>
        </pc:picChg>
        <pc:picChg chg="del">
          <ac:chgData name="Mathilde Johanne Cordua" userId="56a4a2ad-ebaa-4b49-9294-aee94fb7d970" providerId="ADAL" clId="{8387C4BE-68DB-42DF-954C-7790118DD098}" dt="2024-03-18T18:58:24.045" v="21002" actId="478"/>
          <ac:picMkLst>
            <pc:docMk/>
            <pc:sldMk cId="237364399" sldId="1973"/>
            <ac:picMk id="19" creationId="{645E28F7-595C-D11A-9DAC-C8DAC106B02D}"/>
          </ac:picMkLst>
        </pc:picChg>
        <pc:picChg chg="add mod ord modCrop">
          <ac:chgData name="Mathilde Johanne Cordua" userId="56a4a2ad-ebaa-4b49-9294-aee94fb7d970" providerId="ADAL" clId="{8387C4BE-68DB-42DF-954C-7790118DD098}" dt="2024-03-18T18:59:32.189" v="21010" actId="732"/>
          <ac:picMkLst>
            <pc:docMk/>
            <pc:sldMk cId="237364399" sldId="1973"/>
            <ac:picMk id="30" creationId="{C2C0FB61-7171-48CD-0EB2-E18B8B746E38}"/>
          </ac:picMkLst>
        </pc:picChg>
        <pc:picChg chg="add del mod">
          <ac:chgData name="Mathilde Johanne Cordua" userId="56a4a2ad-ebaa-4b49-9294-aee94fb7d970" providerId="ADAL" clId="{8387C4BE-68DB-42DF-954C-7790118DD098}" dt="2024-03-18T18:58:19.818" v="21000" actId="478"/>
          <ac:picMkLst>
            <pc:docMk/>
            <pc:sldMk cId="237364399" sldId="1973"/>
            <ac:picMk id="31" creationId="{CBE20B4B-FD26-4D43-C147-DF6C8F8EAF53}"/>
          </ac:picMkLst>
        </pc:picChg>
        <pc:picChg chg="add mod">
          <ac:chgData name="Mathilde Johanne Cordua" userId="56a4a2ad-ebaa-4b49-9294-aee94fb7d970" providerId="ADAL" clId="{8387C4BE-68DB-42DF-954C-7790118DD098}" dt="2024-03-18T18:58:20.088" v="21001"/>
          <ac:picMkLst>
            <pc:docMk/>
            <pc:sldMk cId="237364399" sldId="1973"/>
            <ac:picMk id="32" creationId="{E32BC198-A76D-98FB-8195-00C30E47F159}"/>
          </ac:picMkLst>
        </pc:picChg>
        <pc:picChg chg="add mod">
          <ac:chgData name="Mathilde Johanne Cordua" userId="56a4a2ad-ebaa-4b49-9294-aee94fb7d970" providerId="ADAL" clId="{8387C4BE-68DB-42DF-954C-7790118DD098}" dt="2024-03-18T18:58:20.088" v="21001"/>
          <ac:picMkLst>
            <pc:docMk/>
            <pc:sldMk cId="237364399" sldId="1973"/>
            <ac:picMk id="33" creationId="{9ABFA720-9825-F410-E22D-12C0766261EF}"/>
          </ac:picMkLst>
        </pc:picChg>
      </pc:sldChg>
      <pc:sldChg chg="add mod modShow modNotesTx">
        <pc:chgData name="Mathilde Johanne Cordua" userId="56a4a2ad-ebaa-4b49-9294-aee94fb7d970" providerId="ADAL" clId="{8387C4BE-68DB-42DF-954C-7790118DD098}" dt="2024-03-18T22:14:21.038" v="23678" actId="20577"/>
        <pc:sldMkLst>
          <pc:docMk/>
          <pc:sldMk cId="2097783880" sldId="1974"/>
        </pc:sldMkLst>
      </pc:sldChg>
      <pc:sldChg chg="new del">
        <pc:chgData name="Mathilde Johanne Cordua" userId="56a4a2ad-ebaa-4b49-9294-aee94fb7d970" providerId="ADAL" clId="{8387C4BE-68DB-42DF-954C-7790118DD098}" dt="2024-03-19T06:27:27.318" v="23687" actId="47"/>
        <pc:sldMkLst>
          <pc:docMk/>
          <pc:sldMk cId="793003571" sldId="1975"/>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5.png"/><Relationship Id="rId1" Type="http://schemas.openxmlformats.org/officeDocument/2006/relationships/image" Target="../media/image4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5.png"/><Relationship Id="rId1" Type="http://schemas.openxmlformats.org/officeDocument/2006/relationships/image" Target="../media/image44.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7893F9-CE05-4C09-8AC3-F5F1941EDB12}" type="doc">
      <dgm:prSet loTypeId="urn:microsoft.com/office/officeart/2008/layout/HexagonCluster" loCatId="relationship" qsTypeId="urn:microsoft.com/office/officeart/2005/8/quickstyle/simple1" qsCatId="simple" csTypeId="urn:microsoft.com/office/officeart/2005/8/colors/accent2_2" csCatId="accent2" phldr="1"/>
      <dgm:spPr/>
      <dgm:t>
        <a:bodyPr/>
        <a:lstStyle/>
        <a:p>
          <a:endParaRPr lang="da-DK"/>
        </a:p>
      </dgm:t>
    </dgm:pt>
    <dgm:pt modelId="{F1CFB059-8DDC-4F4B-9A0B-423533A071C4}">
      <dgm:prSet phldrT="[Tekst]"/>
      <dgm:spPr/>
      <dgm:t>
        <a:bodyPr/>
        <a:lstStyle/>
        <a:p>
          <a:r>
            <a:rPr lang="en-US" noProof="0" dirty="0"/>
            <a:t>Challenge</a:t>
          </a:r>
        </a:p>
      </dgm:t>
    </dgm:pt>
    <dgm:pt modelId="{2CF5207E-1135-436D-861E-53B6430C4457}" type="parTrans" cxnId="{74664050-A398-4201-BFC5-851E3082DDE3}">
      <dgm:prSet/>
      <dgm:spPr/>
      <dgm:t>
        <a:bodyPr/>
        <a:lstStyle/>
        <a:p>
          <a:endParaRPr lang="en-US" noProof="0" dirty="0"/>
        </a:p>
      </dgm:t>
    </dgm:pt>
    <dgm:pt modelId="{DAF2D2CB-B2D2-4B05-AF32-C6434CB8E2DA}" type="sibTrans" cxnId="{74664050-A398-4201-BFC5-851E3082DDE3}">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dgm:spPr>
      <dgm:t>
        <a:bodyPr/>
        <a:lstStyle/>
        <a:p>
          <a:endParaRPr lang="en-US" noProof="0" dirty="0"/>
        </a:p>
      </dgm:t>
    </dgm:pt>
    <dgm:pt modelId="{ABBF4A75-A47D-4D2C-BA31-B482D2A849A6}">
      <dgm:prSet phldrT="[Tekst]"/>
      <dgm:spPr/>
      <dgm:t>
        <a:bodyPr/>
        <a:lstStyle/>
        <a:p>
          <a:r>
            <a:rPr lang="en-US" noProof="0" dirty="0"/>
            <a:t>Innovate</a:t>
          </a:r>
        </a:p>
      </dgm:t>
    </dgm:pt>
    <dgm:pt modelId="{EE5DA3D4-B238-4508-B434-6DE87C6F66C3}" type="parTrans" cxnId="{37DAB00A-D0F2-4E63-9FF8-B2CE73E01329}">
      <dgm:prSet/>
      <dgm:spPr/>
      <dgm:t>
        <a:bodyPr/>
        <a:lstStyle/>
        <a:p>
          <a:endParaRPr lang="en-US" noProof="0" dirty="0"/>
        </a:p>
      </dgm:t>
    </dgm:pt>
    <dgm:pt modelId="{14D98E6F-8CF3-4DC1-9E0E-B9A16130D651}" type="sibTrans" cxnId="{37DAB00A-D0F2-4E63-9FF8-B2CE73E01329}">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dgm:spPr>
      <dgm:t>
        <a:bodyPr/>
        <a:lstStyle/>
        <a:p>
          <a:endParaRPr lang="en-US" noProof="0" dirty="0"/>
        </a:p>
      </dgm:t>
    </dgm:pt>
    <dgm:pt modelId="{21D93462-5235-4083-9B8C-D55DED78BAC6}">
      <dgm:prSet phldrT="[Tekst]"/>
      <dgm:spPr/>
      <dgm:t>
        <a:bodyPr/>
        <a:lstStyle/>
        <a:p>
          <a:r>
            <a:rPr lang="en-US" noProof="0" dirty="0"/>
            <a:t>Implement</a:t>
          </a:r>
        </a:p>
      </dgm:t>
    </dgm:pt>
    <dgm:pt modelId="{9A5CF73D-D383-4585-84A8-AE8457A8E6A8}" type="parTrans" cxnId="{F85687A5-E7C4-462E-A689-C33BCD685AF0}">
      <dgm:prSet/>
      <dgm:spPr/>
      <dgm:t>
        <a:bodyPr/>
        <a:lstStyle/>
        <a:p>
          <a:endParaRPr lang="en-US" noProof="0" dirty="0"/>
        </a:p>
      </dgm:t>
    </dgm:pt>
    <dgm:pt modelId="{46A9BADB-29A5-47A2-BF0C-34B9E557D816}" type="sibTrans" cxnId="{F85687A5-E7C4-462E-A689-C33BCD685AF0}">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t="-8000" b="-8000"/>
          </a:stretch>
        </a:blipFill>
      </dgm:spPr>
      <dgm:t>
        <a:bodyPr/>
        <a:lstStyle/>
        <a:p>
          <a:endParaRPr lang="en-US" noProof="0" dirty="0"/>
        </a:p>
      </dgm:t>
    </dgm:pt>
    <dgm:pt modelId="{B2CABFB6-DFB7-4357-BA29-EBC84A5616E6}" type="pres">
      <dgm:prSet presAssocID="{1A7893F9-CE05-4C09-8AC3-F5F1941EDB12}" presName="Name0" presStyleCnt="0">
        <dgm:presLayoutVars>
          <dgm:chMax val="21"/>
          <dgm:chPref val="21"/>
        </dgm:presLayoutVars>
      </dgm:prSet>
      <dgm:spPr/>
    </dgm:pt>
    <dgm:pt modelId="{64920459-AFE3-42B5-AF3F-DECEA3AD2010}" type="pres">
      <dgm:prSet presAssocID="{F1CFB059-8DDC-4F4B-9A0B-423533A071C4}" presName="text1" presStyleCnt="0"/>
      <dgm:spPr/>
    </dgm:pt>
    <dgm:pt modelId="{63CD8132-694B-4909-AA80-3A9741A11FC1}" type="pres">
      <dgm:prSet presAssocID="{F1CFB059-8DDC-4F4B-9A0B-423533A071C4}" presName="textRepeatNode" presStyleLbl="alignNode1" presStyleIdx="0" presStyleCnt="3">
        <dgm:presLayoutVars>
          <dgm:chMax val="0"/>
          <dgm:chPref val="0"/>
          <dgm:bulletEnabled val="1"/>
        </dgm:presLayoutVars>
      </dgm:prSet>
      <dgm:spPr/>
    </dgm:pt>
    <dgm:pt modelId="{D72E2231-6179-4A83-9353-76545D0C8CBF}" type="pres">
      <dgm:prSet presAssocID="{F1CFB059-8DDC-4F4B-9A0B-423533A071C4}" presName="textaccent1" presStyleCnt="0"/>
      <dgm:spPr/>
    </dgm:pt>
    <dgm:pt modelId="{1734C334-C4B5-4E5B-B91A-B595F113C615}" type="pres">
      <dgm:prSet presAssocID="{F1CFB059-8DDC-4F4B-9A0B-423533A071C4}" presName="accentRepeatNode" presStyleLbl="solidAlignAcc1" presStyleIdx="0" presStyleCnt="6"/>
      <dgm:spPr/>
    </dgm:pt>
    <dgm:pt modelId="{14E83F87-9550-4FE2-B370-D5B02D6C8F3D}" type="pres">
      <dgm:prSet presAssocID="{DAF2D2CB-B2D2-4B05-AF32-C6434CB8E2DA}" presName="image1" presStyleCnt="0"/>
      <dgm:spPr/>
    </dgm:pt>
    <dgm:pt modelId="{71204EF9-E3DD-4F78-BCC0-B9017D0AFBEB}" type="pres">
      <dgm:prSet presAssocID="{DAF2D2CB-B2D2-4B05-AF32-C6434CB8E2DA}" presName="imageRepeatNode" presStyleLbl="alignAcc1" presStyleIdx="0" presStyleCnt="3"/>
      <dgm:spPr/>
    </dgm:pt>
    <dgm:pt modelId="{16D32F02-36B3-432C-BE43-30632C48D716}" type="pres">
      <dgm:prSet presAssocID="{DAF2D2CB-B2D2-4B05-AF32-C6434CB8E2DA}" presName="imageaccent1" presStyleCnt="0"/>
      <dgm:spPr/>
    </dgm:pt>
    <dgm:pt modelId="{EF2060DC-DF63-4F39-A3A2-772BDDBE3E91}" type="pres">
      <dgm:prSet presAssocID="{DAF2D2CB-B2D2-4B05-AF32-C6434CB8E2DA}" presName="accentRepeatNode" presStyleLbl="solidAlignAcc1" presStyleIdx="1" presStyleCnt="6"/>
      <dgm:spPr/>
    </dgm:pt>
    <dgm:pt modelId="{CF772DFC-BC96-4E61-B8C8-11AD0DC039BC}" type="pres">
      <dgm:prSet presAssocID="{ABBF4A75-A47D-4D2C-BA31-B482D2A849A6}" presName="text2" presStyleCnt="0"/>
      <dgm:spPr/>
    </dgm:pt>
    <dgm:pt modelId="{85313B29-3290-4B25-89C8-5B3F74CB6CBB}" type="pres">
      <dgm:prSet presAssocID="{ABBF4A75-A47D-4D2C-BA31-B482D2A849A6}" presName="textRepeatNode" presStyleLbl="alignNode1" presStyleIdx="1" presStyleCnt="3">
        <dgm:presLayoutVars>
          <dgm:chMax val="0"/>
          <dgm:chPref val="0"/>
          <dgm:bulletEnabled val="1"/>
        </dgm:presLayoutVars>
      </dgm:prSet>
      <dgm:spPr/>
    </dgm:pt>
    <dgm:pt modelId="{A9AA9CD0-D7DA-454B-8005-713B5C22C6E3}" type="pres">
      <dgm:prSet presAssocID="{ABBF4A75-A47D-4D2C-BA31-B482D2A849A6}" presName="textaccent2" presStyleCnt="0"/>
      <dgm:spPr/>
    </dgm:pt>
    <dgm:pt modelId="{52AFFD05-7A1C-49D6-944B-26CD74804BF0}" type="pres">
      <dgm:prSet presAssocID="{ABBF4A75-A47D-4D2C-BA31-B482D2A849A6}" presName="accentRepeatNode" presStyleLbl="solidAlignAcc1" presStyleIdx="2" presStyleCnt="6"/>
      <dgm:spPr/>
    </dgm:pt>
    <dgm:pt modelId="{4FD8465D-6D0B-49CD-9EC0-92F166B73A32}" type="pres">
      <dgm:prSet presAssocID="{14D98E6F-8CF3-4DC1-9E0E-B9A16130D651}" presName="image2" presStyleCnt="0"/>
      <dgm:spPr/>
    </dgm:pt>
    <dgm:pt modelId="{080F1E74-8067-4520-BA4B-598B29FCA735}" type="pres">
      <dgm:prSet presAssocID="{14D98E6F-8CF3-4DC1-9E0E-B9A16130D651}" presName="imageRepeatNode" presStyleLbl="alignAcc1" presStyleIdx="1" presStyleCnt="3"/>
      <dgm:spPr/>
    </dgm:pt>
    <dgm:pt modelId="{FB561BF0-9F2A-40E7-BF45-7A4B532C8654}" type="pres">
      <dgm:prSet presAssocID="{14D98E6F-8CF3-4DC1-9E0E-B9A16130D651}" presName="imageaccent2" presStyleCnt="0"/>
      <dgm:spPr/>
    </dgm:pt>
    <dgm:pt modelId="{653CC351-E99F-404E-B0A2-10BCA64E823E}" type="pres">
      <dgm:prSet presAssocID="{14D98E6F-8CF3-4DC1-9E0E-B9A16130D651}" presName="accentRepeatNode" presStyleLbl="solidAlignAcc1" presStyleIdx="3" presStyleCnt="6"/>
      <dgm:spPr/>
    </dgm:pt>
    <dgm:pt modelId="{5A939563-0467-4D4A-A87A-B26354C6A996}" type="pres">
      <dgm:prSet presAssocID="{21D93462-5235-4083-9B8C-D55DED78BAC6}" presName="text3" presStyleCnt="0"/>
      <dgm:spPr/>
    </dgm:pt>
    <dgm:pt modelId="{5620A3BB-2A4C-4190-8DC0-8D1FEFE4D698}" type="pres">
      <dgm:prSet presAssocID="{21D93462-5235-4083-9B8C-D55DED78BAC6}" presName="textRepeatNode" presStyleLbl="alignNode1" presStyleIdx="2" presStyleCnt="3">
        <dgm:presLayoutVars>
          <dgm:chMax val="0"/>
          <dgm:chPref val="0"/>
          <dgm:bulletEnabled val="1"/>
        </dgm:presLayoutVars>
      </dgm:prSet>
      <dgm:spPr/>
    </dgm:pt>
    <dgm:pt modelId="{6EFC27E8-5391-4148-B307-84384C81FCAC}" type="pres">
      <dgm:prSet presAssocID="{21D93462-5235-4083-9B8C-D55DED78BAC6}" presName="textaccent3" presStyleCnt="0"/>
      <dgm:spPr/>
    </dgm:pt>
    <dgm:pt modelId="{390F64C9-822F-46DC-B0D7-599700328ABD}" type="pres">
      <dgm:prSet presAssocID="{21D93462-5235-4083-9B8C-D55DED78BAC6}" presName="accentRepeatNode" presStyleLbl="solidAlignAcc1" presStyleIdx="4" presStyleCnt="6"/>
      <dgm:spPr/>
    </dgm:pt>
    <dgm:pt modelId="{F45C17CA-EB6F-460C-A6DE-843041039069}" type="pres">
      <dgm:prSet presAssocID="{46A9BADB-29A5-47A2-BF0C-34B9E557D816}" presName="image3" presStyleCnt="0"/>
      <dgm:spPr/>
    </dgm:pt>
    <dgm:pt modelId="{FE00880D-6F51-4FE2-8BC5-EF1AF9420773}" type="pres">
      <dgm:prSet presAssocID="{46A9BADB-29A5-47A2-BF0C-34B9E557D816}" presName="imageRepeatNode" presStyleLbl="alignAcc1" presStyleIdx="2" presStyleCnt="3"/>
      <dgm:spPr/>
    </dgm:pt>
    <dgm:pt modelId="{58406E06-AD89-4019-92C2-EBA20A2D59C3}" type="pres">
      <dgm:prSet presAssocID="{46A9BADB-29A5-47A2-BF0C-34B9E557D816}" presName="imageaccent3" presStyleCnt="0"/>
      <dgm:spPr/>
    </dgm:pt>
    <dgm:pt modelId="{4597DCDC-223A-4D82-9299-790D4C731CFD}" type="pres">
      <dgm:prSet presAssocID="{46A9BADB-29A5-47A2-BF0C-34B9E557D816}" presName="accentRepeatNode" presStyleLbl="solidAlignAcc1" presStyleIdx="5" presStyleCnt="6"/>
      <dgm:spPr/>
    </dgm:pt>
  </dgm:ptLst>
  <dgm:cxnLst>
    <dgm:cxn modelId="{37DAB00A-D0F2-4E63-9FF8-B2CE73E01329}" srcId="{1A7893F9-CE05-4C09-8AC3-F5F1941EDB12}" destId="{ABBF4A75-A47D-4D2C-BA31-B482D2A849A6}" srcOrd="1" destOrd="0" parTransId="{EE5DA3D4-B238-4508-B434-6DE87C6F66C3}" sibTransId="{14D98E6F-8CF3-4DC1-9E0E-B9A16130D651}"/>
    <dgm:cxn modelId="{36AA1633-CD19-487C-990F-73ECDC76DD22}" type="presOf" srcId="{1A7893F9-CE05-4C09-8AC3-F5F1941EDB12}" destId="{B2CABFB6-DFB7-4357-BA29-EBC84A5616E6}" srcOrd="0" destOrd="0" presId="urn:microsoft.com/office/officeart/2008/layout/HexagonCluster"/>
    <dgm:cxn modelId="{58BA2065-EFC5-472F-A33E-0131D77B5F5F}" type="presOf" srcId="{F1CFB059-8DDC-4F4B-9A0B-423533A071C4}" destId="{63CD8132-694B-4909-AA80-3A9741A11FC1}" srcOrd="0" destOrd="0" presId="urn:microsoft.com/office/officeart/2008/layout/HexagonCluster"/>
    <dgm:cxn modelId="{74664050-A398-4201-BFC5-851E3082DDE3}" srcId="{1A7893F9-CE05-4C09-8AC3-F5F1941EDB12}" destId="{F1CFB059-8DDC-4F4B-9A0B-423533A071C4}" srcOrd="0" destOrd="0" parTransId="{2CF5207E-1135-436D-861E-53B6430C4457}" sibTransId="{DAF2D2CB-B2D2-4B05-AF32-C6434CB8E2DA}"/>
    <dgm:cxn modelId="{DF302451-746C-4235-8E5B-A20A2C200CE0}" type="presOf" srcId="{14D98E6F-8CF3-4DC1-9E0E-B9A16130D651}" destId="{080F1E74-8067-4520-BA4B-598B29FCA735}" srcOrd="0" destOrd="0" presId="urn:microsoft.com/office/officeart/2008/layout/HexagonCluster"/>
    <dgm:cxn modelId="{D4354971-1B14-4EEC-A0CD-A027E7F8AF6D}" type="presOf" srcId="{46A9BADB-29A5-47A2-BF0C-34B9E557D816}" destId="{FE00880D-6F51-4FE2-8BC5-EF1AF9420773}" srcOrd="0" destOrd="0" presId="urn:microsoft.com/office/officeart/2008/layout/HexagonCluster"/>
    <dgm:cxn modelId="{E8BA717B-5A27-4288-8A0B-5CA75008C848}" type="presOf" srcId="{21D93462-5235-4083-9B8C-D55DED78BAC6}" destId="{5620A3BB-2A4C-4190-8DC0-8D1FEFE4D698}" srcOrd="0" destOrd="0" presId="urn:microsoft.com/office/officeart/2008/layout/HexagonCluster"/>
    <dgm:cxn modelId="{F85687A5-E7C4-462E-A689-C33BCD685AF0}" srcId="{1A7893F9-CE05-4C09-8AC3-F5F1941EDB12}" destId="{21D93462-5235-4083-9B8C-D55DED78BAC6}" srcOrd="2" destOrd="0" parTransId="{9A5CF73D-D383-4585-84A8-AE8457A8E6A8}" sibTransId="{46A9BADB-29A5-47A2-BF0C-34B9E557D816}"/>
    <dgm:cxn modelId="{904804BE-ED8A-48E7-92A4-78337DB98EA5}" type="presOf" srcId="{DAF2D2CB-B2D2-4B05-AF32-C6434CB8E2DA}" destId="{71204EF9-E3DD-4F78-BCC0-B9017D0AFBEB}" srcOrd="0" destOrd="0" presId="urn:microsoft.com/office/officeart/2008/layout/HexagonCluster"/>
    <dgm:cxn modelId="{76A693C9-0B4B-455E-9FEA-D0323B3EC3C3}" type="presOf" srcId="{ABBF4A75-A47D-4D2C-BA31-B482D2A849A6}" destId="{85313B29-3290-4B25-89C8-5B3F74CB6CBB}" srcOrd="0" destOrd="0" presId="urn:microsoft.com/office/officeart/2008/layout/HexagonCluster"/>
    <dgm:cxn modelId="{B45C4BEE-1C2B-4489-B26F-D6E2EA913C21}" type="presParOf" srcId="{B2CABFB6-DFB7-4357-BA29-EBC84A5616E6}" destId="{64920459-AFE3-42B5-AF3F-DECEA3AD2010}" srcOrd="0" destOrd="0" presId="urn:microsoft.com/office/officeart/2008/layout/HexagonCluster"/>
    <dgm:cxn modelId="{72F43756-8B75-4AE2-8765-277DDE050928}" type="presParOf" srcId="{64920459-AFE3-42B5-AF3F-DECEA3AD2010}" destId="{63CD8132-694B-4909-AA80-3A9741A11FC1}" srcOrd="0" destOrd="0" presId="urn:microsoft.com/office/officeart/2008/layout/HexagonCluster"/>
    <dgm:cxn modelId="{63107DB5-0230-4111-821D-A5288CC5B491}" type="presParOf" srcId="{B2CABFB6-DFB7-4357-BA29-EBC84A5616E6}" destId="{D72E2231-6179-4A83-9353-76545D0C8CBF}" srcOrd="1" destOrd="0" presId="urn:microsoft.com/office/officeart/2008/layout/HexagonCluster"/>
    <dgm:cxn modelId="{3FF49314-F807-4BD7-AB14-E82A5BFE3260}" type="presParOf" srcId="{D72E2231-6179-4A83-9353-76545D0C8CBF}" destId="{1734C334-C4B5-4E5B-B91A-B595F113C615}" srcOrd="0" destOrd="0" presId="urn:microsoft.com/office/officeart/2008/layout/HexagonCluster"/>
    <dgm:cxn modelId="{7EB4942B-2163-4C39-8A3A-D40B322C34C3}" type="presParOf" srcId="{B2CABFB6-DFB7-4357-BA29-EBC84A5616E6}" destId="{14E83F87-9550-4FE2-B370-D5B02D6C8F3D}" srcOrd="2" destOrd="0" presId="urn:microsoft.com/office/officeart/2008/layout/HexagonCluster"/>
    <dgm:cxn modelId="{A2C4FB2B-05C2-40C3-93FA-82EFBCEF4825}" type="presParOf" srcId="{14E83F87-9550-4FE2-B370-D5B02D6C8F3D}" destId="{71204EF9-E3DD-4F78-BCC0-B9017D0AFBEB}" srcOrd="0" destOrd="0" presId="urn:microsoft.com/office/officeart/2008/layout/HexagonCluster"/>
    <dgm:cxn modelId="{13800F15-FD3D-48C3-82EB-C5AE0A8555C6}" type="presParOf" srcId="{B2CABFB6-DFB7-4357-BA29-EBC84A5616E6}" destId="{16D32F02-36B3-432C-BE43-30632C48D716}" srcOrd="3" destOrd="0" presId="urn:microsoft.com/office/officeart/2008/layout/HexagonCluster"/>
    <dgm:cxn modelId="{FE3C2D6A-B9D6-4B03-83FB-98786AA1A6D0}" type="presParOf" srcId="{16D32F02-36B3-432C-BE43-30632C48D716}" destId="{EF2060DC-DF63-4F39-A3A2-772BDDBE3E91}" srcOrd="0" destOrd="0" presId="urn:microsoft.com/office/officeart/2008/layout/HexagonCluster"/>
    <dgm:cxn modelId="{EDEC7D0E-BA61-4490-B18F-4A7273B50A52}" type="presParOf" srcId="{B2CABFB6-DFB7-4357-BA29-EBC84A5616E6}" destId="{CF772DFC-BC96-4E61-B8C8-11AD0DC039BC}" srcOrd="4" destOrd="0" presId="urn:microsoft.com/office/officeart/2008/layout/HexagonCluster"/>
    <dgm:cxn modelId="{FAC1E078-000B-4366-B700-7519E94F3E19}" type="presParOf" srcId="{CF772DFC-BC96-4E61-B8C8-11AD0DC039BC}" destId="{85313B29-3290-4B25-89C8-5B3F74CB6CBB}" srcOrd="0" destOrd="0" presId="urn:microsoft.com/office/officeart/2008/layout/HexagonCluster"/>
    <dgm:cxn modelId="{3350D589-AD05-4C9B-8224-70781C884C90}" type="presParOf" srcId="{B2CABFB6-DFB7-4357-BA29-EBC84A5616E6}" destId="{A9AA9CD0-D7DA-454B-8005-713B5C22C6E3}" srcOrd="5" destOrd="0" presId="urn:microsoft.com/office/officeart/2008/layout/HexagonCluster"/>
    <dgm:cxn modelId="{E4759A9E-FE4B-43F3-BE89-96B85EB7690D}" type="presParOf" srcId="{A9AA9CD0-D7DA-454B-8005-713B5C22C6E3}" destId="{52AFFD05-7A1C-49D6-944B-26CD74804BF0}" srcOrd="0" destOrd="0" presId="urn:microsoft.com/office/officeart/2008/layout/HexagonCluster"/>
    <dgm:cxn modelId="{56A5EF2D-E7C9-444C-9789-CC479A5CE0BC}" type="presParOf" srcId="{B2CABFB6-DFB7-4357-BA29-EBC84A5616E6}" destId="{4FD8465D-6D0B-49CD-9EC0-92F166B73A32}" srcOrd="6" destOrd="0" presId="urn:microsoft.com/office/officeart/2008/layout/HexagonCluster"/>
    <dgm:cxn modelId="{08C22E45-98FB-4D83-8018-F059B57FBCA3}" type="presParOf" srcId="{4FD8465D-6D0B-49CD-9EC0-92F166B73A32}" destId="{080F1E74-8067-4520-BA4B-598B29FCA735}" srcOrd="0" destOrd="0" presId="urn:microsoft.com/office/officeart/2008/layout/HexagonCluster"/>
    <dgm:cxn modelId="{FC86CF97-7432-45BC-85EF-C11F3BBC066F}" type="presParOf" srcId="{B2CABFB6-DFB7-4357-BA29-EBC84A5616E6}" destId="{FB561BF0-9F2A-40E7-BF45-7A4B532C8654}" srcOrd="7" destOrd="0" presId="urn:microsoft.com/office/officeart/2008/layout/HexagonCluster"/>
    <dgm:cxn modelId="{89D814E5-FFE1-40BB-87A5-182B8CF0001D}" type="presParOf" srcId="{FB561BF0-9F2A-40E7-BF45-7A4B532C8654}" destId="{653CC351-E99F-404E-B0A2-10BCA64E823E}" srcOrd="0" destOrd="0" presId="urn:microsoft.com/office/officeart/2008/layout/HexagonCluster"/>
    <dgm:cxn modelId="{6FE25FE7-3B48-46EC-AF07-BEA8D8934CC2}" type="presParOf" srcId="{B2CABFB6-DFB7-4357-BA29-EBC84A5616E6}" destId="{5A939563-0467-4D4A-A87A-B26354C6A996}" srcOrd="8" destOrd="0" presId="urn:microsoft.com/office/officeart/2008/layout/HexagonCluster"/>
    <dgm:cxn modelId="{1EBF526C-7BDE-4649-A400-FF9999265AB5}" type="presParOf" srcId="{5A939563-0467-4D4A-A87A-B26354C6A996}" destId="{5620A3BB-2A4C-4190-8DC0-8D1FEFE4D698}" srcOrd="0" destOrd="0" presId="urn:microsoft.com/office/officeart/2008/layout/HexagonCluster"/>
    <dgm:cxn modelId="{44DE2C2D-DB4D-4913-A75D-B442BD434576}" type="presParOf" srcId="{B2CABFB6-DFB7-4357-BA29-EBC84A5616E6}" destId="{6EFC27E8-5391-4148-B307-84384C81FCAC}" srcOrd="9" destOrd="0" presId="urn:microsoft.com/office/officeart/2008/layout/HexagonCluster"/>
    <dgm:cxn modelId="{38AF5101-E4E5-4465-9311-A1F81C0C3F77}" type="presParOf" srcId="{6EFC27E8-5391-4148-B307-84384C81FCAC}" destId="{390F64C9-822F-46DC-B0D7-599700328ABD}" srcOrd="0" destOrd="0" presId="urn:microsoft.com/office/officeart/2008/layout/HexagonCluster"/>
    <dgm:cxn modelId="{FACAC6AA-5300-483D-BF8E-F38DADBD64AC}" type="presParOf" srcId="{B2CABFB6-DFB7-4357-BA29-EBC84A5616E6}" destId="{F45C17CA-EB6F-460C-A6DE-843041039069}" srcOrd="10" destOrd="0" presId="urn:microsoft.com/office/officeart/2008/layout/HexagonCluster"/>
    <dgm:cxn modelId="{8EF379EB-09D3-4782-8583-E93432226FF6}" type="presParOf" srcId="{F45C17CA-EB6F-460C-A6DE-843041039069}" destId="{FE00880D-6F51-4FE2-8BC5-EF1AF9420773}" srcOrd="0" destOrd="0" presId="urn:microsoft.com/office/officeart/2008/layout/HexagonCluster"/>
    <dgm:cxn modelId="{25A5CE47-9714-471A-BEA8-B1D2F9578B5A}" type="presParOf" srcId="{B2CABFB6-DFB7-4357-BA29-EBC84A5616E6}" destId="{58406E06-AD89-4019-92C2-EBA20A2D59C3}" srcOrd="11" destOrd="0" presId="urn:microsoft.com/office/officeart/2008/layout/HexagonCluster"/>
    <dgm:cxn modelId="{A1BBC5C7-A118-4088-A0FE-DBE46BBACEAF}" type="presParOf" srcId="{58406E06-AD89-4019-92C2-EBA20A2D59C3}" destId="{4597DCDC-223A-4D82-9299-790D4C731CFD}"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CD8132-694B-4909-AA80-3A9741A11FC1}">
      <dsp:nvSpPr>
        <dsp:cNvPr id="0" name=""/>
        <dsp:cNvSpPr/>
      </dsp:nvSpPr>
      <dsp:spPr>
        <a:xfrm>
          <a:off x="1951837" y="3340577"/>
          <a:ext cx="2283373" cy="1968665"/>
        </a:xfrm>
        <a:prstGeom prst="hexagon">
          <a:avLst>
            <a:gd name="adj" fmla="val 25000"/>
            <a:gd name="vf" fmla="val 11547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3020" rIns="0" bIns="33020" numCol="1" spcCol="1270" anchor="ctr" anchorCtr="0">
          <a:noAutofit/>
        </a:bodyPr>
        <a:lstStyle/>
        <a:p>
          <a:pPr marL="0" lvl="0" indent="0" algn="ctr" defTabSz="1155700">
            <a:lnSpc>
              <a:spcPct val="90000"/>
            </a:lnSpc>
            <a:spcBef>
              <a:spcPct val="0"/>
            </a:spcBef>
            <a:spcAft>
              <a:spcPct val="35000"/>
            </a:spcAft>
            <a:buNone/>
          </a:pPr>
          <a:r>
            <a:rPr lang="en-US" sz="2600" kern="1200" noProof="0" dirty="0"/>
            <a:t>Challenge</a:t>
          </a:r>
        </a:p>
      </dsp:txBody>
      <dsp:txXfrm>
        <a:off x="2306174" y="3646077"/>
        <a:ext cx="1574700" cy="1357665"/>
      </dsp:txXfrm>
    </dsp:sp>
    <dsp:sp modelId="{1734C334-C4B5-4E5B-B91A-B595F113C615}">
      <dsp:nvSpPr>
        <dsp:cNvPr id="0" name=""/>
        <dsp:cNvSpPr/>
      </dsp:nvSpPr>
      <dsp:spPr>
        <a:xfrm>
          <a:off x="2011156" y="4209703"/>
          <a:ext cx="267341" cy="230414"/>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204EF9-E3DD-4F78-BCC0-B9017D0AFBEB}">
      <dsp:nvSpPr>
        <dsp:cNvPr id="0" name=""/>
        <dsp:cNvSpPr/>
      </dsp:nvSpPr>
      <dsp:spPr>
        <a:xfrm>
          <a:off x="0" y="2283167"/>
          <a:ext cx="2283373" cy="1968665"/>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2060DC-DF63-4F39-A3A2-772BDDBE3E91}">
      <dsp:nvSpPr>
        <dsp:cNvPr id="0" name=""/>
        <dsp:cNvSpPr/>
      </dsp:nvSpPr>
      <dsp:spPr>
        <a:xfrm>
          <a:off x="1554481" y="3991771"/>
          <a:ext cx="267341" cy="230414"/>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313B29-3290-4B25-89C8-5B3F74CB6CBB}">
      <dsp:nvSpPr>
        <dsp:cNvPr id="0" name=""/>
        <dsp:cNvSpPr/>
      </dsp:nvSpPr>
      <dsp:spPr>
        <a:xfrm>
          <a:off x="3897173" y="2259761"/>
          <a:ext cx="2283373" cy="1968665"/>
        </a:xfrm>
        <a:prstGeom prst="hexagon">
          <a:avLst>
            <a:gd name="adj" fmla="val 25000"/>
            <a:gd name="vf" fmla="val 11547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3020" rIns="0" bIns="33020" numCol="1" spcCol="1270" anchor="ctr" anchorCtr="0">
          <a:noAutofit/>
        </a:bodyPr>
        <a:lstStyle/>
        <a:p>
          <a:pPr marL="0" lvl="0" indent="0" algn="ctr" defTabSz="1155700">
            <a:lnSpc>
              <a:spcPct val="90000"/>
            </a:lnSpc>
            <a:spcBef>
              <a:spcPct val="0"/>
            </a:spcBef>
            <a:spcAft>
              <a:spcPct val="35000"/>
            </a:spcAft>
            <a:buNone/>
          </a:pPr>
          <a:r>
            <a:rPr lang="en-US" sz="2600" kern="1200" noProof="0" dirty="0"/>
            <a:t>Innovate</a:t>
          </a:r>
        </a:p>
      </dsp:txBody>
      <dsp:txXfrm>
        <a:off x="4251510" y="2565261"/>
        <a:ext cx="1574700" cy="1357665"/>
      </dsp:txXfrm>
    </dsp:sp>
    <dsp:sp modelId="{52AFFD05-7A1C-49D6-944B-26CD74804BF0}">
      <dsp:nvSpPr>
        <dsp:cNvPr id="0" name=""/>
        <dsp:cNvSpPr/>
      </dsp:nvSpPr>
      <dsp:spPr>
        <a:xfrm>
          <a:off x="5458155" y="3966285"/>
          <a:ext cx="267341" cy="230414"/>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0F1E74-8067-4520-BA4B-598B29FCA735}">
      <dsp:nvSpPr>
        <dsp:cNvPr id="0" name=""/>
        <dsp:cNvSpPr/>
      </dsp:nvSpPr>
      <dsp:spPr>
        <a:xfrm>
          <a:off x="5842509" y="3340577"/>
          <a:ext cx="2283373" cy="1968665"/>
        </a:xfrm>
        <a:prstGeom prst="hexagon">
          <a:avLst>
            <a:gd name="adj" fmla="val 25000"/>
            <a:gd name="vf" fmla="val 1154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3CC351-E99F-404E-B0A2-10BCA64E823E}">
      <dsp:nvSpPr>
        <dsp:cNvPr id="0" name=""/>
        <dsp:cNvSpPr/>
      </dsp:nvSpPr>
      <dsp:spPr>
        <a:xfrm>
          <a:off x="5901828" y="4209703"/>
          <a:ext cx="267341" cy="230414"/>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20A3BB-2A4C-4190-8DC0-8D1FEFE4D698}">
      <dsp:nvSpPr>
        <dsp:cNvPr id="0" name=""/>
        <dsp:cNvSpPr/>
      </dsp:nvSpPr>
      <dsp:spPr>
        <a:xfrm>
          <a:off x="1951837" y="1183627"/>
          <a:ext cx="2283373" cy="1968665"/>
        </a:xfrm>
        <a:prstGeom prst="hexagon">
          <a:avLst>
            <a:gd name="adj" fmla="val 25000"/>
            <a:gd name="vf" fmla="val 11547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3020" rIns="0" bIns="33020" numCol="1" spcCol="1270" anchor="ctr" anchorCtr="0">
          <a:noAutofit/>
        </a:bodyPr>
        <a:lstStyle/>
        <a:p>
          <a:pPr marL="0" lvl="0" indent="0" algn="ctr" defTabSz="1155700">
            <a:lnSpc>
              <a:spcPct val="90000"/>
            </a:lnSpc>
            <a:spcBef>
              <a:spcPct val="0"/>
            </a:spcBef>
            <a:spcAft>
              <a:spcPct val="35000"/>
            </a:spcAft>
            <a:buNone/>
          </a:pPr>
          <a:r>
            <a:rPr lang="en-US" sz="2600" kern="1200" noProof="0" dirty="0"/>
            <a:t>Implement</a:t>
          </a:r>
        </a:p>
      </dsp:txBody>
      <dsp:txXfrm>
        <a:off x="2306174" y="1489127"/>
        <a:ext cx="1574700" cy="1357665"/>
      </dsp:txXfrm>
    </dsp:sp>
    <dsp:sp modelId="{390F64C9-822F-46DC-B0D7-599700328ABD}">
      <dsp:nvSpPr>
        <dsp:cNvPr id="0" name=""/>
        <dsp:cNvSpPr/>
      </dsp:nvSpPr>
      <dsp:spPr>
        <a:xfrm>
          <a:off x="3499817" y="1226277"/>
          <a:ext cx="267341" cy="230414"/>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00880D-6F51-4FE2-8BC5-EF1AF9420773}">
      <dsp:nvSpPr>
        <dsp:cNvPr id="0" name=""/>
        <dsp:cNvSpPr/>
      </dsp:nvSpPr>
      <dsp:spPr>
        <a:xfrm>
          <a:off x="3897173" y="108012"/>
          <a:ext cx="2283373" cy="1968665"/>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8000" b="-8000"/>
          </a:stretch>
        </a:blip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97DCDC-223A-4D82-9299-790D4C731CFD}">
      <dsp:nvSpPr>
        <dsp:cNvPr id="0" name=""/>
        <dsp:cNvSpPr/>
      </dsp:nvSpPr>
      <dsp:spPr>
        <a:xfrm>
          <a:off x="3964618" y="972457"/>
          <a:ext cx="267341" cy="230414"/>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a-DK"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560A0A6-1E3E-4200-861C-F1E8A26C8DF7}" type="datetimeFigureOut">
              <a:rPr lang="da-DK" smtClean="0"/>
              <a:t>16-09-2024</a:t>
            </a:fld>
            <a:endParaRPr lang="da-DK" dirty="0"/>
          </a:p>
        </p:txBody>
      </p:sp>
      <p:sp>
        <p:nvSpPr>
          <p:cNvPr id="4" name="Slide Image Placeholder 3"/>
          <p:cNvSpPr>
            <a:spLocks noGrp="1" noRot="1" noChangeAspect="1"/>
          </p:cNvSpPr>
          <p:nvPr>
            <p:ph type="sldImg" idx="2"/>
          </p:nvPr>
        </p:nvSpPr>
        <p:spPr>
          <a:xfrm>
            <a:off x="92075" y="744538"/>
            <a:ext cx="6613525" cy="3722687"/>
          </a:xfrm>
          <a:prstGeom prst="rect">
            <a:avLst/>
          </a:prstGeom>
          <a:noFill/>
          <a:ln w="12700">
            <a:solidFill>
              <a:prstClr val="black"/>
            </a:solidFill>
          </a:ln>
        </p:spPr>
        <p:txBody>
          <a:bodyPr vert="horz" lIns="91440" tIns="45720" rIns="91440" bIns="45720" rtlCol="0" anchor="ctr"/>
          <a:lstStyle/>
          <a:p>
            <a:endParaRPr lang="da-DK"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a-DK"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30FC4D8-E122-42A9-B978-29141A367638}" type="slidenum">
              <a:rPr lang="da-DK" smtClean="0"/>
              <a:t>‹nr.›</a:t>
            </a:fld>
            <a:endParaRPr lang="da-DK" dirty="0"/>
          </a:p>
        </p:txBody>
      </p:sp>
    </p:spTree>
    <p:extLst>
      <p:ext uri="{BB962C8B-B14F-4D97-AF65-F5344CB8AC3E}">
        <p14:creationId xmlns:p14="http://schemas.microsoft.com/office/powerpoint/2010/main" val="3441715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F30FC4D8-E122-42A9-B978-29141A367638}" type="slidenum">
              <a:rPr lang="da-DK" smtClean="0"/>
              <a:t>1</a:t>
            </a:fld>
            <a:endParaRPr lang="da-DK" dirty="0"/>
          </a:p>
        </p:txBody>
      </p:sp>
    </p:spTree>
    <p:extLst>
      <p:ext uri="{BB962C8B-B14F-4D97-AF65-F5344CB8AC3E}">
        <p14:creationId xmlns:p14="http://schemas.microsoft.com/office/powerpoint/2010/main" val="1944508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GB" dirty="0"/>
              <a:t>Contextual climate action: </a:t>
            </a:r>
          </a:p>
          <a:p>
            <a:r>
              <a:rPr lang="en-GB" dirty="0"/>
              <a:t>- Climate change is global but both emissions sources and </a:t>
            </a:r>
            <a:r>
              <a:rPr lang="en-GB" dirty="0" err="1"/>
              <a:t>consesequences</a:t>
            </a:r>
            <a:r>
              <a:rPr lang="en-GB" dirty="0"/>
              <a:t> are distributed and must be handled in a local setting. </a:t>
            </a:r>
          </a:p>
          <a:p>
            <a:r>
              <a:rPr lang="en-GB" dirty="0"/>
              <a:t>- In addition, many of the solutions that we aim to implement have a more decentralised dispersion (i.e. renewable energy)</a:t>
            </a:r>
          </a:p>
          <a:p>
            <a:r>
              <a:rPr lang="en-GB" dirty="0"/>
              <a:t>Synergies: </a:t>
            </a:r>
          </a:p>
          <a:p>
            <a:r>
              <a:rPr lang="en-GB" dirty="0"/>
              <a:t>- The coupling of climate action with other targets is inherently contextual</a:t>
            </a:r>
          </a:p>
          <a:p>
            <a:r>
              <a:rPr lang="en-GB" dirty="0"/>
              <a:t>Legitimacy:</a:t>
            </a:r>
          </a:p>
          <a:p>
            <a:r>
              <a:rPr lang="en-GB" dirty="0"/>
              <a:t>- The subsidiarity principle states that decisions should be made as close to the citizen as possible. E.g. the EU should not take action that might be addressed at the national level to a sufficient degree. This is a democratic principle but also a practical one. It is far easier to ensure participation and legitimacy at the local level than it is at the national level. </a:t>
            </a:r>
          </a:p>
          <a:p>
            <a:endParaRPr lang="en-GB" dirty="0"/>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2EEDC6-DAD1-C943-92E2-77EFCBFBB4C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1794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571500" indent="-342900">
              <a:buFont typeface="Arial" panose="020B0604020202020204" pitchFamily="34" charset="0"/>
              <a:buChar char="•"/>
            </a:pPr>
            <a:r>
              <a:rPr lang="en-US" sz="2400" dirty="0">
                <a:sym typeface="Wingdings" panose="05000000000000000000" pitchFamily="2" charset="2"/>
              </a:rPr>
              <a:t>96 of 98 Danish municipalities have a certified Paris compatible CAPs. The last two are in the process of developing a CAP.</a:t>
            </a:r>
          </a:p>
          <a:p>
            <a:pPr marL="1028700" lvl="1" indent="-342900">
              <a:buFont typeface="Arial" panose="020B0604020202020204" pitchFamily="34" charset="0"/>
              <a:buChar char="•"/>
            </a:pPr>
            <a:r>
              <a:rPr lang="en-US" sz="2000" dirty="0">
                <a:sym typeface="Wingdings" panose="05000000000000000000" pitchFamily="2" charset="2"/>
              </a:rPr>
              <a:t>27% expect they would not have had a CAP without DK2020, another 53% that their CAP would have been less ambitious. </a:t>
            </a:r>
          </a:p>
          <a:p>
            <a:pPr marL="571500" indent="-342900">
              <a:buFont typeface="Arial" panose="020B0604020202020204" pitchFamily="34" charset="0"/>
              <a:buChar char="•"/>
            </a:pPr>
            <a:r>
              <a:rPr lang="en-US" sz="2400" dirty="0"/>
              <a:t>Taken together, the mitigation targets of Danish municipalities would result in a 76% reduction of overall Danish emissions in 2030 </a:t>
            </a:r>
            <a:br>
              <a:rPr lang="en-US" sz="2400" dirty="0"/>
            </a:br>
            <a:r>
              <a:rPr lang="en-US" sz="2400" dirty="0"/>
              <a:t>compared to 1990.</a:t>
            </a:r>
          </a:p>
          <a:p>
            <a:pPr marL="1028700" lvl="1" indent="-342900">
              <a:buFont typeface="Arial" panose="020B0604020202020204" pitchFamily="34" charset="0"/>
              <a:buChar char="•"/>
            </a:pPr>
            <a:r>
              <a:rPr lang="en-US" sz="2000" dirty="0"/>
              <a:t>With their planned climate actions, they expect to reach a reduction of 73%</a:t>
            </a:r>
          </a:p>
          <a:p>
            <a:pPr marL="571500" indent="-342900">
              <a:buFont typeface="Arial" panose="020B0604020202020204" pitchFamily="34" charset="0"/>
              <a:buChar char="•"/>
            </a:pPr>
            <a:r>
              <a:rPr lang="en-US" sz="2400" dirty="0"/>
              <a:t>On adaptation the majority of municipalities (88%) have targets addressing water and flooding and about half have targets on </a:t>
            </a:r>
            <a:br>
              <a:rPr lang="en-US" sz="2400" dirty="0"/>
            </a:br>
            <a:r>
              <a:rPr lang="en-US" sz="2400" dirty="0"/>
              <a:t>drought.</a:t>
            </a:r>
          </a:p>
          <a:p>
            <a:pPr marL="1028700" lvl="1" indent="-342900">
              <a:buFont typeface="Arial" panose="020B0604020202020204" pitchFamily="34" charset="0"/>
              <a:buChar char="•"/>
            </a:pPr>
            <a:r>
              <a:rPr lang="en-US" sz="2000" dirty="0"/>
              <a:t>They plan for analyses, policies and construction projects to adapt to rainfall and sea-level rise. </a:t>
            </a:r>
          </a:p>
          <a:p>
            <a:pPr marL="571500" indent="-342900">
              <a:buFont typeface="Arial" panose="020B0604020202020204" pitchFamily="34" charset="0"/>
              <a:buChar char="•"/>
            </a:pPr>
            <a:r>
              <a:rPr lang="en-US" sz="2400" dirty="0"/>
              <a:t>And finally, the project has had a significant impact on building capacity for climate action in Danish municipalities through: </a:t>
            </a:r>
          </a:p>
          <a:p>
            <a:pPr marL="1028700" lvl="1" indent="-342900">
              <a:buFont typeface="Arial" panose="020B0604020202020204" pitchFamily="34" charset="0"/>
              <a:buChar char="•"/>
            </a:pPr>
            <a:r>
              <a:rPr lang="en-US" sz="2000" dirty="0"/>
              <a:t>Raising awareness on climate change among decision-makers</a:t>
            </a:r>
          </a:p>
          <a:p>
            <a:pPr marL="1028700" lvl="1" indent="-342900">
              <a:buFont typeface="Arial" panose="020B0604020202020204" pitchFamily="34" charset="0"/>
              <a:buChar char="•"/>
            </a:pPr>
            <a:r>
              <a:rPr lang="en-US" sz="2000" dirty="0"/>
              <a:t>Building knowledge, insight and competence in municipal administrations.</a:t>
            </a:r>
          </a:p>
          <a:p>
            <a:pPr marL="1028700" lvl="1" indent="-342900">
              <a:buFont typeface="Arial" panose="020B0604020202020204" pitchFamily="34" charset="0"/>
              <a:buChar char="•"/>
            </a:pPr>
            <a:r>
              <a:rPr lang="en-US" sz="2000" dirty="0"/>
              <a:t>Mainstreaming climate action across the municipal administration</a:t>
            </a:r>
          </a:p>
          <a:p>
            <a:pPr marL="1028700" lvl="1" indent="-342900">
              <a:buFont typeface="Arial" panose="020B0604020202020204" pitchFamily="34" charset="0"/>
              <a:buChar char="•"/>
            </a:pPr>
            <a:r>
              <a:rPr lang="en-US" sz="2000" dirty="0"/>
              <a:t>Engaging the local community ad establishing partnerships</a:t>
            </a:r>
          </a:p>
          <a:p>
            <a:endParaRPr lang="da-DK" dirty="0"/>
          </a:p>
        </p:txBody>
      </p:sp>
      <p:sp>
        <p:nvSpPr>
          <p:cNvPr id="4" name="Pladsholder til slidenumm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70524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0FC4D8-E122-42A9-B978-29141A367638}"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3010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8.pn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9.png"/><Relationship Id="rId1" Type="http://schemas.openxmlformats.org/officeDocument/2006/relationships/slideMaster" Target="../slideMasters/slideMaster7.xml"/><Relationship Id="rId4" Type="http://schemas.openxmlformats.org/officeDocument/2006/relationships/image" Target="../media/image30.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Master" Target="../slideMasters/slideMaster7.xml"/><Relationship Id="rId4" Type="http://schemas.openxmlformats.org/officeDocument/2006/relationships/image" Target="../media/image30.pn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2.png"/><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Master" Target="../slideMasters/slideMaster7.xml"/><Relationship Id="rId5" Type="http://schemas.openxmlformats.org/officeDocument/2006/relationships/image" Target="../media/image36.png"/><Relationship Id="rId4" Type="http://schemas.openxmlformats.org/officeDocument/2006/relationships/image" Target="../media/image35.png"/></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Master" Target="../slideMasters/slideMaster7.xml"/><Relationship Id="rId5" Type="http://schemas.openxmlformats.org/officeDocument/2006/relationships/image" Target="../media/image36.png"/><Relationship Id="rId4" Type="http://schemas.openxmlformats.org/officeDocument/2006/relationships/image" Target="../media/image35.png"/></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Master" Target="../slideMasters/slideMaster7.xml"/><Relationship Id="rId5" Type="http://schemas.openxmlformats.org/officeDocument/2006/relationships/image" Target="../media/image36.png"/><Relationship Id="rId4" Type="http://schemas.openxmlformats.org/officeDocument/2006/relationships/image" Target="../media/image35.png"/></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0.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0.png"/><Relationship Id="rId2" Type="http://schemas.openxmlformats.org/officeDocument/2006/relationships/image" Target="../media/image7.png"/><Relationship Id="rId1" Type="http://schemas.openxmlformats.org/officeDocument/2006/relationships/slideMaster" Target="../slideMasters/slideMaster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5.xml"/><Relationship Id="rId4" Type="http://schemas.openxmlformats.org/officeDocument/2006/relationships/image" Target="../media/image25.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5.xml"/><Relationship Id="rId4" Type="http://schemas.openxmlformats.org/officeDocument/2006/relationships/image" Target="../media/image25.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 Id="rId5" Type="http://schemas.openxmlformats.org/officeDocument/2006/relationships/image" Target="../media/image27.png"/><Relationship Id="rId4" Type="http://schemas.openxmlformats.org/officeDocument/2006/relationships/image" Target="../media/image26.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med billede">
    <p:bg>
      <p:bgPr>
        <a:solidFill>
          <a:schemeClr val="bg1"/>
        </a:solidFill>
        <a:effectLst/>
      </p:bgPr>
    </p:bg>
    <p:spTree>
      <p:nvGrpSpPr>
        <p:cNvPr id="1" name=""/>
        <p:cNvGrpSpPr/>
        <p:nvPr/>
      </p:nvGrpSpPr>
      <p:grpSpPr>
        <a:xfrm>
          <a:off x="0" y="0"/>
          <a:ext cx="0" cy="0"/>
          <a:chOff x="0" y="0"/>
          <a:chExt cx="0" cy="0"/>
        </a:xfrm>
      </p:grpSpPr>
      <p:sp>
        <p:nvSpPr>
          <p:cNvPr id="23" name="Rektangel 22">
            <a:extLst>
              <a:ext uri="{FF2B5EF4-FFF2-40B4-BE49-F238E27FC236}">
                <a16:creationId xmlns:a16="http://schemas.microsoft.com/office/drawing/2014/main" id="{044E11D2-639F-F54D-B0C7-6FB0681DEEDF}"/>
              </a:ext>
            </a:extLst>
          </p:cNvPr>
          <p:cNvSpPr/>
          <p:nvPr userDrawn="1"/>
        </p:nvSpPr>
        <p:spPr>
          <a:xfrm>
            <a:off x="0" y="10650"/>
            <a:ext cx="12188825"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bg1"/>
              </a:solidFill>
              <a:highlight>
                <a:srgbClr val="FF8A47"/>
              </a:highlight>
            </a:endParaRPr>
          </a:p>
        </p:txBody>
      </p:sp>
      <p:sp>
        <p:nvSpPr>
          <p:cNvPr id="16" name="Title 2">
            <a:extLst>
              <a:ext uri="{FF2B5EF4-FFF2-40B4-BE49-F238E27FC236}">
                <a16:creationId xmlns:a16="http://schemas.microsoft.com/office/drawing/2014/main" id="{A30A0F3D-8878-6D48-91D6-E8885466BCA8}"/>
              </a:ext>
            </a:extLst>
          </p:cNvPr>
          <p:cNvSpPr>
            <a:spLocks noGrp="1"/>
          </p:cNvSpPr>
          <p:nvPr>
            <p:ph type="title" hasCustomPrompt="1"/>
          </p:nvPr>
        </p:nvSpPr>
        <p:spPr>
          <a:xfrm>
            <a:off x="622347" y="1988840"/>
            <a:ext cx="4253115" cy="1440160"/>
          </a:xfrm>
        </p:spPr>
        <p:txBody>
          <a:bodyPr/>
          <a:lstStyle>
            <a:lvl1pPr algn="l">
              <a:defRPr sz="3200" b="0">
                <a:solidFill>
                  <a:schemeClr val="tx2"/>
                </a:solidFill>
                <a:latin typeface="+mj-lt"/>
              </a:defRPr>
            </a:lvl1pPr>
          </a:lstStyle>
          <a:p>
            <a:r>
              <a:rPr lang="da-DK" dirty="0"/>
              <a:t>Klik for at tilføje overskrift</a:t>
            </a:r>
          </a:p>
        </p:txBody>
      </p:sp>
      <p:sp>
        <p:nvSpPr>
          <p:cNvPr id="18" name="Pladsholder til tekst 21">
            <a:extLst>
              <a:ext uri="{FF2B5EF4-FFF2-40B4-BE49-F238E27FC236}">
                <a16:creationId xmlns:a16="http://schemas.microsoft.com/office/drawing/2014/main" id="{C085C9F8-C617-034D-A4C6-8E359BC7FADB}"/>
              </a:ext>
            </a:extLst>
          </p:cNvPr>
          <p:cNvSpPr>
            <a:spLocks noGrp="1"/>
          </p:cNvSpPr>
          <p:nvPr>
            <p:ph type="body" sz="quarter" idx="15" hasCustomPrompt="1"/>
          </p:nvPr>
        </p:nvSpPr>
        <p:spPr>
          <a:xfrm>
            <a:off x="621804" y="3524528"/>
            <a:ext cx="4253658" cy="1488647"/>
          </a:xfrm>
        </p:spPr>
        <p:txBody>
          <a:bodyPr/>
          <a:lstStyle>
            <a:lvl1pPr algn="l">
              <a:lnSpc>
                <a:spcPct val="100000"/>
              </a:lnSpc>
              <a:defRPr sz="1200" b="0">
                <a:solidFill>
                  <a:srgbClr val="8F8F8F"/>
                </a:solidFill>
              </a:defRPr>
            </a:lvl1pPr>
          </a:lstStyle>
          <a:p>
            <a:pPr lvl="0"/>
            <a:r>
              <a:rPr lang="da-DK" dirty="0"/>
              <a:t>Klik for at tilføje titel</a:t>
            </a:r>
          </a:p>
        </p:txBody>
      </p:sp>
      <p:sp>
        <p:nvSpPr>
          <p:cNvPr id="11" name="Pladsholder til billede 3">
            <a:extLst>
              <a:ext uri="{FF2B5EF4-FFF2-40B4-BE49-F238E27FC236}">
                <a16:creationId xmlns:a16="http://schemas.microsoft.com/office/drawing/2014/main" id="{B3108110-157B-2645-87D7-2E6534DD4427}"/>
              </a:ext>
            </a:extLst>
          </p:cNvPr>
          <p:cNvSpPr>
            <a:spLocks noGrp="1"/>
          </p:cNvSpPr>
          <p:nvPr>
            <p:ph type="pic" sz="quarter" idx="17"/>
          </p:nvPr>
        </p:nvSpPr>
        <p:spPr>
          <a:xfrm>
            <a:off x="5298708" y="1136419"/>
            <a:ext cx="6890117" cy="4596837"/>
          </a:xfrm>
          <a:solidFill>
            <a:srgbClr val="E1E1E1"/>
          </a:solidFill>
          <a:effectLst/>
        </p:spPr>
        <p:txBody>
          <a:bodyPr tIns="216000"/>
          <a:lstStyle>
            <a:lvl1pPr algn="ctr">
              <a:defRPr sz="1600" b="0"/>
            </a:lvl1pPr>
          </a:lstStyle>
          <a:p>
            <a:r>
              <a:rPr lang="da-DK"/>
              <a:t>Klik på ikonet for at tilføje et billede</a:t>
            </a:r>
            <a:endParaRPr lang="da-DK" dirty="0"/>
          </a:p>
        </p:txBody>
      </p:sp>
      <p:pic>
        <p:nvPicPr>
          <p:cNvPr id="12" name="Billede 11">
            <a:extLst>
              <a:ext uri="{FF2B5EF4-FFF2-40B4-BE49-F238E27FC236}">
                <a16:creationId xmlns:a16="http://schemas.microsoft.com/office/drawing/2014/main" id="{5FA6A17D-67D7-4948-9C02-16D3B41654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54852" y="475520"/>
            <a:ext cx="1486061" cy="280927"/>
          </a:xfrm>
          <a:prstGeom prst="rect">
            <a:avLst/>
          </a:prstGeom>
        </p:spPr>
      </p:pic>
      <p:pic>
        <p:nvPicPr>
          <p:cNvPr id="17" name="Billede 16">
            <a:extLst>
              <a:ext uri="{FF2B5EF4-FFF2-40B4-BE49-F238E27FC236}">
                <a16:creationId xmlns:a16="http://schemas.microsoft.com/office/drawing/2014/main" id="{DDAEB7D2-27D4-ED44-9F78-A9F4BD889C0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9965" y="6131741"/>
            <a:ext cx="10126862" cy="249587"/>
          </a:xfrm>
          <a:prstGeom prst="rect">
            <a:avLst/>
          </a:prstGeom>
        </p:spPr>
      </p:pic>
    </p:spTree>
    <p:extLst>
      <p:ext uri="{BB962C8B-B14F-4D97-AF65-F5344CB8AC3E}">
        <p14:creationId xmlns:p14="http://schemas.microsoft.com/office/powerpoint/2010/main" val="1605640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dhold">
    <p:spTree>
      <p:nvGrpSpPr>
        <p:cNvPr id="1" name=""/>
        <p:cNvGrpSpPr/>
        <p:nvPr/>
      </p:nvGrpSpPr>
      <p:grpSpPr>
        <a:xfrm>
          <a:off x="0" y="0"/>
          <a:ext cx="0" cy="0"/>
          <a:chOff x="0" y="0"/>
          <a:chExt cx="0" cy="0"/>
        </a:xfrm>
      </p:grpSpPr>
      <p:sp>
        <p:nvSpPr>
          <p:cNvPr id="8" name="Pladsholder til indhold 2"/>
          <p:cNvSpPr>
            <a:spLocks noGrp="1"/>
          </p:cNvSpPr>
          <p:nvPr>
            <p:ph sz="quarter" idx="14" hasCustomPrompt="1"/>
          </p:nvPr>
        </p:nvSpPr>
        <p:spPr>
          <a:xfrm>
            <a:off x="628998" y="2030930"/>
            <a:ext cx="10911915" cy="391902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a-DK" dirty="0"/>
              <a:t>Klik her for at tilføje tekst eller tilføj graf/tabel via ikonerne</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22" name="Title 2">
            <a:extLst>
              <a:ext uri="{FF2B5EF4-FFF2-40B4-BE49-F238E27FC236}">
                <a16:creationId xmlns:a16="http://schemas.microsoft.com/office/drawing/2014/main" id="{FB3FE196-3FC2-C14A-A376-16BAA1D1149C}"/>
              </a:ext>
            </a:extLst>
          </p:cNvPr>
          <p:cNvSpPr>
            <a:spLocks noGrp="1"/>
          </p:cNvSpPr>
          <p:nvPr>
            <p:ph type="title" hasCustomPrompt="1"/>
          </p:nvPr>
        </p:nvSpPr>
        <p:spPr>
          <a:xfrm>
            <a:off x="628998" y="942328"/>
            <a:ext cx="8381738" cy="892781"/>
          </a:xfrm>
        </p:spPr>
        <p:txBody>
          <a:bodyPr/>
          <a:lstStyle>
            <a:lvl1pPr>
              <a:defRPr sz="2800">
                <a:solidFill>
                  <a:schemeClr val="tx2"/>
                </a:solidFill>
              </a:defRPr>
            </a:lvl1pPr>
          </a:lstStyle>
          <a:p>
            <a:r>
              <a:rPr lang="da-DK" dirty="0"/>
              <a:t>Klik for at tilføje overskrift</a:t>
            </a:r>
          </a:p>
        </p:txBody>
      </p:sp>
      <p:sp>
        <p:nvSpPr>
          <p:cNvPr id="9" name="Pladsholder til slidenummer 8">
            <a:extLst>
              <a:ext uri="{FF2B5EF4-FFF2-40B4-BE49-F238E27FC236}">
                <a16:creationId xmlns:a16="http://schemas.microsoft.com/office/drawing/2014/main" id="{A30789BE-BB51-8448-9C79-4A5995E22B24}"/>
              </a:ext>
            </a:extLst>
          </p:cNvPr>
          <p:cNvSpPr>
            <a:spLocks noGrp="1"/>
          </p:cNvSpPr>
          <p:nvPr>
            <p:ph type="sldNum" sz="quarter" idx="19"/>
          </p:nvPr>
        </p:nvSpPr>
        <p:spPr/>
        <p:txBody>
          <a:bodyPr/>
          <a:lstStyle/>
          <a:p>
            <a:fld id="{8015B93B-516F-4920-B0FC-CCACE847C61C}" type="slidenum">
              <a:rPr lang="da-DK" smtClean="0"/>
              <a:pPr/>
              <a:t>‹nr.›</a:t>
            </a:fld>
            <a:endParaRPr lang="da-DK" dirty="0"/>
          </a:p>
        </p:txBody>
      </p:sp>
      <p:sp>
        <p:nvSpPr>
          <p:cNvPr id="32" name="Pladsholder til dato 3">
            <a:extLst>
              <a:ext uri="{FF2B5EF4-FFF2-40B4-BE49-F238E27FC236}">
                <a16:creationId xmlns:a16="http://schemas.microsoft.com/office/drawing/2014/main" id="{58F28072-9894-8544-8138-E0281DAF7CE5}"/>
              </a:ext>
            </a:extLst>
          </p:cNvPr>
          <p:cNvSpPr>
            <a:spLocks noGrp="1"/>
          </p:cNvSpPr>
          <p:nvPr>
            <p:ph type="dt" sz="half" idx="11"/>
          </p:nvPr>
        </p:nvSpPr>
        <p:spPr>
          <a:xfrm>
            <a:off x="638184" y="6385940"/>
            <a:ext cx="2283724" cy="365125"/>
          </a:xfrm>
        </p:spPr>
        <p:txBody>
          <a:bodyPr/>
          <a:lstStyle/>
          <a:p>
            <a:fld id="{474B161D-CD88-4BA2-B1EE-6619E2036996}" type="datetime1">
              <a:rPr lang="da-DK" smtClean="0"/>
              <a:t>16-09-2024</a:t>
            </a:fld>
            <a:endParaRPr lang="da-DK" dirty="0"/>
          </a:p>
        </p:txBody>
      </p:sp>
      <p:sp>
        <p:nvSpPr>
          <p:cNvPr id="33" name="Pladsholder til sidefod 4">
            <a:extLst>
              <a:ext uri="{FF2B5EF4-FFF2-40B4-BE49-F238E27FC236}">
                <a16:creationId xmlns:a16="http://schemas.microsoft.com/office/drawing/2014/main" id="{BB0AA61C-A24C-274F-A74E-4D8D69EE7045}"/>
              </a:ext>
            </a:extLst>
          </p:cNvPr>
          <p:cNvSpPr>
            <a:spLocks noGrp="1"/>
          </p:cNvSpPr>
          <p:nvPr>
            <p:ph type="ftr" sz="quarter" idx="12"/>
          </p:nvPr>
        </p:nvSpPr>
        <p:spPr>
          <a:xfrm>
            <a:off x="2985404" y="6385940"/>
            <a:ext cx="6214842" cy="365125"/>
          </a:xfrm>
        </p:spPr>
        <p:txBody>
          <a:bodyPr/>
          <a:lstStyle>
            <a:lvl1pPr algn="ctr">
              <a:defRPr/>
            </a:lvl1pPr>
          </a:lstStyle>
          <a:p>
            <a:endParaRPr lang="da-DK" dirty="0"/>
          </a:p>
        </p:txBody>
      </p:sp>
    </p:spTree>
    <p:extLst>
      <p:ext uri="{BB962C8B-B14F-4D97-AF65-F5344CB8AC3E}">
        <p14:creationId xmlns:p14="http://schemas.microsoft.com/office/powerpoint/2010/main" val="26001588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Indhold og 3 billeder">
    <p:spTree>
      <p:nvGrpSpPr>
        <p:cNvPr id="1" name=""/>
        <p:cNvGrpSpPr/>
        <p:nvPr/>
      </p:nvGrpSpPr>
      <p:grpSpPr>
        <a:xfrm>
          <a:off x="0" y="0"/>
          <a:ext cx="0" cy="0"/>
          <a:chOff x="0" y="0"/>
          <a:chExt cx="0" cy="0"/>
        </a:xfrm>
      </p:grpSpPr>
      <p:sp>
        <p:nvSpPr>
          <p:cNvPr id="25" name="Pladsholder til indhold 2">
            <a:extLst>
              <a:ext uri="{FF2B5EF4-FFF2-40B4-BE49-F238E27FC236}">
                <a16:creationId xmlns:a16="http://schemas.microsoft.com/office/drawing/2014/main" id="{D7A078FF-F7E8-0445-803F-424F560CD4D8}"/>
              </a:ext>
            </a:extLst>
          </p:cNvPr>
          <p:cNvSpPr>
            <a:spLocks noGrp="1"/>
          </p:cNvSpPr>
          <p:nvPr>
            <p:ph sz="quarter" idx="15" hasCustomPrompt="1"/>
          </p:nvPr>
        </p:nvSpPr>
        <p:spPr>
          <a:xfrm>
            <a:off x="647910" y="2030931"/>
            <a:ext cx="5194090" cy="4143048"/>
          </a:xfrm>
        </p:spPr>
        <p:txBody>
          <a:bodyPr/>
          <a:lstStyle>
            <a:lvl1pPr>
              <a:defRPr baseline="0"/>
            </a:lvl1pPr>
          </a:lstStyle>
          <a:p>
            <a:pPr lvl="0"/>
            <a:r>
              <a:rPr lang="da-DK" dirty="0"/>
              <a:t>Klik her for at tilføje tekst eller tilføj graf/tabel via ikonerne</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28" name="Title 2">
            <a:extLst>
              <a:ext uri="{FF2B5EF4-FFF2-40B4-BE49-F238E27FC236}">
                <a16:creationId xmlns:a16="http://schemas.microsoft.com/office/drawing/2014/main" id="{8207B5D3-7B69-7648-B901-237AC0B80ACF}"/>
              </a:ext>
            </a:extLst>
          </p:cNvPr>
          <p:cNvSpPr>
            <a:spLocks noGrp="1"/>
          </p:cNvSpPr>
          <p:nvPr>
            <p:ph type="title" hasCustomPrompt="1"/>
          </p:nvPr>
        </p:nvSpPr>
        <p:spPr>
          <a:xfrm>
            <a:off x="628998" y="966305"/>
            <a:ext cx="5213002" cy="892781"/>
          </a:xfrm>
        </p:spPr>
        <p:txBody>
          <a:bodyPr/>
          <a:lstStyle>
            <a:lvl1pPr>
              <a:defRPr sz="2800">
                <a:solidFill>
                  <a:schemeClr val="tx2"/>
                </a:solidFill>
              </a:defRPr>
            </a:lvl1pPr>
          </a:lstStyle>
          <a:p>
            <a:r>
              <a:rPr lang="da-DK" dirty="0"/>
              <a:t>Klik for at tilføje overskrift</a:t>
            </a:r>
          </a:p>
        </p:txBody>
      </p:sp>
      <p:sp>
        <p:nvSpPr>
          <p:cNvPr id="36" name="Pladsholder til dato 3">
            <a:extLst>
              <a:ext uri="{FF2B5EF4-FFF2-40B4-BE49-F238E27FC236}">
                <a16:creationId xmlns:a16="http://schemas.microsoft.com/office/drawing/2014/main" id="{E1328CB3-E80C-3D4E-9C4E-250604FF3B13}"/>
              </a:ext>
            </a:extLst>
          </p:cNvPr>
          <p:cNvSpPr>
            <a:spLocks noGrp="1"/>
          </p:cNvSpPr>
          <p:nvPr>
            <p:ph type="dt" sz="half" idx="11"/>
          </p:nvPr>
        </p:nvSpPr>
        <p:spPr>
          <a:xfrm>
            <a:off x="638184" y="6385940"/>
            <a:ext cx="2283724" cy="365125"/>
          </a:xfrm>
        </p:spPr>
        <p:txBody>
          <a:bodyPr/>
          <a:lstStyle/>
          <a:p>
            <a:fld id="{474B161D-CD88-4BA2-B1EE-6619E2036996}" type="datetime1">
              <a:rPr lang="da-DK" smtClean="0"/>
              <a:t>16-09-2024</a:t>
            </a:fld>
            <a:endParaRPr lang="da-DK" dirty="0"/>
          </a:p>
        </p:txBody>
      </p:sp>
      <p:sp>
        <p:nvSpPr>
          <p:cNvPr id="37" name="Pladsholder til sidefod 4">
            <a:extLst>
              <a:ext uri="{FF2B5EF4-FFF2-40B4-BE49-F238E27FC236}">
                <a16:creationId xmlns:a16="http://schemas.microsoft.com/office/drawing/2014/main" id="{968FF2FF-4A72-0A43-BA7C-CAECAAC831BF}"/>
              </a:ext>
            </a:extLst>
          </p:cNvPr>
          <p:cNvSpPr>
            <a:spLocks noGrp="1"/>
          </p:cNvSpPr>
          <p:nvPr>
            <p:ph type="ftr" sz="quarter" idx="12"/>
          </p:nvPr>
        </p:nvSpPr>
        <p:spPr>
          <a:xfrm>
            <a:off x="2985404" y="6385940"/>
            <a:ext cx="6214842" cy="365125"/>
          </a:xfrm>
        </p:spPr>
        <p:txBody>
          <a:bodyPr/>
          <a:lstStyle>
            <a:lvl1pPr algn="ctr">
              <a:defRPr/>
            </a:lvl1pPr>
          </a:lstStyle>
          <a:p>
            <a:endParaRPr lang="da-DK" dirty="0"/>
          </a:p>
        </p:txBody>
      </p:sp>
      <p:sp>
        <p:nvSpPr>
          <p:cNvPr id="38" name="Pladsholder til slidenummer 2">
            <a:extLst>
              <a:ext uri="{FF2B5EF4-FFF2-40B4-BE49-F238E27FC236}">
                <a16:creationId xmlns:a16="http://schemas.microsoft.com/office/drawing/2014/main" id="{8E3D5C2E-9C80-D948-A081-3B6D6C34712D}"/>
              </a:ext>
            </a:extLst>
          </p:cNvPr>
          <p:cNvSpPr>
            <a:spLocks noGrp="1"/>
          </p:cNvSpPr>
          <p:nvPr>
            <p:ph type="sldNum" sz="quarter" idx="10"/>
          </p:nvPr>
        </p:nvSpPr>
        <p:spPr>
          <a:xfrm>
            <a:off x="11281212" y="6390807"/>
            <a:ext cx="259701" cy="365125"/>
          </a:xfrm>
          <a:prstGeom prst="rect">
            <a:avLst/>
          </a:prstGeom>
        </p:spPr>
        <p:txBody>
          <a:bodyPr/>
          <a:lstStyle>
            <a:lvl1pPr>
              <a:defRPr b="0"/>
            </a:lvl1pPr>
          </a:lstStyle>
          <a:p>
            <a:fld id="{8015B93B-516F-4920-B0FC-CCACE847C61C}" type="slidenum">
              <a:rPr lang="da-DK" smtClean="0"/>
              <a:pPr/>
              <a:t>‹nr.›</a:t>
            </a:fld>
            <a:endParaRPr lang="da-DK" dirty="0"/>
          </a:p>
        </p:txBody>
      </p:sp>
      <p:sp>
        <p:nvSpPr>
          <p:cNvPr id="8" name="Pladsholder til billede 3">
            <a:extLst>
              <a:ext uri="{FF2B5EF4-FFF2-40B4-BE49-F238E27FC236}">
                <a16:creationId xmlns:a16="http://schemas.microsoft.com/office/drawing/2014/main" id="{8A90A6F1-6748-0A4C-A6DD-BD234DC149D0}"/>
              </a:ext>
            </a:extLst>
          </p:cNvPr>
          <p:cNvSpPr>
            <a:spLocks noGrp="1"/>
          </p:cNvSpPr>
          <p:nvPr>
            <p:ph type="pic" sz="quarter" idx="17"/>
          </p:nvPr>
        </p:nvSpPr>
        <p:spPr>
          <a:xfrm>
            <a:off x="8591483" y="1110321"/>
            <a:ext cx="3885534" cy="2592288"/>
          </a:xfrm>
          <a:solidFill>
            <a:srgbClr val="E1E1E1"/>
          </a:solidFill>
          <a:effectLst/>
        </p:spPr>
        <p:txBody>
          <a:bodyPr tIns="216000"/>
          <a:lstStyle>
            <a:lvl1pPr algn="ctr">
              <a:defRPr sz="1600" b="0"/>
            </a:lvl1pPr>
          </a:lstStyle>
          <a:p>
            <a:r>
              <a:rPr lang="da-DK"/>
              <a:t>Klik på ikonet for at tilføje et billede</a:t>
            </a:r>
            <a:endParaRPr lang="da-DK" dirty="0"/>
          </a:p>
        </p:txBody>
      </p:sp>
      <p:sp>
        <p:nvSpPr>
          <p:cNvPr id="9" name="Pladsholder til billede 3">
            <a:extLst>
              <a:ext uri="{FF2B5EF4-FFF2-40B4-BE49-F238E27FC236}">
                <a16:creationId xmlns:a16="http://schemas.microsoft.com/office/drawing/2014/main" id="{B7F1C163-ACE2-444E-AE5B-4951640BDED4}"/>
              </a:ext>
            </a:extLst>
          </p:cNvPr>
          <p:cNvSpPr>
            <a:spLocks noGrp="1"/>
          </p:cNvSpPr>
          <p:nvPr>
            <p:ph type="pic" sz="quarter" idx="18"/>
          </p:nvPr>
        </p:nvSpPr>
        <p:spPr>
          <a:xfrm>
            <a:off x="6238428" y="2168802"/>
            <a:ext cx="2298996" cy="1533807"/>
          </a:xfrm>
          <a:solidFill>
            <a:srgbClr val="E1E1E1"/>
          </a:solidFill>
          <a:effectLst/>
        </p:spPr>
        <p:txBody>
          <a:bodyPr tIns="216000"/>
          <a:lstStyle>
            <a:lvl1pPr algn="ctr">
              <a:defRPr sz="1600" b="0"/>
            </a:lvl1pPr>
          </a:lstStyle>
          <a:p>
            <a:r>
              <a:rPr lang="da-DK"/>
              <a:t>Klik på ikonet for at tilføje et billede</a:t>
            </a:r>
            <a:endParaRPr lang="da-DK" dirty="0"/>
          </a:p>
        </p:txBody>
      </p:sp>
      <p:sp>
        <p:nvSpPr>
          <p:cNvPr id="10" name="Pladsholder til billede 3">
            <a:extLst>
              <a:ext uri="{FF2B5EF4-FFF2-40B4-BE49-F238E27FC236}">
                <a16:creationId xmlns:a16="http://schemas.microsoft.com/office/drawing/2014/main" id="{B218267A-E177-1141-9612-385E8E548033}"/>
              </a:ext>
            </a:extLst>
          </p:cNvPr>
          <p:cNvSpPr>
            <a:spLocks noGrp="1"/>
          </p:cNvSpPr>
          <p:nvPr>
            <p:ph type="pic" sz="quarter" idx="19"/>
          </p:nvPr>
        </p:nvSpPr>
        <p:spPr>
          <a:xfrm>
            <a:off x="7606580" y="3763953"/>
            <a:ext cx="3587103" cy="2393185"/>
          </a:xfrm>
          <a:solidFill>
            <a:srgbClr val="E1E1E1"/>
          </a:solidFill>
          <a:effectLst/>
        </p:spPr>
        <p:txBody>
          <a:bodyPr tIns="216000"/>
          <a:lstStyle>
            <a:lvl1pPr algn="ctr">
              <a:defRPr sz="1600" b="0"/>
            </a:lvl1pPr>
          </a:lstStyle>
          <a:p>
            <a:r>
              <a:rPr lang="da-DK"/>
              <a:t>Klik på ikonet for at tilføje et billede</a:t>
            </a:r>
            <a:endParaRPr lang="da-DK" dirty="0"/>
          </a:p>
        </p:txBody>
      </p:sp>
    </p:spTree>
    <p:extLst>
      <p:ext uri="{BB962C8B-B14F-4D97-AF65-F5344CB8AC3E}">
        <p14:creationId xmlns:p14="http://schemas.microsoft.com/office/powerpoint/2010/main" val="264755537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Indhold og lille billede ">
    <p:spTree>
      <p:nvGrpSpPr>
        <p:cNvPr id="1" name=""/>
        <p:cNvGrpSpPr/>
        <p:nvPr/>
      </p:nvGrpSpPr>
      <p:grpSpPr>
        <a:xfrm>
          <a:off x="0" y="0"/>
          <a:ext cx="0" cy="0"/>
          <a:chOff x="0" y="0"/>
          <a:chExt cx="0" cy="0"/>
        </a:xfrm>
      </p:grpSpPr>
      <p:sp>
        <p:nvSpPr>
          <p:cNvPr id="25" name="Pladsholder til indhold 2">
            <a:extLst>
              <a:ext uri="{FF2B5EF4-FFF2-40B4-BE49-F238E27FC236}">
                <a16:creationId xmlns:a16="http://schemas.microsoft.com/office/drawing/2014/main" id="{D7A078FF-F7E8-0445-803F-424F560CD4D8}"/>
              </a:ext>
            </a:extLst>
          </p:cNvPr>
          <p:cNvSpPr>
            <a:spLocks noGrp="1"/>
          </p:cNvSpPr>
          <p:nvPr>
            <p:ph sz="quarter" idx="15" hasCustomPrompt="1"/>
          </p:nvPr>
        </p:nvSpPr>
        <p:spPr>
          <a:xfrm>
            <a:off x="647910" y="2030931"/>
            <a:ext cx="7464314" cy="4143048"/>
          </a:xfrm>
        </p:spPr>
        <p:txBody>
          <a:bodyPr/>
          <a:lstStyle>
            <a:lvl1pPr>
              <a:defRPr baseline="0"/>
            </a:lvl1pPr>
          </a:lstStyle>
          <a:p>
            <a:pPr lvl="0"/>
            <a:r>
              <a:rPr lang="da-DK" dirty="0"/>
              <a:t>Klik her for at tilføje tekst eller tilføj graf/tabel via ikonerne</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28" name="Title 2">
            <a:extLst>
              <a:ext uri="{FF2B5EF4-FFF2-40B4-BE49-F238E27FC236}">
                <a16:creationId xmlns:a16="http://schemas.microsoft.com/office/drawing/2014/main" id="{8207B5D3-7B69-7648-B901-237AC0B80ACF}"/>
              </a:ext>
            </a:extLst>
          </p:cNvPr>
          <p:cNvSpPr>
            <a:spLocks noGrp="1"/>
          </p:cNvSpPr>
          <p:nvPr>
            <p:ph type="title" hasCustomPrompt="1"/>
          </p:nvPr>
        </p:nvSpPr>
        <p:spPr>
          <a:xfrm>
            <a:off x="628998" y="966306"/>
            <a:ext cx="7483226" cy="892781"/>
          </a:xfrm>
        </p:spPr>
        <p:txBody>
          <a:bodyPr/>
          <a:lstStyle>
            <a:lvl1pPr>
              <a:defRPr sz="2800">
                <a:solidFill>
                  <a:schemeClr val="tx2"/>
                </a:solidFill>
              </a:defRPr>
            </a:lvl1pPr>
          </a:lstStyle>
          <a:p>
            <a:r>
              <a:rPr lang="da-DK" dirty="0"/>
              <a:t>Klik for at tilføje overskrift</a:t>
            </a:r>
          </a:p>
        </p:txBody>
      </p:sp>
      <p:sp>
        <p:nvSpPr>
          <p:cNvPr id="36" name="Pladsholder til dato 3">
            <a:extLst>
              <a:ext uri="{FF2B5EF4-FFF2-40B4-BE49-F238E27FC236}">
                <a16:creationId xmlns:a16="http://schemas.microsoft.com/office/drawing/2014/main" id="{E1328CB3-E80C-3D4E-9C4E-250604FF3B13}"/>
              </a:ext>
            </a:extLst>
          </p:cNvPr>
          <p:cNvSpPr>
            <a:spLocks noGrp="1"/>
          </p:cNvSpPr>
          <p:nvPr>
            <p:ph type="dt" sz="half" idx="11"/>
          </p:nvPr>
        </p:nvSpPr>
        <p:spPr>
          <a:xfrm>
            <a:off x="638184" y="6385940"/>
            <a:ext cx="2283724" cy="365125"/>
          </a:xfrm>
        </p:spPr>
        <p:txBody>
          <a:bodyPr/>
          <a:lstStyle/>
          <a:p>
            <a:fld id="{474B161D-CD88-4BA2-B1EE-6619E2036996}" type="datetime1">
              <a:rPr lang="da-DK" smtClean="0"/>
              <a:t>16-09-2024</a:t>
            </a:fld>
            <a:endParaRPr lang="da-DK" dirty="0"/>
          </a:p>
        </p:txBody>
      </p:sp>
      <p:sp>
        <p:nvSpPr>
          <p:cNvPr id="37" name="Pladsholder til sidefod 4">
            <a:extLst>
              <a:ext uri="{FF2B5EF4-FFF2-40B4-BE49-F238E27FC236}">
                <a16:creationId xmlns:a16="http://schemas.microsoft.com/office/drawing/2014/main" id="{968FF2FF-4A72-0A43-BA7C-CAECAAC831BF}"/>
              </a:ext>
            </a:extLst>
          </p:cNvPr>
          <p:cNvSpPr>
            <a:spLocks noGrp="1"/>
          </p:cNvSpPr>
          <p:nvPr>
            <p:ph type="ftr" sz="quarter" idx="12"/>
          </p:nvPr>
        </p:nvSpPr>
        <p:spPr>
          <a:xfrm>
            <a:off x="2985404" y="6385940"/>
            <a:ext cx="6214842" cy="365125"/>
          </a:xfrm>
        </p:spPr>
        <p:txBody>
          <a:bodyPr/>
          <a:lstStyle>
            <a:lvl1pPr algn="ctr">
              <a:defRPr/>
            </a:lvl1pPr>
          </a:lstStyle>
          <a:p>
            <a:endParaRPr lang="da-DK" dirty="0"/>
          </a:p>
        </p:txBody>
      </p:sp>
      <p:sp>
        <p:nvSpPr>
          <p:cNvPr id="38" name="Pladsholder til slidenummer 2">
            <a:extLst>
              <a:ext uri="{FF2B5EF4-FFF2-40B4-BE49-F238E27FC236}">
                <a16:creationId xmlns:a16="http://schemas.microsoft.com/office/drawing/2014/main" id="{8E3D5C2E-9C80-D948-A081-3B6D6C34712D}"/>
              </a:ext>
            </a:extLst>
          </p:cNvPr>
          <p:cNvSpPr>
            <a:spLocks noGrp="1"/>
          </p:cNvSpPr>
          <p:nvPr>
            <p:ph type="sldNum" sz="quarter" idx="10"/>
          </p:nvPr>
        </p:nvSpPr>
        <p:spPr>
          <a:xfrm>
            <a:off x="11281212" y="6390807"/>
            <a:ext cx="259701" cy="365125"/>
          </a:xfrm>
          <a:prstGeom prst="rect">
            <a:avLst/>
          </a:prstGeom>
        </p:spPr>
        <p:txBody>
          <a:bodyPr/>
          <a:lstStyle>
            <a:lvl1pPr>
              <a:defRPr b="0"/>
            </a:lvl1pPr>
          </a:lstStyle>
          <a:p>
            <a:fld id="{8015B93B-516F-4920-B0FC-CCACE847C61C}" type="slidenum">
              <a:rPr lang="da-DK" smtClean="0"/>
              <a:pPr/>
              <a:t>‹nr.›</a:t>
            </a:fld>
            <a:endParaRPr lang="da-DK" dirty="0"/>
          </a:p>
        </p:txBody>
      </p:sp>
      <p:sp>
        <p:nvSpPr>
          <p:cNvPr id="8" name="Pladsholder til billede 5">
            <a:extLst>
              <a:ext uri="{FF2B5EF4-FFF2-40B4-BE49-F238E27FC236}">
                <a16:creationId xmlns:a16="http://schemas.microsoft.com/office/drawing/2014/main" id="{DE422F5F-8C3A-664D-94BA-0D196E343CBA}"/>
              </a:ext>
            </a:extLst>
          </p:cNvPr>
          <p:cNvSpPr>
            <a:spLocks noGrp="1"/>
          </p:cNvSpPr>
          <p:nvPr>
            <p:ph type="pic" sz="quarter" idx="25"/>
          </p:nvPr>
        </p:nvSpPr>
        <p:spPr>
          <a:xfrm>
            <a:off x="8112224" y="2030930"/>
            <a:ext cx="4465602" cy="2779969"/>
          </a:xfrm>
          <a:solidFill>
            <a:srgbClr val="E1E1E1"/>
          </a:solidFill>
        </p:spPr>
        <p:txBody>
          <a:bodyPr tIns="108000"/>
          <a:lstStyle>
            <a:lvl1pPr algn="ctr">
              <a:defRPr sz="1600" b="0"/>
            </a:lvl1pPr>
          </a:lstStyle>
          <a:p>
            <a:r>
              <a:rPr lang="da-DK"/>
              <a:t>Klik på ikonet for at tilføje et billede</a:t>
            </a:r>
            <a:endParaRPr lang="da-DK" dirty="0"/>
          </a:p>
        </p:txBody>
      </p:sp>
    </p:spTree>
    <p:extLst>
      <p:ext uri="{BB962C8B-B14F-4D97-AF65-F5344CB8AC3E}">
        <p14:creationId xmlns:p14="http://schemas.microsoft.com/office/powerpoint/2010/main" val="279882003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3 billeder med tekst">
    <p:spTree>
      <p:nvGrpSpPr>
        <p:cNvPr id="1" name=""/>
        <p:cNvGrpSpPr/>
        <p:nvPr/>
      </p:nvGrpSpPr>
      <p:grpSpPr>
        <a:xfrm>
          <a:off x="0" y="0"/>
          <a:ext cx="0" cy="0"/>
          <a:chOff x="0" y="0"/>
          <a:chExt cx="0" cy="0"/>
        </a:xfrm>
      </p:grpSpPr>
      <p:sp>
        <p:nvSpPr>
          <p:cNvPr id="12" name="Pladsholder til tekst 3"/>
          <p:cNvSpPr>
            <a:spLocks noGrp="1"/>
          </p:cNvSpPr>
          <p:nvPr>
            <p:ph type="body" sz="quarter" idx="18"/>
          </p:nvPr>
        </p:nvSpPr>
        <p:spPr>
          <a:xfrm>
            <a:off x="4331156" y="4343564"/>
            <a:ext cx="3521197" cy="1404000"/>
          </a:xfrm>
        </p:spPr>
        <p:txBody>
          <a:bodyPr/>
          <a:lstStyle>
            <a:lvl1pPr>
              <a:spcBef>
                <a:spcPts val="1800"/>
              </a:spcBef>
              <a:spcAft>
                <a:spcPts val="0"/>
              </a:spcAft>
              <a:defRPr sz="1600" b="0"/>
            </a:lvl1pPr>
            <a:lvl2pPr marL="360000" indent="-360000">
              <a:buClr>
                <a:schemeClr val="tx2"/>
              </a:buClr>
              <a:buFont typeface="Wingdings 2" panose="05020102010507070707" pitchFamily="18" charset="2"/>
              <a:buChar char=""/>
              <a:defRPr/>
            </a:lvl2pPr>
            <a:lvl3pPr marL="720000" indent="-360000">
              <a:buFont typeface="Arial" panose="020B0604020202020204" pitchFamily="34" charset="0"/>
              <a:buChar char="•"/>
              <a:defRPr/>
            </a:lvl3pPr>
            <a:lvl4pPr marL="1080000">
              <a:defRPr/>
            </a:lvl4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4" name="Pladsholder til tekst 4"/>
          <p:cNvSpPr>
            <a:spLocks noGrp="1"/>
          </p:cNvSpPr>
          <p:nvPr>
            <p:ph type="body" sz="quarter" idx="19"/>
          </p:nvPr>
        </p:nvSpPr>
        <p:spPr>
          <a:xfrm>
            <a:off x="8033313" y="4343564"/>
            <a:ext cx="3521197" cy="1404000"/>
          </a:xfrm>
        </p:spPr>
        <p:txBody>
          <a:bodyPr/>
          <a:lstStyle>
            <a:lvl1pPr>
              <a:spcBef>
                <a:spcPts val="1800"/>
              </a:spcBef>
              <a:spcAft>
                <a:spcPts val="0"/>
              </a:spcAft>
              <a:defRPr sz="1600" b="0"/>
            </a:lvl1pPr>
            <a:lvl2pPr marL="360000" indent="-360000">
              <a:buClr>
                <a:schemeClr val="tx2"/>
              </a:buClr>
              <a:buFont typeface="Wingdings 2" panose="05020102010507070707" pitchFamily="18" charset="2"/>
              <a:buChar char=""/>
              <a:defRPr/>
            </a:lvl2pPr>
            <a:lvl3pPr marL="720000" indent="-360000">
              <a:buFont typeface="Arial" panose="020B0604020202020204" pitchFamily="34" charset="0"/>
              <a:buChar char="•"/>
              <a:defRPr/>
            </a:lvl3pPr>
            <a:lvl4pPr marL="1080000">
              <a:defRPr/>
            </a:lvl4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7" name="Pladsholder til billede 5"/>
          <p:cNvSpPr>
            <a:spLocks noGrp="1"/>
          </p:cNvSpPr>
          <p:nvPr>
            <p:ph type="pic" sz="quarter" idx="13"/>
          </p:nvPr>
        </p:nvSpPr>
        <p:spPr>
          <a:xfrm>
            <a:off x="634316" y="2030930"/>
            <a:ext cx="3521197" cy="2192049"/>
          </a:xfrm>
          <a:solidFill>
            <a:srgbClr val="E1E1E1"/>
          </a:solidFill>
        </p:spPr>
        <p:txBody>
          <a:bodyPr tIns="108000"/>
          <a:lstStyle>
            <a:lvl1pPr algn="ctr">
              <a:defRPr sz="1600" b="0"/>
            </a:lvl1pPr>
          </a:lstStyle>
          <a:p>
            <a:r>
              <a:rPr lang="da-DK"/>
              <a:t>Klik på ikonet for at tilføje et billede</a:t>
            </a:r>
            <a:endParaRPr lang="da-DK" dirty="0"/>
          </a:p>
        </p:txBody>
      </p:sp>
      <p:sp>
        <p:nvSpPr>
          <p:cNvPr id="29" name="Title 2">
            <a:extLst>
              <a:ext uri="{FF2B5EF4-FFF2-40B4-BE49-F238E27FC236}">
                <a16:creationId xmlns:a16="http://schemas.microsoft.com/office/drawing/2014/main" id="{F2BE4268-726A-3F45-9DFF-92130FDC5132}"/>
              </a:ext>
            </a:extLst>
          </p:cNvPr>
          <p:cNvSpPr>
            <a:spLocks noGrp="1"/>
          </p:cNvSpPr>
          <p:nvPr>
            <p:ph type="title" hasCustomPrompt="1"/>
          </p:nvPr>
        </p:nvSpPr>
        <p:spPr>
          <a:xfrm>
            <a:off x="628998" y="966305"/>
            <a:ext cx="10925512" cy="892781"/>
          </a:xfrm>
        </p:spPr>
        <p:txBody>
          <a:bodyPr/>
          <a:lstStyle>
            <a:lvl1pPr>
              <a:defRPr sz="2800">
                <a:solidFill>
                  <a:schemeClr val="tx2"/>
                </a:solidFill>
              </a:defRPr>
            </a:lvl1pPr>
          </a:lstStyle>
          <a:p>
            <a:r>
              <a:rPr lang="da-DK" dirty="0"/>
              <a:t>Klik for at tilføje overskrift</a:t>
            </a:r>
          </a:p>
        </p:txBody>
      </p:sp>
      <p:sp>
        <p:nvSpPr>
          <p:cNvPr id="38" name="Pladsholder til billede 5">
            <a:extLst>
              <a:ext uri="{FF2B5EF4-FFF2-40B4-BE49-F238E27FC236}">
                <a16:creationId xmlns:a16="http://schemas.microsoft.com/office/drawing/2014/main" id="{533EF90B-CCFE-DC45-AC9B-12A0BE99EA06}"/>
              </a:ext>
            </a:extLst>
          </p:cNvPr>
          <p:cNvSpPr>
            <a:spLocks noGrp="1"/>
          </p:cNvSpPr>
          <p:nvPr>
            <p:ph type="pic" sz="quarter" idx="21"/>
          </p:nvPr>
        </p:nvSpPr>
        <p:spPr>
          <a:xfrm>
            <a:off x="4336472" y="2030930"/>
            <a:ext cx="3521197" cy="2192049"/>
          </a:xfrm>
          <a:solidFill>
            <a:srgbClr val="E1E1E1"/>
          </a:solidFill>
        </p:spPr>
        <p:txBody>
          <a:bodyPr tIns="108000"/>
          <a:lstStyle>
            <a:lvl1pPr algn="ctr">
              <a:defRPr sz="1600" b="0"/>
            </a:lvl1pPr>
          </a:lstStyle>
          <a:p>
            <a:r>
              <a:rPr lang="da-DK"/>
              <a:t>Klik på ikonet for at tilføje et billede</a:t>
            </a:r>
            <a:endParaRPr lang="da-DK" dirty="0"/>
          </a:p>
        </p:txBody>
      </p:sp>
      <p:sp>
        <p:nvSpPr>
          <p:cNvPr id="39" name="Pladsholder til billede 5">
            <a:extLst>
              <a:ext uri="{FF2B5EF4-FFF2-40B4-BE49-F238E27FC236}">
                <a16:creationId xmlns:a16="http://schemas.microsoft.com/office/drawing/2014/main" id="{CFDCCA3A-D487-FB4D-BACF-E4E3AEF4A5EC}"/>
              </a:ext>
            </a:extLst>
          </p:cNvPr>
          <p:cNvSpPr>
            <a:spLocks noGrp="1"/>
          </p:cNvSpPr>
          <p:nvPr>
            <p:ph type="pic" sz="quarter" idx="22"/>
          </p:nvPr>
        </p:nvSpPr>
        <p:spPr>
          <a:xfrm>
            <a:off x="8038628" y="2030930"/>
            <a:ext cx="3521197" cy="2192049"/>
          </a:xfrm>
          <a:solidFill>
            <a:srgbClr val="E1E1E1"/>
          </a:solidFill>
        </p:spPr>
        <p:txBody>
          <a:bodyPr tIns="108000"/>
          <a:lstStyle>
            <a:lvl1pPr algn="ctr">
              <a:defRPr sz="1600" b="0"/>
            </a:lvl1pPr>
          </a:lstStyle>
          <a:p>
            <a:r>
              <a:rPr lang="da-DK"/>
              <a:t>Klik på ikonet for at tilføje et billede</a:t>
            </a:r>
            <a:endParaRPr lang="da-DK" dirty="0"/>
          </a:p>
        </p:txBody>
      </p:sp>
      <p:sp>
        <p:nvSpPr>
          <p:cNvPr id="40" name="Pladsholder til tekst 3">
            <a:extLst>
              <a:ext uri="{FF2B5EF4-FFF2-40B4-BE49-F238E27FC236}">
                <a16:creationId xmlns:a16="http://schemas.microsoft.com/office/drawing/2014/main" id="{BABA50E7-35C0-454C-B317-FDABA515E62F}"/>
              </a:ext>
            </a:extLst>
          </p:cNvPr>
          <p:cNvSpPr>
            <a:spLocks noGrp="1"/>
          </p:cNvSpPr>
          <p:nvPr>
            <p:ph type="body" sz="quarter" idx="23"/>
          </p:nvPr>
        </p:nvSpPr>
        <p:spPr>
          <a:xfrm>
            <a:off x="634315" y="4343564"/>
            <a:ext cx="3521197" cy="1404000"/>
          </a:xfrm>
        </p:spPr>
        <p:txBody>
          <a:bodyPr/>
          <a:lstStyle>
            <a:lvl1pPr>
              <a:spcBef>
                <a:spcPts val="1800"/>
              </a:spcBef>
              <a:spcAft>
                <a:spcPts val="0"/>
              </a:spcAft>
              <a:defRPr sz="1600" b="0"/>
            </a:lvl1pPr>
            <a:lvl2pPr marL="360000" indent="-360000">
              <a:buClr>
                <a:schemeClr val="tx2"/>
              </a:buClr>
              <a:buFont typeface="Wingdings 2" panose="05020102010507070707" pitchFamily="18" charset="2"/>
              <a:buChar char=""/>
              <a:defRPr/>
            </a:lvl2pPr>
            <a:lvl3pPr marL="720000" indent="-360000">
              <a:buFont typeface="Arial" panose="020B0604020202020204" pitchFamily="34" charset="0"/>
              <a:buChar char="•"/>
              <a:defRPr/>
            </a:lvl3pPr>
            <a:lvl4pPr marL="1080000">
              <a:defRPr/>
            </a:lvl4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6" name="Pladsholder til slidenummer 45">
            <a:extLst>
              <a:ext uri="{FF2B5EF4-FFF2-40B4-BE49-F238E27FC236}">
                <a16:creationId xmlns:a16="http://schemas.microsoft.com/office/drawing/2014/main" id="{CD476685-EEC6-E046-BC6F-73139BD66536}"/>
              </a:ext>
            </a:extLst>
          </p:cNvPr>
          <p:cNvSpPr>
            <a:spLocks noGrp="1"/>
          </p:cNvSpPr>
          <p:nvPr>
            <p:ph type="sldNum" sz="quarter" idx="26"/>
          </p:nvPr>
        </p:nvSpPr>
        <p:spPr/>
        <p:txBody>
          <a:bodyPr/>
          <a:lstStyle/>
          <a:p>
            <a:fld id="{8015B93B-516F-4920-B0FC-CCACE847C61C}" type="slidenum">
              <a:rPr lang="da-DK" smtClean="0"/>
              <a:pPr/>
              <a:t>‹nr.›</a:t>
            </a:fld>
            <a:endParaRPr lang="da-DK" dirty="0"/>
          </a:p>
        </p:txBody>
      </p:sp>
      <p:sp>
        <p:nvSpPr>
          <p:cNvPr id="48" name="Pladsholder til dato 3">
            <a:extLst>
              <a:ext uri="{FF2B5EF4-FFF2-40B4-BE49-F238E27FC236}">
                <a16:creationId xmlns:a16="http://schemas.microsoft.com/office/drawing/2014/main" id="{E16816BB-B9E4-424C-8DAC-AD67427D63B2}"/>
              </a:ext>
            </a:extLst>
          </p:cNvPr>
          <p:cNvSpPr>
            <a:spLocks noGrp="1"/>
          </p:cNvSpPr>
          <p:nvPr>
            <p:ph type="dt" sz="half" idx="11"/>
          </p:nvPr>
        </p:nvSpPr>
        <p:spPr>
          <a:xfrm>
            <a:off x="638184" y="6385940"/>
            <a:ext cx="2283724" cy="365125"/>
          </a:xfrm>
        </p:spPr>
        <p:txBody>
          <a:bodyPr/>
          <a:lstStyle/>
          <a:p>
            <a:fld id="{474B161D-CD88-4BA2-B1EE-6619E2036996}" type="datetime1">
              <a:rPr lang="da-DK" smtClean="0"/>
              <a:t>16-09-2024</a:t>
            </a:fld>
            <a:endParaRPr lang="da-DK" dirty="0"/>
          </a:p>
        </p:txBody>
      </p:sp>
      <p:sp>
        <p:nvSpPr>
          <p:cNvPr id="49" name="Pladsholder til sidefod 4">
            <a:extLst>
              <a:ext uri="{FF2B5EF4-FFF2-40B4-BE49-F238E27FC236}">
                <a16:creationId xmlns:a16="http://schemas.microsoft.com/office/drawing/2014/main" id="{34B1CAB7-3368-694C-A554-667D1E369B5E}"/>
              </a:ext>
            </a:extLst>
          </p:cNvPr>
          <p:cNvSpPr>
            <a:spLocks noGrp="1"/>
          </p:cNvSpPr>
          <p:nvPr>
            <p:ph type="ftr" sz="quarter" idx="12"/>
          </p:nvPr>
        </p:nvSpPr>
        <p:spPr>
          <a:xfrm>
            <a:off x="2985404" y="6385940"/>
            <a:ext cx="6214842" cy="365125"/>
          </a:xfrm>
        </p:spPr>
        <p:txBody>
          <a:bodyPr/>
          <a:lstStyle>
            <a:lvl1pPr algn="ctr">
              <a:defRPr/>
            </a:lvl1pPr>
          </a:lstStyle>
          <a:p>
            <a:endParaRPr lang="da-DK" dirty="0"/>
          </a:p>
        </p:txBody>
      </p:sp>
    </p:spTree>
    <p:extLst>
      <p:ext uri="{BB962C8B-B14F-4D97-AF65-F5344CB8AC3E}">
        <p14:creationId xmlns:p14="http://schemas.microsoft.com/office/powerpoint/2010/main" val="63346377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 billeder og tekst">
    <p:spTree>
      <p:nvGrpSpPr>
        <p:cNvPr id="1" name=""/>
        <p:cNvGrpSpPr/>
        <p:nvPr/>
      </p:nvGrpSpPr>
      <p:grpSpPr>
        <a:xfrm>
          <a:off x="0" y="0"/>
          <a:ext cx="0" cy="0"/>
          <a:chOff x="0" y="0"/>
          <a:chExt cx="0" cy="0"/>
        </a:xfrm>
      </p:grpSpPr>
      <p:sp>
        <p:nvSpPr>
          <p:cNvPr id="46" name="Pladsholder til slidenummer 45">
            <a:extLst>
              <a:ext uri="{FF2B5EF4-FFF2-40B4-BE49-F238E27FC236}">
                <a16:creationId xmlns:a16="http://schemas.microsoft.com/office/drawing/2014/main" id="{CD476685-EEC6-E046-BC6F-73139BD66536}"/>
              </a:ext>
            </a:extLst>
          </p:cNvPr>
          <p:cNvSpPr>
            <a:spLocks noGrp="1"/>
          </p:cNvSpPr>
          <p:nvPr>
            <p:ph type="sldNum" sz="quarter" idx="26"/>
          </p:nvPr>
        </p:nvSpPr>
        <p:spPr/>
        <p:txBody>
          <a:bodyPr/>
          <a:lstStyle/>
          <a:p>
            <a:fld id="{8015B93B-516F-4920-B0FC-CCACE847C61C}" type="slidenum">
              <a:rPr lang="da-DK" smtClean="0"/>
              <a:pPr/>
              <a:t>‹nr.›</a:t>
            </a:fld>
            <a:endParaRPr lang="da-DK" dirty="0"/>
          </a:p>
        </p:txBody>
      </p:sp>
      <p:sp>
        <p:nvSpPr>
          <p:cNvPr id="48" name="Pladsholder til dato 3">
            <a:extLst>
              <a:ext uri="{FF2B5EF4-FFF2-40B4-BE49-F238E27FC236}">
                <a16:creationId xmlns:a16="http://schemas.microsoft.com/office/drawing/2014/main" id="{E16816BB-B9E4-424C-8DAC-AD67427D63B2}"/>
              </a:ext>
            </a:extLst>
          </p:cNvPr>
          <p:cNvSpPr>
            <a:spLocks noGrp="1"/>
          </p:cNvSpPr>
          <p:nvPr>
            <p:ph type="dt" sz="half" idx="11"/>
          </p:nvPr>
        </p:nvSpPr>
        <p:spPr>
          <a:xfrm>
            <a:off x="638184" y="6385940"/>
            <a:ext cx="2283724" cy="365125"/>
          </a:xfrm>
        </p:spPr>
        <p:txBody>
          <a:bodyPr/>
          <a:lstStyle/>
          <a:p>
            <a:fld id="{474B161D-CD88-4BA2-B1EE-6619E2036996}" type="datetime1">
              <a:rPr lang="da-DK" smtClean="0"/>
              <a:t>16-09-2024</a:t>
            </a:fld>
            <a:endParaRPr lang="da-DK" dirty="0"/>
          </a:p>
        </p:txBody>
      </p:sp>
      <p:sp>
        <p:nvSpPr>
          <p:cNvPr id="49" name="Pladsholder til sidefod 4">
            <a:extLst>
              <a:ext uri="{FF2B5EF4-FFF2-40B4-BE49-F238E27FC236}">
                <a16:creationId xmlns:a16="http://schemas.microsoft.com/office/drawing/2014/main" id="{34B1CAB7-3368-694C-A554-667D1E369B5E}"/>
              </a:ext>
            </a:extLst>
          </p:cNvPr>
          <p:cNvSpPr>
            <a:spLocks noGrp="1"/>
          </p:cNvSpPr>
          <p:nvPr>
            <p:ph type="ftr" sz="quarter" idx="12"/>
          </p:nvPr>
        </p:nvSpPr>
        <p:spPr>
          <a:xfrm>
            <a:off x="2985404" y="6385940"/>
            <a:ext cx="6214842" cy="365125"/>
          </a:xfrm>
        </p:spPr>
        <p:txBody>
          <a:bodyPr/>
          <a:lstStyle>
            <a:lvl1pPr algn="ctr">
              <a:defRPr/>
            </a:lvl1pPr>
          </a:lstStyle>
          <a:p>
            <a:endParaRPr lang="da-DK" dirty="0"/>
          </a:p>
        </p:txBody>
      </p:sp>
      <p:sp>
        <p:nvSpPr>
          <p:cNvPr id="28" name="Title 2">
            <a:extLst>
              <a:ext uri="{FF2B5EF4-FFF2-40B4-BE49-F238E27FC236}">
                <a16:creationId xmlns:a16="http://schemas.microsoft.com/office/drawing/2014/main" id="{03527EAD-E5E0-D940-83B1-94F729A21299}"/>
              </a:ext>
            </a:extLst>
          </p:cNvPr>
          <p:cNvSpPr>
            <a:spLocks noGrp="1"/>
          </p:cNvSpPr>
          <p:nvPr>
            <p:ph type="title" hasCustomPrompt="1"/>
          </p:nvPr>
        </p:nvSpPr>
        <p:spPr>
          <a:xfrm>
            <a:off x="628997" y="966305"/>
            <a:ext cx="10917515" cy="892781"/>
          </a:xfrm>
        </p:spPr>
        <p:txBody>
          <a:bodyPr/>
          <a:lstStyle>
            <a:lvl1pPr>
              <a:defRPr sz="2800">
                <a:solidFill>
                  <a:schemeClr val="tx2"/>
                </a:solidFill>
              </a:defRPr>
            </a:lvl1pPr>
          </a:lstStyle>
          <a:p>
            <a:r>
              <a:rPr lang="da-DK" dirty="0"/>
              <a:t>Klik for at tilføje overskrift</a:t>
            </a:r>
          </a:p>
        </p:txBody>
      </p:sp>
      <p:sp>
        <p:nvSpPr>
          <p:cNvPr id="30" name="Pladsholder til tekst 3">
            <a:extLst>
              <a:ext uri="{FF2B5EF4-FFF2-40B4-BE49-F238E27FC236}">
                <a16:creationId xmlns:a16="http://schemas.microsoft.com/office/drawing/2014/main" id="{C012D465-3618-024C-8B0C-8EDD857066FA}"/>
              </a:ext>
            </a:extLst>
          </p:cNvPr>
          <p:cNvSpPr>
            <a:spLocks noGrp="1"/>
          </p:cNvSpPr>
          <p:nvPr>
            <p:ph type="body" sz="quarter" idx="23" hasCustomPrompt="1"/>
          </p:nvPr>
        </p:nvSpPr>
        <p:spPr>
          <a:xfrm>
            <a:off x="634315" y="5373217"/>
            <a:ext cx="5207683" cy="892781"/>
          </a:xfrm>
        </p:spPr>
        <p:txBody>
          <a:bodyPr/>
          <a:lstStyle>
            <a:lvl1pPr>
              <a:spcBef>
                <a:spcPts val="1800"/>
              </a:spcBef>
              <a:spcAft>
                <a:spcPts val="0"/>
              </a:spcAft>
              <a:defRPr sz="1600" b="0"/>
            </a:lvl1pPr>
            <a:lvl2pPr marL="360000" indent="-360000">
              <a:buFont typeface="Wingdings 2" panose="05020102010507070707" pitchFamily="18" charset="2"/>
              <a:buChar char=""/>
              <a:defRPr/>
            </a:lvl2pPr>
            <a:lvl3pPr marL="720000" indent="-360000">
              <a:buFont typeface="Arial" panose="020B0604020202020204" pitchFamily="34" charset="0"/>
              <a:buChar char="•"/>
              <a:defRPr/>
            </a:lvl3pPr>
            <a:lvl4pPr marL="1080000">
              <a:defRPr/>
            </a:lvl4pPr>
          </a:lstStyle>
          <a:p>
            <a:pPr lvl="0"/>
            <a:r>
              <a:rPr lang="da-DK" dirty="0"/>
              <a:t>Klik for at redigere i master</a:t>
            </a:r>
          </a:p>
        </p:txBody>
      </p:sp>
      <p:sp>
        <p:nvSpPr>
          <p:cNvPr id="31" name="Pladsholder til billede 5">
            <a:extLst>
              <a:ext uri="{FF2B5EF4-FFF2-40B4-BE49-F238E27FC236}">
                <a16:creationId xmlns:a16="http://schemas.microsoft.com/office/drawing/2014/main" id="{6DC632C0-691A-4D45-8CD8-C6B2E37397B5}"/>
              </a:ext>
            </a:extLst>
          </p:cNvPr>
          <p:cNvSpPr>
            <a:spLocks noGrp="1"/>
          </p:cNvSpPr>
          <p:nvPr>
            <p:ph type="pic" sz="quarter" idx="24"/>
          </p:nvPr>
        </p:nvSpPr>
        <p:spPr>
          <a:xfrm>
            <a:off x="634316" y="2030930"/>
            <a:ext cx="5207683" cy="3241936"/>
          </a:xfrm>
          <a:solidFill>
            <a:srgbClr val="E1E1E1"/>
          </a:solidFill>
        </p:spPr>
        <p:txBody>
          <a:bodyPr tIns="108000"/>
          <a:lstStyle>
            <a:lvl1pPr algn="ctr">
              <a:defRPr sz="1600" b="0"/>
            </a:lvl1pPr>
          </a:lstStyle>
          <a:p>
            <a:r>
              <a:rPr lang="da-DK"/>
              <a:t>Klik på ikonet for at tilføje et billede</a:t>
            </a:r>
            <a:endParaRPr lang="da-DK" dirty="0"/>
          </a:p>
        </p:txBody>
      </p:sp>
      <p:sp>
        <p:nvSpPr>
          <p:cNvPr id="32" name="Pladsholder til billede 5">
            <a:extLst>
              <a:ext uri="{FF2B5EF4-FFF2-40B4-BE49-F238E27FC236}">
                <a16:creationId xmlns:a16="http://schemas.microsoft.com/office/drawing/2014/main" id="{EF6100FB-DC12-F14B-9393-9EE300A8288A}"/>
              </a:ext>
            </a:extLst>
          </p:cNvPr>
          <p:cNvSpPr>
            <a:spLocks noGrp="1"/>
          </p:cNvSpPr>
          <p:nvPr>
            <p:ph type="pic" sz="quarter" idx="25"/>
          </p:nvPr>
        </p:nvSpPr>
        <p:spPr>
          <a:xfrm>
            <a:off x="6338832" y="2030930"/>
            <a:ext cx="5207681" cy="3241935"/>
          </a:xfrm>
          <a:solidFill>
            <a:srgbClr val="E1E1E1"/>
          </a:solidFill>
        </p:spPr>
        <p:txBody>
          <a:bodyPr tIns="108000"/>
          <a:lstStyle>
            <a:lvl1pPr algn="ctr">
              <a:defRPr sz="1600" b="0"/>
            </a:lvl1pPr>
          </a:lstStyle>
          <a:p>
            <a:r>
              <a:rPr lang="da-DK"/>
              <a:t>Klik på ikonet for at tilføje et billede</a:t>
            </a:r>
            <a:endParaRPr lang="da-DK" dirty="0"/>
          </a:p>
        </p:txBody>
      </p:sp>
      <p:sp>
        <p:nvSpPr>
          <p:cNvPr id="33" name="Pladsholder til tekst 3">
            <a:extLst>
              <a:ext uri="{FF2B5EF4-FFF2-40B4-BE49-F238E27FC236}">
                <a16:creationId xmlns:a16="http://schemas.microsoft.com/office/drawing/2014/main" id="{9DA5A236-9C14-E647-86C2-7324155D635B}"/>
              </a:ext>
            </a:extLst>
          </p:cNvPr>
          <p:cNvSpPr>
            <a:spLocks noGrp="1"/>
          </p:cNvSpPr>
          <p:nvPr>
            <p:ph type="body" sz="quarter" idx="27" hasCustomPrompt="1"/>
          </p:nvPr>
        </p:nvSpPr>
        <p:spPr>
          <a:xfrm>
            <a:off x="6338830" y="5373216"/>
            <a:ext cx="5207683" cy="892781"/>
          </a:xfrm>
        </p:spPr>
        <p:txBody>
          <a:bodyPr/>
          <a:lstStyle>
            <a:lvl1pPr>
              <a:spcBef>
                <a:spcPts val="1800"/>
              </a:spcBef>
              <a:spcAft>
                <a:spcPts val="0"/>
              </a:spcAft>
              <a:defRPr sz="1600" b="0"/>
            </a:lvl1pPr>
            <a:lvl2pPr marL="0" indent="0">
              <a:buFont typeface="Wingdings 2" panose="05020102010507070707" pitchFamily="18" charset="2"/>
              <a:buNone/>
              <a:defRPr/>
            </a:lvl2pPr>
            <a:lvl3pPr marL="720000" indent="-360000">
              <a:buFont typeface="Arial" panose="020B0604020202020204" pitchFamily="34" charset="0"/>
              <a:buChar char="•"/>
              <a:defRPr/>
            </a:lvl3pPr>
            <a:lvl4pPr marL="1080000">
              <a:defRPr/>
            </a:lvl4pPr>
          </a:lstStyle>
          <a:p>
            <a:pPr lvl="0"/>
            <a:r>
              <a:rPr lang="da-DK" dirty="0"/>
              <a:t>Klik for at redigere i master</a:t>
            </a:r>
          </a:p>
          <a:p>
            <a:pPr lvl="1"/>
            <a:endParaRPr lang="da-DK" dirty="0"/>
          </a:p>
        </p:txBody>
      </p:sp>
    </p:spTree>
    <p:extLst>
      <p:ext uri="{BB962C8B-B14F-4D97-AF65-F5344CB8AC3E}">
        <p14:creationId xmlns:p14="http://schemas.microsoft.com/office/powerpoint/2010/main" val="180295798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Partnerskabet">
    <p:spTree>
      <p:nvGrpSpPr>
        <p:cNvPr id="1" name=""/>
        <p:cNvGrpSpPr/>
        <p:nvPr/>
      </p:nvGrpSpPr>
      <p:grpSpPr>
        <a:xfrm>
          <a:off x="0" y="0"/>
          <a:ext cx="0" cy="0"/>
          <a:chOff x="0" y="0"/>
          <a:chExt cx="0" cy="0"/>
        </a:xfrm>
      </p:grpSpPr>
      <p:sp>
        <p:nvSpPr>
          <p:cNvPr id="9" name="Pladsholder til slidenummer 8">
            <a:extLst>
              <a:ext uri="{FF2B5EF4-FFF2-40B4-BE49-F238E27FC236}">
                <a16:creationId xmlns:a16="http://schemas.microsoft.com/office/drawing/2014/main" id="{A30789BE-BB51-8448-9C79-4A5995E22B24}"/>
              </a:ext>
            </a:extLst>
          </p:cNvPr>
          <p:cNvSpPr>
            <a:spLocks noGrp="1"/>
          </p:cNvSpPr>
          <p:nvPr>
            <p:ph type="sldNum" sz="quarter" idx="19"/>
          </p:nvPr>
        </p:nvSpPr>
        <p:spPr/>
        <p:txBody>
          <a:bodyPr/>
          <a:lstStyle/>
          <a:p>
            <a:fld id="{8015B93B-516F-4920-B0FC-CCACE847C61C}" type="slidenum">
              <a:rPr lang="da-DK" smtClean="0"/>
              <a:pPr/>
              <a:t>‹nr.›</a:t>
            </a:fld>
            <a:endParaRPr lang="da-DK" dirty="0"/>
          </a:p>
        </p:txBody>
      </p:sp>
      <p:sp>
        <p:nvSpPr>
          <p:cNvPr id="32" name="Pladsholder til dato 3">
            <a:extLst>
              <a:ext uri="{FF2B5EF4-FFF2-40B4-BE49-F238E27FC236}">
                <a16:creationId xmlns:a16="http://schemas.microsoft.com/office/drawing/2014/main" id="{58F28072-9894-8544-8138-E0281DAF7CE5}"/>
              </a:ext>
            </a:extLst>
          </p:cNvPr>
          <p:cNvSpPr>
            <a:spLocks noGrp="1"/>
          </p:cNvSpPr>
          <p:nvPr>
            <p:ph type="dt" sz="half" idx="11"/>
          </p:nvPr>
        </p:nvSpPr>
        <p:spPr>
          <a:xfrm>
            <a:off x="638184" y="6385940"/>
            <a:ext cx="2283724" cy="365125"/>
          </a:xfrm>
        </p:spPr>
        <p:txBody>
          <a:bodyPr/>
          <a:lstStyle/>
          <a:p>
            <a:fld id="{474B161D-CD88-4BA2-B1EE-6619E2036996}" type="datetime1">
              <a:rPr lang="da-DK" smtClean="0"/>
              <a:t>16-09-2024</a:t>
            </a:fld>
            <a:endParaRPr lang="da-DK" dirty="0"/>
          </a:p>
        </p:txBody>
      </p:sp>
      <p:sp>
        <p:nvSpPr>
          <p:cNvPr id="33" name="Pladsholder til sidefod 4">
            <a:extLst>
              <a:ext uri="{FF2B5EF4-FFF2-40B4-BE49-F238E27FC236}">
                <a16:creationId xmlns:a16="http://schemas.microsoft.com/office/drawing/2014/main" id="{BB0AA61C-A24C-274F-A74E-4D8D69EE7045}"/>
              </a:ext>
            </a:extLst>
          </p:cNvPr>
          <p:cNvSpPr>
            <a:spLocks noGrp="1"/>
          </p:cNvSpPr>
          <p:nvPr>
            <p:ph type="ftr" sz="quarter" idx="12"/>
          </p:nvPr>
        </p:nvSpPr>
        <p:spPr>
          <a:xfrm>
            <a:off x="2985404" y="6385940"/>
            <a:ext cx="6214842" cy="365125"/>
          </a:xfrm>
        </p:spPr>
        <p:txBody>
          <a:bodyPr/>
          <a:lstStyle>
            <a:lvl1pPr algn="ctr">
              <a:defRPr/>
            </a:lvl1pPr>
          </a:lstStyle>
          <a:p>
            <a:endParaRPr lang="da-DK" dirty="0"/>
          </a:p>
        </p:txBody>
      </p:sp>
      <p:sp>
        <p:nvSpPr>
          <p:cNvPr id="14" name="Ellipse 13">
            <a:extLst>
              <a:ext uri="{FF2B5EF4-FFF2-40B4-BE49-F238E27FC236}">
                <a16:creationId xmlns:a16="http://schemas.microsoft.com/office/drawing/2014/main" id="{C12D5035-E575-1D44-96C5-9B36CBCC2742}"/>
              </a:ext>
            </a:extLst>
          </p:cNvPr>
          <p:cNvSpPr/>
          <p:nvPr userDrawn="1"/>
        </p:nvSpPr>
        <p:spPr bwMode="auto">
          <a:xfrm>
            <a:off x="4528456" y="1654946"/>
            <a:ext cx="3131911" cy="3131911"/>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5000"/>
              </a:lnSpc>
              <a:spcBef>
                <a:spcPts val="100"/>
              </a:spcBef>
              <a:spcAft>
                <a:spcPct val="0"/>
              </a:spcAft>
              <a:buClrTx/>
              <a:buSzTx/>
              <a:buFontTx/>
              <a:buNone/>
              <a:tabLst/>
            </a:pPr>
            <a:endParaRPr kumimoji="0" lang="da-DK" sz="1600" b="0" i="0" u="none" strike="noStrike" cap="none" normalizeH="0" baseline="0" dirty="0" err="1">
              <a:ln>
                <a:noFill/>
              </a:ln>
              <a:solidFill>
                <a:schemeClr val="bg1"/>
              </a:solidFill>
              <a:effectLst/>
              <a:latin typeface="Arial" charset="0"/>
            </a:endParaRPr>
          </a:p>
        </p:txBody>
      </p:sp>
      <p:pic>
        <p:nvPicPr>
          <p:cNvPr id="15" name="Billede 14">
            <a:extLst>
              <a:ext uri="{FF2B5EF4-FFF2-40B4-BE49-F238E27FC236}">
                <a16:creationId xmlns:a16="http://schemas.microsoft.com/office/drawing/2014/main" id="{76EA73DB-A373-E545-B7C8-697AC09B7DF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 r="95117" b="-28626"/>
          <a:stretch/>
        </p:blipFill>
        <p:spPr>
          <a:xfrm>
            <a:off x="4794517" y="980728"/>
            <a:ext cx="867847" cy="563388"/>
          </a:xfrm>
          <a:prstGeom prst="rect">
            <a:avLst/>
          </a:prstGeom>
        </p:spPr>
      </p:pic>
      <p:pic>
        <p:nvPicPr>
          <p:cNvPr id="16" name="Billede 15">
            <a:extLst>
              <a:ext uri="{FF2B5EF4-FFF2-40B4-BE49-F238E27FC236}">
                <a16:creationId xmlns:a16="http://schemas.microsoft.com/office/drawing/2014/main" id="{97F45BCC-2C77-E445-A5C0-D26C2E1AF43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9357" t="1" r="84160" b="-28626"/>
          <a:stretch/>
        </p:blipFill>
        <p:spPr>
          <a:xfrm>
            <a:off x="6959183" y="1305564"/>
            <a:ext cx="1152128" cy="563388"/>
          </a:xfrm>
          <a:prstGeom prst="rect">
            <a:avLst/>
          </a:prstGeom>
        </p:spPr>
      </p:pic>
      <p:pic>
        <p:nvPicPr>
          <p:cNvPr id="17" name="Billede 16">
            <a:extLst>
              <a:ext uri="{FF2B5EF4-FFF2-40B4-BE49-F238E27FC236}">
                <a16:creationId xmlns:a16="http://schemas.microsoft.com/office/drawing/2014/main" id="{EB92E7F1-30D1-824C-970D-58B1BEF4806A}"/>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3355" t="1" r="47134" b="-28626"/>
          <a:stretch/>
        </p:blipFill>
        <p:spPr>
          <a:xfrm>
            <a:off x="6492383" y="4876588"/>
            <a:ext cx="1690261" cy="563388"/>
          </a:xfrm>
          <a:prstGeom prst="rect">
            <a:avLst/>
          </a:prstGeom>
        </p:spPr>
      </p:pic>
      <p:pic>
        <p:nvPicPr>
          <p:cNvPr id="18" name="Billede 17">
            <a:extLst>
              <a:ext uri="{FF2B5EF4-FFF2-40B4-BE49-F238E27FC236}">
                <a16:creationId xmlns:a16="http://schemas.microsoft.com/office/drawing/2014/main" id="{24B6419F-A02A-CE40-A995-E3C17DE97546}"/>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18312" t="1" r="74800" b="-28626"/>
          <a:stretch/>
        </p:blipFill>
        <p:spPr>
          <a:xfrm>
            <a:off x="2998068" y="2223510"/>
            <a:ext cx="1224135" cy="563388"/>
          </a:xfrm>
          <a:prstGeom prst="rect">
            <a:avLst/>
          </a:prstGeom>
        </p:spPr>
      </p:pic>
      <p:pic>
        <p:nvPicPr>
          <p:cNvPr id="19" name="Billede 18">
            <a:extLst>
              <a:ext uri="{FF2B5EF4-FFF2-40B4-BE49-F238E27FC236}">
                <a16:creationId xmlns:a16="http://schemas.microsoft.com/office/drawing/2014/main" id="{C54616BB-4343-1149-A03F-FAB1237165C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55238" t="1" r="33351" b="-28626"/>
          <a:stretch/>
        </p:blipFill>
        <p:spPr>
          <a:xfrm>
            <a:off x="2275050" y="3438680"/>
            <a:ext cx="2027885" cy="563388"/>
          </a:xfrm>
          <a:prstGeom prst="rect">
            <a:avLst/>
          </a:prstGeom>
        </p:spPr>
      </p:pic>
      <p:pic>
        <p:nvPicPr>
          <p:cNvPr id="20" name="Billede 19">
            <a:extLst>
              <a:ext uri="{FF2B5EF4-FFF2-40B4-BE49-F238E27FC236}">
                <a16:creationId xmlns:a16="http://schemas.microsoft.com/office/drawing/2014/main" id="{F9E7AE22-664B-0840-82CE-95658832F2B8}"/>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72051" t="1" r="21466" b="-28626"/>
          <a:stretch/>
        </p:blipFill>
        <p:spPr>
          <a:xfrm>
            <a:off x="3799266" y="4545530"/>
            <a:ext cx="1152128" cy="563388"/>
          </a:xfrm>
          <a:prstGeom prst="rect">
            <a:avLst/>
          </a:prstGeom>
        </p:spPr>
      </p:pic>
      <p:pic>
        <p:nvPicPr>
          <p:cNvPr id="21" name="Billede 20">
            <a:extLst>
              <a:ext uri="{FF2B5EF4-FFF2-40B4-BE49-F238E27FC236}">
                <a16:creationId xmlns:a16="http://schemas.microsoft.com/office/drawing/2014/main" id="{CC67BF9E-B8B6-844C-9D77-A49EDF3092F5}"/>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94812" t="1" r="-4537" b="-28626"/>
          <a:stretch/>
        </p:blipFill>
        <p:spPr>
          <a:xfrm>
            <a:off x="8803818" y="5589240"/>
            <a:ext cx="1648889" cy="537535"/>
          </a:xfrm>
          <a:prstGeom prst="rect">
            <a:avLst/>
          </a:prstGeom>
        </p:spPr>
      </p:pic>
      <p:pic>
        <p:nvPicPr>
          <p:cNvPr id="23" name="Billede 22">
            <a:extLst>
              <a:ext uri="{FF2B5EF4-FFF2-40B4-BE49-F238E27FC236}">
                <a16:creationId xmlns:a16="http://schemas.microsoft.com/office/drawing/2014/main" id="{C83AEEEB-5B12-CF47-B993-A37364305468}"/>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81846" t="1" r="6747" b="-28626"/>
          <a:stretch/>
        </p:blipFill>
        <p:spPr>
          <a:xfrm>
            <a:off x="9910836" y="5563387"/>
            <a:ext cx="1934153" cy="537535"/>
          </a:xfrm>
          <a:prstGeom prst="rect">
            <a:avLst/>
          </a:prstGeom>
        </p:spPr>
      </p:pic>
      <p:pic>
        <p:nvPicPr>
          <p:cNvPr id="24" name="Billede 23">
            <a:extLst>
              <a:ext uri="{FF2B5EF4-FFF2-40B4-BE49-F238E27FC236}">
                <a16:creationId xmlns:a16="http://schemas.microsoft.com/office/drawing/2014/main" id="{62243028-9E5E-1F40-B9EF-AD3F454B0A6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192526" y="3063712"/>
            <a:ext cx="1909998" cy="361068"/>
          </a:xfrm>
          <a:prstGeom prst="rect">
            <a:avLst/>
          </a:prstGeom>
        </p:spPr>
      </p:pic>
      <p:pic>
        <p:nvPicPr>
          <p:cNvPr id="25" name="Billede 24">
            <a:extLst>
              <a:ext uri="{FF2B5EF4-FFF2-40B4-BE49-F238E27FC236}">
                <a16:creationId xmlns:a16="http://schemas.microsoft.com/office/drawing/2014/main" id="{B8E8C940-0A4B-4C47-93C2-BBE5BA6F410B}"/>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30628" t="1" r="61674" b="-28626"/>
          <a:stretch/>
        </p:blipFill>
        <p:spPr>
          <a:xfrm>
            <a:off x="7894612" y="3220902"/>
            <a:ext cx="1368152" cy="563388"/>
          </a:xfrm>
          <a:prstGeom prst="rect">
            <a:avLst/>
          </a:prstGeom>
        </p:spPr>
      </p:pic>
    </p:spTree>
    <p:extLst>
      <p:ext uri="{BB962C8B-B14F-4D97-AF65-F5344CB8AC3E}">
        <p14:creationId xmlns:p14="http://schemas.microsoft.com/office/powerpoint/2010/main" val="218736143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Backdrop med grafik hvid">
    <p:bg>
      <p:bgPr>
        <a:solidFill>
          <a:schemeClr val="bg1"/>
        </a:solidFill>
        <a:effectLst/>
      </p:bgPr>
    </p:bg>
    <p:spTree>
      <p:nvGrpSpPr>
        <p:cNvPr id="1" name=""/>
        <p:cNvGrpSpPr/>
        <p:nvPr/>
      </p:nvGrpSpPr>
      <p:grpSpPr>
        <a:xfrm>
          <a:off x="0" y="0"/>
          <a:ext cx="0" cy="0"/>
          <a:chOff x="0" y="0"/>
          <a:chExt cx="0" cy="0"/>
        </a:xfrm>
      </p:grpSpPr>
      <p:sp>
        <p:nvSpPr>
          <p:cNvPr id="23" name="Rektangel 22">
            <a:extLst>
              <a:ext uri="{FF2B5EF4-FFF2-40B4-BE49-F238E27FC236}">
                <a16:creationId xmlns:a16="http://schemas.microsoft.com/office/drawing/2014/main" id="{044E11D2-639F-F54D-B0C7-6FB0681DEEDF}"/>
              </a:ext>
            </a:extLst>
          </p:cNvPr>
          <p:cNvSpPr/>
          <p:nvPr userDrawn="1"/>
        </p:nvSpPr>
        <p:spPr>
          <a:xfrm>
            <a:off x="0" y="10650"/>
            <a:ext cx="12188825"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bg1"/>
              </a:solidFill>
              <a:highlight>
                <a:srgbClr val="FF8A47"/>
              </a:highlight>
            </a:endParaRPr>
          </a:p>
        </p:txBody>
      </p:sp>
      <p:pic>
        <p:nvPicPr>
          <p:cNvPr id="13" name="Billede 12">
            <a:extLst>
              <a:ext uri="{FF2B5EF4-FFF2-40B4-BE49-F238E27FC236}">
                <a16:creationId xmlns:a16="http://schemas.microsoft.com/office/drawing/2014/main" id="{481A228A-51BB-3F47-BDEC-933C8C6936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2746" y="1052736"/>
            <a:ext cx="2841299" cy="537123"/>
          </a:xfrm>
          <a:prstGeom prst="rect">
            <a:avLst/>
          </a:prstGeom>
        </p:spPr>
      </p:pic>
      <p:pic>
        <p:nvPicPr>
          <p:cNvPr id="14" name="Billede 13">
            <a:extLst>
              <a:ext uri="{FF2B5EF4-FFF2-40B4-BE49-F238E27FC236}">
                <a16:creationId xmlns:a16="http://schemas.microsoft.com/office/drawing/2014/main" id="{05D69676-2976-154B-B171-9F3B576686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0278" y="2252609"/>
            <a:ext cx="11348267" cy="3800855"/>
          </a:xfrm>
          <a:prstGeom prst="rect">
            <a:avLst/>
          </a:prstGeom>
        </p:spPr>
      </p:pic>
    </p:spTree>
    <p:extLst>
      <p:ext uri="{BB962C8B-B14F-4D97-AF65-F5344CB8AC3E}">
        <p14:creationId xmlns:p14="http://schemas.microsoft.com/office/powerpoint/2010/main" val="311837318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Backdrop med grafik">
    <p:bg>
      <p:bgPr>
        <a:solidFill>
          <a:schemeClr val="bg1"/>
        </a:solidFill>
        <a:effectLst/>
      </p:bgPr>
    </p:bg>
    <p:spTree>
      <p:nvGrpSpPr>
        <p:cNvPr id="1" name=""/>
        <p:cNvGrpSpPr/>
        <p:nvPr/>
      </p:nvGrpSpPr>
      <p:grpSpPr>
        <a:xfrm>
          <a:off x="0" y="0"/>
          <a:ext cx="0" cy="0"/>
          <a:chOff x="0" y="0"/>
          <a:chExt cx="0" cy="0"/>
        </a:xfrm>
      </p:grpSpPr>
      <p:sp>
        <p:nvSpPr>
          <p:cNvPr id="23" name="Rektangel 22">
            <a:extLst>
              <a:ext uri="{FF2B5EF4-FFF2-40B4-BE49-F238E27FC236}">
                <a16:creationId xmlns:a16="http://schemas.microsoft.com/office/drawing/2014/main" id="{044E11D2-639F-F54D-B0C7-6FB0681DEEDF}"/>
              </a:ext>
            </a:extLst>
          </p:cNvPr>
          <p:cNvSpPr/>
          <p:nvPr userDrawn="1"/>
        </p:nvSpPr>
        <p:spPr>
          <a:xfrm>
            <a:off x="0" y="10650"/>
            <a:ext cx="12188825"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bg1"/>
              </a:solidFill>
              <a:highlight>
                <a:srgbClr val="FF8A47"/>
              </a:highlight>
            </a:endParaRPr>
          </a:p>
        </p:txBody>
      </p:sp>
      <p:sp>
        <p:nvSpPr>
          <p:cNvPr id="5" name="Rektangel 4">
            <a:extLst>
              <a:ext uri="{FF2B5EF4-FFF2-40B4-BE49-F238E27FC236}">
                <a16:creationId xmlns:a16="http://schemas.microsoft.com/office/drawing/2014/main" id="{070ACC69-A4FA-264F-B944-A2F1F7CF23F3}"/>
              </a:ext>
            </a:extLst>
          </p:cNvPr>
          <p:cNvSpPr/>
          <p:nvPr userDrawn="1"/>
        </p:nvSpPr>
        <p:spPr>
          <a:xfrm>
            <a:off x="-1" y="0"/>
            <a:ext cx="12188825" cy="6869668"/>
          </a:xfrm>
          <a:prstGeom prst="rect">
            <a:avLst/>
          </a:prstGeom>
          <a:solidFill>
            <a:srgbClr val="C5E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C5E2D0"/>
              </a:solidFill>
              <a:highlight>
                <a:srgbClr val="FF8A47"/>
              </a:highlight>
            </a:endParaRPr>
          </a:p>
        </p:txBody>
      </p:sp>
      <p:pic>
        <p:nvPicPr>
          <p:cNvPr id="13" name="Billede 12">
            <a:extLst>
              <a:ext uri="{FF2B5EF4-FFF2-40B4-BE49-F238E27FC236}">
                <a16:creationId xmlns:a16="http://schemas.microsoft.com/office/drawing/2014/main" id="{481A228A-51BB-3F47-BDEC-933C8C6936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2746" y="1052736"/>
            <a:ext cx="2841299" cy="537123"/>
          </a:xfrm>
          <a:prstGeom prst="rect">
            <a:avLst/>
          </a:prstGeom>
        </p:spPr>
      </p:pic>
      <p:pic>
        <p:nvPicPr>
          <p:cNvPr id="14" name="Billede 13">
            <a:extLst>
              <a:ext uri="{FF2B5EF4-FFF2-40B4-BE49-F238E27FC236}">
                <a16:creationId xmlns:a16="http://schemas.microsoft.com/office/drawing/2014/main" id="{05D69676-2976-154B-B171-9F3B576686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0278" y="2252609"/>
            <a:ext cx="11348267" cy="3800855"/>
          </a:xfrm>
          <a:prstGeom prst="rect">
            <a:avLst/>
          </a:prstGeom>
        </p:spPr>
      </p:pic>
    </p:spTree>
    <p:extLst>
      <p:ext uri="{BB962C8B-B14F-4D97-AF65-F5344CB8AC3E}">
        <p14:creationId xmlns:p14="http://schemas.microsoft.com/office/powerpoint/2010/main" val="80628591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p:cNvSpPr>
            <a:spLocks noGrp="1"/>
          </p:cNvSpPr>
          <p:nvPr>
            <p:ph type="dt" sz="half" idx="10"/>
          </p:nvPr>
        </p:nvSpPr>
        <p:spPr/>
        <p:txBody>
          <a:bodyPr/>
          <a:lstStyle/>
          <a:p>
            <a:fld id="{55DB6139-1475-3541-BD6D-B6F8FE106527}" type="datetime1">
              <a:rPr lang="da-DK" smtClean="0"/>
              <a:t>16-09-2024</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E59E0CA1-6880-8E4C-B7FF-00DC4F848DCA}" type="slidenum">
              <a:rPr lang="da-DK" smtClean="0"/>
              <a:t>‹nr.›</a:t>
            </a:fld>
            <a:endParaRPr lang="da-DK"/>
          </a:p>
        </p:txBody>
      </p:sp>
    </p:spTree>
    <p:extLst>
      <p:ext uri="{BB962C8B-B14F-4D97-AF65-F5344CB8AC3E}">
        <p14:creationId xmlns:p14="http://schemas.microsoft.com/office/powerpoint/2010/main" val="371737841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Forside med billede">
    <p:bg>
      <p:bgPr>
        <a:solidFill>
          <a:schemeClr val="bg1"/>
        </a:solidFill>
        <a:effectLst/>
      </p:bgPr>
    </p:bg>
    <p:spTree>
      <p:nvGrpSpPr>
        <p:cNvPr id="1" name=""/>
        <p:cNvGrpSpPr/>
        <p:nvPr/>
      </p:nvGrpSpPr>
      <p:grpSpPr>
        <a:xfrm>
          <a:off x="0" y="0"/>
          <a:ext cx="0" cy="0"/>
          <a:chOff x="0" y="0"/>
          <a:chExt cx="0" cy="0"/>
        </a:xfrm>
      </p:grpSpPr>
      <p:sp>
        <p:nvSpPr>
          <p:cNvPr id="23" name="Rektangel 22">
            <a:extLst>
              <a:ext uri="{FF2B5EF4-FFF2-40B4-BE49-F238E27FC236}">
                <a16:creationId xmlns:a16="http://schemas.microsoft.com/office/drawing/2014/main" id="{044E11D2-639F-F54D-B0C7-6FB0681DEEDF}"/>
              </a:ext>
            </a:extLst>
          </p:cNvPr>
          <p:cNvSpPr/>
          <p:nvPr userDrawn="1"/>
        </p:nvSpPr>
        <p:spPr>
          <a:xfrm>
            <a:off x="1" y="10650"/>
            <a:ext cx="12188825"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799">
              <a:solidFill>
                <a:schemeClr val="bg1"/>
              </a:solidFill>
              <a:highlight>
                <a:srgbClr val="FF8A47"/>
              </a:highlight>
            </a:endParaRPr>
          </a:p>
        </p:txBody>
      </p:sp>
      <p:sp>
        <p:nvSpPr>
          <p:cNvPr id="16" name="Title 2">
            <a:extLst>
              <a:ext uri="{FF2B5EF4-FFF2-40B4-BE49-F238E27FC236}">
                <a16:creationId xmlns:a16="http://schemas.microsoft.com/office/drawing/2014/main" id="{A30A0F3D-8878-6D48-91D6-E8885466BCA8}"/>
              </a:ext>
            </a:extLst>
          </p:cNvPr>
          <p:cNvSpPr>
            <a:spLocks noGrp="1"/>
          </p:cNvSpPr>
          <p:nvPr>
            <p:ph type="title" hasCustomPrompt="1"/>
          </p:nvPr>
        </p:nvSpPr>
        <p:spPr>
          <a:xfrm>
            <a:off x="622348" y="1988840"/>
            <a:ext cx="4253115" cy="1440160"/>
          </a:xfrm>
        </p:spPr>
        <p:txBody>
          <a:bodyPr/>
          <a:lstStyle>
            <a:lvl1pPr algn="l">
              <a:defRPr sz="3199" b="0">
                <a:solidFill>
                  <a:schemeClr val="tx2"/>
                </a:solidFill>
                <a:latin typeface="+mj-lt"/>
              </a:defRPr>
            </a:lvl1pPr>
          </a:lstStyle>
          <a:p>
            <a:r>
              <a:rPr lang="da-DK"/>
              <a:t>Klik for at tilføje overskrift</a:t>
            </a:r>
          </a:p>
        </p:txBody>
      </p:sp>
      <p:sp>
        <p:nvSpPr>
          <p:cNvPr id="18" name="Pladsholder til tekst 21">
            <a:extLst>
              <a:ext uri="{FF2B5EF4-FFF2-40B4-BE49-F238E27FC236}">
                <a16:creationId xmlns:a16="http://schemas.microsoft.com/office/drawing/2014/main" id="{C085C9F8-C617-034D-A4C6-8E359BC7FADB}"/>
              </a:ext>
            </a:extLst>
          </p:cNvPr>
          <p:cNvSpPr>
            <a:spLocks noGrp="1"/>
          </p:cNvSpPr>
          <p:nvPr>
            <p:ph type="body" sz="quarter" idx="15" hasCustomPrompt="1"/>
          </p:nvPr>
        </p:nvSpPr>
        <p:spPr>
          <a:xfrm>
            <a:off x="621804" y="3524530"/>
            <a:ext cx="4253658" cy="1488647"/>
          </a:xfrm>
        </p:spPr>
        <p:txBody>
          <a:bodyPr/>
          <a:lstStyle>
            <a:lvl1pPr algn="l">
              <a:lnSpc>
                <a:spcPct val="100000"/>
              </a:lnSpc>
              <a:defRPr sz="1200" b="0">
                <a:solidFill>
                  <a:srgbClr val="8F8F8F"/>
                </a:solidFill>
              </a:defRPr>
            </a:lvl1pPr>
          </a:lstStyle>
          <a:p>
            <a:pPr lvl="0"/>
            <a:r>
              <a:rPr lang="da-DK"/>
              <a:t>Klik for at tilføje titel</a:t>
            </a:r>
          </a:p>
        </p:txBody>
      </p:sp>
      <p:sp>
        <p:nvSpPr>
          <p:cNvPr id="11" name="Pladsholder til billede 3">
            <a:extLst>
              <a:ext uri="{FF2B5EF4-FFF2-40B4-BE49-F238E27FC236}">
                <a16:creationId xmlns:a16="http://schemas.microsoft.com/office/drawing/2014/main" id="{B3108110-157B-2645-87D7-2E6534DD4427}"/>
              </a:ext>
            </a:extLst>
          </p:cNvPr>
          <p:cNvSpPr>
            <a:spLocks noGrp="1"/>
          </p:cNvSpPr>
          <p:nvPr>
            <p:ph type="pic" sz="quarter" idx="17"/>
          </p:nvPr>
        </p:nvSpPr>
        <p:spPr>
          <a:xfrm>
            <a:off x="5298709" y="1136419"/>
            <a:ext cx="6890117" cy="4596837"/>
          </a:xfrm>
          <a:solidFill>
            <a:srgbClr val="E1E1E1"/>
          </a:solidFill>
          <a:effectLst/>
        </p:spPr>
        <p:txBody>
          <a:bodyPr tIns="216000"/>
          <a:lstStyle>
            <a:lvl1pPr algn="ctr">
              <a:defRPr sz="1600" b="0"/>
            </a:lvl1pPr>
          </a:lstStyle>
          <a:p>
            <a:r>
              <a:rPr lang="da-DK"/>
              <a:t>Klik på ikonet for at tilføje et billede</a:t>
            </a:r>
          </a:p>
        </p:txBody>
      </p:sp>
      <p:pic>
        <p:nvPicPr>
          <p:cNvPr id="12" name="Billede 11">
            <a:extLst>
              <a:ext uri="{FF2B5EF4-FFF2-40B4-BE49-F238E27FC236}">
                <a16:creationId xmlns:a16="http://schemas.microsoft.com/office/drawing/2014/main" id="{5FA6A17D-67D7-4948-9C02-16D3B41654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4853" y="475522"/>
            <a:ext cx="1486061" cy="280927"/>
          </a:xfrm>
          <a:prstGeom prst="rect">
            <a:avLst/>
          </a:prstGeom>
        </p:spPr>
      </p:pic>
      <p:pic>
        <p:nvPicPr>
          <p:cNvPr id="17" name="Billede 16">
            <a:extLst>
              <a:ext uri="{FF2B5EF4-FFF2-40B4-BE49-F238E27FC236}">
                <a16:creationId xmlns:a16="http://schemas.microsoft.com/office/drawing/2014/main" id="{DDAEB7D2-27D4-ED44-9F78-A9F4BD889C0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9965" y="6131743"/>
            <a:ext cx="10126862" cy="249587"/>
          </a:xfrm>
          <a:prstGeom prst="rect">
            <a:avLst/>
          </a:prstGeom>
        </p:spPr>
      </p:pic>
    </p:spTree>
    <p:extLst>
      <p:ext uri="{BB962C8B-B14F-4D97-AF65-F5344CB8AC3E}">
        <p14:creationId xmlns:p14="http://schemas.microsoft.com/office/powerpoint/2010/main" val="278381105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Forside med grafik">
    <p:bg>
      <p:bgPr>
        <a:solidFill>
          <a:schemeClr val="bg1"/>
        </a:solidFill>
        <a:effectLst/>
      </p:bgPr>
    </p:bg>
    <p:spTree>
      <p:nvGrpSpPr>
        <p:cNvPr id="1" name=""/>
        <p:cNvGrpSpPr/>
        <p:nvPr/>
      </p:nvGrpSpPr>
      <p:grpSpPr>
        <a:xfrm>
          <a:off x="0" y="0"/>
          <a:ext cx="0" cy="0"/>
          <a:chOff x="0" y="0"/>
          <a:chExt cx="0" cy="0"/>
        </a:xfrm>
      </p:grpSpPr>
      <p:sp>
        <p:nvSpPr>
          <p:cNvPr id="23" name="Rektangel 22">
            <a:extLst>
              <a:ext uri="{FF2B5EF4-FFF2-40B4-BE49-F238E27FC236}">
                <a16:creationId xmlns:a16="http://schemas.microsoft.com/office/drawing/2014/main" id="{044E11D2-639F-F54D-B0C7-6FB0681DEEDF}"/>
              </a:ext>
            </a:extLst>
          </p:cNvPr>
          <p:cNvSpPr/>
          <p:nvPr userDrawn="1"/>
        </p:nvSpPr>
        <p:spPr>
          <a:xfrm>
            <a:off x="1" y="28843"/>
            <a:ext cx="12188825"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799">
              <a:solidFill>
                <a:schemeClr val="bg1"/>
              </a:solidFill>
              <a:highlight>
                <a:srgbClr val="FF8A47"/>
              </a:highlight>
            </a:endParaRPr>
          </a:p>
        </p:txBody>
      </p:sp>
      <p:sp>
        <p:nvSpPr>
          <p:cNvPr id="16" name="Title 2">
            <a:extLst>
              <a:ext uri="{FF2B5EF4-FFF2-40B4-BE49-F238E27FC236}">
                <a16:creationId xmlns:a16="http://schemas.microsoft.com/office/drawing/2014/main" id="{A30A0F3D-8878-6D48-91D6-E8885466BCA8}"/>
              </a:ext>
            </a:extLst>
          </p:cNvPr>
          <p:cNvSpPr>
            <a:spLocks noGrp="1"/>
          </p:cNvSpPr>
          <p:nvPr>
            <p:ph type="title" hasCustomPrompt="1"/>
          </p:nvPr>
        </p:nvSpPr>
        <p:spPr>
          <a:xfrm>
            <a:off x="622348" y="1988840"/>
            <a:ext cx="3455841" cy="1440160"/>
          </a:xfrm>
        </p:spPr>
        <p:txBody>
          <a:bodyPr/>
          <a:lstStyle>
            <a:lvl1pPr algn="l">
              <a:defRPr sz="3199" b="0">
                <a:solidFill>
                  <a:schemeClr val="tx2"/>
                </a:solidFill>
                <a:latin typeface="+mj-lt"/>
              </a:defRPr>
            </a:lvl1pPr>
          </a:lstStyle>
          <a:p>
            <a:r>
              <a:rPr lang="da-DK"/>
              <a:t>Klik for at tilføje overskrift</a:t>
            </a:r>
          </a:p>
        </p:txBody>
      </p:sp>
      <p:sp>
        <p:nvSpPr>
          <p:cNvPr id="18" name="Pladsholder til tekst 21">
            <a:extLst>
              <a:ext uri="{FF2B5EF4-FFF2-40B4-BE49-F238E27FC236}">
                <a16:creationId xmlns:a16="http://schemas.microsoft.com/office/drawing/2014/main" id="{C085C9F8-C617-034D-A4C6-8E359BC7FADB}"/>
              </a:ext>
            </a:extLst>
          </p:cNvPr>
          <p:cNvSpPr>
            <a:spLocks noGrp="1"/>
          </p:cNvSpPr>
          <p:nvPr>
            <p:ph type="body" sz="quarter" idx="15" hasCustomPrompt="1"/>
          </p:nvPr>
        </p:nvSpPr>
        <p:spPr>
          <a:xfrm>
            <a:off x="621805" y="3524530"/>
            <a:ext cx="3455841" cy="1488647"/>
          </a:xfrm>
        </p:spPr>
        <p:txBody>
          <a:bodyPr/>
          <a:lstStyle>
            <a:lvl1pPr algn="l">
              <a:lnSpc>
                <a:spcPct val="100000"/>
              </a:lnSpc>
              <a:defRPr sz="1200" b="0">
                <a:solidFill>
                  <a:srgbClr val="8F8F8F"/>
                </a:solidFill>
              </a:defRPr>
            </a:lvl1pPr>
          </a:lstStyle>
          <a:p>
            <a:pPr lvl="0"/>
            <a:r>
              <a:rPr lang="da-DK"/>
              <a:t>Klik for at tilføje titel</a:t>
            </a:r>
          </a:p>
        </p:txBody>
      </p:sp>
      <p:pic>
        <p:nvPicPr>
          <p:cNvPr id="12" name="Billede 11">
            <a:extLst>
              <a:ext uri="{FF2B5EF4-FFF2-40B4-BE49-F238E27FC236}">
                <a16:creationId xmlns:a16="http://schemas.microsoft.com/office/drawing/2014/main" id="{5FA6A17D-67D7-4948-9C02-16D3B41654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4853" y="475522"/>
            <a:ext cx="1486061" cy="280927"/>
          </a:xfrm>
          <a:prstGeom prst="rect">
            <a:avLst/>
          </a:prstGeom>
        </p:spPr>
      </p:pic>
      <p:pic>
        <p:nvPicPr>
          <p:cNvPr id="8" name="Billede 7" descr="Et billede, der indeholder tekst, graffiti, foto, mørk&#10;&#10;Automatisk genereret beskrivelse">
            <a:extLst>
              <a:ext uri="{FF2B5EF4-FFF2-40B4-BE49-F238E27FC236}">
                <a16:creationId xmlns:a16="http://schemas.microsoft.com/office/drawing/2014/main" id="{7B377556-C5AB-2542-A16D-4E5BA6CEDC4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46141" y="1614477"/>
            <a:ext cx="8424936" cy="3686731"/>
          </a:xfrm>
          <a:prstGeom prst="rect">
            <a:avLst/>
          </a:prstGeom>
        </p:spPr>
      </p:pic>
      <p:pic>
        <p:nvPicPr>
          <p:cNvPr id="15" name="Billede 14">
            <a:extLst>
              <a:ext uri="{FF2B5EF4-FFF2-40B4-BE49-F238E27FC236}">
                <a16:creationId xmlns:a16="http://schemas.microsoft.com/office/drawing/2014/main" id="{6D2B7C60-B3E1-8448-A779-F5F38415C79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9965" y="6131743"/>
            <a:ext cx="10126862" cy="249587"/>
          </a:xfrm>
          <a:prstGeom prst="rect">
            <a:avLst/>
          </a:prstGeom>
        </p:spPr>
      </p:pic>
    </p:spTree>
    <p:extLst>
      <p:ext uri="{BB962C8B-B14F-4D97-AF65-F5344CB8AC3E}">
        <p14:creationId xmlns:p14="http://schemas.microsoft.com/office/powerpoint/2010/main" val="4288696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dhold 2 spalter">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28998" y="950378"/>
            <a:ext cx="8381738" cy="892781"/>
          </a:xfrm>
        </p:spPr>
        <p:txBody>
          <a:bodyPr/>
          <a:lstStyle>
            <a:lvl1pPr>
              <a:defRPr sz="2800">
                <a:solidFill>
                  <a:schemeClr val="tx2"/>
                </a:solidFill>
              </a:defRPr>
            </a:lvl1pPr>
          </a:lstStyle>
          <a:p>
            <a:r>
              <a:rPr lang="da-DK" dirty="0"/>
              <a:t>Klik for at tilføje overskrift</a:t>
            </a:r>
          </a:p>
        </p:txBody>
      </p:sp>
      <p:sp>
        <p:nvSpPr>
          <p:cNvPr id="9" name="Pladsholder til indhold 2"/>
          <p:cNvSpPr>
            <a:spLocks noGrp="1"/>
          </p:cNvSpPr>
          <p:nvPr>
            <p:ph sz="quarter" idx="15" hasCustomPrompt="1"/>
          </p:nvPr>
        </p:nvSpPr>
        <p:spPr>
          <a:xfrm>
            <a:off x="647910" y="2030930"/>
            <a:ext cx="5194090" cy="3919019"/>
          </a:xfrm>
        </p:spPr>
        <p:txBody>
          <a:bodyPr/>
          <a:lstStyle>
            <a:lvl1pPr>
              <a:buClr>
                <a:schemeClr val="tx2"/>
              </a:buClr>
              <a:defRPr baseline="0"/>
            </a:lvl1pPr>
            <a:lvl2pPr>
              <a:buClr>
                <a:schemeClr val="tx2"/>
              </a:buClr>
              <a:defRPr/>
            </a:lvl2pPr>
            <a:lvl3pPr>
              <a:buClr>
                <a:schemeClr val="tx2"/>
              </a:buClr>
              <a:buFont typeface="Wingdings 2" pitchFamily="2" charset="2"/>
              <a:buChar char=""/>
              <a:defRPr/>
            </a:lvl3pPr>
            <a:lvl4pPr>
              <a:buClr>
                <a:schemeClr val="tx2"/>
              </a:buClr>
              <a:defRPr/>
            </a:lvl4pPr>
            <a:lvl5pPr>
              <a:buClr>
                <a:schemeClr val="tx2"/>
              </a:buClr>
              <a:defRPr/>
            </a:lvl5pPr>
          </a:lstStyle>
          <a:p>
            <a:pPr lvl="0"/>
            <a:r>
              <a:rPr lang="da-DK" dirty="0"/>
              <a:t>Klik her for at tilføje tekst eller tilføj graf/tabel via ikonerne</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7" name="Pladsholder til indhold 3"/>
          <p:cNvSpPr>
            <a:spLocks noGrp="1"/>
          </p:cNvSpPr>
          <p:nvPr>
            <p:ph sz="quarter" idx="16" hasCustomPrompt="1"/>
          </p:nvPr>
        </p:nvSpPr>
        <p:spPr>
          <a:xfrm>
            <a:off x="6346826" y="2030930"/>
            <a:ext cx="5194088" cy="3919019"/>
          </a:xfrm>
        </p:spPr>
        <p:txBody>
          <a:bodyPr/>
          <a:lstStyle>
            <a:lvl1pPr>
              <a:defRPr/>
            </a:lvl1pPr>
          </a:lstStyle>
          <a:p>
            <a:pPr lvl="0"/>
            <a:r>
              <a:rPr lang="da-DK" dirty="0"/>
              <a:t>Klik her for at tilføje tekst eller tilføj graf/tabel via ikonerne</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2" name="Pladsholder til slidenummer 11">
            <a:extLst>
              <a:ext uri="{FF2B5EF4-FFF2-40B4-BE49-F238E27FC236}">
                <a16:creationId xmlns:a16="http://schemas.microsoft.com/office/drawing/2014/main" id="{F6A77BED-2F2C-8948-AD29-CB1784CCF8A0}"/>
              </a:ext>
            </a:extLst>
          </p:cNvPr>
          <p:cNvSpPr>
            <a:spLocks noGrp="1"/>
          </p:cNvSpPr>
          <p:nvPr>
            <p:ph type="sldNum" sz="quarter" idx="20"/>
          </p:nvPr>
        </p:nvSpPr>
        <p:spPr/>
        <p:txBody>
          <a:bodyPr/>
          <a:lstStyle/>
          <a:p>
            <a:fld id="{8015B93B-516F-4920-B0FC-CCACE847C61C}" type="slidenum">
              <a:rPr lang="da-DK" smtClean="0"/>
              <a:pPr/>
              <a:t>‹nr.›</a:t>
            </a:fld>
            <a:endParaRPr lang="da-DK" dirty="0"/>
          </a:p>
        </p:txBody>
      </p:sp>
      <p:sp>
        <p:nvSpPr>
          <p:cNvPr id="37" name="Pladsholder til dato 3">
            <a:extLst>
              <a:ext uri="{FF2B5EF4-FFF2-40B4-BE49-F238E27FC236}">
                <a16:creationId xmlns:a16="http://schemas.microsoft.com/office/drawing/2014/main" id="{F921F13B-707B-1B4E-ACEE-157A4F2D0663}"/>
              </a:ext>
            </a:extLst>
          </p:cNvPr>
          <p:cNvSpPr>
            <a:spLocks noGrp="1"/>
          </p:cNvSpPr>
          <p:nvPr>
            <p:ph type="dt" sz="half" idx="11"/>
          </p:nvPr>
        </p:nvSpPr>
        <p:spPr>
          <a:xfrm>
            <a:off x="638184" y="6385940"/>
            <a:ext cx="2283724" cy="365125"/>
          </a:xfrm>
        </p:spPr>
        <p:txBody>
          <a:bodyPr/>
          <a:lstStyle/>
          <a:p>
            <a:fld id="{474B161D-CD88-4BA2-B1EE-6619E2036996}" type="datetime1">
              <a:rPr lang="da-DK" smtClean="0"/>
              <a:t>16-09-2024</a:t>
            </a:fld>
            <a:endParaRPr lang="da-DK" dirty="0"/>
          </a:p>
        </p:txBody>
      </p:sp>
      <p:sp>
        <p:nvSpPr>
          <p:cNvPr id="38" name="Pladsholder til sidefod 4">
            <a:extLst>
              <a:ext uri="{FF2B5EF4-FFF2-40B4-BE49-F238E27FC236}">
                <a16:creationId xmlns:a16="http://schemas.microsoft.com/office/drawing/2014/main" id="{589308A7-12CF-ED4E-9A31-8BF7FD073C34}"/>
              </a:ext>
            </a:extLst>
          </p:cNvPr>
          <p:cNvSpPr>
            <a:spLocks noGrp="1"/>
          </p:cNvSpPr>
          <p:nvPr>
            <p:ph type="ftr" sz="quarter" idx="12"/>
          </p:nvPr>
        </p:nvSpPr>
        <p:spPr>
          <a:xfrm>
            <a:off x="2985404" y="6385940"/>
            <a:ext cx="6214842" cy="365125"/>
          </a:xfrm>
        </p:spPr>
        <p:txBody>
          <a:bodyPr/>
          <a:lstStyle>
            <a:lvl1pPr algn="ctr">
              <a:defRPr/>
            </a:lvl1pPr>
          </a:lstStyle>
          <a:p>
            <a:endParaRPr lang="da-DK" dirty="0"/>
          </a:p>
        </p:txBody>
      </p:sp>
    </p:spTree>
    <p:extLst>
      <p:ext uri="{BB962C8B-B14F-4D97-AF65-F5344CB8AC3E}">
        <p14:creationId xmlns:p14="http://schemas.microsoft.com/office/powerpoint/2010/main" val="19407245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Forside med grafik bredformat">
    <p:bg>
      <p:bgPr>
        <a:solidFill>
          <a:schemeClr val="bg1"/>
        </a:solidFill>
        <a:effectLst/>
      </p:bgPr>
    </p:bg>
    <p:spTree>
      <p:nvGrpSpPr>
        <p:cNvPr id="1" name=""/>
        <p:cNvGrpSpPr/>
        <p:nvPr/>
      </p:nvGrpSpPr>
      <p:grpSpPr>
        <a:xfrm>
          <a:off x="0" y="0"/>
          <a:ext cx="0" cy="0"/>
          <a:chOff x="0" y="0"/>
          <a:chExt cx="0" cy="0"/>
        </a:xfrm>
      </p:grpSpPr>
      <p:sp>
        <p:nvSpPr>
          <p:cNvPr id="23" name="Rektangel 22">
            <a:extLst>
              <a:ext uri="{FF2B5EF4-FFF2-40B4-BE49-F238E27FC236}">
                <a16:creationId xmlns:a16="http://schemas.microsoft.com/office/drawing/2014/main" id="{044E11D2-639F-F54D-B0C7-6FB0681DEEDF}"/>
              </a:ext>
            </a:extLst>
          </p:cNvPr>
          <p:cNvSpPr/>
          <p:nvPr userDrawn="1"/>
        </p:nvSpPr>
        <p:spPr>
          <a:xfrm>
            <a:off x="1" y="10650"/>
            <a:ext cx="12188825"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799">
              <a:solidFill>
                <a:schemeClr val="bg1"/>
              </a:solidFill>
              <a:highlight>
                <a:srgbClr val="FF8A47"/>
              </a:highlight>
            </a:endParaRPr>
          </a:p>
        </p:txBody>
      </p:sp>
      <p:sp>
        <p:nvSpPr>
          <p:cNvPr id="16" name="Title 2">
            <a:extLst>
              <a:ext uri="{FF2B5EF4-FFF2-40B4-BE49-F238E27FC236}">
                <a16:creationId xmlns:a16="http://schemas.microsoft.com/office/drawing/2014/main" id="{A30A0F3D-8878-6D48-91D6-E8885466BCA8}"/>
              </a:ext>
            </a:extLst>
          </p:cNvPr>
          <p:cNvSpPr>
            <a:spLocks noGrp="1"/>
          </p:cNvSpPr>
          <p:nvPr>
            <p:ph type="title" hasCustomPrompt="1"/>
          </p:nvPr>
        </p:nvSpPr>
        <p:spPr>
          <a:xfrm>
            <a:off x="622348" y="762228"/>
            <a:ext cx="8784593" cy="1440160"/>
          </a:xfrm>
        </p:spPr>
        <p:txBody>
          <a:bodyPr/>
          <a:lstStyle>
            <a:lvl1pPr algn="l">
              <a:defRPr sz="3199" b="0">
                <a:solidFill>
                  <a:schemeClr val="tx2"/>
                </a:solidFill>
                <a:latin typeface="+mj-lt"/>
              </a:defRPr>
            </a:lvl1pPr>
          </a:lstStyle>
          <a:p>
            <a:r>
              <a:rPr lang="da-DK"/>
              <a:t>Klik for at tilføje overskrift</a:t>
            </a:r>
          </a:p>
        </p:txBody>
      </p:sp>
      <p:sp>
        <p:nvSpPr>
          <p:cNvPr id="18" name="Pladsholder til tekst 21">
            <a:extLst>
              <a:ext uri="{FF2B5EF4-FFF2-40B4-BE49-F238E27FC236}">
                <a16:creationId xmlns:a16="http://schemas.microsoft.com/office/drawing/2014/main" id="{C085C9F8-C617-034D-A4C6-8E359BC7FADB}"/>
              </a:ext>
            </a:extLst>
          </p:cNvPr>
          <p:cNvSpPr>
            <a:spLocks noGrp="1"/>
          </p:cNvSpPr>
          <p:nvPr>
            <p:ph type="body" sz="quarter" idx="15" hasCustomPrompt="1"/>
          </p:nvPr>
        </p:nvSpPr>
        <p:spPr>
          <a:xfrm>
            <a:off x="621804" y="1267900"/>
            <a:ext cx="5904656" cy="639209"/>
          </a:xfrm>
        </p:spPr>
        <p:txBody>
          <a:bodyPr/>
          <a:lstStyle>
            <a:lvl1pPr algn="l">
              <a:lnSpc>
                <a:spcPct val="100000"/>
              </a:lnSpc>
              <a:defRPr sz="1200" b="0">
                <a:solidFill>
                  <a:srgbClr val="8F8F8F"/>
                </a:solidFill>
              </a:defRPr>
            </a:lvl1pPr>
          </a:lstStyle>
          <a:p>
            <a:pPr lvl="0"/>
            <a:r>
              <a:rPr lang="da-DK"/>
              <a:t>Klik for at tilføje titel</a:t>
            </a:r>
          </a:p>
        </p:txBody>
      </p:sp>
      <p:pic>
        <p:nvPicPr>
          <p:cNvPr id="12" name="Billede 11">
            <a:extLst>
              <a:ext uri="{FF2B5EF4-FFF2-40B4-BE49-F238E27FC236}">
                <a16:creationId xmlns:a16="http://schemas.microsoft.com/office/drawing/2014/main" id="{5FA6A17D-67D7-4948-9C02-16D3B41654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4853" y="475522"/>
            <a:ext cx="1486061" cy="280927"/>
          </a:xfrm>
          <a:prstGeom prst="rect">
            <a:avLst/>
          </a:prstGeom>
        </p:spPr>
      </p:pic>
      <p:sp>
        <p:nvSpPr>
          <p:cNvPr id="10" name="Rektangel 9">
            <a:extLst>
              <a:ext uri="{FF2B5EF4-FFF2-40B4-BE49-F238E27FC236}">
                <a16:creationId xmlns:a16="http://schemas.microsoft.com/office/drawing/2014/main" id="{232B788C-0A21-034E-B6A6-EA9FF45EA572}"/>
              </a:ext>
            </a:extLst>
          </p:cNvPr>
          <p:cNvSpPr/>
          <p:nvPr userDrawn="1"/>
        </p:nvSpPr>
        <p:spPr>
          <a:xfrm>
            <a:off x="595631" y="1907107"/>
            <a:ext cx="10945283" cy="3898158"/>
          </a:xfrm>
          <a:prstGeom prst="rect">
            <a:avLst/>
          </a:prstGeom>
          <a:solidFill>
            <a:srgbClr val="C5E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799">
              <a:solidFill>
                <a:srgbClr val="C5E2D0"/>
              </a:solidFill>
              <a:highlight>
                <a:srgbClr val="FF8A47"/>
              </a:highlight>
            </a:endParaRPr>
          </a:p>
        </p:txBody>
      </p:sp>
      <p:pic>
        <p:nvPicPr>
          <p:cNvPr id="11" name="Billede 10">
            <a:extLst>
              <a:ext uri="{FF2B5EF4-FFF2-40B4-BE49-F238E27FC236}">
                <a16:creationId xmlns:a16="http://schemas.microsoft.com/office/drawing/2014/main" id="{DFEABFB9-FA73-544A-AEE4-59E19818821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115" y="2276874"/>
            <a:ext cx="9564596" cy="3203453"/>
          </a:xfrm>
          <a:prstGeom prst="rect">
            <a:avLst/>
          </a:prstGeom>
        </p:spPr>
      </p:pic>
      <p:pic>
        <p:nvPicPr>
          <p:cNvPr id="13" name="Billede 12">
            <a:extLst>
              <a:ext uri="{FF2B5EF4-FFF2-40B4-BE49-F238E27FC236}">
                <a16:creationId xmlns:a16="http://schemas.microsoft.com/office/drawing/2014/main" id="{2C6ADB94-8163-154E-BF85-4A6751F9382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9965" y="6131743"/>
            <a:ext cx="10126862" cy="249587"/>
          </a:xfrm>
          <a:prstGeom prst="rect">
            <a:avLst/>
          </a:prstGeom>
        </p:spPr>
      </p:pic>
    </p:spTree>
    <p:extLst>
      <p:ext uri="{BB962C8B-B14F-4D97-AF65-F5344CB8AC3E}">
        <p14:creationId xmlns:p14="http://schemas.microsoft.com/office/powerpoint/2010/main" val="284711293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Forside med billede bredformat">
    <p:bg>
      <p:bgPr>
        <a:solidFill>
          <a:schemeClr val="bg1"/>
        </a:solidFill>
        <a:effectLst/>
      </p:bgPr>
    </p:bg>
    <p:spTree>
      <p:nvGrpSpPr>
        <p:cNvPr id="1" name=""/>
        <p:cNvGrpSpPr/>
        <p:nvPr/>
      </p:nvGrpSpPr>
      <p:grpSpPr>
        <a:xfrm>
          <a:off x="0" y="0"/>
          <a:ext cx="0" cy="0"/>
          <a:chOff x="0" y="0"/>
          <a:chExt cx="0" cy="0"/>
        </a:xfrm>
      </p:grpSpPr>
      <p:sp>
        <p:nvSpPr>
          <p:cNvPr id="23" name="Rektangel 22">
            <a:extLst>
              <a:ext uri="{FF2B5EF4-FFF2-40B4-BE49-F238E27FC236}">
                <a16:creationId xmlns:a16="http://schemas.microsoft.com/office/drawing/2014/main" id="{044E11D2-639F-F54D-B0C7-6FB0681DEEDF}"/>
              </a:ext>
            </a:extLst>
          </p:cNvPr>
          <p:cNvSpPr/>
          <p:nvPr userDrawn="1"/>
        </p:nvSpPr>
        <p:spPr>
          <a:xfrm>
            <a:off x="1" y="10650"/>
            <a:ext cx="12188825"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799">
              <a:solidFill>
                <a:schemeClr val="bg1"/>
              </a:solidFill>
              <a:highlight>
                <a:srgbClr val="FF8A47"/>
              </a:highlight>
            </a:endParaRPr>
          </a:p>
        </p:txBody>
      </p:sp>
      <p:sp>
        <p:nvSpPr>
          <p:cNvPr id="16" name="Title 2">
            <a:extLst>
              <a:ext uri="{FF2B5EF4-FFF2-40B4-BE49-F238E27FC236}">
                <a16:creationId xmlns:a16="http://schemas.microsoft.com/office/drawing/2014/main" id="{A30A0F3D-8878-6D48-91D6-E8885466BCA8}"/>
              </a:ext>
            </a:extLst>
          </p:cNvPr>
          <p:cNvSpPr>
            <a:spLocks noGrp="1"/>
          </p:cNvSpPr>
          <p:nvPr>
            <p:ph type="title" hasCustomPrompt="1"/>
          </p:nvPr>
        </p:nvSpPr>
        <p:spPr>
          <a:xfrm>
            <a:off x="622348" y="762228"/>
            <a:ext cx="8784593" cy="1440160"/>
          </a:xfrm>
        </p:spPr>
        <p:txBody>
          <a:bodyPr/>
          <a:lstStyle>
            <a:lvl1pPr algn="l">
              <a:defRPr sz="3199" b="0">
                <a:solidFill>
                  <a:schemeClr val="tx2"/>
                </a:solidFill>
                <a:latin typeface="+mj-lt"/>
              </a:defRPr>
            </a:lvl1pPr>
          </a:lstStyle>
          <a:p>
            <a:r>
              <a:rPr lang="da-DK"/>
              <a:t>Klik for at tilføje overskrift</a:t>
            </a:r>
          </a:p>
        </p:txBody>
      </p:sp>
      <p:sp>
        <p:nvSpPr>
          <p:cNvPr id="18" name="Pladsholder til tekst 21">
            <a:extLst>
              <a:ext uri="{FF2B5EF4-FFF2-40B4-BE49-F238E27FC236}">
                <a16:creationId xmlns:a16="http://schemas.microsoft.com/office/drawing/2014/main" id="{C085C9F8-C617-034D-A4C6-8E359BC7FADB}"/>
              </a:ext>
            </a:extLst>
          </p:cNvPr>
          <p:cNvSpPr>
            <a:spLocks noGrp="1"/>
          </p:cNvSpPr>
          <p:nvPr>
            <p:ph type="body" sz="quarter" idx="15" hasCustomPrompt="1"/>
          </p:nvPr>
        </p:nvSpPr>
        <p:spPr>
          <a:xfrm>
            <a:off x="621804" y="1267900"/>
            <a:ext cx="5904656" cy="639209"/>
          </a:xfrm>
        </p:spPr>
        <p:txBody>
          <a:bodyPr/>
          <a:lstStyle>
            <a:lvl1pPr algn="l">
              <a:lnSpc>
                <a:spcPct val="100000"/>
              </a:lnSpc>
              <a:defRPr sz="1200" b="0">
                <a:solidFill>
                  <a:srgbClr val="8F8F8F"/>
                </a:solidFill>
              </a:defRPr>
            </a:lvl1pPr>
          </a:lstStyle>
          <a:p>
            <a:pPr lvl="0"/>
            <a:r>
              <a:rPr lang="da-DK"/>
              <a:t>Klik for at tilføje titel</a:t>
            </a:r>
          </a:p>
        </p:txBody>
      </p:sp>
      <p:pic>
        <p:nvPicPr>
          <p:cNvPr id="12" name="Billede 11">
            <a:extLst>
              <a:ext uri="{FF2B5EF4-FFF2-40B4-BE49-F238E27FC236}">
                <a16:creationId xmlns:a16="http://schemas.microsoft.com/office/drawing/2014/main" id="{5FA6A17D-67D7-4948-9C02-16D3B41654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4853" y="475522"/>
            <a:ext cx="1486061" cy="280927"/>
          </a:xfrm>
          <a:prstGeom prst="rect">
            <a:avLst/>
          </a:prstGeom>
        </p:spPr>
      </p:pic>
      <p:sp>
        <p:nvSpPr>
          <p:cNvPr id="14" name="Pladsholder til billede 5">
            <a:extLst>
              <a:ext uri="{FF2B5EF4-FFF2-40B4-BE49-F238E27FC236}">
                <a16:creationId xmlns:a16="http://schemas.microsoft.com/office/drawing/2014/main" id="{A93D148B-ED0B-F04B-A8ED-917A9CD66F28}"/>
              </a:ext>
            </a:extLst>
          </p:cNvPr>
          <p:cNvSpPr>
            <a:spLocks noGrp="1"/>
          </p:cNvSpPr>
          <p:nvPr>
            <p:ph type="pic" sz="quarter" idx="13"/>
          </p:nvPr>
        </p:nvSpPr>
        <p:spPr>
          <a:xfrm>
            <a:off x="595631" y="1906796"/>
            <a:ext cx="10945283" cy="3898158"/>
          </a:xfrm>
          <a:solidFill>
            <a:srgbClr val="E1E1E1"/>
          </a:solidFill>
        </p:spPr>
        <p:txBody>
          <a:bodyPr tIns="108000"/>
          <a:lstStyle>
            <a:lvl1pPr algn="ctr">
              <a:defRPr sz="1600" b="0"/>
            </a:lvl1pPr>
          </a:lstStyle>
          <a:p>
            <a:r>
              <a:rPr lang="da-DK"/>
              <a:t>Klik på ikonet for at tilføje et billede</a:t>
            </a:r>
          </a:p>
        </p:txBody>
      </p:sp>
      <p:pic>
        <p:nvPicPr>
          <p:cNvPr id="15" name="Billede 14">
            <a:extLst>
              <a:ext uri="{FF2B5EF4-FFF2-40B4-BE49-F238E27FC236}">
                <a16:creationId xmlns:a16="http://schemas.microsoft.com/office/drawing/2014/main" id="{A3FD4427-F0F8-B24C-BBD6-0B0BE9234D7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9965" y="6131743"/>
            <a:ext cx="10126862" cy="249587"/>
          </a:xfrm>
          <a:prstGeom prst="rect">
            <a:avLst/>
          </a:prstGeom>
        </p:spPr>
      </p:pic>
    </p:spTree>
    <p:extLst>
      <p:ext uri="{BB962C8B-B14F-4D97-AF65-F5344CB8AC3E}">
        <p14:creationId xmlns:p14="http://schemas.microsoft.com/office/powerpoint/2010/main" val="340857520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Forside med flere billeder">
    <p:bg>
      <p:bgPr>
        <a:solidFill>
          <a:schemeClr val="bg1"/>
        </a:solidFill>
        <a:effectLst/>
      </p:bgPr>
    </p:bg>
    <p:spTree>
      <p:nvGrpSpPr>
        <p:cNvPr id="1" name=""/>
        <p:cNvGrpSpPr/>
        <p:nvPr/>
      </p:nvGrpSpPr>
      <p:grpSpPr>
        <a:xfrm>
          <a:off x="0" y="0"/>
          <a:ext cx="0" cy="0"/>
          <a:chOff x="0" y="0"/>
          <a:chExt cx="0" cy="0"/>
        </a:xfrm>
      </p:grpSpPr>
      <p:sp>
        <p:nvSpPr>
          <p:cNvPr id="23" name="Rektangel 22">
            <a:extLst>
              <a:ext uri="{FF2B5EF4-FFF2-40B4-BE49-F238E27FC236}">
                <a16:creationId xmlns:a16="http://schemas.microsoft.com/office/drawing/2014/main" id="{044E11D2-639F-F54D-B0C7-6FB0681DEEDF}"/>
              </a:ext>
            </a:extLst>
          </p:cNvPr>
          <p:cNvSpPr/>
          <p:nvPr userDrawn="1"/>
        </p:nvSpPr>
        <p:spPr>
          <a:xfrm>
            <a:off x="1" y="10650"/>
            <a:ext cx="12188825"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799">
              <a:solidFill>
                <a:schemeClr val="bg1"/>
              </a:solidFill>
              <a:highlight>
                <a:srgbClr val="FF8A47"/>
              </a:highlight>
            </a:endParaRPr>
          </a:p>
        </p:txBody>
      </p:sp>
      <p:sp>
        <p:nvSpPr>
          <p:cNvPr id="16" name="Title 2">
            <a:extLst>
              <a:ext uri="{FF2B5EF4-FFF2-40B4-BE49-F238E27FC236}">
                <a16:creationId xmlns:a16="http://schemas.microsoft.com/office/drawing/2014/main" id="{A30A0F3D-8878-6D48-91D6-E8885466BCA8}"/>
              </a:ext>
            </a:extLst>
          </p:cNvPr>
          <p:cNvSpPr>
            <a:spLocks noGrp="1"/>
          </p:cNvSpPr>
          <p:nvPr>
            <p:ph type="title" hasCustomPrompt="1"/>
          </p:nvPr>
        </p:nvSpPr>
        <p:spPr>
          <a:xfrm>
            <a:off x="622348" y="1196752"/>
            <a:ext cx="8784593" cy="1440160"/>
          </a:xfrm>
        </p:spPr>
        <p:txBody>
          <a:bodyPr/>
          <a:lstStyle>
            <a:lvl1pPr algn="l">
              <a:defRPr sz="3199" b="0">
                <a:solidFill>
                  <a:schemeClr val="tx2"/>
                </a:solidFill>
                <a:latin typeface="+mj-lt"/>
              </a:defRPr>
            </a:lvl1pPr>
          </a:lstStyle>
          <a:p>
            <a:r>
              <a:rPr lang="da-DK"/>
              <a:t>Klik for at tilføje overskrift</a:t>
            </a:r>
          </a:p>
        </p:txBody>
      </p:sp>
      <p:sp>
        <p:nvSpPr>
          <p:cNvPr id="18" name="Pladsholder til tekst 21">
            <a:extLst>
              <a:ext uri="{FF2B5EF4-FFF2-40B4-BE49-F238E27FC236}">
                <a16:creationId xmlns:a16="http://schemas.microsoft.com/office/drawing/2014/main" id="{C085C9F8-C617-034D-A4C6-8E359BC7FADB}"/>
              </a:ext>
            </a:extLst>
          </p:cNvPr>
          <p:cNvSpPr>
            <a:spLocks noGrp="1"/>
          </p:cNvSpPr>
          <p:nvPr>
            <p:ph type="body" sz="quarter" idx="15" hasCustomPrompt="1"/>
          </p:nvPr>
        </p:nvSpPr>
        <p:spPr>
          <a:xfrm>
            <a:off x="621804" y="1702423"/>
            <a:ext cx="5904656" cy="639209"/>
          </a:xfrm>
        </p:spPr>
        <p:txBody>
          <a:bodyPr/>
          <a:lstStyle>
            <a:lvl1pPr algn="l">
              <a:lnSpc>
                <a:spcPct val="100000"/>
              </a:lnSpc>
              <a:defRPr sz="1200" b="0">
                <a:solidFill>
                  <a:srgbClr val="8F8F8F"/>
                </a:solidFill>
              </a:defRPr>
            </a:lvl1pPr>
          </a:lstStyle>
          <a:p>
            <a:pPr lvl="0"/>
            <a:r>
              <a:rPr lang="da-DK"/>
              <a:t>Klik for at tilføje titel</a:t>
            </a:r>
          </a:p>
        </p:txBody>
      </p:sp>
      <p:pic>
        <p:nvPicPr>
          <p:cNvPr id="12" name="Billede 11">
            <a:extLst>
              <a:ext uri="{FF2B5EF4-FFF2-40B4-BE49-F238E27FC236}">
                <a16:creationId xmlns:a16="http://schemas.microsoft.com/office/drawing/2014/main" id="{5FA6A17D-67D7-4948-9C02-16D3B41654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4853" y="475522"/>
            <a:ext cx="1486061" cy="280927"/>
          </a:xfrm>
          <a:prstGeom prst="rect">
            <a:avLst/>
          </a:prstGeom>
        </p:spPr>
      </p:pic>
      <p:sp>
        <p:nvSpPr>
          <p:cNvPr id="13" name="Pladsholder til billede 3">
            <a:extLst>
              <a:ext uri="{FF2B5EF4-FFF2-40B4-BE49-F238E27FC236}">
                <a16:creationId xmlns:a16="http://schemas.microsoft.com/office/drawing/2014/main" id="{F9AEF617-05A5-F542-81D1-FE93838BED96}"/>
              </a:ext>
            </a:extLst>
          </p:cNvPr>
          <p:cNvSpPr>
            <a:spLocks noGrp="1"/>
          </p:cNvSpPr>
          <p:nvPr>
            <p:ph type="pic" sz="quarter" idx="17"/>
          </p:nvPr>
        </p:nvSpPr>
        <p:spPr>
          <a:xfrm>
            <a:off x="7076738" y="3258767"/>
            <a:ext cx="3885534" cy="2592288"/>
          </a:xfrm>
          <a:solidFill>
            <a:srgbClr val="E1E1E1"/>
          </a:solidFill>
          <a:effectLst/>
        </p:spPr>
        <p:txBody>
          <a:bodyPr tIns="216000"/>
          <a:lstStyle>
            <a:lvl1pPr algn="ctr">
              <a:defRPr sz="1600" b="0"/>
            </a:lvl1pPr>
          </a:lstStyle>
          <a:p>
            <a:r>
              <a:rPr lang="da-DK"/>
              <a:t>Klik på ikonet for at tilføje et billede</a:t>
            </a:r>
          </a:p>
        </p:txBody>
      </p:sp>
      <p:sp>
        <p:nvSpPr>
          <p:cNvPr id="15" name="Pladsholder til billede 3">
            <a:extLst>
              <a:ext uri="{FF2B5EF4-FFF2-40B4-BE49-F238E27FC236}">
                <a16:creationId xmlns:a16="http://schemas.microsoft.com/office/drawing/2014/main" id="{9BF3D8D2-81F6-8D45-A8A8-A6E81945DE2A}"/>
              </a:ext>
            </a:extLst>
          </p:cNvPr>
          <p:cNvSpPr>
            <a:spLocks noGrp="1"/>
          </p:cNvSpPr>
          <p:nvPr>
            <p:ph type="pic" sz="quarter" idx="19"/>
          </p:nvPr>
        </p:nvSpPr>
        <p:spPr>
          <a:xfrm>
            <a:off x="1961533" y="2492898"/>
            <a:ext cx="5033485" cy="3358159"/>
          </a:xfrm>
          <a:solidFill>
            <a:srgbClr val="E1E1E1"/>
          </a:solidFill>
          <a:effectLst/>
        </p:spPr>
        <p:txBody>
          <a:bodyPr tIns="216000"/>
          <a:lstStyle>
            <a:lvl1pPr algn="ctr">
              <a:defRPr sz="1600" b="0"/>
            </a:lvl1pPr>
          </a:lstStyle>
          <a:p>
            <a:r>
              <a:rPr lang="da-DK"/>
              <a:t>Klik på ikonet for at tilføje et billede</a:t>
            </a:r>
          </a:p>
        </p:txBody>
      </p:sp>
      <p:sp>
        <p:nvSpPr>
          <p:cNvPr id="17" name="Pladsholder til billede 3">
            <a:extLst>
              <a:ext uri="{FF2B5EF4-FFF2-40B4-BE49-F238E27FC236}">
                <a16:creationId xmlns:a16="http://schemas.microsoft.com/office/drawing/2014/main" id="{85FE0E16-84D1-9B4A-9C7D-BEA2D0BC5426}"/>
              </a:ext>
            </a:extLst>
          </p:cNvPr>
          <p:cNvSpPr>
            <a:spLocks noGrp="1"/>
          </p:cNvSpPr>
          <p:nvPr>
            <p:ph type="pic" sz="quarter" idx="20"/>
          </p:nvPr>
        </p:nvSpPr>
        <p:spPr>
          <a:xfrm>
            <a:off x="-2005723" y="3258767"/>
            <a:ext cx="3885534" cy="2592288"/>
          </a:xfrm>
          <a:solidFill>
            <a:srgbClr val="E1E1E1"/>
          </a:solidFill>
          <a:effectLst/>
        </p:spPr>
        <p:txBody>
          <a:bodyPr tIns="216000"/>
          <a:lstStyle>
            <a:lvl1pPr algn="ctr">
              <a:defRPr sz="1600" b="0"/>
            </a:lvl1pPr>
          </a:lstStyle>
          <a:p>
            <a:r>
              <a:rPr lang="da-DK"/>
              <a:t>Klik på ikonet for at tilføje et billede</a:t>
            </a:r>
          </a:p>
        </p:txBody>
      </p:sp>
      <p:sp>
        <p:nvSpPr>
          <p:cNvPr id="19" name="Pladsholder til billede 3">
            <a:extLst>
              <a:ext uri="{FF2B5EF4-FFF2-40B4-BE49-F238E27FC236}">
                <a16:creationId xmlns:a16="http://schemas.microsoft.com/office/drawing/2014/main" id="{CE520B24-1693-7F44-A4EE-0BD58BB63124}"/>
              </a:ext>
            </a:extLst>
          </p:cNvPr>
          <p:cNvSpPr>
            <a:spLocks noGrp="1"/>
          </p:cNvSpPr>
          <p:nvPr>
            <p:ph type="pic" sz="quarter" idx="21"/>
          </p:nvPr>
        </p:nvSpPr>
        <p:spPr>
          <a:xfrm>
            <a:off x="11043995" y="4317250"/>
            <a:ext cx="2298996" cy="1533807"/>
          </a:xfrm>
          <a:solidFill>
            <a:srgbClr val="E1E1E1"/>
          </a:solidFill>
          <a:effectLst/>
        </p:spPr>
        <p:txBody>
          <a:bodyPr tIns="216000"/>
          <a:lstStyle>
            <a:lvl1pPr algn="ctr">
              <a:defRPr sz="1600" b="0"/>
            </a:lvl1pPr>
          </a:lstStyle>
          <a:p>
            <a:r>
              <a:rPr lang="da-DK"/>
              <a:t>Klik på ikonet for at tilføje et billede</a:t>
            </a:r>
          </a:p>
        </p:txBody>
      </p:sp>
      <p:pic>
        <p:nvPicPr>
          <p:cNvPr id="21" name="Billede 20">
            <a:extLst>
              <a:ext uri="{FF2B5EF4-FFF2-40B4-BE49-F238E27FC236}">
                <a16:creationId xmlns:a16="http://schemas.microsoft.com/office/drawing/2014/main" id="{FF32D3FB-5087-574A-B094-77AD238C20D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9965" y="6131743"/>
            <a:ext cx="10126862" cy="249587"/>
          </a:xfrm>
          <a:prstGeom prst="rect">
            <a:avLst/>
          </a:prstGeom>
        </p:spPr>
      </p:pic>
    </p:spTree>
    <p:extLst>
      <p:ext uri="{BB962C8B-B14F-4D97-AF65-F5344CB8AC3E}">
        <p14:creationId xmlns:p14="http://schemas.microsoft.com/office/powerpoint/2010/main" val="197046609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Kapitel fuld farve">
    <p:bg>
      <p:bgPr>
        <a:solidFill>
          <a:schemeClr val="bg1"/>
        </a:solidFill>
        <a:effectLst/>
      </p:bgPr>
    </p:bg>
    <p:spTree>
      <p:nvGrpSpPr>
        <p:cNvPr id="1" name=""/>
        <p:cNvGrpSpPr/>
        <p:nvPr/>
      </p:nvGrpSpPr>
      <p:grpSpPr>
        <a:xfrm>
          <a:off x="0" y="0"/>
          <a:ext cx="0" cy="0"/>
          <a:chOff x="0" y="0"/>
          <a:chExt cx="0" cy="0"/>
        </a:xfrm>
      </p:grpSpPr>
      <p:sp>
        <p:nvSpPr>
          <p:cNvPr id="23" name="Rektangel 22">
            <a:extLst>
              <a:ext uri="{FF2B5EF4-FFF2-40B4-BE49-F238E27FC236}">
                <a16:creationId xmlns:a16="http://schemas.microsoft.com/office/drawing/2014/main" id="{044E11D2-639F-F54D-B0C7-6FB0681DEEDF}"/>
              </a:ext>
            </a:extLst>
          </p:cNvPr>
          <p:cNvSpPr/>
          <p:nvPr userDrawn="1"/>
        </p:nvSpPr>
        <p:spPr>
          <a:xfrm>
            <a:off x="1" y="10650"/>
            <a:ext cx="12188825"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799">
              <a:solidFill>
                <a:schemeClr val="bg1"/>
              </a:solidFill>
              <a:highlight>
                <a:srgbClr val="FF8A47"/>
              </a:highlight>
            </a:endParaRPr>
          </a:p>
        </p:txBody>
      </p:sp>
      <p:sp>
        <p:nvSpPr>
          <p:cNvPr id="5" name="Rektangel 4">
            <a:extLst>
              <a:ext uri="{FF2B5EF4-FFF2-40B4-BE49-F238E27FC236}">
                <a16:creationId xmlns:a16="http://schemas.microsoft.com/office/drawing/2014/main" id="{070ACC69-A4FA-264F-B944-A2F1F7CF23F3}"/>
              </a:ext>
            </a:extLst>
          </p:cNvPr>
          <p:cNvSpPr/>
          <p:nvPr userDrawn="1"/>
        </p:nvSpPr>
        <p:spPr>
          <a:xfrm>
            <a:off x="-1" y="0"/>
            <a:ext cx="12188825" cy="6869668"/>
          </a:xfrm>
          <a:prstGeom prst="rect">
            <a:avLst/>
          </a:prstGeom>
          <a:solidFill>
            <a:srgbClr val="C5E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799">
              <a:solidFill>
                <a:srgbClr val="C5E2D0"/>
              </a:solidFill>
              <a:highlight>
                <a:srgbClr val="FF8A47"/>
              </a:highlight>
            </a:endParaRPr>
          </a:p>
        </p:txBody>
      </p:sp>
      <p:pic>
        <p:nvPicPr>
          <p:cNvPr id="6" name="Billede 5">
            <a:extLst>
              <a:ext uri="{FF2B5EF4-FFF2-40B4-BE49-F238E27FC236}">
                <a16:creationId xmlns:a16="http://schemas.microsoft.com/office/drawing/2014/main" id="{081F84C4-9E71-D94C-B96E-B47CC382E0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07538" y="404666"/>
            <a:ext cx="1142561" cy="215991"/>
          </a:xfrm>
          <a:prstGeom prst="rect">
            <a:avLst/>
          </a:prstGeom>
        </p:spPr>
      </p:pic>
      <p:sp>
        <p:nvSpPr>
          <p:cNvPr id="10" name="Pladsholder til tekst 21">
            <a:extLst>
              <a:ext uri="{FF2B5EF4-FFF2-40B4-BE49-F238E27FC236}">
                <a16:creationId xmlns:a16="http://schemas.microsoft.com/office/drawing/2014/main" id="{A87FC0C6-2BAB-B840-B1B4-FDB60DFB279D}"/>
              </a:ext>
            </a:extLst>
          </p:cNvPr>
          <p:cNvSpPr>
            <a:spLocks noGrp="1"/>
          </p:cNvSpPr>
          <p:nvPr>
            <p:ph type="body" sz="quarter" idx="16" hasCustomPrompt="1"/>
          </p:nvPr>
        </p:nvSpPr>
        <p:spPr>
          <a:xfrm>
            <a:off x="621804" y="2492896"/>
            <a:ext cx="4568162" cy="359022"/>
          </a:xfrm>
        </p:spPr>
        <p:txBody>
          <a:bodyPr/>
          <a:lstStyle>
            <a:lvl1pPr algn="l">
              <a:defRPr sz="1600" b="0">
                <a:solidFill>
                  <a:schemeClr val="tx2"/>
                </a:solidFill>
              </a:defRPr>
            </a:lvl1pPr>
          </a:lstStyle>
          <a:p>
            <a:pPr lvl="0"/>
            <a:r>
              <a:rPr lang="da-DK"/>
              <a:t>Klik for at tilføje titel</a:t>
            </a:r>
          </a:p>
        </p:txBody>
      </p:sp>
      <p:sp>
        <p:nvSpPr>
          <p:cNvPr id="7" name="Pladsholder til billede 3">
            <a:extLst>
              <a:ext uri="{FF2B5EF4-FFF2-40B4-BE49-F238E27FC236}">
                <a16:creationId xmlns:a16="http://schemas.microsoft.com/office/drawing/2014/main" id="{343299D1-E444-FE45-9CE6-36C8B5EDE4CD}"/>
              </a:ext>
            </a:extLst>
          </p:cNvPr>
          <p:cNvSpPr>
            <a:spLocks noGrp="1"/>
          </p:cNvSpPr>
          <p:nvPr>
            <p:ph type="pic" sz="quarter" idx="17"/>
          </p:nvPr>
        </p:nvSpPr>
        <p:spPr>
          <a:xfrm>
            <a:off x="7422348" y="1499368"/>
            <a:ext cx="3854732" cy="3859264"/>
          </a:xfrm>
          <a:solidFill>
            <a:schemeClr val="accent2"/>
          </a:solidFill>
          <a:ln>
            <a:solidFill>
              <a:schemeClr val="accent2"/>
            </a:solidFill>
          </a:ln>
          <a:effectLst/>
        </p:spPr>
        <p:txBody>
          <a:bodyPr tIns="216000"/>
          <a:lstStyle>
            <a:lvl1pPr algn="ctr">
              <a:defRPr sz="1600" b="0"/>
            </a:lvl1pPr>
          </a:lstStyle>
          <a:p>
            <a:r>
              <a:rPr lang="da-DK"/>
              <a:t>Klik på ikonet for at tilføje et billede</a:t>
            </a:r>
          </a:p>
        </p:txBody>
      </p:sp>
      <p:sp>
        <p:nvSpPr>
          <p:cNvPr id="8" name="Title 2">
            <a:extLst>
              <a:ext uri="{FF2B5EF4-FFF2-40B4-BE49-F238E27FC236}">
                <a16:creationId xmlns:a16="http://schemas.microsoft.com/office/drawing/2014/main" id="{57FD4597-C444-A248-B0DF-ED2E6DC12FB3}"/>
              </a:ext>
            </a:extLst>
          </p:cNvPr>
          <p:cNvSpPr>
            <a:spLocks noGrp="1"/>
          </p:cNvSpPr>
          <p:nvPr>
            <p:ph type="title" hasCustomPrompt="1"/>
          </p:nvPr>
        </p:nvSpPr>
        <p:spPr>
          <a:xfrm>
            <a:off x="622348" y="2924944"/>
            <a:ext cx="6264153" cy="1440160"/>
          </a:xfrm>
        </p:spPr>
        <p:txBody>
          <a:bodyPr/>
          <a:lstStyle>
            <a:lvl1pPr algn="l">
              <a:defRPr sz="3199" b="0">
                <a:solidFill>
                  <a:schemeClr val="tx2"/>
                </a:solidFill>
                <a:latin typeface="+mj-lt"/>
              </a:defRPr>
            </a:lvl1pPr>
          </a:lstStyle>
          <a:p>
            <a:r>
              <a:rPr lang="da-DK"/>
              <a:t>Klik for at tilføje overskrift</a:t>
            </a:r>
          </a:p>
        </p:txBody>
      </p:sp>
    </p:spTree>
    <p:extLst>
      <p:ext uri="{BB962C8B-B14F-4D97-AF65-F5344CB8AC3E}">
        <p14:creationId xmlns:p14="http://schemas.microsoft.com/office/powerpoint/2010/main" val="91216589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Kapitel billede">
    <p:bg>
      <p:bgPr>
        <a:solidFill>
          <a:schemeClr val="bg1"/>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4634FD09-9EE0-814C-BD43-6B9FB240478D}"/>
              </a:ext>
            </a:extLst>
          </p:cNvPr>
          <p:cNvSpPr/>
          <p:nvPr userDrawn="1"/>
        </p:nvSpPr>
        <p:spPr>
          <a:xfrm flipH="1">
            <a:off x="333772" y="1916832"/>
            <a:ext cx="4964936" cy="36278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799">
              <a:solidFill>
                <a:srgbClr val="C5E2D0"/>
              </a:solidFill>
              <a:highlight>
                <a:srgbClr val="FF8A47"/>
              </a:highlight>
            </a:endParaRPr>
          </a:p>
        </p:txBody>
      </p:sp>
      <p:sp>
        <p:nvSpPr>
          <p:cNvPr id="16" name="Title 2">
            <a:extLst>
              <a:ext uri="{FF2B5EF4-FFF2-40B4-BE49-F238E27FC236}">
                <a16:creationId xmlns:a16="http://schemas.microsoft.com/office/drawing/2014/main" id="{A30A0F3D-8878-6D48-91D6-E8885466BCA8}"/>
              </a:ext>
            </a:extLst>
          </p:cNvPr>
          <p:cNvSpPr>
            <a:spLocks noGrp="1"/>
          </p:cNvSpPr>
          <p:nvPr>
            <p:ph type="title" hasCustomPrompt="1"/>
          </p:nvPr>
        </p:nvSpPr>
        <p:spPr>
          <a:xfrm>
            <a:off x="622348" y="2915127"/>
            <a:ext cx="4253115" cy="1440160"/>
          </a:xfrm>
        </p:spPr>
        <p:txBody>
          <a:bodyPr/>
          <a:lstStyle>
            <a:lvl1pPr algn="l">
              <a:defRPr sz="3199" b="0">
                <a:solidFill>
                  <a:schemeClr val="tx2"/>
                </a:solidFill>
                <a:latin typeface="+mj-lt"/>
              </a:defRPr>
            </a:lvl1pPr>
          </a:lstStyle>
          <a:p>
            <a:r>
              <a:rPr lang="da-DK"/>
              <a:t>Klik for at tilføje overskrift</a:t>
            </a:r>
          </a:p>
        </p:txBody>
      </p:sp>
      <p:sp>
        <p:nvSpPr>
          <p:cNvPr id="18" name="Pladsholder til tekst 21">
            <a:extLst>
              <a:ext uri="{FF2B5EF4-FFF2-40B4-BE49-F238E27FC236}">
                <a16:creationId xmlns:a16="http://schemas.microsoft.com/office/drawing/2014/main" id="{C085C9F8-C617-034D-A4C6-8E359BC7FADB}"/>
              </a:ext>
            </a:extLst>
          </p:cNvPr>
          <p:cNvSpPr>
            <a:spLocks noGrp="1"/>
          </p:cNvSpPr>
          <p:nvPr>
            <p:ph type="body" sz="quarter" idx="15" hasCustomPrompt="1"/>
          </p:nvPr>
        </p:nvSpPr>
        <p:spPr>
          <a:xfrm>
            <a:off x="621804" y="2520302"/>
            <a:ext cx="4253658" cy="324052"/>
          </a:xfrm>
        </p:spPr>
        <p:txBody>
          <a:bodyPr/>
          <a:lstStyle>
            <a:lvl1pPr algn="l">
              <a:defRPr sz="1600" b="0">
                <a:solidFill>
                  <a:schemeClr val="tx2"/>
                </a:solidFill>
              </a:defRPr>
            </a:lvl1pPr>
          </a:lstStyle>
          <a:p>
            <a:pPr lvl="0"/>
            <a:r>
              <a:rPr lang="da-DK"/>
              <a:t>Klik for at tilføje titel</a:t>
            </a:r>
          </a:p>
        </p:txBody>
      </p:sp>
      <p:sp>
        <p:nvSpPr>
          <p:cNvPr id="11" name="Pladsholder til billede 3">
            <a:extLst>
              <a:ext uri="{FF2B5EF4-FFF2-40B4-BE49-F238E27FC236}">
                <a16:creationId xmlns:a16="http://schemas.microsoft.com/office/drawing/2014/main" id="{B3108110-157B-2645-87D7-2E6534DD4427}"/>
              </a:ext>
            </a:extLst>
          </p:cNvPr>
          <p:cNvSpPr>
            <a:spLocks noGrp="1"/>
          </p:cNvSpPr>
          <p:nvPr>
            <p:ph type="pic" sz="quarter" idx="17"/>
          </p:nvPr>
        </p:nvSpPr>
        <p:spPr>
          <a:xfrm>
            <a:off x="5298709" y="1136419"/>
            <a:ext cx="6890117" cy="4596837"/>
          </a:xfrm>
          <a:solidFill>
            <a:srgbClr val="E1E1E1"/>
          </a:solidFill>
          <a:effectLst/>
        </p:spPr>
        <p:txBody>
          <a:bodyPr tIns="216000"/>
          <a:lstStyle>
            <a:lvl1pPr algn="ctr">
              <a:defRPr sz="1600" b="0"/>
            </a:lvl1pPr>
          </a:lstStyle>
          <a:p>
            <a:r>
              <a:rPr lang="da-DK"/>
              <a:t>Klik på ikonet for at tilføje et billede</a:t>
            </a:r>
          </a:p>
        </p:txBody>
      </p:sp>
    </p:spTree>
    <p:extLst>
      <p:ext uri="{BB962C8B-B14F-4D97-AF65-F5344CB8AC3E}">
        <p14:creationId xmlns:p14="http://schemas.microsoft.com/office/powerpoint/2010/main" val="49770630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Breaker stort logo">
    <p:bg>
      <p:bgPr>
        <a:solidFill>
          <a:schemeClr val="bg1"/>
        </a:solidFill>
        <a:effectLst/>
      </p:bgPr>
    </p:bg>
    <p:spTree>
      <p:nvGrpSpPr>
        <p:cNvPr id="1" name=""/>
        <p:cNvGrpSpPr/>
        <p:nvPr/>
      </p:nvGrpSpPr>
      <p:grpSpPr>
        <a:xfrm>
          <a:off x="0" y="0"/>
          <a:ext cx="0" cy="0"/>
          <a:chOff x="0" y="0"/>
          <a:chExt cx="0" cy="0"/>
        </a:xfrm>
      </p:grpSpPr>
      <p:sp>
        <p:nvSpPr>
          <p:cNvPr id="23" name="Rektangel 22">
            <a:extLst>
              <a:ext uri="{FF2B5EF4-FFF2-40B4-BE49-F238E27FC236}">
                <a16:creationId xmlns:a16="http://schemas.microsoft.com/office/drawing/2014/main" id="{044E11D2-639F-F54D-B0C7-6FB0681DEEDF}"/>
              </a:ext>
            </a:extLst>
          </p:cNvPr>
          <p:cNvSpPr/>
          <p:nvPr userDrawn="1"/>
        </p:nvSpPr>
        <p:spPr>
          <a:xfrm>
            <a:off x="1" y="10650"/>
            <a:ext cx="12188825"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799">
              <a:solidFill>
                <a:schemeClr val="bg1"/>
              </a:solidFill>
              <a:highlight>
                <a:srgbClr val="FF8A47"/>
              </a:highlight>
            </a:endParaRPr>
          </a:p>
        </p:txBody>
      </p:sp>
      <p:sp>
        <p:nvSpPr>
          <p:cNvPr id="16" name="Title 2">
            <a:extLst>
              <a:ext uri="{FF2B5EF4-FFF2-40B4-BE49-F238E27FC236}">
                <a16:creationId xmlns:a16="http://schemas.microsoft.com/office/drawing/2014/main" id="{A30A0F3D-8878-6D48-91D6-E8885466BCA8}"/>
              </a:ext>
            </a:extLst>
          </p:cNvPr>
          <p:cNvSpPr>
            <a:spLocks noGrp="1"/>
          </p:cNvSpPr>
          <p:nvPr>
            <p:ph type="title" hasCustomPrompt="1"/>
          </p:nvPr>
        </p:nvSpPr>
        <p:spPr>
          <a:xfrm>
            <a:off x="622348" y="2924944"/>
            <a:ext cx="6264153" cy="1440160"/>
          </a:xfrm>
        </p:spPr>
        <p:txBody>
          <a:bodyPr/>
          <a:lstStyle>
            <a:lvl1pPr algn="l">
              <a:defRPr sz="3199" b="0">
                <a:solidFill>
                  <a:schemeClr val="tx2"/>
                </a:solidFill>
                <a:latin typeface="+mj-lt"/>
              </a:defRPr>
            </a:lvl1pPr>
          </a:lstStyle>
          <a:p>
            <a:r>
              <a:rPr lang="da-DK"/>
              <a:t>Klik for at tilføje overskrift</a:t>
            </a:r>
          </a:p>
        </p:txBody>
      </p:sp>
      <p:sp>
        <p:nvSpPr>
          <p:cNvPr id="18" name="Pladsholder til tekst 21">
            <a:extLst>
              <a:ext uri="{FF2B5EF4-FFF2-40B4-BE49-F238E27FC236}">
                <a16:creationId xmlns:a16="http://schemas.microsoft.com/office/drawing/2014/main" id="{C085C9F8-C617-034D-A4C6-8E359BC7FADB}"/>
              </a:ext>
            </a:extLst>
          </p:cNvPr>
          <p:cNvSpPr>
            <a:spLocks noGrp="1"/>
          </p:cNvSpPr>
          <p:nvPr>
            <p:ph type="body" sz="quarter" idx="15" hasCustomPrompt="1"/>
          </p:nvPr>
        </p:nvSpPr>
        <p:spPr>
          <a:xfrm>
            <a:off x="621805" y="2492896"/>
            <a:ext cx="6264153" cy="359022"/>
          </a:xfrm>
        </p:spPr>
        <p:txBody>
          <a:bodyPr/>
          <a:lstStyle>
            <a:lvl1pPr algn="l">
              <a:defRPr sz="1600" b="0">
                <a:solidFill>
                  <a:srgbClr val="8F8F8F"/>
                </a:solidFill>
              </a:defRPr>
            </a:lvl1pPr>
          </a:lstStyle>
          <a:p>
            <a:pPr lvl="0"/>
            <a:r>
              <a:rPr lang="da-DK"/>
              <a:t>Klik for at tilføje titel</a:t>
            </a:r>
          </a:p>
        </p:txBody>
      </p:sp>
      <p:sp>
        <p:nvSpPr>
          <p:cNvPr id="10" name="Rektangel 9">
            <a:extLst>
              <a:ext uri="{FF2B5EF4-FFF2-40B4-BE49-F238E27FC236}">
                <a16:creationId xmlns:a16="http://schemas.microsoft.com/office/drawing/2014/main" id="{6E2D468D-A38C-D743-8365-0579FEE79647}"/>
              </a:ext>
            </a:extLst>
          </p:cNvPr>
          <p:cNvSpPr/>
          <p:nvPr userDrawn="1"/>
        </p:nvSpPr>
        <p:spPr>
          <a:xfrm flipH="1">
            <a:off x="8398669" y="2"/>
            <a:ext cx="3790156" cy="6869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799">
              <a:solidFill>
                <a:srgbClr val="C5E2D0"/>
              </a:solidFill>
              <a:highlight>
                <a:srgbClr val="FF8A47"/>
              </a:highlight>
            </a:endParaRPr>
          </a:p>
        </p:txBody>
      </p:sp>
      <p:pic>
        <p:nvPicPr>
          <p:cNvPr id="11" name="Billede 10" descr="Et billede, der indeholder udendørs, skilt, stop, mad&#10;&#10;Automatisk genereret beskrivelse">
            <a:extLst>
              <a:ext uri="{FF2B5EF4-FFF2-40B4-BE49-F238E27FC236}">
                <a16:creationId xmlns:a16="http://schemas.microsoft.com/office/drawing/2014/main" id="{8B951CE5-E16C-444A-976D-579C27B8F9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7693" y="548682"/>
            <a:ext cx="3162205" cy="5557805"/>
          </a:xfrm>
          <a:prstGeom prst="rect">
            <a:avLst/>
          </a:prstGeom>
        </p:spPr>
      </p:pic>
    </p:spTree>
    <p:extLst>
      <p:ext uri="{BB962C8B-B14F-4D97-AF65-F5344CB8AC3E}">
        <p14:creationId xmlns:p14="http://schemas.microsoft.com/office/powerpoint/2010/main" val="153527226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Breaker stort logo 2">
    <p:bg>
      <p:bgPr>
        <a:solidFill>
          <a:schemeClr val="bg1"/>
        </a:solidFill>
        <a:effectLst/>
      </p:bgPr>
    </p:bg>
    <p:spTree>
      <p:nvGrpSpPr>
        <p:cNvPr id="1" name=""/>
        <p:cNvGrpSpPr/>
        <p:nvPr/>
      </p:nvGrpSpPr>
      <p:grpSpPr>
        <a:xfrm>
          <a:off x="0" y="0"/>
          <a:ext cx="0" cy="0"/>
          <a:chOff x="0" y="0"/>
          <a:chExt cx="0" cy="0"/>
        </a:xfrm>
      </p:grpSpPr>
      <p:sp>
        <p:nvSpPr>
          <p:cNvPr id="23" name="Rektangel 22">
            <a:extLst>
              <a:ext uri="{FF2B5EF4-FFF2-40B4-BE49-F238E27FC236}">
                <a16:creationId xmlns:a16="http://schemas.microsoft.com/office/drawing/2014/main" id="{044E11D2-639F-F54D-B0C7-6FB0681DEEDF}"/>
              </a:ext>
            </a:extLst>
          </p:cNvPr>
          <p:cNvSpPr/>
          <p:nvPr userDrawn="1"/>
        </p:nvSpPr>
        <p:spPr>
          <a:xfrm>
            <a:off x="1" y="10650"/>
            <a:ext cx="12188825"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799">
              <a:solidFill>
                <a:schemeClr val="bg1"/>
              </a:solidFill>
              <a:highlight>
                <a:srgbClr val="FF8A47"/>
              </a:highlight>
            </a:endParaRPr>
          </a:p>
        </p:txBody>
      </p:sp>
      <p:sp>
        <p:nvSpPr>
          <p:cNvPr id="16" name="Title 2">
            <a:extLst>
              <a:ext uri="{FF2B5EF4-FFF2-40B4-BE49-F238E27FC236}">
                <a16:creationId xmlns:a16="http://schemas.microsoft.com/office/drawing/2014/main" id="{A30A0F3D-8878-6D48-91D6-E8885466BCA8}"/>
              </a:ext>
            </a:extLst>
          </p:cNvPr>
          <p:cNvSpPr>
            <a:spLocks noGrp="1"/>
          </p:cNvSpPr>
          <p:nvPr>
            <p:ph type="title" hasCustomPrompt="1"/>
          </p:nvPr>
        </p:nvSpPr>
        <p:spPr>
          <a:xfrm>
            <a:off x="622348" y="2924944"/>
            <a:ext cx="6264153" cy="1440160"/>
          </a:xfrm>
        </p:spPr>
        <p:txBody>
          <a:bodyPr/>
          <a:lstStyle>
            <a:lvl1pPr algn="l">
              <a:defRPr sz="3199" b="0">
                <a:solidFill>
                  <a:schemeClr val="tx2"/>
                </a:solidFill>
                <a:latin typeface="+mj-lt"/>
              </a:defRPr>
            </a:lvl1pPr>
          </a:lstStyle>
          <a:p>
            <a:r>
              <a:rPr lang="da-DK"/>
              <a:t>Klik for at tilføje overskrift</a:t>
            </a:r>
          </a:p>
        </p:txBody>
      </p:sp>
      <p:sp>
        <p:nvSpPr>
          <p:cNvPr id="18" name="Pladsholder til tekst 21">
            <a:extLst>
              <a:ext uri="{FF2B5EF4-FFF2-40B4-BE49-F238E27FC236}">
                <a16:creationId xmlns:a16="http://schemas.microsoft.com/office/drawing/2014/main" id="{C085C9F8-C617-034D-A4C6-8E359BC7FADB}"/>
              </a:ext>
            </a:extLst>
          </p:cNvPr>
          <p:cNvSpPr>
            <a:spLocks noGrp="1"/>
          </p:cNvSpPr>
          <p:nvPr>
            <p:ph type="body" sz="quarter" idx="15" hasCustomPrompt="1"/>
          </p:nvPr>
        </p:nvSpPr>
        <p:spPr>
          <a:xfrm>
            <a:off x="621805" y="2492896"/>
            <a:ext cx="6264153" cy="359022"/>
          </a:xfrm>
        </p:spPr>
        <p:txBody>
          <a:bodyPr/>
          <a:lstStyle>
            <a:lvl1pPr algn="l">
              <a:defRPr sz="1600" b="0">
                <a:solidFill>
                  <a:srgbClr val="8F8F8F"/>
                </a:solidFill>
              </a:defRPr>
            </a:lvl1pPr>
          </a:lstStyle>
          <a:p>
            <a:pPr lvl="0"/>
            <a:r>
              <a:rPr lang="da-DK"/>
              <a:t>Klik for at tilføje titel</a:t>
            </a:r>
          </a:p>
        </p:txBody>
      </p:sp>
      <p:pic>
        <p:nvPicPr>
          <p:cNvPr id="11" name="Billede 10" descr="Et billede, der indeholder udendørs, skilt, stop, mad&#10;&#10;Automatisk genereret beskrivelse">
            <a:extLst>
              <a:ext uri="{FF2B5EF4-FFF2-40B4-BE49-F238E27FC236}">
                <a16:creationId xmlns:a16="http://schemas.microsoft.com/office/drawing/2014/main" id="{8B951CE5-E16C-444A-976D-579C27B8F9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14693" y="534985"/>
            <a:ext cx="3293197" cy="5788033"/>
          </a:xfrm>
          <a:prstGeom prst="rect">
            <a:avLst/>
          </a:prstGeom>
        </p:spPr>
      </p:pic>
    </p:spTree>
    <p:extLst>
      <p:ext uri="{BB962C8B-B14F-4D97-AF65-F5344CB8AC3E}">
        <p14:creationId xmlns:p14="http://schemas.microsoft.com/office/powerpoint/2010/main" val="129627317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Indhold">
    <p:spTree>
      <p:nvGrpSpPr>
        <p:cNvPr id="1" name=""/>
        <p:cNvGrpSpPr/>
        <p:nvPr/>
      </p:nvGrpSpPr>
      <p:grpSpPr>
        <a:xfrm>
          <a:off x="0" y="0"/>
          <a:ext cx="0" cy="0"/>
          <a:chOff x="0" y="0"/>
          <a:chExt cx="0" cy="0"/>
        </a:xfrm>
      </p:grpSpPr>
      <p:sp>
        <p:nvSpPr>
          <p:cNvPr id="8" name="Pladsholder til indhold 2"/>
          <p:cNvSpPr>
            <a:spLocks noGrp="1"/>
          </p:cNvSpPr>
          <p:nvPr>
            <p:ph sz="quarter" idx="14" hasCustomPrompt="1"/>
          </p:nvPr>
        </p:nvSpPr>
        <p:spPr>
          <a:xfrm>
            <a:off x="628999" y="2030930"/>
            <a:ext cx="10911915" cy="391902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a-DK"/>
              <a:t>Klik her for at tilføje tekst eller tilføj graf/tabel via ikonerne</a:t>
            </a:r>
          </a:p>
          <a:p>
            <a:pPr lvl="1"/>
            <a:r>
              <a:rPr lang="da-DK"/>
              <a:t>Andet niveau</a:t>
            </a:r>
          </a:p>
          <a:p>
            <a:pPr lvl="2"/>
            <a:r>
              <a:rPr lang="da-DK"/>
              <a:t>Tredje niveau</a:t>
            </a:r>
          </a:p>
          <a:p>
            <a:pPr lvl="3"/>
            <a:r>
              <a:rPr lang="da-DK"/>
              <a:t>Fjerde niveau</a:t>
            </a:r>
          </a:p>
          <a:p>
            <a:pPr lvl="4"/>
            <a:r>
              <a:rPr lang="da-DK"/>
              <a:t>Femte niveau</a:t>
            </a:r>
          </a:p>
        </p:txBody>
      </p:sp>
      <p:sp>
        <p:nvSpPr>
          <p:cNvPr id="22" name="Title 2">
            <a:extLst>
              <a:ext uri="{FF2B5EF4-FFF2-40B4-BE49-F238E27FC236}">
                <a16:creationId xmlns:a16="http://schemas.microsoft.com/office/drawing/2014/main" id="{FB3FE196-3FC2-C14A-A376-16BAA1D1149C}"/>
              </a:ext>
            </a:extLst>
          </p:cNvPr>
          <p:cNvSpPr>
            <a:spLocks noGrp="1"/>
          </p:cNvSpPr>
          <p:nvPr>
            <p:ph type="title" hasCustomPrompt="1"/>
          </p:nvPr>
        </p:nvSpPr>
        <p:spPr>
          <a:xfrm>
            <a:off x="628998" y="942330"/>
            <a:ext cx="8381738" cy="892781"/>
          </a:xfrm>
        </p:spPr>
        <p:txBody>
          <a:bodyPr/>
          <a:lstStyle>
            <a:lvl1pPr>
              <a:defRPr sz="2799">
                <a:solidFill>
                  <a:schemeClr val="tx2"/>
                </a:solidFill>
              </a:defRPr>
            </a:lvl1pPr>
          </a:lstStyle>
          <a:p>
            <a:r>
              <a:rPr lang="da-DK"/>
              <a:t>Klik for at tilføje overskrift</a:t>
            </a:r>
          </a:p>
        </p:txBody>
      </p:sp>
      <p:sp>
        <p:nvSpPr>
          <p:cNvPr id="9" name="Pladsholder til slidenummer 8">
            <a:extLst>
              <a:ext uri="{FF2B5EF4-FFF2-40B4-BE49-F238E27FC236}">
                <a16:creationId xmlns:a16="http://schemas.microsoft.com/office/drawing/2014/main" id="{A30789BE-BB51-8448-9C79-4A5995E22B24}"/>
              </a:ext>
            </a:extLst>
          </p:cNvPr>
          <p:cNvSpPr>
            <a:spLocks noGrp="1"/>
          </p:cNvSpPr>
          <p:nvPr>
            <p:ph type="sldNum" sz="quarter" idx="19"/>
          </p:nvPr>
        </p:nvSpPr>
        <p:spPr/>
        <p:txBody>
          <a:bodyPr/>
          <a:lstStyle/>
          <a:p>
            <a:fld id="{8015B93B-516F-4920-B0FC-CCACE847C61C}" type="slidenum">
              <a:rPr lang="da-DK" smtClean="0"/>
              <a:pPr/>
              <a:t>‹nr.›</a:t>
            </a:fld>
            <a:endParaRPr lang="da-DK"/>
          </a:p>
        </p:txBody>
      </p:sp>
      <p:sp>
        <p:nvSpPr>
          <p:cNvPr id="32" name="Pladsholder til dato 3">
            <a:extLst>
              <a:ext uri="{FF2B5EF4-FFF2-40B4-BE49-F238E27FC236}">
                <a16:creationId xmlns:a16="http://schemas.microsoft.com/office/drawing/2014/main" id="{58F28072-9894-8544-8138-E0281DAF7CE5}"/>
              </a:ext>
            </a:extLst>
          </p:cNvPr>
          <p:cNvSpPr>
            <a:spLocks noGrp="1"/>
          </p:cNvSpPr>
          <p:nvPr>
            <p:ph type="dt" sz="half" idx="11"/>
          </p:nvPr>
        </p:nvSpPr>
        <p:spPr>
          <a:xfrm>
            <a:off x="638184" y="6385942"/>
            <a:ext cx="2283724" cy="365125"/>
          </a:xfrm>
        </p:spPr>
        <p:txBody>
          <a:bodyPr/>
          <a:lstStyle/>
          <a:p>
            <a:fld id="{474B161D-CD88-4BA2-B1EE-6619E2036996}" type="datetime1">
              <a:rPr lang="da-DK" smtClean="0"/>
              <a:t>16-09-2024</a:t>
            </a:fld>
            <a:endParaRPr lang="da-DK"/>
          </a:p>
        </p:txBody>
      </p:sp>
      <p:sp>
        <p:nvSpPr>
          <p:cNvPr id="33" name="Pladsholder til sidefod 4">
            <a:extLst>
              <a:ext uri="{FF2B5EF4-FFF2-40B4-BE49-F238E27FC236}">
                <a16:creationId xmlns:a16="http://schemas.microsoft.com/office/drawing/2014/main" id="{BB0AA61C-A24C-274F-A74E-4D8D69EE7045}"/>
              </a:ext>
            </a:extLst>
          </p:cNvPr>
          <p:cNvSpPr>
            <a:spLocks noGrp="1"/>
          </p:cNvSpPr>
          <p:nvPr>
            <p:ph type="ftr" sz="quarter" idx="12"/>
          </p:nvPr>
        </p:nvSpPr>
        <p:spPr>
          <a:xfrm>
            <a:off x="2985405" y="6385942"/>
            <a:ext cx="6214842" cy="365125"/>
          </a:xfrm>
        </p:spPr>
        <p:txBody>
          <a:bodyPr/>
          <a:lstStyle>
            <a:lvl1pPr algn="ctr">
              <a:defRPr/>
            </a:lvl1pPr>
          </a:lstStyle>
          <a:p>
            <a:endParaRPr lang="da-DK"/>
          </a:p>
        </p:txBody>
      </p:sp>
    </p:spTree>
    <p:extLst>
      <p:ext uri="{BB962C8B-B14F-4D97-AF65-F5344CB8AC3E}">
        <p14:creationId xmlns:p14="http://schemas.microsoft.com/office/powerpoint/2010/main" val="61252857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Indhold 2 spalter">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28998" y="950380"/>
            <a:ext cx="8381738" cy="892781"/>
          </a:xfrm>
        </p:spPr>
        <p:txBody>
          <a:bodyPr/>
          <a:lstStyle>
            <a:lvl1pPr>
              <a:defRPr sz="2799">
                <a:solidFill>
                  <a:schemeClr val="tx2"/>
                </a:solidFill>
              </a:defRPr>
            </a:lvl1pPr>
          </a:lstStyle>
          <a:p>
            <a:r>
              <a:rPr lang="da-DK"/>
              <a:t>Klik for at tilføje overskrift</a:t>
            </a:r>
          </a:p>
        </p:txBody>
      </p:sp>
      <p:sp>
        <p:nvSpPr>
          <p:cNvPr id="9" name="Pladsholder til indhold 2"/>
          <p:cNvSpPr>
            <a:spLocks noGrp="1"/>
          </p:cNvSpPr>
          <p:nvPr>
            <p:ph sz="quarter" idx="15" hasCustomPrompt="1"/>
          </p:nvPr>
        </p:nvSpPr>
        <p:spPr>
          <a:xfrm>
            <a:off x="647911" y="2030931"/>
            <a:ext cx="5194090" cy="3919019"/>
          </a:xfrm>
        </p:spPr>
        <p:txBody>
          <a:bodyPr/>
          <a:lstStyle>
            <a:lvl1pPr>
              <a:buClr>
                <a:schemeClr val="tx2"/>
              </a:buClr>
              <a:defRPr baseline="0"/>
            </a:lvl1pPr>
            <a:lvl2pPr>
              <a:buClr>
                <a:schemeClr val="tx2"/>
              </a:buClr>
              <a:defRPr/>
            </a:lvl2pPr>
            <a:lvl3pPr>
              <a:buClr>
                <a:schemeClr val="tx2"/>
              </a:buClr>
              <a:buFont typeface="Wingdings 2" pitchFamily="2" charset="2"/>
              <a:buChar char=""/>
              <a:defRPr/>
            </a:lvl3pPr>
            <a:lvl4pPr>
              <a:buClr>
                <a:schemeClr val="tx2"/>
              </a:buClr>
              <a:defRPr/>
            </a:lvl4pPr>
            <a:lvl5pPr>
              <a:buClr>
                <a:schemeClr val="tx2"/>
              </a:buClr>
              <a:defRPr/>
            </a:lvl5pPr>
          </a:lstStyle>
          <a:p>
            <a:pPr lvl="0"/>
            <a:r>
              <a:rPr lang="da-DK"/>
              <a:t>Klik her for at tilføje tekst eller tilføj graf/tabel via ikonerne</a:t>
            </a:r>
          </a:p>
          <a:p>
            <a:pPr lvl="1"/>
            <a:r>
              <a:rPr lang="da-DK"/>
              <a:t>Andet niveau</a:t>
            </a:r>
          </a:p>
          <a:p>
            <a:pPr lvl="2"/>
            <a:r>
              <a:rPr lang="da-DK"/>
              <a:t>Tredje niveau</a:t>
            </a:r>
          </a:p>
          <a:p>
            <a:pPr lvl="3"/>
            <a:r>
              <a:rPr lang="da-DK"/>
              <a:t>Fjerde niveau</a:t>
            </a:r>
          </a:p>
          <a:p>
            <a:pPr lvl="4"/>
            <a:r>
              <a:rPr lang="da-DK"/>
              <a:t>Femte niveau</a:t>
            </a:r>
          </a:p>
        </p:txBody>
      </p:sp>
      <p:sp>
        <p:nvSpPr>
          <p:cNvPr id="17" name="Pladsholder til indhold 3"/>
          <p:cNvSpPr>
            <a:spLocks noGrp="1"/>
          </p:cNvSpPr>
          <p:nvPr>
            <p:ph sz="quarter" idx="16" hasCustomPrompt="1"/>
          </p:nvPr>
        </p:nvSpPr>
        <p:spPr>
          <a:xfrm>
            <a:off x="6346826" y="2030931"/>
            <a:ext cx="5194088" cy="3919019"/>
          </a:xfrm>
        </p:spPr>
        <p:txBody>
          <a:bodyPr/>
          <a:lstStyle>
            <a:lvl1pPr>
              <a:defRPr/>
            </a:lvl1pPr>
          </a:lstStyle>
          <a:p>
            <a:pPr lvl="0"/>
            <a:r>
              <a:rPr lang="da-DK"/>
              <a:t>Klik her for at tilføje tekst eller tilføj graf/tabel via ikonerne</a:t>
            </a:r>
          </a:p>
          <a:p>
            <a:pPr lvl="1"/>
            <a:r>
              <a:rPr lang="da-DK"/>
              <a:t>Andet niveau</a:t>
            </a:r>
          </a:p>
          <a:p>
            <a:pPr lvl="2"/>
            <a:r>
              <a:rPr lang="da-DK"/>
              <a:t>Tredje niveau</a:t>
            </a:r>
          </a:p>
          <a:p>
            <a:pPr lvl="3"/>
            <a:r>
              <a:rPr lang="da-DK"/>
              <a:t>Fjerde niveau</a:t>
            </a:r>
          </a:p>
          <a:p>
            <a:pPr lvl="4"/>
            <a:r>
              <a:rPr lang="da-DK"/>
              <a:t>Femte niveau</a:t>
            </a:r>
          </a:p>
        </p:txBody>
      </p:sp>
      <p:sp>
        <p:nvSpPr>
          <p:cNvPr id="12" name="Pladsholder til slidenummer 11">
            <a:extLst>
              <a:ext uri="{FF2B5EF4-FFF2-40B4-BE49-F238E27FC236}">
                <a16:creationId xmlns:a16="http://schemas.microsoft.com/office/drawing/2014/main" id="{F6A77BED-2F2C-8948-AD29-CB1784CCF8A0}"/>
              </a:ext>
            </a:extLst>
          </p:cNvPr>
          <p:cNvSpPr>
            <a:spLocks noGrp="1"/>
          </p:cNvSpPr>
          <p:nvPr>
            <p:ph type="sldNum" sz="quarter" idx="20"/>
          </p:nvPr>
        </p:nvSpPr>
        <p:spPr/>
        <p:txBody>
          <a:bodyPr/>
          <a:lstStyle/>
          <a:p>
            <a:fld id="{8015B93B-516F-4920-B0FC-CCACE847C61C}" type="slidenum">
              <a:rPr lang="da-DK" smtClean="0"/>
              <a:pPr/>
              <a:t>‹nr.›</a:t>
            </a:fld>
            <a:endParaRPr lang="da-DK"/>
          </a:p>
        </p:txBody>
      </p:sp>
      <p:sp>
        <p:nvSpPr>
          <p:cNvPr id="37" name="Pladsholder til dato 3">
            <a:extLst>
              <a:ext uri="{FF2B5EF4-FFF2-40B4-BE49-F238E27FC236}">
                <a16:creationId xmlns:a16="http://schemas.microsoft.com/office/drawing/2014/main" id="{F921F13B-707B-1B4E-ACEE-157A4F2D0663}"/>
              </a:ext>
            </a:extLst>
          </p:cNvPr>
          <p:cNvSpPr>
            <a:spLocks noGrp="1"/>
          </p:cNvSpPr>
          <p:nvPr>
            <p:ph type="dt" sz="half" idx="11"/>
          </p:nvPr>
        </p:nvSpPr>
        <p:spPr>
          <a:xfrm>
            <a:off x="638184" y="6385942"/>
            <a:ext cx="2283724" cy="365125"/>
          </a:xfrm>
        </p:spPr>
        <p:txBody>
          <a:bodyPr/>
          <a:lstStyle/>
          <a:p>
            <a:fld id="{474B161D-CD88-4BA2-B1EE-6619E2036996}" type="datetime1">
              <a:rPr lang="da-DK" smtClean="0"/>
              <a:t>16-09-2024</a:t>
            </a:fld>
            <a:endParaRPr lang="da-DK"/>
          </a:p>
        </p:txBody>
      </p:sp>
      <p:sp>
        <p:nvSpPr>
          <p:cNvPr id="38" name="Pladsholder til sidefod 4">
            <a:extLst>
              <a:ext uri="{FF2B5EF4-FFF2-40B4-BE49-F238E27FC236}">
                <a16:creationId xmlns:a16="http://schemas.microsoft.com/office/drawing/2014/main" id="{589308A7-12CF-ED4E-9A31-8BF7FD073C34}"/>
              </a:ext>
            </a:extLst>
          </p:cNvPr>
          <p:cNvSpPr>
            <a:spLocks noGrp="1"/>
          </p:cNvSpPr>
          <p:nvPr>
            <p:ph type="ftr" sz="quarter" idx="12"/>
          </p:nvPr>
        </p:nvSpPr>
        <p:spPr>
          <a:xfrm>
            <a:off x="2985405" y="6385942"/>
            <a:ext cx="6214842" cy="365125"/>
          </a:xfrm>
        </p:spPr>
        <p:txBody>
          <a:bodyPr/>
          <a:lstStyle>
            <a:lvl1pPr algn="ctr">
              <a:defRPr/>
            </a:lvl1pPr>
          </a:lstStyle>
          <a:p>
            <a:endParaRPr lang="da-DK"/>
          </a:p>
        </p:txBody>
      </p:sp>
    </p:spTree>
    <p:extLst>
      <p:ext uri="{BB962C8B-B14F-4D97-AF65-F5344CB8AC3E}">
        <p14:creationId xmlns:p14="http://schemas.microsoft.com/office/powerpoint/2010/main" val="378515694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Indhold og billede">
    <p:spTree>
      <p:nvGrpSpPr>
        <p:cNvPr id="1" name=""/>
        <p:cNvGrpSpPr/>
        <p:nvPr/>
      </p:nvGrpSpPr>
      <p:grpSpPr>
        <a:xfrm>
          <a:off x="0" y="0"/>
          <a:ext cx="0" cy="0"/>
          <a:chOff x="0" y="0"/>
          <a:chExt cx="0" cy="0"/>
        </a:xfrm>
      </p:grpSpPr>
      <p:sp>
        <p:nvSpPr>
          <p:cNvPr id="25" name="Pladsholder til indhold 2">
            <a:extLst>
              <a:ext uri="{FF2B5EF4-FFF2-40B4-BE49-F238E27FC236}">
                <a16:creationId xmlns:a16="http://schemas.microsoft.com/office/drawing/2014/main" id="{D7A078FF-F7E8-0445-803F-424F560CD4D8}"/>
              </a:ext>
            </a:extLst>
          </p:cNvPr>
          <p:cNvSpPr>
            <a:spLocks noGrp="1"/>
          </p:cNvSpPr>
          <p:nvPr>
            <p:ph sz="quarter" idx="15" hasCustomPrompt="1"/>
          </p:nvPr>
        </p:nvSpPr>
        <p:spPr>
          <a:xfrm>
            <a:off x="647911" y="2030931"/>
            <a:ext cx="5194090" cy="4143048"/>
          </a:xfrm>
        </p:spPr>
        <p:txBody>
          <a:bodyPr/>
          <a:lstStyle>
            <a:lvl1pPr>
              <a:defRPr baseline="0"/>
            </a:lvl1pPr>
          </a:lstStyle>
          <a:p>
            <a:pPr lvl="0"/>
            <a:r>
              <a:rPr lang="da-DK"/>
              <a:t>Klik her for at tilføje tekst eller tilføj graf/tabel via ikonerne</a:t>
            </a:r>
          </a:p>
          <a:p>
            <a:pPr lvl="1"/>
            <a:r>
              <a:rPr lang="da-DK"/>
              <a:t>Andet niveau</a:t>
            </a:r>
          </a:p>
          <a:p>
            <a:pPr lvl="2"/>
            <a:r>
              <a:rPr lang="da-DK"/>
              <a:t>Tredje niveau</a:t>
            </a:r>
          </a:p>
          <a:p>
            <a:pPr lvl="3"/>
            <a:r>
              <a:rPr lang="da-DK"/>
              <a:t>Fjerde niveau</a:t>
            </a:r>
          </a:p>
          <a:p>
            <a:pPr lvl="4"/>
            <a:r>
              <a:rPr lang="da-DK"/>
              <a:t>Femte niveau</a:t>
            </a:r>
          </a:p>
        </p:txBody>
      </p:sp>
      <p:sp>
        <p:nvSpPr>
          <p:cNvPr id="28" name="Title 2">
            <a:extLst>
              <a:ext uri="{FF2B5EF4-FFF2-40B4-BE49-F238E27FC236}">
                <a16:creationId xmlns:a16="http://schemas.microsoft.com/office/drawing/2014/main" id="{8207B5D3-7B69-7648-B901-237AC0B80ACF}"/>
              </a:ext>
            </a:extLst>
          </p:cNvPr>
          <p:cNvSpPr>
            <a:spLocks noGrp="1"/>
          </p:cNvSpPr>
          <p:nvPr>
            <p:ph type="title" hasCustomPrompt="1"/>
          </p:nvPr>
        </p:nvSpPr>
        <p:spPr>
          <a:xfrm>
            <a:off x="628998" y="966307"/>
            <a:ext cx="5213002" cy="892781"/>
          </a:xfrm>
        </p:spPr>
        <p:txBody>
          <a:bodyPr/>
          <a:lstStyle>
            <a:lvl1pPr>
              <a:defRPr sz="2799">
                <a:solidFill>
                  <a:schemeClr val="tx2"/>
                </a:solidFill>
              </a:defRPr>
            </a:lvl1pPr>
          </a:lstStyle>
          <a:p>
            <a:r>
              <a:rPr lang="da-DK"/>
              <a:t>Klik for at tilføje overskrift</a:t>
            </a:r>
          </a:p>
        </p:txBody>
      </p:sp>
      <p:sp>
        <p:nvSpPr>
          <p:cNvPr id="36" name="Pladsholder til dato 3">
            <a:extLst>
              <a:ext uri="{FF2B5EF4-FFF2-40B4-BE49-F238E27FC236}">
                <a16:creationId xmlns:a16="http://schemas.microsoft.com/office/drawing/2014/main" id="{E1328CB3-E80C-3D4E-9C4E-250604FF3B13}"/>
              </a:ext>
            </a:extLst>
          </p:cNvPr>
          <p:cNvSpPr>
            <a:spLocks noGrp="1"/>
          </p:cNvSpPr>
          <p:nvPr>
            <p:ph type="dt" sz="half" idx="11"/>
          </p:nvPr>
        </p:nvSpPr>
        <p:spPr>
          <a:xfrm>
            <a:off x="638184" y="6385942"/>
            <a:ext cx="2283724" cy="365125"/>
          </a:xfrm>
        </p:spPr>
        <p:txBody>
          <a:bodyPr/>
          <a:lstStyle/>
          <a:p>
            <a:fld id="{474B161D-CD88-4BA2-B1EE-6619E2036996}" type="datetime1">
              <a:rPr lang="da-DK" smtClean="0"/>
              <a:t>16-09-2024</a:t>
            </a:fld>
            <a:endParaRPr lang="da-DK"/>
          </a:p>
        </p:txBody>
      </p:sp>
      <p:sp>
        <p:nvSpPr>
          <p:cNvPr id="37" name="Pladsholder til sidefod 4">
            <a:extLst>
              <a:ext uri="{FF2B5EF4-FFF2-40B4-BE49-F238E27FC236}">
                <a16:creationId xmlns:a16="http://schemas.microsoft.com/office/drawing/2014/main" id="{968FF2FF-4A72-0A43-BA7C-CAECAAC831BF}"/>
              </a:ext>
            </a:extLst>
          </p:cNvPr>
          <p:cNvSpPr>
            <a:spLocks noGrp="1"/>
          </p:cNvSpPr>
          <p:nvPr>
            <p:ph type="ftr" sz="quarter" idx="12"/>
          </p:nvPr>
        </p:nvSpPr>
        <p:spPr>
          <a:xfrm>
            <a:off x="2985405" y="6385942"/>
            <a:ext cx="6214842" cy="365125"/>
          </a:xfrm>
        </p:spPr>
        <p:txBody>
          <a:bodyPr/>
          <a:lstStyle>
            <a:lvl1pPr algn="ctr">
              <a:defRPr/>
            </a:lvl1pPr>
          </a:lstStyle>
          <a:p>
            <a:endParaRPr lang="da-DK"/>
          </a:p>
        </p:txBody>
      </p:sp>
      <p:sp>
        <p:nvSpPr>
          <p:cNvPr id="38" name="Pladsholder til slidenummer 2">
            <a:extLst>
              <a:ext uri="{FF2B5EF4-FFF2-40B4-BE49-F238E27FC236}">
                <a16:creationId xmlns:a16="http://schemas.microsoft.com/office/drawing/2014/main" id="{8E3D5C2E-9C80-D948-A081-3B6D6C34712D}"/>
              </a:ext>
            </a:extLst>
          </p:cNvPr>
          <p:cNvSpPr>
            <a:spLocks noGrp="1"/>
          </p:cNvSpPr>
          <p:nvPr>
            <p:ph type="sldNum" sz="quarter" idx="10"/>
          </p:nvPr>
        </p:nvSpPr>
        <p:spPr>
          <a:xfrm>
            <a:off x="11281213" y="6390809"/>
            <a:ext cx="259701" cy="365125"/>
          </a:xfrm>
          <a:prstGeom prst="rect">
            <a:avLst/>
          </a:prstGeom>
        </p:spPr>
        <p:txBody>
          <a:bodyPr/>
          <a:lstStyle>
            <a:lvl1pPr>
              <a:defRPr b="0"/>
            </a:lvl1pPr>
          </a:lstStyle>
          <a:p>
            <a:fld id="{8015B93B-516F-4920-B0FC-CCACE847C61C}" type="slidenum">
              <a:rPr lang="da-DK" smtClean="0"/>
              <a:pPr/>
              <a:t>‹nr.›</a:t>
            </a:fld>
            <a:endParaRPr lang="da-DK"/>
          </a:p>
        </p:txBody>
      </p:sp>
      <p:sp>
        <p:nvSpPr>
          <p:cNvPr id="8" name="Pladsholder til billede 3">
            <a:extLst>
              <a:ext uri="{FF2B5EF4-FFF2-40B4-BE49-F238E27FC236}">
                <a16:creationId xmlns:a16="http://schemas.microsoft.com/office/drawing/2014/main" id="{8A90A6F1-6748-0A4C-A6DD-BD234DC149D0}"/>
              </a:ext>
            </a:extLst>
          </p:cNvPr>
          <p:cNvSpPr>
            <a:spLocks noGrp="1"/>
          </p:cNvSpPr>
          <p:nvPr>
            <p:ph type="pic" sz="quarter" idx="17"/>
          </p:nvPr>
        </p:nvSpPr>
        <p:spPr>
          <a:xfrm>
            <a:off x="6166421" y="1268760"/>
            <a:ext cx="6890117" cy="4596837"/>
          </a:xfrm>
          <a:solidFill>
            <a:srgbClr val="E1E1E1"/>
          </a:solidFill>
          <a:effectLst/>
        </p:spPr>
        <p:txBody>
          <a:bodyPr tIns="216000"/>
          <a:lstStyle>
            <a:lvl1pPr algn="ctr">
              <a:defRPr sz="1600" b="0"/>
            </a:lvl1pPr>
          </a:lstStyle>
          <a:p>
            <a:r>
              <a:rPr lang="da-DK"/>
              <a:t>Klik på ikonet for at tilføje et billede</a:t>
            </a:r>
          </a:p>
        </p:txBody>
      </p:sp>
    </p:spTree>
    <p:extLst>
      <p:ext uri="{BB962C8B-B14F-4D97-AF65-F5344CB8AC3E}">
        <p14:creationId xmlns:p14="http://schemas.microsoft.com/office/powerpoint/2010/main" val="837104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dhold og billede">
    <p:spTree>
      <p:nvGrpSpPr>
        <p:cNvPr id="1" name=""/>
        <p:cNvGrpSpPr/>
        <p:nvPr/>
      </p:nvGrpSpPr>
      <p:grpSpPr>
        <a:xfrm>
          <a:off x="0" y="0"/>
          <a:ext cx="0" cy="0"/>
          <a:chOff x="0" y="0"/>
          <a:chExt cx="0" cy="0"/>
        </a:xfrm>
      </p:grpSpPr>
      <p:sp>
        <p:nvSpPr>
          <p:cNvPr id="25" name="Pladsholder til indhold 2">
            <a:extLst>
              <a:ext uri="{FF2B5EF4-FFF2-40B4-BE49-F238E27FC236}">
                <a16:creationId xmlns:a16="http://schemas.microsoft.com/office/drawing/2014/main" id="{D7A078FF-F7E8-0445-803F-424F560CD4D8}"/>
              </a:ext>
            </a:extLst>
          </p:cNvPr>
          <p:cNvSpPr>
            <a:spLocks noGrp="1"/>
          </p:cNvSpPr>
          <p:nvPr>
            <p:ph sz="quarter" idx="15" hasCustomPrompt="1"/>
          </p:nvPr>
        </p:nvSpPr>
        <p:spPr>
          <a:xfrm>
            <a:off x="647910" y="2030931"/>
            <a:ext cx="5194090" cy="4143048"/>
          </a:xfrm>
        </p:spPr>
        <p:txBody>
          <a:bodyPr/>
          <a:lstStyle>
            <a:lvl1pPr>
              <a:defRPr baseline="0"/>
            </a:lvl1pPr>
          </a:lstStyle>
          <a:p>
            <a:pPr lvl="0"/>
            <a:r>
              <a:rPr lang="da-DK" dirty="0"/>
              <a:t>Klik her for at tilføje tekst eller tilføj graf/tabel via ikonerne</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28" name="Title 2">
            <a:extLst>
              <a:ext uri="{FF2B5EF4-FFF2-40B4-BE49-F238E27FC236}">
                <a16:creationId xmlns:a16="http://schemas.microsoft.com/office/drawing/2014/main" id="{8207B5D3-7B69-7648-B901-237AC0B80ACF}"/>
              </a:ext>
            </a:extLst>
          </p:cNvPr>
          <p:cNvSpPr>
            <a:spLocks noGrp="1"/>
          </p:cNvSpPr>
          <p:nvPr>
            <p:ph type="title" hasCustomPrompt="1"/>
          </p:nvPr>
        </p:nvSpPr>
        <p:spPr>
          <a:xfrm>
            <a:off x="628998" y="966305"/>
            <a:ext cx="5213002" cy="892781"/>
          </a:xfrm>
        </p:spPr>
        <p:txBody>
          <a:bodyPr/>
          <a:lstStyle>
            <a:lvl1pPr>
              <a:defRPr sz="2800">
                <a:solidFill>
                  <a:schemeClr val="tx2"/>
                </a:solidFill>
              </a:defRPr>
            </a:lvl1pPr>
          </a:lstStyle>
          <a:p>
            <a:r>
              <a:rPr lang="da-DK" dirty="0"/>
              <a:t>Klik for at tilføje overskrift</a:t>
            </a:r>
          </a:p>
        </p:txBody>
      </p:sp>
      <p:sp>
        <p:nvSpPr>
          <p:cNvPr id="36" name="Pladsholder til dato 3">
            <a:extLst>
              <a:ext uri="{FF2B5EF4-FFF2-40B4-BE49-F238E27FC236}">
                <a16:creationId xmlns:a16="http://schemas.microsoft.com/office/drawing/2014/main" id="{E1328CB3-E80C-3D4E-9C4E-250604FF3B13}"/>
              </a:ext>
            </a:extLst>
          </p:cNvPr>
          <p:cNvSpPr>
            <a:spLocks noGrp="1"/>
          </p:cNvSpPr>
          <p:nvPr>
            <p:ph type="dt" sz="half" idx="11"/>
          </p:nvPr>
        </p:nvSpPr>
        <p:spPr>
          <a:xfrm>
            <a:off x="638184" y="6385940"/>
            <a:ext cx="2283724" cy="365125"/>
          </a:xfrm>
        </p:spPr>
        <p:txBody>
          <a:bodyPr/>
          <a:lstStyle/>
          <a:p>
            <a:fld id="{474B161D-CD88-4BA2-B1EE-6619E2036996}" type="datetime1">
              <a:rPr lang="da-DK" smtClean="0"/>
              <a:t>16-09-2024</a:t>
            </a:fld>
            <a:endParaRPr lang="da-DK" dirty="0"/>
          </a:p>
        </p:txBody>
      </p:sp>
      <p:sp>
        <p:nvSpPr>
          <p:cNvPr id="37" name="Pladsholder til sidefod 4">
            <a:extLst>
              <a:ext uri="{FF2B5EF4-FFF2-40B4-BE49-F238E27FC236}">
                <a16:creationId xmlns:a16="http://schemas.microsoft.com/office/drawing/2014/main" id="{968FF2FF-4A72-0A43-BA7C-CAECAAC831BF}"/>
              </a:ext>
            </a:extLst>
          </p:cNvPr>
          <p:cNvSpPr>
            <a:spLocks noGrp="1"/>
          </p:cNvSpPr>
          <p:nvPr>
            <p:ph type="ftr" sz="quarter" idx="12"/>
          </p:nvPr>
        </p:nvSpPr>
        <p:spPr>
          <a:xfrm>
            <a:off x="2985404" y="6385940"/>
            <a:ext cx="6214842" cy="365125"/>
          </a:xfrm>
        </p:spPr>
        <p:txBody>
          <a:bodyPr/>
          <a:lstStyle>
            <a:lvl1pPr algn="ctr">
              <a:defRPr/>
            </a:lvl1pPr>
          </a:lstStyle>
          <a:p>
            <a:endParaRPr lang="da-DK" dirty="0"/>
          </a:p>
        </p:txBody>
      </p:sp>
      <p:sp>
        <p:nvSpPr>
          <p:cNvPr id="38" name="Pladsholder til slidenummer 2">
            <a:extLst>
              <a:ext uri="{FF2B5EF4-FFF2-40B4-BE49-F238E27FC236}">
                <a16:creationId xmlns:a16="http://schemas.microsoft.com/office/drawing/2014/main" id="{8E3D5C2E-9C80-D948-A081-3B6D6C34712D}"/>
              </a:ext>
            </a:extLst>
          </p:cNvPr>
          <p:cNvSpPr>
            <a:spLocks noGrp="1"/>
          </p:cNvSpPr>
          <p:nvPr>
            <p:ph type="sldNum" sz="quarter" idx="10"/>
          </p:nvPr>
        </p:nvSpPr>
        <p:spPr>
          <a:xfrm>
            <a:off x="11281212" y="6390807"/>
            <a:ext cx="259701" cy="365125"/>
          </a:xfrm>
          <a:prstGeom prst="rect">
            <a:avLst/>
          </a:prstGeom>
        </p:spPr>
        <p:txBody>
          <a:bodyPr/>
          <a:lstStyle>
            <a:lvl1pPr>
              <a:defRPr b="0"/>
            </a:lvl1pPr>
          </a:lstStyle>
          <a:p>
            <a:fld id="{8015B93B-516F-4920-B0FC-CCACE847C61C}" type="slidenum">
              <a:rPr lang="da-DK" smtClean="0"/>
              <a:pPr/>
              <a:t>‹nr.›</a:t>
            </a:fld>
            <a:endParaRPr lang="da-DK" dirty="0"/>
          </a:p>
        </p:txBody>
      </p:sp>
      <p:sp>
        <p:nvSpPr>
          <p:cNvPr id="8" name="Pladsholder til billede 3">
            <a:extLst>
              <a:ext uri="{FF2B5EF4-FFF2-40B4-BE49-F238E27FC236}">
                <a16:creationId xmlns:a16="http://schemas.microsoft.com/office/drawing/2014/main" id="{8A90A6F1-6748-0A4C-A6DD-BD234DC149D0}"/>
              </a:ext>
            </a:extLst>
          </p:cNvPr>
          <p:cNvSpPr>
            <a:spLocks noGrp="1"/>
          </p:cNvSpPr>
          <p:nvPr>
            <p:ph type="pic" sz="quarter" idx="17"/>
          </p:nvPr>
        </p:nvSpPr>
        <p:spPr>
          <a:xfrm>
            <a:off x="6166420" y="1268760"/>
            <a:ext cx="6890117" cy="4596837"/>
          </a:xfrm>
          <a:solidFill>
            <a:srgbClr val="E1E1E1"/>
          </a:solidFill>
          <a:effectLst/>
        </p:spPr>
        <p:txBody>
          <a:bodyPr tIns="216000"/>
          <a:lstStyle>
            <a:lvl1pPr algn="ctr">
              <a:defRPr sz="1600" b="0"/>
            </a:lvl1pPr>
          </a:lstStyle>
          <a:p>
            <a:r>
              <a:rPr lang="da-DK"/>
              <a:t>Klik på ikonet for at tilføje et billede</a:t>
            </a:r>
            <a:endParaRPr lang="da-DK" dirty="0"/>
          </a:p>
        </p:txBody>
      </p:sp>
    </p:spTree>
    <p:extLst>
      <p:ext uri="{BB962C8B-B14F-4D97-AF65-F5344CB8AC3E}">
        <p14:creationId xmlns:p14="http://schemas.microsoft.com/office/powerpoint/2010/main" val="322686300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Indhold og 3 billeder">
    <p:spTree>
      <p:nvGrpSpPr>
        <p:cNvPr id="1" name=""/>
        <p:cNvGrpSpPr/>
        <p:nvPr/>
      </p:nvGrpSpPr>
      <p:grpSpPr>
        <a:xfrm>
          <a:off x="0" y="0"/>
          <a:ext cx="0" cy="0"/>
          <a:chOff x="0" y="0"/>
          <a:chExt cx="0" cy="0"/>
        </a:xfrm>
      </p:grpSpPr>
      <p:sp>
        <p:nvSpPr>
          <p:cNvPr id="25" name="Pladsholder til indhold 2">
            <a:extLst>
              <a:ext uri="{FF2B5EF4-FFF2-40B4-BE49-F238E27FC236}">
                <a16:creationId xmlns:a16="http://schemas.microsoft.com/office/drawing/2014/main" id="{D7A078FF-F7E8-0445-803F-424F560CD4D8}"/>
              </a:ext>
            </a:extLst>
          </p:cNvPr>
          <p:cNvSpPr>
            <a:spLocks noGrp="1"/>
          </p:cNvSpPr>
          <p:nvPr>
            <p:ph sz="quarter" idx="15" hasCustomPrompt="1"/>
          </p:nvPr>
        </p:nvSpPr>
        <p:spPr>
          <a:xfrm>
            <a:off x="647911" y="2030931"/>
            <a:ext cx="5194090" cy="4143048"/>
          </a:xfrm>
        </p:spPr>
        <p:txBody>
          <a:bodyPr/>
          <a:lstStyle>
            <a:lvl1pPr>
              <a:defRPr baseline="0"/>
            </a:lvl1pPr>
          </a:lstStyle>
          <a:p>
            <a:pPr lvl="0"/>
            <a:r>
              <a:rPr lang="da-DK"/>
              <a:t>Klik her for at tilføje tekst eller tilføj graf/tabel via ikonerne</a:t>
            </a:r>
          </a:p>
          <a:p>
            <a:pPr lvl="1"/>
            <a:r>
              <a:rPr lang="da-DK"/>
              <a:t>Andet niveau</a:t>
            </a:r>
          </a:p>
          <a:p>
            <a:pPr lvl="2"/>
            <a:r>
              <a:rPr lang="da-DK"/>
              <a:t>Tredje niveau</a:t>
            </a:r>
          </a:p>
          <a:p>
            <a:pPr lvl="3"/>
            <a:r>
              <a:rPr lang="da-DK"/>
              <a:t>Fjerde niveau</a:t>
            </a:r>
          </a:p>
          <a:p>
            <a:pPr lvl="4"/>
            <a:r>
              <a:rPr lang="da-DK"/>
              <a:t>Femte niveau</a:t>
            </a:r>
          </a:p>
        </p:txBody>
      </p:sp>
      <p:sp>
        <p:nvSpPr>
          <p:cNvPr id="28" name="Title 2">
            <a:extLst>
              <a:ext uri="{FF2B5EF4-FFF2-40B4-BE49-F238E27FC236}">
                <a16:creationId xmlns:a16="http://schemas.microsoft.com/office/drawing/2014/main" id="{8207B5D3-7B69-7648-B901-237AC0B80ACF}"/>
              </a:ext>
            </a:extLst>
          </p:cNvPr>
          <p:cNvSpPr>
            <a:spLocks noGrp="1"/>
          </p:cNvSpPr>
          <p:nvPr>
            <p:ph type="title" hasCustomPrompt="1"/>
          </p:nvPr>
        </p:nvSpPr>
        <p:spPr>
          <a:xfrm>
            <a:off x="628998" y="966307"/>
            <a:ext cx="5213002" cy="892781"/>
          </a:xfrm>
        </p:spPr>
        <p:txBody>
          <a:bodyPr/>
          <a:lstStyle>
            <a:lvl1pPr>
              <a:defRPr sz="2799">
                <a:solidFill>
                  <a:schemeClr val="tx2"/>
                </a:solidFill>
              </a:defRPr>
            </a:lvl1pPr>
          </a:lstStyle>
          <a:p>
            <a:r>
              <a:rPr lang="da-DK"/>
              <a:t>Klik for at tilføje overskrift</a:t>
            </a:r>
          </a:p>
        </p:txBody>
      </p:sp>
      <p:sp>
        <p:nvSpPr>
          <p:cNvPr id="36" name="Pladsholder til dato 3">
            <a:extLst>
              <a:ext uri="{FF2B5EF4-FFF2-40B4-BE49-F238E27FC236}">
                <a16:creationId xmlns:a16="http://schemas.microsoft.com/office/drawing/2014/main" id="{E1328CB3-E80C-3D4E-9C4E-250604FF3B13}"/>
              </a:ext>
            </a:extLst>
          </p:cNvPr>
          <p:cNvSpPr>
            <a:spLocks noGrp="1"/>
          </p:cNvSpPr>
          <p:nvPr>
            <p:ph type="dt" sz="half" idx="11"/>
          </p:nvPr>
        </p:nvSpPr>
        <p:spPr>
          <a:xfrm>
            <a:off x="638184" y="6385942"/>
            <a:ext cx="2283724" cy="365125"/>
          </a:xfrm>
        </p:spPr>
        <p:txBody>
          <a:bodyPr/>
          <a:lstStyle/>
          <a:p>
            <a:fld id="{474B161D-CD88-4BA2-B1EE-6619E2036996}" type="datetime1">
              <a:rPr lang="da-DK" smtClean="0"/>
              <a:t>16-09-2024</a:t>
            </a:fld>
            <a:endParaRPr lang="da-DK"/>
          </a:p>
        </p:txBody>
      </p:sp>
      <p:sp>
        <p:nvSpPr>
          <p:cNvPr id="37" name="Pladsholder til sidefod 4">
            <a:extLst>
              <a:ext uri="{FF2B5EF4-FFF2-40B4-BE49-F238E27FC236}">
                <a16:creationId xmlns:a16="http://schemas.microsoft.com/office/drawing/2014/main" id="{968FF2FF-4A72-0A43-BA7C-CAECAAC831BF}"/>
              </a:ext>
            </a:extLst>
          </p:cNvPr>
          <p:cNvSpPr>
            <a:spLocks noGrp="1"/>
          </p:cNvSpPr>
          <p:nvPr>
            <p:ph type="ftr" sz="quarter" idx="12"/>
          </p:nvPr>
        </p:nvSpPr>
        <p:spPr>
          <a:xfrm>
            <a:off x="2985405" y="6385942"/>
            <a:ext cx="6214842" cy="365125"/>
          </a:xfrm>
        </p:spPr>
        <p:txBody>
          <a:bodyPr/>
          <a:lstStyle>
            <a:lvl1pPr algn="ctr">
              <a:defRPr/>
            </a:lvl1pPr>
          </a:lstStyle>
          <a:p>
            <a:endParaRPr lang="da-DK"/>
          </a:p>
        </p:txBody>
      </p:sp>
      <p:sp>
        <p:nvSpPr>
          <p:cNvPr id="38" name="Pladsholder til slidenummer 2">
            <a:extLst>
              <a:ext uri="{FF2B5EF4-FFF2-40B4-BE49-F238E27FC236}">
                <a16:creationId xmlns:a16="http://schemas.microsoft.com/office/drawing/2014/main" id="{8E3D5C2E-9C80-D948-A081-3B6D6C34712D}"/>
              </a:ext>
            </a:extLst>
          </p:cNvPr>
          <p:cNvSpPr>
            <a:spLocks noGrp="1"/>
          </p:cNvSpPr>
          <p:nvPr>
            <p:ph type="sldNum" sz="quarter" idx="10"/>
          </p:nvPr>
        </p:nvSpPr>
        <p:spPr>
          <a:xfrm>
            <a:off x="11281213" y="6390809"/>
            <a:ext cx="259701" cy="365125"/>
          </a:xfrm>
          <a:prstGeom prst="rect">
            <a:avLst/>
          </a:prstGeom>
        </p:spPr>
        <p:txBody>
          <a:bodyPr/>
          <a:lstStyle>
            <a:lvl1pPr>
              <a:defRPr b="0"/>
            </a:lvl1pPr>
          </a:lstStyle>
          <a:p>
            <a:fld id="{8015B93B-516F-4920-B0FC-CCACE847C61C}" type="slidenum">
              <a:rPr lang="da-DK" smtClean="0"/>
              <a:pPr/>
              <a:t>‹nr.›</a:t>
            </a:fld>
            <a:endParaRPr lang="da-DK"/>
          </a:p>
        </p:txBody>
      </p:sp>
      <p:sp>
        <p:nvSpPr>
          <p:cNvPr id="8" name="Pladsholder til billede 3">
            <a:extLst>
              <a:ext uri="{FF2B5EF4-FFF2-40B4-BE49-F238E27FC236}">
                <a16:creationId xmlns:a16="http://schemas.microsoft.com/office/drawing/2014/main" id="{8A90A6F1-6748-0A4C-A6DD-BD234DC149D0}"/>
              </a:ext>
            </a:extLst>
          </p:cNvPr>
          <p:cNvSpPr>
            <a:spLocks noGrp="1"/>
          </p:cNvSpPr>
          <p:nvPr>
            <p:ph type="pic" sz="quarter" idx="17"/>
          </p:nvPr>
        </p:nvSpPr>
        <p:spPr>
          <a:xfrm>
            <a:off x="8591483" y="1110321"/>
            <a:ext cx="3885534" cy="2592288"/>
          </a:xfrm>
          <a:solidFill>
            <a:srgbClr val="E1E1E1"/>
          </a:solidFill>
          <a:effectLst/>
        </p:spPr>
        <p:txBody>
          <a:bodyPr tIns="216000"/>
          <a:lstStyle>
            <a:lvl1pPr algn="ctr">
              <a:defRPr sz="1600" b="0"/>
            </a:lvl1pPr>
          </a:lstStyle>
          <a:p>
            <a:r>
              <a:rPr lang="da-DK"/>
              <a:t>Klik på ikonet for at tilføje et billede</a:t>
            </a:r>
          </a:p>
        </p:txBody>
      </p:sp>
      <p:sp>
        <p:nvSpPr>
          <p:cNvPr id="9" name="Pladsholder til billede 3">
            <a:extLst>
              <a:ext uri="{FF2B5EF4-FFF2-40B4-BE49-F238E27FC236}">
                <a16:creationId xmlns:a16="http://schemas.microsoft.com/office/drawing/2014/main" id="{B7F1C163-ACE2-444E-AE5B-4951640BDED4}"/>
              </a:ext>
            </a:extLst>
          </p:cNvPr>
          <p:cNvSpPr>
            <a:spLocks noGrp="1"/>
          </p:cNvSpPr>
          <p:nvPr>
            <p:ph type="pic" sz="quarter" idx="18"/>
          </p:nvPr>
        </p:nvSpPr>
        <p:spPr>
          <a:xfrm>
            <a:off x="6238429" y="2168804"/>
            <a:ext cx="2298996" cy="1533807"/>
          </a:xfrm>
          <a:solidFill>
            <a:srgbClr val="E1E1E1"/>
          </a:solidFill>
          <a:effectLst/>
        </p:spPr>
        <p:txBody>
          <a:bodyPr tIns="216000"/>
          <a:lstStyle>
            <a:lvl1pPr algn="ctr">
              <a:defRPr sz="1600" b="0"/>
            </a:lvl1pPr>
          </a:lstStyle>
          <a:p>
            <a:r>
              <a:rPr lang="da-DK"/>
              <a:t>Klik på ikonet for at tilføje et billede</a:t>
            </a:r>
          </a:p>
        </p:txBody>
      </p:sp>
      <p:sp>
        <p:nvSpPr>
          <p:cNvPr id="10" name="Pladsholder til billede 3">
            <a:extLst>
              <a:ext uri="{FF2B5EF4-FFF2-40B4-BE49-F238E27FC236}">
                <a16:creationId xmlns:a16="http://schemas.microsoft.com/office/drawing/2014/main" id="{B218267A-E177-1141-9612-385E8E548033}"/>
              </a:ext>
            </a:extLst>
          </p:cNvPr>
          <p:cNvSpPr>
            <a:spLocks noGrp="1"/>
          </p:cNvSpPr>
          <p:nvPr>
            <p:ph type="pic" sz="quarter" idx="19"/>
          </p:nvPr>
        </p:nvSpPr>
        <p:spPr>
          <a:xfrm>
            <a:off x="7606581" y="3763955"/>
            <a:ext cx="3587103" cy="2393185"/>
          </a:xfrm>
          <a:solidFill>
            <a:srgbClr val="E1E1E1"/>
          </a:solidFill>
          <a:effectLst/>
        </p:spPr>
        <p:txBody>
          <a:bodyPr tIns="216000"/>
          <a:lstStyle>
            <a:lvl1pPr algn="ctr">
              <a:defRPr sz="1600" b="0"/>
            </a:lvl1pPr>
          </a:lstStyle>
          <a:p>
            <a:r>
              <a:rPr lang="da-DK"/>
              <a:t>Klik på ikonet for at tilføje et billede</a:t>
            </a:r>
          </a:p>
        </p:txBody>
      </p:sp>
    </p:spTree>
    <p:extLst>
      <p:ext uri="{BB962C8B-B14F-4D97-AF65-F5344CB8AC3E}">
        <p14:creationId xmlns:p14="http://schemas.microsoft.com/office/powerpoint/2010/main" val="375934132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Indhold og lille billede ">
    <p:spTree>
      <p:nvGrpSpPr>
        <p:cNvPr id="1" name=""/>
        <p:cNvGrpSpPr/>
        <p:nvPr/>
      </p:nvGrpSpPr>
      <p:grpSpPr>
        <a:xfrm>
          <a:off x="0" y="0"/>
          <a:ext cx="0" cy="0"/>
          <a:chOff x="0" y="0"/>
          <a:chExt cx="0" cy="0"/>
        </a:xfrm>
      </p:grpSpPr>
      <p:sp>
        <p:nvSpPr>
          <p:cNvPr id="25" name="Pladsholder til indhold 2">
            <a:extLst>
              <a:ext uri="{FF2B5EF4-FFF2-40B4-BE49-F238E27FC236}">
                <a16:creationId xmlns:a16="http://schemas.microsoft.com/office/drawing/2014/main" id="{D7A078FF-F7E8-0445-803F-424F560CD4D8}"/>
              </a:ext>
            </a:extLst>
          </p:cNvPr>
          <p:cNvSpPr>
            <a:spLocks noGrp="1"/>
          </p:cNvSpPr>
          <p:nvPr>
            <p:ph sz="quarter" idx="15" hasCustomPrompt="1"/>
          </p:nvPr>
        </p:nvSpPr>
        <p:spPr>
          <a:xfrm>
            <a:off x="647910" y="2030931"/>
            <a:ext cx="7464314" cy="4143048"/>
          </a:xfrm>
        </p:spPr>
        <p:txBody>
          <a:bodyPr/>
          <a:lstStyle>
            <a:lvl1pPr>
              <a:defRPr baseline="0"/>
            </a:lvl1pPr>
          </a:lstStyle>
          <a:p>
            <a:pPr lvl="0"/>
            <a:r>
              <a:rPr lang="da-DK"/>
              <a:t>Klik her for at tilføje tekst eller tilføj graf/tabel via ikonerne</a:t>
            </a:r>
          </a:p>
          <a:p>
            <a:pPr lvl="1"/>
            <a:r>
              <a:rPr lang="da-DK"/>
              <a:t>Andet niveau</a:t>
            </a:r>
          </a:p>
          <a:p>
            <a:pPr lvl="2"/>
            <a:r>
              <a:rPr lang="da-DK"/>
              <a:t>Tredje niveau</a:t>
            </a:r>
          </a:p>
          <a:p>
            <a:pPr lvl="3"/>
            <a:r>
              <a:rPr lang="da-DK"/>
              <a:t>Fjerde niveau</a:t>
            </a:r>
          </a:p>
          <a:p>
            <a:pPr lvl="4"/>
            <a:r>
              <a:rPr lang="da-DK"/>
              <a:t>Femte niveau</a:t>
            </a:r>
          </a:p>
        </p:txBody>
      </p:sp>
      <p:sp>
        <p:nvSpPr>
          <p:cNvPr id="28" name="Title 2">
            <a:extLst>
              <a:ext uri="{FF2B5EF4-FFF2-40B4-BE49-F238E27FC236}">
                <a16:creationId xmlns:a16="http://schemas.microsoft.com/office/drawing/2014/main" id="{8207B5D3-7B69-7648-B901-237AC0B80ACF}"/>
              </a:ext>
            </a:extLst>
          </p:cNvPr>
          <p:cNvSpPr>
            <a:spLocks noGrp="1"/>
          </p:cNvSpPr>
          <p:nvPr>
            <p:ph type="title" hasCustomPrompt="1"/>
          </p:nvPr>
        </p:nvSpPr>
        <p:spPr>
          <a:xfrm>
            <a:off x="628999" y="966308"/>
            <a:ext cx="7483226" cy="892781"/>
          </a:xfrm>
        </p:spPr>
        <p:txBody>
          <a:bodyPr/>
          <a:lstStyle>
            <a:lvl1pPr>
              <a:defRPr sz="2799">
                <a:solidFill>
                  <a:schemeClr val="tx2"/>
                </a:solidFill>
              </a:defRPr>
            </a:lvl1pPr>
          </a:lstStyle>
          <a:p>
            <a:r>
              <a:rPr lang="da-DK"/>
              <a:t>Klik for at tilføje overskrift</a:t>
            </a:r>
          </a:p>
        </p:txBody>
      </p:sp>
      <p:sp>
        <p:nvSpPr>
          <p:cNvPr id="36" name="Pladsholder til dato 3">
            <a:extLst>
              <a:ext uri="{FF2B5EF4-FFF2-40B4-BE49-F238E27FC236}">
                <a16:creationId xmlns:a16="http://schemas.microsoft.com/office/drawing/2014/main" id="{E1328CB3-E80C-3D4E-9C4E-250604FF3B13}"/>
              </a:ext>
            </a:extLst>
          </p:cNvPr>
          <p:cNvSpPr>
            <a:spLocks noGrp="1"/>
          </p:cNvSpPr>
          <p:nvPr>
            <p:ph type="dt" sz="half" idx="11"/>
          </p:nvPr>
        </p:nvSpPr>
        <p:spPr>
          <a:xfrm>
            <a:off x="638184" y="6385942"/>
            <a:ext cx="2283724" cy="365125"/>
          </a:xfrm>
        </p:spPr>
        <p:txBody>
          <a:bodyPr/>
          <a:lstStyle/>
          <a:p>
            <a:fld id="{474B161D-CD88-4BA2-B1EE-6619E2036996}" type="datetime1">
              <a:rPr lang="da-DK" smtClean="0"/>
              <a:t>16-09-2024</a:t>
            </a:fld>
            <a:endParaRPr lang="da-DK"/>
          </a:p>
        </p:txBody>
      </p:sp>
      <p:sp>
        <p:nvSpPr>
          <p:cNvPr id="37" name="Pladsholder til sidefod 4">
            <a:extLst>
              <a:ext uri="{FF2B5EF4-FFF2-40B4-BE49-F238E27FC236}">
                <a16:creationId xmlns:a16="http://schemas.microsoft.com/office/drawing/2014/main" id="{968FF2FF-4A72-0A43-BA7C-CAECAAC831BF}"/>
              </a:ext>
            </a:extLst>
          </p:cNvPr>
          <p:cNvSpPr>
            <a:spLocks noGrp="1"/>
          </p:cNvSpPr>
          <p:nvPr>
            <p:ph type="ftr" sz="quarter" idx="12"/>
          </p:nvPr>
        </p:nvSpPr>
        <p:spPr>
          <a:xfrm>
            <a:off x="2985405" y="6385942"/>
            <a:ext cx="6214842" cy="365125"/>
          </a:xfrm>
        </p:spPr>
        <p:txBody>
          <a:bodyPr/>
          <a:lstStyle>
            <a:lvl1pPr algn="ctr">
              <a:defRPr/>
            </a:lvl1pPr>
          </a:lstStyle>
          <a:p>
            <a:endParaRPr lang="da-DK"/>
          </a:p>
        </p:txBody>
      </p:sp>
      <p:sp>
        <p:nvSpPr>
          <p:cNvPr id="38" name="Pladsholder til slidenummer 2">
            <a:extLst>
              <a:ext uri="{FF2B5EF4-FFF2-40B4-BE49-F238E27FC236}">
                <a16:creationId xmlns:a16="http://schemas.microsoft.com/office/drawing/2014/main" id="{8E3D5C2E-9C80-D948-A081-3B6D6C34712D}"/>
              </a:ext>
            </a:extLst>
          </p:cNvPr>
          <p:cNvSpPr>
            <a:spLocks noGrp="1"/>
          </p:cNvSpPr>
          <p:nvPr>
            <p:ph type="sldNum" sz="quarter" idx="10"/>
          </p:nvPr>
        </p:nvSpPr>
        <p:spPr>
          <a:xfrm>
            <a:off x="11281213" y="6390809"/>
            <a:ext cx="259701" cy="365125"/>
          </a:xfrm>
          <a:prstGeom prst="rect">
            <a:avLst/>
          </a:prstGeom>
        </p:spPr>
        <p:txBody>
          <a:bodyPr/>
          <a:lstStyle>
            <a:lvl1pPr>
              <a:defRPr b="0"/>
            </a:lvl1pPr>
          </a:lstStyle>
          <a:p>
            <a:fld id="{8015B93B-516F-4920-B0FC-CCACE847C61C}" type="slidenum">
              <a:rPr lang="da-DK" smtClean="0"/>
              <a:pPr/>
              <a:t>‹nr.›</a:t>
            </a:fld>
            <a:endParaRPr lang="da-DK"/>
          </a:p>
        </p:txBody>
      </p:sp>
      <p:sp>
        <p:nvSpPr>
          <p:cNvPr id="8" name="Pladsholder til billede 5">
            <a:extLst>
              <a:ext uri="{FF2B5EF4-FFF2-40B4-BE49-F238E27FC236}">
                <a16:creationId xmlns:a16="http://schemas.microsoft.com/office/drawing/2014/main" id="{DE422F5F-8C3A-664D-94BA-0D196E343CBA}"/>
              </a:ext>
            </a:extLst>
          </p:cNvPr>
          <p:cNvSpPr>
            <a:spLocks noGrp="1"/>
          </p:cNvSpPr>
          <p:nvPr>
            <p:ph type="pic" sz="quarter" idx="25"/>
          </p:nvPr>
        </p:nvSpPr>
        <p:spPr>
          <a:xfrm>
            <a:off x="8112224" y="2030932"/>
            <a:ext cx="4465602" cy="2779969"/>
          </a:xfrm>
          <a:solidFill>
            <a:srgbClr val="E1E1E1"/>
          </a:solidFill>
        </p:spPr>
        <p:txBody>
          <a:bodyPr tIns="108000"/>
          <a:lstStyle>
            <a:lvl1pPr algn="ctr">
              <a:defRPr sz="1600" b="0"/>
            </a:lvl1pPr>
          </a:lstStyle>
          <a:p>
            <a:r>
              <a:rPr lang="da-DK"/>
              <a:t>Klik på ikonet for at tilføje et billede</a:t>
            </a:r>
          </a:p>
        </p:txBody>
      </p:sp>
    </p:spTree>
    <p:extLst>
      <p:ext uri="{BB962C8B-B14F-4D97-AF65-F5344CB8AC3E}">
        <p14:creationId xmlns:p14="http://schemas.microsoft.com/office/powerpoint/2010/main" val="203982053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3 billeder med tekst">
    <p:spTree>
      <p:nvGrpSpPr>
        <p:cNvPr id="1" name=""/>
        <p:cNvGrpSpPr/>
        <p:nvPr/>
      </p:nvGrpSpPr>
      <p:grpSpPr>
        <a:xfrm>
          <a:off x="0" y="0"/>
          <a:ext cx="0" cy="0"/>
          <a:chOff x="0" y="0"/>
          <a:chExt cx="0" cy="0"/>
        </a:xfrm>
      </p:grpSpPr>
      <p:sp>
        <p:nvSpPr>
          <p:cNvPr id="12" name="Pladsholder til tekst 3"/>
          <p:cNvSpPr>
            <a:spLocks noGrp="1"/>
          </p:cNvSpPr>
          <p:nvPr>
            <p:ph type="body" sz="quarter" idx="18"/>
          </p:nvPr>
        </p:nvSpPr>
        <p:spPr>
          <a:xfrm>
            <a:off x="4331157" y="4343564"/>
            <a:ext cx="3521197" cy="1404000"/>
          </a:xfrm>
        </p:spPr>
        <p:txBody>
          <a:bodyPr/>
          <a:lstStyle>
            <a:lvl1pPr>
              <a:spcBef>
                <a:spcPts val="1799"/>
              </a:spcBef>
              <a:spcAft>
                <a:spcPts val="0"/>
              </a:spcAft>
              <a:defRPr sz="1600" b="0"/>
            </a:lvl1pPr>
            <a:lvl2pPr marL="359892" indent="-359892">
              <a:buClr>
                <a:schemeClr val="tx2"/>
              </a:buClr>
              <a:buFont typeface="Wingdings 2" panose="05020102010507070707" pitchFamily="18" charset="2"/>
              <a:buChar char=""/>
              <a:defRPr/>
            </a:lvl2pPr>
            <a:lvl3pPr marL="719784" indent="-359892">
              <a:buFont typeface="Arial" panose="020B0604020202020204" pitchFamily="34" charset="0"/>
              <a:buChar char="•"/>
              <a:defRPr/>
            </a:lvl3pPr>
            <a:lvl4pPr marL="1079676">
              <a:defRPr/>
            </a:lvl4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4" name="Pladsholder til tekst 4"/>
          <p:cNvSpPr>
            <a:spLocks noGrp="1"/>
          </p:cNvSpPr>
          <p:nvPr>
            <p:ph type="body" sz="quarter" idx="19"/>
          </p:nvPr>
        </p:nvSpPr>
        <p:spPr>
          <a:xfrm>
            <a:off x="8033313" y="4343564"/>
            <a:ext cx="3521197" cy="1404000"/>
          </a:xfrm>
        </p:spPr>
        <p:txBody>
          <a:bodyPr/>
          <a:lstStyle>
            <a:lvl1pPr>
              <a:spcBef>
                <a:spcPts val="1799"/>
              </a:spcBef>
              <a:spcAft>
                <a:spcPts val="0"/>
              </a:spcAft>
              <a:defRPr sz="1600" b="0"/>
            </a:lvl1pPr>
            <a:lvl2pPr marL="359892" indent="-359892">
              <a:buClr>
                <a:schemeClr val="tx2"/>
              </a:buClr>
              <a:buFont typeface="Wingdings 2" panose="05020102010507070707" pitchFamily="18" charset="2"/>
              <a:buChar char=""/>
              <a:defRPr/>
            </a:lvl2pPr>
            <a:lvl3pPr marL="719784" indent="-359892">
              <a:buFont typeface="Arial" panose="020B0604020202020204" pitchFamily="34" charset="0"/>
              <a:buChar char="•"/>
              <a:defRPr/>
            </a:lvl3pPr>
            <a:lvl4pPr marL="1079676">
              <a:defRPr/>
            </a:lvl4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billede 5"/>
          <p:cNvSpPr>
            <a:spLocks noGrp="1"/>
          </p:cNvSpPr>
          <p:nvPr>
            <p:ph type="pic" sz="quarter" idx="13"/>
          </p:nvPr>
        </p:nvSpPr>
        <p:spPr>
          <a:xfrm>
            <a:off x="634317" y="2030932"/>
            <a:ext cx="3521197" cy="2192049"/>
          </a:xfrm>
          <a:solidFill>
            <a:srgbClr val="E1E1E1"/>
          </a:solidFill>
        </p:spPr>
        <p:txBody>
          <a:bodyPr tIns="108000"/>
          <a:lstStyle>
            <a:lvl1pPr algn="ctr">
              <a:defRPr sz="1600" b="0"/>
            </a:lvl1pPr>
          </a:lstStyle>
          <a:p>
            <a:r>
              <a:rPr lang="da-DK"/>
              <a:t>Klik på ikonet for at tilføje et billede</a:t>
            </a:r>
          </a:p>
        </p:txBody>
      </p:sp>
      <p:sp>
        <p:nvSpPr>
          <p:cNvPr id="29" name="Title 2">
            <a:extLst>
              <a:ext uri="{FF2B5EF4-FFF2-40B4-BE49-F238E27FC236}">
                <a16:creationId xmlns:a16="http://schemas.microsoft.com/office/drawing/2014/main" id="{F2BE4268-726A-3F45-9DFF-92130FDC5132}"/>
              </a:ext>
            </a:extLst>
          </p:cNvPr>
          <p:cNvSpPr>
            <a:spLocks noGrp="1"/>
          </p:cNvSpPr>
          <p:nvPr>
            <p:ph type="title" hasCustomPrompt="1"/>
          </p:nvPr>
        </p:nvSpPr>
        <p:spPr>
          <a:xfrm>
            <a:off x="628998" y="966307"/>
            <a:ext cx="10925512" cy="892781"/>
          </a:xfrm>
        </p:spPr>
        <p:txBody>
          <a:bodyPr/>
          <a:lstStyle>
            <a:lvl1pPr>
              <a:defRPr sz="2799">
                <a:solidFill>
                  <a:schemeClr val="tx2"/>
                </a:solidFill>
              </a:defRPr>
            </a:lvl1pPr>
          </a:lstStyle>
          <a:p>
            <a:r>
              <a:rPr lang="da-DK"/>
              <a:t>Klik for at tilføje overskrift</a:t>
            </a:r>
          </a:p>
        </p:txBody>
      </p:sp>
      <p:sp>
        <p:nvSpPr>
          <p:cNvPr id="38" name="Pladsholder til billede 5">
            <a:extLst>
              <a:ext uri="{FF2B5EF4-FFF2-40B4-BE49-F238E27FC236}">
                <a16:creationId xmlns:a16="http://schemas.microsoft.com/office/drawing/2014/main" id="{533EF90B-CCFE-DC45-AC9B-12A0BE99EA06}"/>
              </a:ext>
            </a:extLst>
          </p:cNvPr>
          <p:cNvSpPr>
            <a:spLocks noGrp="1"/>
          </p:cNvSpPr>
          <p:nvPr>
            <p:ph type="pic" sz="quarter" idx="21"/>
          </p:nvPr>
        </p:nvSpPr>
        <p:spPr>
          <a:xfrm>
            <a:off x="4336472" y="2030932"/>
            <a:ext cx="3521197" cy="2192049"/>
          </a:xfrm>
          <a:solidFill>
            <a:srgbClr val="E1E1E1"/>
          </a:solidFill>
        </p:spPr>
        <p:txBody>
          <a:bodyPr tIns="108000"/>
          <a:lstStyle>
            <a:lvl1pPr algn="ctr">
              <a:defRPr sz="1600" b="0"/>
            </a:lvl1pPr>
          </a:lstStyle>
          <a:p>
            <a:r>
              <a:rPr lang="da-DK"/>
              <a:t>Klik på ikonet for at tilføje et billede</a:t>
            </a:r>
          </a:p>
        </p:txBody>
      </p:sp>
      <p:sp>
        <p:nvSpPr>
          <p:cNvPr id="39" name="Pladsholder til billede 5">
            <a:extLst>
              <a:ext uri="{FF2B5EF4-FFF2-40B4-BE49-F238E27FC236}">
                <a16:creationId xmlns:a16="http://schemas.microsoft.com/office/drawing/2014/main" id="{CFDCCA3A-D487-FB4D-BACF-E4E3AEF4A5EC}"/>
              </a:ext>
            </a:extLst>
          </p:cNvPr>
          <p:cNvSpPr>
            <a:spLocks noGrp="1"/>
          </p:cNvSpPr>
          <p:nvPr>
            <p:ph type="pic" sz="quarter" idx="22"/>
          </p:nvPr>
        </p:nvSpPr>
        <p:spPr>
          <a:xfrm>
            <a:off x="8038629" y="2030932"/>
            <a:ext cx="3521197" cy="2192049"/>
          </a:xfrm>
          <a:solidFill>
            <a:srgbClr val="E1E1E1"/>
          </a:solidFill>
        </p:spPr>
        <p:txBody>
          <a:bodyPr tIns="108000"/>
          <a:lstStyle>
            <a:lvl1pPr algn="ctr">
              <a:defRPr sz="1600" b="0"/>
            </a:lvl1pPr>
          </a:lstStyle>
          <a:p>
            <a:r>
              <a:rPr lang="da-DK"/>
              <a:t>Klik på ikonet for at tilføje et billede</a:t>
            </a:r>
          </a:p>
        </p:txBody>
      </p:sp>
      <p:sp>
        <p:nvSpPr>
          <p:cNvPr id="40" name="Pladsholder til tekst 3">
            <a:extLst>
              <a:ext uri="{FF2B5EF4-FFF2-40B4-BE49-F238E27FC236}">
                <a16:creationId xmlns:a16="http://schemas.microsoft.com/office/drawing/2014/main" id="{BABA50E7-35C0-454C-B317-FDABA515E62F}"/>
              </a:ext>
            </a:extLst>
          </p:cNvPr>
          <p:cNvSpPr>
            <a:spLocks noGrp="1"/>
          </p:cNvSpPr>
          <p:nvPr>
            <p:ph type="body" sz="quarter" idx="23"/>
          </p:nvPr>
        </p:nvSpPr>
        <p:spPr>
          <a:xfrm>
            <a:off x="634316" y="4343564"/>
            <a:ext cx="3521197" cy="1404000"/>
          </a:xfrm>
        </p:spPr>
        <p:txBody>
          <a:bodyPr/>
          <a:lstStyle>
            <a:lvl1pPr>
              <a:spcBef>
                <a:spcPts val="1799"/>
              </a:spcBef>
              <a:spcAft>
                <a:spcPts val="0"/>
              </a:spcAft>
              <a:defRPr sz="1600" b="0"/>
            </a:lvl1pPr>
            <a:lvl2pPr marL="359892" indent="-359892">
              <a:buClr>
                <a:schemeClr val="tx2"/>
              </a:buClr>
              <a:buFont typeface="Wingdings 2" panose="05020102010507070707" pitchFamily="18" charset="2"/>
              <a:buChar char=""/>
              <a:defRPr/>
            </a:lvl2pPr>
            <a:lvl3pPr marL="719784" indent="-359892">
              <a:buFont typeface="Arial" panose="020B0604020202020204" pitchFamily="34" charset="0"/>
              <a:buChar char="•"/>
              <a:defRPr/>
            </a:lvl3pPr>
            <a:lvl4pPr marL="1079676">
              <a:defRPr/>
            </a:lvl4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6" name="Pladsholder til slidenummer 45">
            <a:extLst>
              <a:ext uri="{FF2B5EF4-FFF2-40B4-BE49-F238E27FC236}">
                <a16:creationId xmlns:a16="http://schemas.microsoft.com/office/drawing/2014/main" id="{CD476685-EEC6-E046-BC6F-73139BD66536}"/>
              </a:ext>
            </a:extLst>
          </p:cNvPr>
          <p:cNvSpPr>
            <a:spLocks noGrp="1"/>
          </p:cNvSpPr>
          <p:nvPr>
            <p:ph type="sldNum" sz="quarter" idx="26"/>
          </p:nvPr>
        </p:nvSpPr>
        <p:spPr/>
        <p:txBody>
          <a:bodyPr/>
          <a:lstStyle/>
          <a:p>
            <a:fld id="{8015B93B-516F-4920-B0FC-CCACE847C61C}" type="slidenum">
              <a:rPr lang="da-DK" smtClean="0"/>
              <a:pPr/>
              <a:t>‹nr.›</a:t>
            </a:fld>
            <a:endParaRPr lang="da-DK"/>
          </a:p>
        </p:txBody>
      </p:sp>
      <p:sp>
        <p:nvSpPr>
          <p:cNvPr id="48" name="Pladsholder til dato 3">
            <a:extLst>
              <a:ext uri="{FF2B5EF4-FFF2-40B4-BE49-F238E27FC236}">
                <a16:creationId xmlns:a16="http://schemas.microsoft.com/office/drawing/2014/main" id="{E16816BB-B9E4-424C-8DAC-AD67427D63B2}"/>
              </a:ext>
            </a:extLst>
          </p:cNvPr>
          <p:cNvSpPr>
            <a:spLocks noGrp="1"/>
          </p:cNvSpPr>
          <p:nvPr>
            <p:ph type="dt" sz="half" idx="11"/>
          </p:nvPr>
        </p:nvSpPr>
        <p:spPr>
          <a:xfrm>
            <a:off x="638184" y="6385942"/>
            <a:ext cx="2283724" cy="365125"/>
          </a:xfrm>
        </p:spPr>
        <p:txBody>
          <a:bodyPr/>
          <a:lstStyle/>
          <a:p>
            <a:fld id="{474B161D-CD88-4BA2-B1EE-6619E2036996}" type="datetime1">
              <a:rPr lang="da-DK" smtClean="0"/>
              <a:t>16-09-2024</a:t>
            </a:fld>
            <a:endParaRPr lang="da-DK"/>
          </a:p>
        </p:txBody>
      </p:sp>
      <p:sp>
        <p:nvSpPr>
          <p:cNvPr id="49" name="Pladsholder til sidefod 4">
            <a:extLst>
              <a:ext uri="{FF2B5EF4-FFF2-40B4-BE49-F238E27FC236}">
                <a16:creationId xmlns:a16="http://schemas.microsoft.com/office/drawing/2014/main" id="{34B1CAB7-3368-694C-A554-667D1E369B5E}"/>
              </a:ext>
            </a:extLst>
          </p:cNvPr>
          <p:cNvSpPr>
            <a:spLocks noGrp="1"/>
          </p:cNvSpPr>
          <p:nvPr>
            <p:ph type="ftr" sz="quarter" idx="12"/>
          </p:nvPr>
        </p:nvSpPr>
        <p:spPr>
          <a:xfrm>
            <a:off x="2985405" y="6385942"/>
            <a:ext cx="6214842" cy="365125"/>
          </a:xfrm>
        </p:spPr>
        <p:txBody>
          <a:bodyPr/>
          <a:lstStyle>
            <a:lvl1pPr algn="ctr">
              <a:defRPr/>
            </a:lvl1pPr>
          </a:lstStyle>
          <a:p>
            <a:endParaRPr lang="da-DK"/>
          </a:p>
        </p:txBody>
      </p:sp>
    </p:spTree>
    <p:extLst>
      <p:ext uri="{BB962C8B-B14F-4D97-AF65-F5344CB8AC3E}">
        <p14:creationId xmlns:p14="http://schemas.microsoft.com/office/powerpoint/2010/main" val="150945582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2 billeder og tekst">
    <p:spTree>
      <p:nvGrpSpPr>
        <p:cNvPr id="1" name=""/>
        <p:cNvGrpSpPr/>
        <p:nvPr/>
      </p:nvGrpSpPr>
      <p:grpSpPr>
        <a:xfrm>
          <a:off x="0" y="0"/>
          <a:ext cx="0" cy="0"/>
          <a:chOff x="0" y="0"/>
          <a:chExt cx="0" cy="0"/>
        </a:xfrm>
      </p:grpSpPr>
      <p:sp>
        <p:nvSpPr>
          <p:cNvPr id="46" name="Pladsholder til slidenummer 45">
            <a:extLst>
              <a:ext uri="{FF2B5EF4-FFF2-40B4-BE49-F238E27FC236}">
                <a16:creationId xmlns:a16="http://schemas.microsoft.com/office/drawing/2014/main" id="{CD476685-EEC6-E046-BC6F-73139BD66536}"/>
              </a:ext>
            </a:extLst>
          </p:cNvPr>
          <p:cNvSpPr>
            <a:spLocks noGrp="1"/>
          </p:cNvSpPr>
          <p:nvPr>
            <p:ph type="sldNum" sz="quarter" idx="26"/>
          </p:nvPr>
        </p:nvSpPr>
        <p:spPr/>
        <p:txBody>
          <a:bodyPr/>
          <a:lstStyle/>
          <a:p>
            <a:fld id="{8015B93B-516F-4920-B0FC-CCACE847C61C}" type="slidenum">
              <a:rPr lang="da-DK" smtClean="0"/>
              <a:pPr/>
              <a:t>‹nr.›</a:t>
            </a:fld>
            <a:endParaRPr lang="da-DK"/>
          </a:p>
        </p:txBody>
      </p:sp>
      <p:sp>
        <p:nvSpPr>
          <p:cNvPr id="48" name="Pladsholder til dato 3">
            <a:extLst>
              <a:ext uri="{FF2B5EF4-FFF2-40B4-BE49-F238E27FC236}">
                <a16:creationId xmlns:a16="http://schemas.microsoft.com/office/drawing/2014/main" id="{E16816BB-B9E4-424C-8DAC-AD67427D63B2}"/>
              </a:ext>
            </a:extLst>
          </p:cNvPr>
          <p:cNvSpPr>
            <a:spLocks noGrp="1"/>
          </p:cNvSpPr>
          <p:nvPr>
            <p:ph type="dt" sz="half" idx="11"/>
          </p:nvPr>
        </p:nvSpPr>
        <p:spPr>
          <a:xfrm>
            <a:off x="638184" y="6385942"/>
            <a:ext cx="2283724" cy="365125"/>
          </a:xfrm>
        </p:spPr>
        <p:txBody>
          <a:bodyPr/>
          <a:lstStyle/>
          <a:p>
            <a:fld id="{474B161D-CD88-4BA2-B1EE-6619E2036996}" type="datetime1">
              <a:rPr lang="da-DK" smtClean="0"/>
              <a:t>16-09-2024</a:t>
            </a:fld>
            <a:endParaRPr lang="da-DK"/>
          </a:p>
        </p:txBody>
      </p:sp>
      <p:sp>
        <p:nvSpPr>
          <p:cNvPr id="49" name="Pladsholder til sidefod 4">
            <a:extLst>
              <a:ext uri="{FF2B5EF4-FFF2-40B4-BE49-F238E27FC236}">
                <a16:creationId xmlns:a16="http://schemas.microsoft.com/office/drawing/2014/main" id="{34B1CAB7-3368-694C-A554-667D1E369B5E}"/>
              </a:ext>
            </a:extLst>
          </p:cNvPr>
          <p:cNvSpPr>
            <a:spLocks noGrp="1"/>
          </p:cNvSpPr>
          <p:nvPr>
            <p:ph type="ftr" sz="quarter" idx="12"/>
          </p:nvPr>
        </p:nvSpPr>
        <p:spPr>
          <a:xfrm>
            <a:off x="2985405" y="6385942"/>
            <a:ext cx="6214842" cy="365125"/>
          </a:xfrm>
        </p:spPr>
        <p:txBody>
          <a:bodyPr/>
          <a:lstStyle>
            <a:lvl1pPr algn="ctr">
              <a:defRPr/>
            </a:lvl1pPr>
          </a:lstStyle>
          <a:p>
            <a:endParaRPr lang="da-DK"/>
          </a:p>
        </p:txBody>
      </p:sp>
      <p:sp>
        <p:nvSpPr>
          <p:cNvPr id="28" name="Title 2">
            <a:extLst>
              <a:ext uri="{FF2B5EF4-FFF2-40B4-BE49-F238E27FC236}">
                <a16:creationId xmlns:a16="http://schemas.microsoft.com/office/drawing/2014/main" id="{03527EAD-E5E0-D940-83B1-94F729A21299}"/>
              </a:ext>
            </a:extLst>
          </p:cNvPr>
          <p:cNvSpPr>
            <a:spLocks noGrp="1"/>
          </p:cNvSpPr>
          <p:nvPr>
            <p:ph type="title" hasCustomPrompt="1"/>
          </p:nvPr>
        </p:nvSpPr>
        <p:spPr>
          <a:xfrm>
            <a:off x="628998" y="966307"/>
            <a:ext cx="10917515" cy="892781"/>
          </a:xfrm>
        </p:spPr>
        <p:txBody>
          <a:bodyPr/>
          <a:lstStyle>
            <a:lvl1pPr>
              <a:defRPr sz="2799">
                <a:solidFill>
                  <a:schemeClr val="tx2"/>
                </a:solidFill>
              </a:defRPr>
            </a:lvl1pPr>
          </a:lstStyle>
          <a:p>
            <a:r>
              <a:rPr lang="da-DK"/>
              <a:t>Klik for at tilføje overskrift</a:t>
            </a:r>
          </a:p>
        </p:txBody>
      </p:sp>
      <p:sp>
        <p:nvSpPr>
          <p:cNvPr id="30" name="Pladsholder til tekst 3">
            <a:extLst>
              <a:ext uri="{FF2B5EF4-FFF2-40B4-BE49-F238E27FC236}">
                <a16:creationId xmlns:a16="http://schemas.microsoft.com/office/drawing/2014/main" id="{C012D465-3618-024C-8B0C-8EDD857066FA}"/>
              </a:ext>
            </a:extLst>
          </p:cNvPr>
          <p:cNvSpPr>
            <a:spLocks noGrp="1"/>
          </p:cNvSpPr>
          <p:nvPr>
            <p:ph type="body" sz="quarter" idx="23" hasCustomPrompt="1"/>
          </p:nvPr>
        </p:nvSpPr>
        <p:spPr>
          <a:xfrm>
            <a:off x="634315" y="5373219"/>
            <a:ext cx="5207683" cy="892781"/>
          </a:xfrm>
        </p:spPr>
        <p:txBody>
          <a:bodyPr/>
          <a:lstStyle>
            <a:lvl1pPr>
              <a:spcBef>
                <a:spcPts val="1799"/>
              </a:spcBef>
              <a:spcAft>
                <a:spcPts val="0"/>
              </a:spcAft>
              <a:defRPr sz="1600" b="0"/>
            </a:lvl1pPr>
            <a:lvl2pPr marL="359892" indent="-359892">
              <a:buFont typeface="Wingdings 2" panose="05020102010507070707" pitchFamily="18" charset="2"/>
              <a:buChar char=""/>
              <a:defRPr/>
            </a:lvl2pPr>
            <a:lvl3pPr marL="719784" indent="-359892">
              <a:buFont typeface="Arial" panose="020B0604020202020204" pitchFamily="34" charset="0"/>
              <a:buChar char="•"/>
              <a:defRPr/>
            </a:lvl3pPr>
            <a:lvl4pPr marL="1079676">
              <a:defRPr/>
            </a:lvl4pPr>
          </a:lstStyle>
          <a:p>
            <a:pPr lvl="0"/>
            <a:r>
              <a:rPr lang="da-DK"/>
              <a:t>Klik for at redigere i master</a:t>
            </a:r>
          </a:p>
        </p:txBody>
      </p:sp>
      <p:sp>
        <p:nvSpPr>
          <p:cNvPr id="31" name="Pladsholder til billede 5">
            <a:extLst>
              <a:ext uri="{FF2B5EF4-FFF2-40B4-BE49-F238E27FC236}">
                <a16:creationId xmlns:a16="http://schemas.microsoft.com/office/drawing/2014/main" id="{6DC632C0-691A-4D45-8CD8-C6B2E37397B5}"/>
              </a:ext>
            </a:extLst>
          </p:cNvPr>
          <p:cNvSpPr>
            <a:spLocks noGrp="1"/>
          </p:cNvSpPr>
          <p:nvPr>
            <p:ph type="pic" sz="quarter" idx="24"/>
          </p:nvPr>
        </p:nvSpPr>
        <p:spPr>
          <a:xfrm>
            <a:off x="634316" y="2030930"/>
            <a:ext cx="5207683" cy="3241936"/>
          </a:xfrm>
          <a:solidFill>
            <a:srgbClr val="E1E1E1"/>
          </a:solidFill>
        </p:spPr>
        <p:txBody>
          <a:bodyPr tIns="108000"/>
          <a:lstStyle>
            <a:lvl1pPr algn="ctr">
              <a:defRPr sz="1600" b="0"/>
            </a:lvl1pPr>
          </a:lstStyle>
          <a:p>
            <a:r>
              <a:rPr lang="da-DK"/>
              <a:t>Klik på ikonet for at tilføje et billede</a:t>
            </a:r>
          </a:p>
        </p:txBody>
      </p:sp>
      <p:sp>
        <p:nvSpPr>
          <p:cNvPr id="32" name="Pladsholder til billede 5">
            <a:extLst>
              <a:ext uri="{FF2B5EF4-FFF2-40B4-BE49-F238E27FC236}">
                <a16:creationId xmlns:a16="http://schemas.microsoft.com/office/drawing/2014/main" id="{EF6100FB-DC12-F14B-9393-9EE300A8288A}"/>
              </a:ext>
            </a:extLst>
          </p:cNvPr>
          <p:cNvSpPr>
            <a:spLocks noGrp="1"/>
          </p:cNvSpPr>
          <p:nvPr>
            <p:ph type="pic" sz="quarter" idx="25"/>
          </p:nvPr>
        </p:nvSpPr>
        <p:spPr>
          <a:xfrm>
            <a:off x="6338832" y="2030932"/>
            <a:ext cx="5207681" cy="3241935"/>
          </a:xfrm>
          <a:solidFill>
            <a:srgbClr val="E1E1E1"/>
          </a:solidFill>
        </p:spPr>
        <p:txBody>
          <a:bodyPr tIns="108000"/>
          <a:lstStyle>
            <a:lvl1pPr algn="ctr">
              <a:defRPr sz="1600" b="0"/>
            </a:lvl1pPr>
          </a:lstStyle>
          <a:p>
            <a:r>
              <a:rPr lang="da-DK"/>
              <a:t>Klik på ikonet for at tilføje et billede</a:t>
            </a:r>
          </a:p>
        </p:txBody>
      </p:sp>
      <p:sp>
        <p:nvSpPr>
          <p:cNvPr id="33" name="Pladsholder til tekst 3">
            <a:extLst>
              <a:ext uri="{FF2B5EF4-FFF2-40B4-BE49-F238E27FC236}">
                <a16:creationId xmlns:a16="http://schemas.microsoft.com/office/drawing/2014/main" id="{9DA5A236-9C14-E647-86C2-7324155D635B}"/>
              </a:ext>
            </a:extLst>
          </p:cNvPr>
          <p:cNvSpPr>
            <a:spLocks noGrp="1"/>
          </p:cNvSpPr>
          <p:nvPr>
            <p:ph type="body" sz="quarter" idx="27" hasCustomPrompt="1"/>
          </p:nvPr>
        </p:nvSpPr>
        <p:spPr>
          <a:xfrm>
            <a:off x="6338830" y="5373218"/>
            <a:ext cx="5207683" cy="892781"/>
          </a:xfrm>
        </p:spPr>
        <p:txBody>
          <a:bodyPr/>
          <a:lstStyle>
            <a:lvl1pPr>
              <a:spcBef>
                <a:spcPts val="1799"/>
              </a:spcBef>
              <a:spcAft>
                <a:spcPts val="0"/>
              </a:spcAft>
              <a:defRPr sz="1600" b="0"/>
            </a:lvl1pPr>
            <a:lvl2pPr marL="0" indent="0">
              <a:buFont typeface="Wingdings 2" panose="05020102010507070707" pitchFamily="18" charset="2"/>
              <a:buNone/>
              <a:defRPr/>
            </a:lvl2pPr>
            <a:lvl3pPr marL="719784" indent="-359892">
              <a:buFont typeface="Arial" panose="020B0604020202020204" pitchFamily="34" charset="0"/>
              <a:buChar char="•"/>
              <a:defRPr/>
            </a:lvl3pPr>
            <a:lvl4pPr marL="1079676">
              <a:defRPr/>
            </a:lvl4pPr>
          </a:lstStyle>
          <a:p>
            <a:pPr lvl="0"/>
            <a:r>
              <a:rPr lang="da-DK"/>
              <a:t>Klik for at redigere i master</a:t>
            </a:r>
          </a:p>
          <a:p>
            <a:pPr lvl="1"/>
            <a:endParaRPr lang="da-DK"/>
          </a:p>
        </p:txBody>
      </p:sp>
    </p:spTree>
    <p:extLst>
      <p:ext uri="{BB962C8B-B14F-4D97-AF65-F5344CB8AC3E}">
        <p14:creationId xmlns:p14="http://schemas.microsoft.com/office/powerpoint/2010/main" val="329535947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Partnerskabet">
    <p:spTree>
      <p:nvGrpSpPr>
        <p:cNvPr id="1" name=""/>
        <p:cNvGrpSpPr/>
        <p:nvPr/>
      </p:nvGrpSpPr>
      <p:grpSpPr>
        <a:xfrm>
          <a:off x="0" y="0"/>
          <a:ext cx="0" cy="0"/>
          <a:chOff x="0" y="0"/>
          <a:chExt cx="0" cy="0"/>
        </a:xfrm>
      </p:grpSpPr>
      <p:sp>
        <p:nvSpPr>
          <p:cNvPr id="9" name="Pladsholder til slidenummer 8">
            <a:extLst>
              <a:ext uri="{FF2B5EF4-FFF2-40B4-BE49-F238E27FC236}">
                <a16:creationId xmlns:a16="http://schemas.microsoft.com/office/drawing/2014/main" id="{A30789BE-BB51-8448-9C79-4A5995E22B24}"/>
              </a:ext>
            </a:extLst>
          </p:cNvPr>
          <p:cNvSpPr>
            <a:spLocks noGrp="1"/>
          </p:cNvSpPr>
          <p:nvPr>
            <p:ph type="sldNum" sz="quarter" idx="19"/>
          </p:nvPr>
        </p:nvSpPr>
        <p:spPr/>
        <p:txBody>
          <a:bodyPr/>
          <a:lstStyle/>
          <a:p>
            <a:fld id="{8015B93B-516F-4920-B0FC-CCACE847C61C}" type="slidenum">
              <a:rPr lang="da-DK" smtClean="0"/>
              <a:pPr/>
              <a:t>‹nr.›</a:t>
            </a:fld>
            <a:endParaRPr lang="da-DK"/>
          </a:p>
        </p:txBody>
      </p:sp>
      <p:sp>
        <p:nvSpPr>
          <p:cNvPr id="32" name="Pladsholder til dato 3">
            <a:extLst>
              <a:ext uri="{FF2B5EF4-FFF2-40B4-BE49-F238E27FC236}">
                <a16:creationId xmlns:a16="http://schemas.microsoft.com/office/drawing/2014/main" id="{58F28072-9894-8544-8138-E0281DAF7CE5}"/>
              </a:ext>
            </a:extLst>
          </p:cNvPr>
          <p:cNvSpPr>
            <a:spLocks noGrp="1"/>
          </p:cNvSpPr>
          <p:nvPr>
            <p:ph type="dt" sz="half" idx="11"/>
          </p:nvPr>
        </p:nvSpPr>
        <p:spPr>
          <a:xfrm>
            <a:off x="638184" y="6385942"/>
            <a:ext cx="2283724" cy="365125"/>
          </a:xfrm>
        </p:spPr>
        <p:txBody>
          <a:bodyPr/>
          <a:lstStyle/>
          <a:p>
            <a:fld id="{474B161D-CD88-4BA2-B1EE-6619E2036996}" type="datetime1">
              <a:rPr lang="da-DK" smtClean="0"/>
              <a:t>16-09-2024</a:t>
            </a:fld>
            <a:endParaRPr lang="da-DK"/>
          </a:p>
        </p:txBody>
      </p:sp>
      <p:sp>
        <p:nvSpPr>
          <p:cNvPr id="33" name="Pladsholder til sidefod 4">
            <a:extLst>
              <a:ext uri="{FF2B5EF4-FFF2-40B4-BE49-F238E27FC236}">
                <a16:creationId xmlns:a16="http://schemas.microsoft.com/office/drawing/2014/main" id="{BB0AA61C-A24C-274F-A74E-4D8D69EE7045}"/>
              </a:ext>
            </a:extLst>
          </p:cNvPr>
          <p:cNvSpPr>
            <a:spLocks noGrp="1"/>
          </p:cNvSpPr>
          <p:nvPr>
            <p:ph type="ftr" sz="quarter" idx="12"/>
          </p:nvPr>
        </p:nvSpPr>
        <p:spPr>
          <a:xfrm>
            <a:off x="2985405" y="6385942"/>
            <a:ext cx="6214842" cy="365125"/>
          </a:xfrm>
        </p:spPr>
        <p:txBody>
          <a:bodyPr/>
          <a:lstStyle>
            <a:lvl1pPr algn="ctr">
              <a:defRPr/>
            </a:lvl1pPr>
          </a:lstStyle>
          <a:p>
            <a:endParaRPr lang="da-DK"/>
          </a:p>
        </p:txBody>
      </p:sp>
      <p:sp>
        <p:nvSpPr>
          <p:cNvPr id="14" name="Ellipse 13">
            <a:extLst>
              <a:ext uri="{FF2B5EF4-FFF2-40B4-BE49-F238E27FC236}">
                <a16:creationId xmlns:a16="http://schemas.microsoft.com/office/drawing/2014/main" id="{C12D5035-E575-1D44-96C5-9B36CBCC2742}"/>
              </a:ext>
            </a:extLst>
          </p:cNvPr>
          <p:cNvSpPr/>
          <p:nvPr userDrawn="1"/>
        </p:nvSpPr>
        <p:spPr bwMode="auto">
          <a:xfrm>
            <a:off x="4528457" y="1654948"/>
            <a:ext cx="3131911" cy="3131911"/>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bodyPr>
          <a:lstStyle/>
          <a:p>
            <a:pPr marL="0" marR="0" indent="0" algn="l" defTabSz="914126" rtl="0" eaLnBrk="0" fontAlgn="base" latinLnBrk="0" hangingPunct="0">
              <a:lnSpc>
                <a:spcPct val="95000"/>
              </a:lnSpc>
              <a:spcBef>
                <a:spcPts val="100"/>
              </a:spcBef>
              <a:spcAft>
                <a:spcPct val="0"/>
              </a:spcAft>
              <a:buClrTx/>
              <a:buSzTx/>
              <a:buFontTx/>
              <a:buNone/>
              <a:tabLst/>
            </a:pPr>
            <a:endParaRPr kumimoji="0" lang="da-DK" sz="1600" b="0" i="0" u="none" strike="noStrike" cap="none" normalizeH="0" baseline="0" err="1">
              <a:ln>
                <a:noFill/>
              </a:ln>
              <a:solidFill>
                <a:schemeClr val="bg1"/>
              </a:solidFill>
              <a:effectLst/>
              <a:latin typeface="Arial" charset="0"/>
            </a:endParaRPr>
          </a:p>
        </p:txBody>
      </p:sp>
      <p:pic>
        <p:nvPicPr>
          <p:cNvPr id="15" name="Billede 14">
            <a:extLst>
              <a:ext uri="{FF2B5EF4-FFF2-40B4-BE49-F238E27FC236}">
                <a16:creationId xmlns:a16="http://schemas.microsoft.com/office/drawing/2014/main" id="{76EA73DB-A373-E545-B7C8-697AC09B7DF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r="95117" b="-28626"/>
          <a:stretch/>
        </p:blipFill>
        <p:spPr>
          <a:xfrm>
            <a:off x="4794518" y="980728"/>
            <a:ext cx="867847" cy="563388"/>
          </a:xfrm>
          <a:prstGeom prst="rect">
            <a:avLst/>
          </a:prstGeom>
        </p:spPr>
      </p:pic>
      <p:pic>
        <p:nvPicPr>
          <p:cNvPr id="16" name="Billede 15">
            <a:extLst>
              <a:ext uri="{FF2B5EF4-FFF2-40B4-BE49-F238E27FC236}">
                <a16:creationId xmlns:a16="http://schemas.microsoft.com/office/drawing/2014/main" id="{97F45BCC-2C77-E445-A5C0-D26C2E1AF43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357" t="1" r="84160" b="-28626"/>
          <a:stretch/>
        </p:blipFill>
        <p:spPr>
          <a:xfrm>
            <a:off x="6959183" y="1305564"/>
            <a:ext cx="1152128" cy="563388"/>
          </a:xfrm>
          <a:prstGeom prst="rect">
            <a:avLst/>
          </a:prstGeom>
        </p:spPr>
      </p:pic>
      <p:pic>
        <p:nvPicPr>
          <p:cNvPr id="17" name="Billede 16">
            <a:extLst>
              <a:ext uri="{FF2B5EF4-FFF2-40B4-BE49-F238E27FC236}">
                <a16:creationId xmlns:a16="http://schemas.microsoft.com/office/drawing/2014/main" id="{EB92E7F1-30D1-824C-970D-58B1BEF4806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3355" t="1" r="47134" b="-28626"/>
          <a:stretch/>
        </p:blipFill>
        <p:spPr>
          <a:xfrm>
            <a:off x="6492384" y="4876588"/>
            <a:ext cx="1690261" cy="563388"/>
          </a:xfrm>
          <a:prstGeom prst="rect">
            <a:avLst/>
          </a:prstGeom>
        </p:spPr>
      </p:pic>
      <p:pic>
        <p:nvPicPr>
          <p:cNvPr id="18" name="Billede 17">
            <a:extLst>
              <a:ext uri="{FF2B5EF4-FFF2-40B4-BE49-F238E27FC236}">
                <a16:creationId xmlns:a16="http://schemas.microsoft.com/office/drawing/2014/main" id="{24B6419F-A02A-CE40-A995-E3C17DE9754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312" t="1" r="74800" b="-28626"/>
          <a:stretch/>
        </p:blipFill>
        <p:spPr>
          <a:xfrm>
            <a:off x="2998068" y="2223510"/>
            <a:ext cx="1224135" cy="563388"/>
          </a:xfrm>
          <a:prstGeom prst="rect">
            <a:avLst/>
          </a:prstGeom>
        </p:spPr>
      </p:pic>
      <p:pic>
        <p:nvPicPr>
          <p:cNvPr id="19" name="Billede 18">
            <a:extLst>
              <a:ext uri="{FF2B5EF4-FFF2-40B4-BE49-F238E27FC236}">
                <a16:creationId xmlns:a16="http://schemas.microsoft.com/office/drawing/2014/main" id="{C54616BB-4343-1149-A03F-FAB1237165C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5238" t="1" r="33351" b="-28626"/>
          <a:stretch/>
        </p:blipFill>
        <p:spPr>
          <a:xfrm>
            <a:off x="2275051" y="3438680"/>
            <a:ext cx="2027885" cy="563388"/>
          </a:xfrm>
          <a:prstGeom prst="rect">
            <a:avLst/>
          </a:prstGeom>
        </p:spPr>
      </p:pic>
      <p:pic>
        <p:nvPicPr>
          <p:cNvPr id="20" name="Billede 19">
            <a:extLst>
              <a:ext uri="{FF2B5EF4-FFF2-40B4-BE49-F238E27FC236}">
                <a16:creationId xmlns:a16="http://schemas.microsoft.com/office/drawing/2014/main" id="{F9E7AE22-664B-0840-82CE-95658832F2B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2051" t="1" r="21466" b="-28626"/>
          <a:stretch/>
        </p:blipFill>
        <p:spPr>
          <a:xfrm>
            <a:off x="3799266" y="4545530"/>
            <a:ext cx="1152128" cy="563388"/>
          </a:xfrm>
          <a:prstGeom prst="rect">
            <a:avLst/>
          </a:prstGeom>
        </p:spPr>
      </p:pic>
      <p:pic>
        <p:nvPicPr>
          <p:cNvPr id="21" name="Billede 20">
            <a:extLst>
              <a:ext uri="{FF2B5EF4-FFF2-40B4-BE49-F238E27FC236}">
                <a16:creationId xmlns:a16="http://schemas.microsoft.com/office/drawing/2014/main" id="{CC67BF9E-B8B6-844C-9D77-A49EDF3092F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4812" t="1" r="-4537" b="-28626"/>
          <a:stretch/>
        </p:blipFill>
        <p:spPr>
          <a:xfrm>
            <a:off x="8803819" y="5589242"/>
            <a:ext cx="1648889" cy="537535"/>
          </a:xfrm>
          <a:prstGeom prst="rect">
            <a:avLst/>
          </a:prstGeom>
        </p:spPr>
      </p:pic>
      <p:pic>
        <p:nvPicPr>
          <p:cNvPr id="23" name="Billede 22">
            <a:extLst>
              <a:ext uri="{FF2B5EF4-FFF2-40B4-BE49-F238E27FC236}">
                <a16:creationId xmlns:a16="http://schemas.microsoft.com/office/drawing/2014/main" id="{C83AEEEB-5B12-CF47-B993-A3736430546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1846" t="1" r="6747" b="-28626"/>
          <a:stretch/>
        </p:blipFill>
        <p:spPr>
          <a:xfrm>
            <a:off x="9910837" y="5563389"/>
            <a:ext cx="1934153" cy="537535"/>
          </a:xfrm>
          <a:prstGeom prst="rect">
            <a:avLst/>
          </a:prstGeom>
        </p:spPr>
      </p:pic>
      <p:pic>
        <p:nvPicPr>
          <p:cNvPr id="24" name="Billede 23">
            <a:extLst>
              <a:ext uri="{FF2B5EF4-FFF2-40B4-BE49-F238E27FC236}">
                <a16:creationId xmlns:a16="http://schemas.microsoft.com/office/drawing/2014/main" id="{62243028-9E5E-1F40-B9EF-AD3F454B0A6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92526" y="3063712"/>
            <a:ext cx="1909998" cy="361068"/>
          </a:xfrm>
          <a:prstGeom prst="rect">
            <a:avLst/>
          </a:prstGeom>
        </p:spPr>
      </p:pic>
      <p:pic>
        <p:nvPicPr>
          <p:cNvPr id="25" name="Billede 24">
            <a:extLst>
              <a:ext uri="{FF2B5EF4-FFF2-40B4-BE49-F238E27FC236}">
                <a16:creationId xmlns:a16="http://schemas.microsoft.com/office/drawing/2014/main" id="{B8E8C940-0A4B-4C47-93C2-BBE5BA6F410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0628" t="1" r="61674" b="-28626"/>
          <a:stretch/>
        </p:blipFill>
        <p:spPr>
          <a:xfrm>
            <a:off x="7894612" y="3220902"/>
            <a:ext cx="1368152" cy="563388"/>
          </a:xfrm>
          <a:prstGeom prst="rect">
            <a:avLst/>
          </a:prstGeom>
        </p:spPr>
      </p:pic>
    </p:spTree>
    <p:extLst>
      <p:ext uri="{BB962C8B-B14F-4D97-AF65-F5344CB8AC3E}">
        <p14:creationId xmlns:p14="http://schemas.microsoft.com/office/powerpoint/2010/main" val="116972207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Backdrop med grafik hvid">
    <p:bg>
      <p:bgPr>
        <a:solidFill>
          <a:schemeClr val="bg1"/>
        </a:solidFill>
        <a:effectLst/>
      </p:bgPr>
    </p:bg>
    <p:spTree>
      <p:nvGrpSpPr>
        <p:cNvPr id="1" name=""/>
        <p:cNvGrpSpPr/>
        <p:nvPr/>
      </p:nvGrpSpPr>
      <p:grpSpPr>
        <a:xfrm>
          <a:off x="0" y="0"/>
          <a:ext cx="0" cy="0"/>
          <a:chOff x="0" y="0"/>
          <a:chExt cx="0" cy="0"/>
        </a:xfrm>
      </p:grpSpPr>
      <p:sp>
        <p:nvSpPr>
          <p:cNvPr id="23" name="Rektangel 22">
            <a:extLst>
              <a:ext uri="{FF2B5EF4-FFF2-40B4-BE49-F238E27FC236}">
                <a16:creationId xmlns:a16="http://schemas.microsoft.com/office/drawing/2014/main" id="{044E11D2-639F-F54D-B0C7-6FB0681DEEDF}"/>
              </a:ext>
            </a:extLst>
          </p:cNvPr>
          <p:cNvSpPr/>
          <p:nvPr userDrawn="1"/>
        </p:nvSpPr>
        <p:spPr>
          <a:xfrm>
            <a:off x="1" y="10650"/>
            <a:ext cx="12188825"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799">
              <a:solidFill>
                <a:schemeClr val="bg1"/>
              </a:solidFill>
              <a:highlight>
                <a:srgbClr val="FF8A47"/>
              </a:highlight>
            </a:endParaRPr>
          </a:p>
        </p:txBody>
      </p:sp>
      <p:pic>
        <p:nvPicPr>
          <p:cNvPr id="13" name="Billede 12">
            <a:extLst>
              <a:ext uri="{FF2B5EF4-FFF2-40B4-BE49-F238E27FC236}">
                <a16:creationId xmlns:a16="http://schemas.microsoft.com/office/drawing/2014/main" id="{481A228A-51BB-3F47-BDEC-933C8C6936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72747" y="1052738"/>
            <a:ext cx="2841299" cy="537123"/>
          </a:xfrm>
          <a:prstGeom prst="rect">
            <a:avLst/>
          </a:prstGeom>
        </p:spPr>
      </p:pic>
      <p:pic>
        <p:nvPicPr>
          <p:cNvPr id="14" name="Billede 13">
            <a:extLst>
              <a:ext uri="{FF2B5EF4-FFF2-40B4-BE49-F238E27FC236}">
                <a16:creationId xmlns:a16="http://schemas.microsoft.com/office/drawing/2014/main" id="{05D69676-2976-154B-B171-9F3B576686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0279" y="2252610"/>
            <a:ext cx="11348267" cy="3800855"/>
          </a:xfrm>
          <a:prstGeom prst="rect">
            <a:avLst/>
          </a:prstGeom>
        </p:spPr>
      </p:pic>
    </p:spTree>
    <p:extLst>
      <p:ext uri="{BB962C8B-B14F-4D97-AF65-F5344CB8AC3E}">
        <p14:creationId xmlns:p14="http://schemas.microsoft.com/office/powerpoint/2010/main" val="353094146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Backdrop med grafik">
    <p:bg>
      <p:bgPr>
        <a:solidFill>
          <a:schemeClr val="bg1"/>
        </a:solidFill>
        <a:effectLst/>
      </p:bgPr>
    </p:bg>
    <p:spTree>
      <p:nvGrpSpPr>
        <p:cNvPr id="1" name=""/>
        <p:cNvGrpSpPr/>
        <p:nvPr/>
      </p:nvGrpSpPr>
      <p:grpSpPr>
        <a:xfrm>
          <a:off x="0" y="0"/>
          <a:ext cx="0" cy="0"/>
          <a:chOff x="0" y="0"/>
          <a:chExt cx="0" cy="0"/>
        </a:xfrm>
      </p:grpSpPr>
      <p:sp>
        <p:nvSpPr>
          <p:cNvPr id="23" name="Rektangel 22">
            <a:extLst>
              <a:ext uri="{FF2B5EF4-FFF2-40B4-BE49-F238E27FC236}">
                <a16:creationId xmlns:a16="http://schemas.microsoft.com/office/drawing/2014/main" id="{044E11D2-639F-F54D-B0C7-6FB0681DEEDF}"/>
              </a:ext>
            </a:extLst>
          </p:cNvPr>
          <p:cNvSpPr/>
          <p:nvPr userDrawn="1"/>
        </p:nvSpPr>
        <p:spPr>
          <a:xfrm>
            <a:off x="1" y="10650"/>
            <a:ext cx="12188825"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799">
              <a:solidFill>
                <a:schemeClr val="bg1"/>
              </a:solidFill>
              <a:highlight>
                <a:srgbClr val="FF8A47"/>
              </a:highlight>
            </a:endParaRPr>
          </a:p>
        </p:txBody>
      </p:sp>
      <p:sp>
        <p:nvSpPr>
          <p:cNvPr id="5" name="Rektangel 4">
            <a:extLst>
              <a:ext uri="{FF2B5EF4-FFF2-40B4-BE49-F238E27FC236}">
                <a16:creationId xmlns:a16="http://schemas.microsoft.com/office/drawing/2014/main" id="{070ACC69-A4FA-264F-B944-A2F1F7CF23F3}"/>
              </a:ext>
            </a:extLst>
          </p:cNvPr>
          <p:cNvSpPr/>
          <p:nvPr userDrawn="1"/>
        </p:nvSpPr>
        <p:spPr>
          <a:xfrm>
            <a:off x="-1" y="0"/>
            <a:ext cx="12188825" cy="6869668"/>
          </a:xfrm>
          <a:prstGeom prst="rect">
            <a:avLst/>
          </a:prstGeom>
          <a:solidFill>
            <a:srgbClr val="C5E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799">
              <a:solidFill>
                <a:srgbClr val="C5E2D0"/>
              </a:solidFill>
              <a:highlight>
                <a:srgbClr val="FF8A47"/>
              </a:highlight>
            </a:endParaRPr>
          </a:p>
        </p:txBody>
      </p:sp>
      <p:pic>
        <p:nvPicPr>
          <p:cNvPr id="13" name="Billede 12">
            <a:extLst>
              <a:ext uri="{FF2B5EF4-FFF2-40B4-BE49-F238E27FC236}">
                <a16:creationId xmlns:a16="http://schemas.microsoft.com/office/drawing/2014/main" id="{481A228A-51BB-3F47-BDEC-933C8C6936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72747" y="1052738"/>
            <a:ext cx="2841299" cy="537123"/>
          </a:xfrm>
          <a:prstGeom prst="rect">
            <a:avLst/>
          </a:prstGeom>
        </p:spPr>
      </p:pic>
      <p:pic>
        <p:nvPicPr>
          <p:cNvPr id="14" name="Billede 13">
            <a:extLst>
              <a:ext uri="{FF2B5EF4-FFF2-40B4-BE49-F238E27FC236}">
                <a16:creationId xmlns:a16="http://schemas.microsoft.com/office/drawing/2014/main" id="{05D69676-2976-154B-B171-9F3B576686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0279" y="2252610"/>
            <a:ext cx="11348267" cy="3800855"/>
          </a:xfrm>
          <a:prstGeom prst="rect">
            <a:avLst/>
          </a:prstGeom>
        </p:spPr>
      </p:pic>
    </p:spTree>
    <p:extLst>
      <p:ext uri="{BB962C8B-B14F-4D97-AF65-F5344CB8AC3E}">
        <p14:creationId xmlns:p14="http://schemas.microsoft.com/office/powerpoint/2010/main" val="359481114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p:cNvSpPr>
            <a:spLocks noGrp="1"/>
          </p:cNvSpPr>
          <p:nvPr>
            <p:ph type="dt" sz="half" idx="10"/>
          </p:nvPr>
        </p:nvSpPr>
        <p:spPr/>
        <p:txBody>
          <a:bodyPr/>
          <a:lstStyle/>
          <a:p>
            <a:fld id="{55DB6139-1475-3541-BD6D-B6F8FE106527}" type="datetime1">
              <a:rPr lang="da-DK" smtClean="0"/>
              <a:t>16-09-2024</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E59E0CA1-6880-8E4C-B7FF-00DC4F848DCA}" type="slidenum">
              <a:rPr lang="da-DK" smtClean="0"/>
              <a:t>‹nr.›</a:t>
            </a:fld>
            <a:endParaRPr lang="da-DK"/>
          </a:p>
        </p:txBody>
      </p:sp>
    </p:spTree>
    <p:extLst>
      <p:ext uri="{BB962C8B-B14F-4D97-AF65-F5344CB8AC3E}">
        <p14:creationId xmlns:p14="http://schemas.microsoft.com/office/powerpoint/2010/main" val="334285968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masteren</a:t>
            </a:r>
          </a:p>
        </p:txBody>
      </p:sp>
      <p:sp>
        <p:nvSpPr>
          <p:cNvPr id="3" name="Pladsholder til dato 2"/>
          <p:cNvSpPr>
            <a:spLocks noGrp="1"/>
          </p:cNvSpPr>
          <p:nvPr>
            <p:ph type="dt" sz="half" idx="10"/>
          </p:nvPr>
        </p:nvSpPr>
        <p:spPr/>
        <p:txBody>
          <a:bodyPr/>
          <a:lstStyle/>
          <a:p>
            <a:fld id="{E1C18E23-108F-2A43-9537-6A8A95127F52}" type="datetime1">
              <a:rPr lang="da-DK" smtClean="0"/>
              <a:t>16-09-2024</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5CA368D9-34F0-054F-812C-093CD3EEFB1E}" type="slidenum">
              <a:rPr lang="da-DK" smtClean="0"/>
              <a:t>‹nr.›</a:t>
            </a:fld>
            <a:endParaRPr lang="da-DK"/>
          </a:p>
        </p:txBody>
      </p:sp>
    </p:spTree>
    <p:extLst>
      <p:ext uri="{BB962C8B-B14F-4D97-AF65-F5344CB8AC3E}">
        <p14:creationId xmlns:p14="http://schemas.microsoft.com/office/powerpoint/2010/main" val="413927274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Indhold">
  <p:cSld name="1_Indhold">
    <p:spTree>
      <p:nvGrpSpPr>
        <p:cNvPr id="1" name="Shape 211"/>
        <p:cNvGrpSpPr/>
        <p:nvPr/>
      </p:nvGrpSpPr>
      <p:grpSpPr>
        <a:xfrm>
          <a:off x="0" y="0"/>
          <a:ext cx="0" cy="0"/>
          <a:chOff x="0" y="0"/>
          <a:chExt cx="0" cy="0"/>
        </a:xfrm>
      </p:grpSpPr>
      <p:sp>
        <p:nvSpPr>
          <p:cNvPr id="212" name="Google Shape;212;p37"/>
          <p:cNvSpPr txBox="1">
            <a:spLocks noGrp="1"/>
          </p:cNvSpPr>
          <p:nvPr>
            <p:ph type="body" idx="1"/>
          </p:nvPr>
        </p:nvSpPr>
        <p:spPr>
          <a:xfrm>
            <a:off x="628997" y="2030929"/>
            <a:ext cx="10911958" cy="3918800"/>
          </a:xfrm>
          <a:prstGeom prst="rect">
            <a:avLst/>
          </a:prstGeom>
          <a:noFill/>
          <a:ln>
            <a:noFill/>
          </a:ln>
        </p:spPr>
        <p:txBody>
          <a:bodyPr spcFirstLastPara="1" wrap="square" lIns="0" tIns="0" rIns="0" bIns="0" anchor="t" anchorCtr="0">
            <a:noAutofit/>
          </a:bodyPr>
          <a:lstStyle>
            <a:lvl1pPr marL="609265" lvl="0" indent="-414639" algn="l" rtl="0">
              <a:lnSpc>
                <a:spcPct val="100000"/>
              </a:lnSpc>
              <a:spcBef>
                <a:spcPts val="0"/>
              </a:spcBef>
              <a:spcAft>
                <a:spcPts val="0"/>
              </a:spcAft>
              <a:buSzPts val="1300"/>
              <a:buChar char="​"/>
              <a:defRPr>
                <a:solidFill>
                  <a:schemeClr val="dk2"/>
                </a:solidFill>
              </a:defRPr>
            </a:lvl1pPr>
            <a:lvl2pPr marL="1218529" lvl="1" indent="-414639" algn="l" rtl="0">
              <a:lnSpc>
                <a:spcPct val="100000"/>
              </a:lnSpc>
              <a:spcBef>
                <a:spcPts val="1865"/>
              </a:spcBef>
              <a:spcAft>
                <a:spcPts val="0"/>
              </a:spcAft>
              <a:buSzPts val="1300"/>
              <a:buChar char="​"/>
              <a:defRPr>
                <a:solidFill>
                  <a:schemeClr val="dk2"/>
                </a:solidFill>
              </a:defRPr>
            </a:lvl2pPr>
            <a:lvl3pPr marL="1827794" lvl="2" indent="-414639" algn="l" rtl="0">
              <a:lnSpc>
                <a:spcPct val="100000"/>
              </a:lnSpc>
              <a:spcBef>
                <a:spcPts val="1865"/>
              </a:spcBef>
              <a:spcAft>
                <a:spcPts val="0"/>
              </a:spcAft>
              <a:buSzPts val="1300"/>
              <a:buChar char="🞇"/>
              <a:defRPr>
                <a:solidFill>
                  <a:schemeClr val="dk2"/>
                </a:solidFill>
              </a:defRPr>
            </a:lvl3pPr>
            <a:lvl4pPr marL="2437059" lvl="3" indent="-414639" algn="l" rtl="0">
              <a:lnSpc>
                <a:spcPct val="100000"/>
              </a:lnSpc>
              <a:spcBef>
                <a:spcPts val="1865"/>
              </a:spcBef>
              <a:spcAft>
                <a:spcPts val="0"/>
              </a:spcAft>
              <a:buSzPts val="1300"/>
              <a:buChar char="•"/>
              <a:defRPr>
                <a:solidFill>
                  <a:schemeClr val="dk2"/>
                </a:solidFill>
              </a:defRPr>
            </a:lvl4pPr>
            <a:lvl5pPr marL="3046324" lvl="4" indent="-397715" algn="l" rtl="0">
              <a:lnSpc>
                <a:spcPct val="100000"/>
              </a:lnSpc>
              <a:spcBef>
                <a:spcPts val="1865"/>
              </a:spcBef>
              <a:spcAft>
                <a:spcPts val="0"/>
              </a:spcAft>
              <a:buSzPts val="1100"/>
              <a:buChar char="•"/>
              <a:defRPr>
                <a:solidFill>
                  <a:schemeClr val="dk2"/>
                </a:solidFill>
              </a:defRPr>
            </a:lvl5pPr>
            <a:lvl6pPr marL="3655589" lvl="5" indent="-423101" algn="l" rtl="0">
              <a:lnSpc>
                <a:spcPct val="100000"/>
              </a:lnSpc>
              <a:spcBef>
                <a:spcPts val="1865"/>
              </a:spcBef>
              <a:spcAft>
                <a:spcPts val="0"/>
              </a:spcAft>
              <a:buSzPts val="1400"/>
              <a:buChar char="•"/>
              <a:defRPr/>
            </a:lvl6pPr>
            <a:lvl7pPr marL="4264853" lvl="6" indent="-423101" algn="l" rtl="0">
              <a:lnSpc>
                <a:spcPct val="100000"/>
              </a:lnSpc>
              <a:spcBef>
                <a:spcPts val="1865"/>
              </a:spcBef>
              <a:spcAft>
                <a:spcPts val="0"/>
              </a:spcAft>
              <a:buSzPts val="1400"/>
              <a:buChar char="•"/>
              <a:defRPr/>
            </a:lvl7pPr>
            <a:lvl8pPr marL="4874118" lvl="7" indent="-423101" algn="l" rtl="0">
              <a:lnSpc>
                <a:spcPct val="100000"/>
              </a:lnSpc>
              <a:spcBef>
                <a:spcPts val="1865"/>
              </a:spcBef>
              <a:spcAft>
                <a:spcPts val="0"/>
              </a:spcAft>
              <a:buSzPts val="1400"/>
              <a:buChar char="•"/>
              <a:defRPr/>
            </a:lvl8pPr>
            <a:lvl9pPr marL="5483382" lvl="8" indent="-423101" algn="l" rtl="0">
              <a:lnSpc>
                <a:spcPct val="100000"/>
              </a:lnSpc>
              <a:spcBef>
                <a:spcPts val="1865"/>
              </a:spcBef>
              <a:spcAft>
                <a:spcPts val="0"/>
              </a:spcAft>
              <a:buSzPts val="1400"/>
              <a:buChar char="•"/>
              <a:defRPr/>
            </a:lvl9pPr>
          </a:lstStyle>
          <a:p>
            <a:endParaRPr/>
          </a:p>
        </p:txBody>
      </p:sp>
      <p:sp>
        <p:nvSpPr>
          <p:cNvPr id="213" name="Google Shape;213;p37"/>
          <p:cNvSpPr txBox="1">
            <a:spLocks noGrp="1"/>
          </p:cNvSpPr>
          <p:nvPr>
            <p:ph type="title"/>
          </p:nvPr>
        </p:nvSpPr>
        <p:spPr>
          <a:xfrm>
            <a:off x="628998" y="942328"/>
            <a:ext cx="8381817" cy="8928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SzPts val="1100"/>
              <a:buNone/>
              <a:defRPr sz="2798">
                <a:solidFill>
                  <a:schemeClr val="dk2"/>
                </a:solidFill>
              </a:defRPr>
            </a:lvl1pPr>
            <a:lvl2pPr lvl="1" algn="l" rtl="0">
              <a:lnSpc>
                <a:spcPct val="155555"/>
              </a:lnSpc>
              <a:spcBef>
                <a:spcPts val="0"/>
              </a:spcBef>
              <a:spcAft>
                <a:spcPts val="0"/>
              </a:spcAft>
              <a:buSzPts val="1100"/>
              <a:buNone/>
              <a:defRPr/>
            </a:lvl2pPr>
            <a:lvl3pPr lvl="2" algn="l" rtl="0">
              <a:lnSpc>
                <a:spcPct val="155555"/>
              </a:lnSpc>
              <a:spcBef>
                <a:spcPts val="0"/>
              </a:spcBef>
              <a:spcAft>
                <a:spcPts val="0"/>
              </a:spcAft>
              <a:buSzPts val="1100"/>
              <a:buNone/>
              <a:defRPr/>
            </a:lvl3pPr>
            <a:lvl4pPr lvl="3" algn="l" rtl="0">
              <a:lnSpc>
                <a:spcPct val="155555"/>
              </a:lnSpc>
              <a:spcBef>
                <a:spcPts val="0"/>
              </a:spcBef>
              <a:spcAft>
                <a:spcPts val="0"/>
              </a:spcAft>
              <a:buSzPts val="1100"/>
              <a:buNone/>
              <a:defRPr/>
            </a:lvl4pPr>
            <a:lvl5pPr lvl="4" algn="l" rtl="0">
              <a:lnSpc>
                <a:spcPct val="155555"/>
              </a:lnSpc>
              <a:spcBef>
                <a:spcPts val="0"/>
              </a:spcBef>
              <a:spcAft>
                <a:spcPts val="0"/>
              </a:spcAft>
              <a:buSzPts val="1100"/>
              <a:buNone/>
              <a:defRPr/>
            </a:lvl5pPr>
            <a:lvl6pPr lvl="5" algn="l" rtl="0">
              <a:lnSpc>
                <a:spcPct val="155555"/>
              </a:lnSpc>
              <a:spcBef>
                <a:spcPts val="0"/>
              </a:spcBef>
              <a:spcAft>
                <a:spcPts val="0"/>
              </a:spcAft>
              <a:buSzPts val="1100"/>
              <a:buNone/>
              <a:defRPr/>
            </a:lvl6pPr>
            <a:lvl7pPr lvl="6" algn="l" rtl="0">
              <a:lnSpc>
                <a:spcPct val="155555"/>
              </a:lnSpc>
              <a:spcBef>
                <a:spcPts val="0"/>
              </a:spcBef>
              <a:spcAft>
                <a:spcPts val="0"/>
              </a:spcAft>
              <a:buSzPts val="1100"/>
              <a:buNone/>
              <a:defRPr/>
            </a:lvl7pPr>
            <a:lvl8pPr lvl="7" algn="l" rtl="0">
              <a:lnSpc>
                <a:spcPct val="155555"/>
              </a:lnSpc>
              <a:spcBef>
                <a:spcPts val="0"/>
              </a:spcBef>
              <a:spcAft>
                <a:spcPts val="0"/>
              </a:spcAft>
              <a:buSzPts val="1100"/>
              <a:buNone/>
              <a:defRPr/>
            </a:lvl8pPr>
            <a:lvl9pPr lvl="8" algn="l" rtl="0">
              <a:lnSpc>
                <a:spcPct val="155555"/>
              </a:lnSpc>
              <a:spcBef>
                <a:spcPts val="0"/>
              </a:spcBef>
              <a:spcAft>
                <a:spcPts val="0"/>
              </a:spcAft>
              <a:buSzPts val="1100"/>
              <a:buNone/>
              <a:defRPr/>
            </a:lvl9pPr>
          </a:lstStyle>
          <a:p>
            <a:endParaRPr/>
          </a:p>
        </p:txBody>
      </p:sp>
      <p:sp>
        <p:nvSpPr>
          <p:cNvPr id="214" name="Google Shape;214;p37"/>
          <p:cNvSpPr txBox="1">
            <a:spLocks noGrp="1"/>
          </p:cNvSpPr>
          <p:nvPr>
            <p:ph type="sldNum" idx="12"/>
          </p:nvPr>
        </p:nvSpPr>
        <p:spPr>
          <a:xfrm>
            <a:off x="11281212" y="6385940"/>
            <a:ext cx="259932" cy="365200"/>
          </a:xfrm>
          <a:prstGeom prst="rect">
            <a:avLst/>
          </a:prstGeom>
          <a:noFill/>
          <a:ln>
            <a:noFill/>
          </a:ln>
        </p:spPr>
        <p:txBody>
          <a:bodyPr spcFirstLastPara="1" wrap="square" lIns="0" tIns="0" rIns="0" bIns="0" anchor="ctr" anchorCtr="0">
            <a:noAutofit/>
          </a:bodyPr>
          <a:lstStyle>
            <a:lvl1pPr marL="0" lvl="0" indent="0" algn="r" rtl="0">
              <a:spcBef>
                <a:spcPts val="0"/>
              </a:spcBef>
              <a:spcAft>
                <a:spcPts val="0"/>
              </a:spcAft>
              <a:buNone/>
              <a:defRPr/>
            </a:lvl1pPr>
            <a:lvl2pPr marL="0" lvl="1" indent="0" algn="r" rtl="0">
              <a:spcBef>
                <a:spcPts val="0"/>
              </a:spcBef>
              <a:spcAft>
                <a:spcPts val="0"/>
              </a:spcAft>
              <a:buNone/>
              <a:defRPr/>
            </a:lvl2pPr>
            <a:lvl3pPr marL="0" lvl="2" indent="0" algn="r" rtl="0">
              <a:spcBef>
                <a:spcPts val="0"/>
              </a:spcBef>
              <a:spcAft>
                <a:spcPts val="0"/>
              </a:spcAft>
              <a:buNone/>
              <a:defRPr/>
            </a:lvl3pPr>
            <a:lvl4pPr marL="0" lvl="3" indent="0" algn="r" rtl="0">
              <a:spcBef>
                <a:spcPts val="0"/>
              </a:spcBef>
              <a:spcAft>
                <a:spcPts val="0"/>
              </a:spcAft>
              <a:buNone/>
              <a:defRPr/>
            </a:lvl4pPr>
            <a:lvl5pPr marL="0" lvl="4" indent="0" algn="r" rtl="0">
              <a:spcBef>
                <a:spcPts val="0"/>
              </a:spcBef>
              <a:spcAft>
                <a:spcPts val="0"/>
              </a:spcAft>
              <a:buNone/>
              <a:defRPr/>
            </a:lvl5pPr>
            <a:lvl6pPr marL="0" lvl="5" indent="0" algn="r" rtl="0">
              <a:spcBef>
                <a:spcPts val="0"/>
              </a:spcBef>
              <a:spcAft>
                <a:spcPts val="0"/>
              </a:spcAft>
              <a:buNone/>
              <a:defRPr/>
            </a:lvl6pPr>
            <a:lvl7pPr marL="0" lvl="6" indent="0" algn="r" rtl="0">
              <a:spcBef>
                <a:spcPts val="0"/>
              </a:spcBef>
              <a:spcAft>
                <a:spcPts val="0"/>
              </a:spcAft>
              <a:buNone/>
              <a:defRPr/>
            </a:lvl7pPr>
            <a:lvl8pPr marL="0" lvl="7" indent="0" algn="r" rtl="0">
              <a:spcBef>
                <a:spcPts val="0"/>
              </a:spcBef>
              <a:spcAft>
                <a:spcPts val="0"/>
              </a:spcAft>
              <a:buNone/>
              <a:defRPr/>
            </a:lvl8pPr>
            <a:lvl9pPr marL="0" lvl="8" indent="0" algn="r" rtl="0">
              <a:spcBef>
                <a:spcPts val="0"/>
              </a:spcBef>
              <a:spcAft>
                <a:spcPts val="0"/>
              </a:spcAft>
              <a:buNone/>
              <a:defRPr/>
            </a:lvl9pPr>
          </a:lstStyle>
          <a:p>
            <a:fld id="{00000000-1234-1234-1234-123412341234}" type="slidenum">
              <a:rPr lang="da-DK" smtClean="0"/>
              <a:pPr/>
              <a:t>‹nr.›</a:t>
            </a:fld>
            <a:endParaRPr lang="da-DK"/>
          </a:p>
        </p:txBody>
      </p:sp>
      <p:sp>
        <p:nvSpPr>
          <p:cNvPr id="215" name="Google Shape;215;p37"/>
          <p:cNvSpPr txBox="1">
            <a:spLocks noGrp="1"/>
          </p:cNvSpPr>
          <p:nvPr>
            <p:ph type="dt" idx="10"/>
          </p:nvPr>
        </p:nvSpPr>
        <p:spPr>
          <a:xfrm>
            <a:off x="638186" y="6385940"/>
            <a:ext cx="2283405" cy="3652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100"/>
              <a:buNone/>
              <a:defRPr sz="1466"/>
            </a:lvl1pPr>
            <a:lvl2pPr lvl="1" algn="l" rtl="0">
              <a:spcBef>
                <a:spcPts val="0"/>
              </a:spcBef>
              <a:spcAft>
                <a:spcPts val="0"/>
              </a:spcAft>
              <a:buSzPts val="1100"/>
              <a:buNone/>
              <a:defRPr sz="1466"/>
            </a:lvl2pPr>
            <a:lvl3pPr lvl="2" algn="l" rtl="0">
              <a:spcBef>
                <a:spcPts val="0"/>
              </a:spcBef>
              <a:spcAft>
                <a:spcPts val="0"/>
              </a:spcAft>
              <a:buSzPts val="1100"/>
              <a:buNone/>
              <a:defRPr sz="1466"/>
            </a:lvl3pPr>
            <a:lvl4pPr lvl="3" algn="l" rtl="0">
              <a:spcBef>
                <a:spcPts val="0"/>
              </a:spcBef>
              <a:spcAft>
                <a:spcPts val="0"/>
              </a:spcAft>
              <a:buSzPts val="1100"/>
              <a:buNone/>
              <a:defRPr sz="1466"/>
            </a:lvl4pPr>
            <a:lvl5pPr lvl="4" algn="l" rtl="0">
              <a:spcBef>
                <a:spcPts val="0"/>
              </a:spcBef>
              <a:spcAft>
                <a:spcPts val="0"/>
              </a:spcAft>
              <a:buSzPts val="1100"/>
              <a:buNone/>
              <a:defRPr sz="1466"/>
            </a:lvl5pPr>
            <a:lvl6pPr lvl="5" algn="l" rtl="0">
              <a:spcBef>
                <a:spcPts val="0"/>
              </a:spcBef>
              <a:spcAft>
                <a:spcPts val="0"/>
              </a:spcAft>
              <a:buSzPts val="1100"/>
              <a:buNone/>
              <a:defRPr sz="1466"/>
            </a:lvl6pPr>
            <a:lvl7pPr lvl="6" algn="l" rtl="0">
              <a:spcBef>
                <a:spcPts val="0"/>
              </a:spcBef>
              <a:spcAft>
                <a:spcPts val="0"/>
              </a:spcAft>
              <a:buSzPts val="1100"/>
              <a:buNone/>
              <a:defRPr sz="1466"/>
            </a:lvl7pPr>
            <a:lvl8pPr lvl="7" algn="l" rtl="0">
              <a:spcBef>
                <a:spcPts val="0"/>
              </a:spcBef>
              <a:spcAft>
                <a:spcPts val="0"/>
              </a:spcAft>
              <a:buSzPts val="1100"/>
              <a:buNone/>
              <a:defRPr sz="1466"/>
            </a:lvl8pPr>
            <a:lvl9pPr lvl="8" algn="l" rtl="0">
              <a:spcBef>
                <a:spcPts val="0"/>
              </a:spcBef>
              <a:spcAft>
                <a:spcPts val="0"/>
              </a:spcAft>
              <a:buSzPts val="1100"/>
              <a:buNone/>
              <a:defRPr sz="1466"/>
            </a:lvl9pPr>
          </a:lstStyle>
          <a:p>
            <a:endParaRPr/>
          </a:p>
        </p:txBody>
      </p:sp>
      <p:sp>
        <p:nvSpPr>
          <p:cNvPr id="216" name="Google Shape;216;p37"/>
          <p:cNvSpPr txBox="1">
            <a:spLocks noGrp="1"/>
          </p:cNvSpPr>
          <p:nvPr>
            <p:ph type="ftr" idx="11"/>
          </p:nvPr>
        </p:nvSpPr>
        <p:spPr>
          <a:xfrm>
            <a:off x="2985404" y="6385940"/>
            <a:ext cx="6214781" cy="3652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100"/>
              <a:buNone/>
              <a:defRPr sz="1466"/>
            </a:lvl1pPr>
            <a:lvl2pPr lvl="1" algn="l" rtl="0">
              <a:spcBef>
                <a:spcPts val="0"/>
              </a:spcBef>
              <a:spcAft>
                <a:spcPts val="0"/>
              </a:spcAft>
              <a:buSzPts val="1100"/>
              <a:buNone/>
              <a:defRPr sz="1466"/>
            </a:lvl2pPr>
            <a:lvl3pPr lvl="2" algn="l" rtl="0">
              <a:spcBef>
                <a:spcPts val="0"/>
              </a:spcBef>
              <a:spcAft>
                <a:spcPts val="0"/>
              </a:spcAft>
              <a:buSzPts val="1100"/>
              <a:buNone/>
              <a:defRPr sz="1466"/>
            </a:lvl3pPr>
            <a:lvl4pPr lvl="3" algn="l" rtl="0">
              <a:spcBef>
                <a:spcPts val="0"/>
              </a:spcBef>
              <a:spcAft>
                <a:spcPts val="0"/>
              </a:spcAft>
              <a:buSzPts val="1100"/>
              <a:buNone/>
              <a:defRPr sz="1466"/>
            </a:lvl4pPr>
            <a:lvl5pPr lvl="4" algn="l" rtl="0">
              <a:spcBef>
                <a:spcPts val="0"/>
              </a:spcBef>
              <a:spcAft>
                <a:spcPts val="0"/>
              </a:spcAft>
              <a:buSzPts val="1100"/>
              <a:buNone/>
              <a:defRPr sz="1466"/>
            </a:lvl5pPr>
            <a:lvl6pPr lvl="5" algn="l" rtl="0">
              <a:spcBef>
                <a:spcPts val="0"/>
              </a:spcBef>
              <a:spcAft>
                <a:spcPts val="0"/>
              </a:spcAft>
              <a:buSzPts val="1100"/>
              <a:buNone/>
              <a:defRPr sz="1466"/>
            </a:lvl6pPr>
            <a:lvl7pPr lvl="6" algn="l" rtl="0">
              <a:spcBef>
                <a:spcPts val="0"/>
              </a:spcBef>
              <a:spcAft>
                <a:spcPts val="0"/>
              </a:spcAft>
              <a:buSzPts val="1100"/>
              <a:buNone/>
              <a:defRPr sz="1466"/>
            </a:lvl7pPr>
            <a:lvl8pPr lvl="7" algn="l" rtl="0">
              <a:spcBef>
                <a:spcPts val="0"/>
              </a:spcBef>
              <a:spcAft>
                <a:spcPts val="0"/>
              </a:spcAft>
              <a:buSzPts val="1100"/>
              <a:buNone/>
              <a:defRPr sz="1466"/>
            </a:lvl8pPr>
            <a:lvl9pPr lvl="8" algn="l" rtl="0">
              <a:spcBef>
                <a:spcPts val="0"/>
              </a:spcBef>
              <a:spcAft>
                <a:spcPts val="0"/>
              </a:spcAft>
              <a:buSzPts val="1100"/>
              <a:buNone/>
              <a:defRPr sz="1466"/>
            </a:lvl9pPr>
          </a:lstStyle>
          <a:p>
            <a:endParaRPr/>
          </a:p>
        </p:txBody>
      </p:sp>
    </p:spTree>
    <p:extLst>
      <p:ext uri="{BB962C8B-B14F-4D97-AF65-F5344CB8AC3E}">
        <p14:creationId xmlns:p14="http://schemas.microsoft.com/office/powerpoint/2010/main" val="20920761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dhold og 3 billeder">
    <p:spTree>
      <p:nvGrpSpPr>
        <p:cNvPr id="1" name=""/>
        <p:cNvGrpSpPr/>
        <p:nvPr/>
      </p:nvGrpSpPr>
      <p:grpSpPr>
        <a:xfrm>
          <a:off x="0" y="0"/>
          <a:ext cx="0" cy="0"/>
          <a:chOff x="0" y="0"/>
          <a:chExt cx="0" cy="0"/>
        </a:xfrm>
      </p:grpSpPr>
      <p:sp>
        <p:nvSpPr>
          <p:cNvPr id="25" name="Pladsholder til indhold 2">
            <a:extLst>
              <a:ext uri="{FF2B5EF4-FFF2-40B4-BE49-F238E27FC236}">
                <a16:creationId xmlns:a16="http://schemas.microsoft.com/office/drawing/2014/main" id="{D7A078FF-F7E8-0445-803F-424F560CD4D8}"/>
              </a:ext>
            </a:extLst>
          </p:cNvPr>
          <p:cNvSpPr>
            <a:spLocks noGrp="1"/>
          </p:cNvSpPr>
          <p:nvPr>
            <p:ph sz="quarter" idx="15" hasCustomPrompt="1"/>
          </p:nvPr>
        </p:nvSpPr>
        <p:spPr>
          <a:xfrm>
            <a:off x="647910" y="2030931"/>
            <a:ext cx="5194090" cy="4143048"/>
          </a:xfrm>
        </p:spPr>
        <p:txBody>
          <a:bodyPr/>
          <a:lstStyle>
            <a:lvl1pPr>
              <a:defRPr baseline="0"/>
            </a:lvl1pPr>
          </a:lstStyle>
          <a:p>
            <a:pPr lvl="0"/>
            <a:r>
              <a:rPr lang="da-DK" dirty="0"/>
              <a:t>Klik her for at tilføje tekst eller tilføj graf/tabel via ikonerne</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28" name="Title 2">
            <a:extLst>
              <a:ext uri="{FF2B5EF4-FFF2-40B4-BE49-F238E27FC236}">
                <a16:creationId xmlns:a16="http://schemas.microsoft.com/office/drawing/2014/main" id="{8207B5D3-7B69-7648-B901-237AC0B80ACF}"/>
              </a:ext>
            </a:extLst>
          </p:cNvPr>
          <p:cNvSpPr>
            <a:spLocks noGrp="1"/>
          </p:cNvSpPr>
          <p:nvPr>
            <p:ph type="title" hasCustomPrompt="1"/>
          </p:nvPr>
        </p:nvSpPr>
        <p:spPr>
          <a:xfrm>
            <a:off x="628998" y="966305"/>
            <a:ext cx="5213002" cy="892781"/>
          </a:xfrm>
        </p:spPr>
        <p:txBody>
          <a:bodyPr/>
          <a:lstStyle>
            <a:lvl1pPr>
              <a:defRPr sz="2800">
                <a:solidFill>
                  <a:schemeClr val="tx2"/>
                </a:solidFill>
              </a:defRPr>
            </a:lvl1pPr>
          </a:lstStyle>
          <a:p>
            <a:r>
              <a:rPr lang="da-DK" dirty="0"/>
              <a:t>Klik for at tilføje overskrift</a:t>
            </a:r>
          </a:p>
        </p:txBody>
      </p:sp>
      <p:sp>
        <p:nvSpPr>
          <p:cNvPr id="36" name="Pladsholder til dato 3">
            <a:extLst>
              <a:ext uri="{FF2B5EF4-FFF2-40B4-BE49-F238E27FC236}">
                <a16:creationId xmlns:a16="http://schemas.microsoft.com/office/drawing/2014/main" id="{E1328CB3-E80C-3D4E-9C4E-250604FF3B13}"/>
              </a:ext>
            </a:extLst>
          </p:cNvPr>
          <p:cNvSpPr>
            <a:spLocks noGrp="1"/>
          </p:cNvSpPr>
          <p:nvPr>
            <p:ph type="dt" sz="half" idx="11"/>
          </p:nvPr>
        </p:nvSpPr>
        <p:spPr>
          <a:xfrm>
            <a:off x="638184" y="6385940"/>
            <a:ext cx="2283724" cy="365125"/>
          </a:xfrm>
        </p:spPr>
        <p:txBody>
          <a:bodyPr/>
          <a:lstStyle/>
          <a:p>
            <a:fld id="{474B161D-CD88-4BA2-B1EE-6619E2036996}" type="datetime1">
              <a:rPr lang="da-DK" smtClean="0"/>
              <a:t>16-09-2024</a:t>
            </a:fld>
            <a:endParaRPr lang="da-DK" dirty="0"/>
          </a:p>
        </p:txBody>
      </p:sp>
      <p:sp>
        <p:nvSpPr>
          <p:cNvPr id="37" name="Pladsholder til sidefod 4">
            <a:extLst>
              <a:ext uri="{FF2B5EF4-FFF2-40B4-BE49-F238E27FC236}">
                <a16:creationId xmlns:a16="http://schemas.microsoft.com/office/drawing/2014/main" id="{968FF2FF-4A72-0A43-BA7C-CAECAAC831BF}"/>
              </a:ext>
            </a:extLst>
          </p:cNvPr>
          <p:cNvSpPr>
            <a:spLocks noGrp="1"/>
          </p:cNvSpPr>
          <p:nvPr>
            <p:ph type="ftr" sz="quarter" idx="12"/>
          </p:nvPr>
        </p:nvSpPr>
        <p:spPr>
          <a:xfrm>
            <a:off x="2985404" y="6385940"/>
            <a:ext cx="6214842" cy="365125"/>
          </a:xfrm>
        </p:spPr>
        <p:txBody>
          <a:bodyPr/>
          <a:lstStyle>
            <a:lvl1pPr algn="ctr">
              <a:defRPr/>
            </a:lvl1pPr>
          </a:lstStyle>
          <a:p>
            <a:endParaRPr lang="da-DK" dirty="0"/>
          </a:p>
        </p:txBody>
      </p:sp>
      <p:sp>
        <p:nvSpPr>
          <p:cNvPr id="38" name="Pladsholder til slidenummer 2">
            <a:extLst>
              <a:ext uri="{FF2B5EF4-FFF2-40B4-BE49-F238E27FC236}">
                <a16:creationId xmlns:a16="http://schemas.microsoft.com/office/drawing/2014/main" id="{8E3D5C2E-9C80-D948-A081-3B6D6C34712D}"/>
              </a:ext>
            </a:extLst>
          </p:cNvPr>
          <p:cNvSpPr>
            <a:spLocks noGrp="1"/>
          </p:cNvSpPr>
          <p:nvPr>
            <p:ph type="sldNum" sz="quarter" idx="10"/>
          </p:nvPr>
        </p:nvSpPr>
        <p:spPr>
          <a:xfrm>
            <a:off x="11281212" y="6390807"/>
            <a:ext cx="259701" cy="365125"/>
          </a:xfrm>
          <a:prstGeom prst="rect">
            <a:avLst/>
          </a:prstGeom>
        </p:spPr>
        <p:txBody>
          <a:bodyPr/>
          <a:lstStyle>
            <a:lvl1pPr>
              <a:defRPr b="0"/>
            </a:lvl1pPr>
          </a:lstStyle>
          <a:p>
            <a:fld id="{8015B93B-516F-4920-B0FC-CCACE847C61C}" type="slidenum">
              <a:rPr lang="da-DK" smtClean="0"/>
              <a:pPr/>
              <a:t>‹nr.›</a:t>
            </a:fld>
            <a:endParaRPr lang="da-DK" dirty="0"/>
          </a:p>
        </p:txBody>
      </p:sp>
      <p:sp>
        <p:nvSpPr>
          <p:cNvPr id="8" name="Pladsholder til billede 3">
            <a:extLst>
              <a:ext uri="{FF2B5EF4-FFF2-40B4-BE49-F238E27FC236}">
                <a16:creationId xmlns:a16="http://schemas.microsoft.com/office/drawing/2014/main" id="{8A90A6F1-6748-0A4C-A6DD-BD234DC149D0}"/>
              </a:ext>
            </a:extLst>
          </p:cNvPr>
          <p:cNvSpPr>
            <a:spLocks noGrp="1"/>
          </p:cNvSpPr>
          <p:nvPr>
            <p:ph type="pic" sz="quarter" idx="17"/>
          </p:nvPr>
        </p:nvSpPr>
        <p:spPr>
          <a:xfrm>
            <a:off x="8591483" y="1110321"/>
            <a:ext cx="3885534" cy="2592288"/>
          </a:xfrm>
          <a:solidFill>
            <a:srgbClr val="E1E1E1"/>
          </a:solidFill>
          <a:effectLst/>
        </p:spPr>
        <p:txBody>
          <a:bodyPr tIns="216000"/>
          <a:lstStyle>
            <a:lvl1pPr algn="ctr">
              <a:defRPr sz="1600" b="0"/>
            </a:lvl1pPr>
          </a:lstStyle>
          <a:p>
            <a:r>
              <a:rPr lang="da-DK"/>
              <a:t>Klik på ikonet for at tilføje et billede</a:t>
            </a:r>
            <a:endParaRPr lang="da-DK" dirty="0"/>
          </a:p>
        </p:txBody>
      </p:sp>
      <p:sp>
        <p:nvSpPr>
          <p:cNvPr id="9" name="Pladsholder til billede 3">
            <a:extLst>
              <a:ext uri="{FF2B5EF4-FFF2-40B4-BE49-F238E27FC236}">
                <a16:creationId xmlns:a16="http://schemas.microsoft.com/office/drawing/2014/main" id="{B7F1C163-ACE2-444E-AE5B-4951640BDED4}"/>
              </a:ext>
            </a:extLst>
          </p:cNvPr>
          <p:cNvSpPr>
            <a:spLocks noGrp="1"/>
          </p:cNvSpPr>
          <p:nvPr>
            <p:ph type="pic" sz="quarter" idx="18"/>
          </p:nvPr>
        </p:nvSpPr>
        <p:spPr>
          <a:xfrm>
            <a:off x="6238428" y="2168802"/>
            <a:ext cx="2298996" cy="1533807"/>
          </a:xfrm>
          <a:solidFill>
            <a:srgbClr val="E1E1E1"/>
          </a:solidFill>
          <a:effectLst/>
        </p:spPr>
        <p:txBody>
          <a:bodyPr tIns="216000"/>
          <a:lstStyle>
            <a:lvl1pPr algn="ctr">
              <a:defRPr sz="1600" b="0"/>
            </a:lvl1pPr>
          </a:lstStyle>
          <a:p>
            <a:r>
              <a:rPr lang="da-DK"/>
              <a:t>Klik på ikonet for at tilføje et billede</a:t>
            </a:r>
            <a:endParaRPr lang="da-DK" dirty="0"/>
          </a:p>
        </p:txBody>
      </p:sp>
      <p:sp>
        <p:nvSpPr>
          <p:cNvPr id="10" name="Pladsholder til billede 3">
            <a:extLst>
              <a:ext uri="{FF2B5EF4-FFF2-40B4-BE49-F238E27FC236}">
                <a16:creationId xmlns:a16="http://schemas.microsoft.com/office/drawing/2014/main" id="{B218267A-E177-1141-9612-385E8E548033}"/>
              </a:ext>
            </a:extLst>
          </p:cNvPr>
          <p:cNvSpPr>
            <a:spLocks noGrp="1"/>
          </p:cNvSpPr>
          <p:nvPr>
            <p:ph type="pic" sz="quarter" idx="19"/>
          </p:nvPr>
        </p:nvSpPr>
        <p:spPr>
          <a:xfrm>
            <a:off x="7606580" y="3763953"/>
            <a:ext cx="3587103" cy="2393185"/>
          </a:xfrm>
          <a:solidFill>
            <a:srgbClr val="E1E1E1"/>
          </a:solidFill>
          <a:effectLst/>
        </p:spPr>
        <p:txBody>
          <a:bodyPr tIns="216000"/>
          <a:lstStyle>
            <a:lvl1pPr algn="ctr">
              <a:defRPr sz="1600" b="0"/>
            </a:lvl1pPr>
          </a:lstStyle>
          <a:p>
            <a:r>
              <a:rPr lang="da-DK"/>
              <a:t>Klik på ikonet for at tilføje et billede</a:t>
            </a:r>
            <a:endParaRPr lang="da-DK" dirty="0"/>
          </a:p>
        </p:txBody>
      </p:sp>
    </p:spTree>
    <p:extLst>
      <p:ext uri="{BB962C8B-B14F-4D97-AF65-F5344CB8AC3E}">
        <p14:creationId xmlns:p14="http://schemas.microsoft.com/office/powerpoint/2010/main" val="394779498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Indhold og billede (II)">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a:t>Klik for at indsætte overskrift i maksimalt 2 linjer</a:t>
            </a:r>
          </a:p>
        </p:txBody>
      </p:sp>
      <p:sp>
        <p:nvSpPr>
          <p:cNvPr id="6" name="Pladsholder til billede 3"/>
          <p:cNvSpPr>
            <a:spLocks noGrp="1"/>
          </p:cNvSpPr>
          <p:nvPr>
            <p:ph type="pic" sz="quarter" idx="13" hasCustomPrompt="1"/>
          </p:nvPr>
        </p:nvSpPr>
        <p:spPr>
          <a:xfrm>
            <a:off x="8157601" y="2016127"/>
            <a:ext cx="3778813" cy="4589463"/>
          </a:xfrm>
          <a:solidFill>
            <a:srgbClr val="A0A0A0"/>
          </a:solidFill>
        </p:spPr>
        <p:txBody>
          <a:bodyPr tIns="216000"/>
          <a:lstStyle>
            <a:lvl1pPr algn="ctr">
              <a:defRPr sz="1600" b="0">
                <a:solidFill>
                  <a:schemeClr val="bg1"/>
                </a:solidFill>
              </a:defRPr>
            </a:lvl1pPr>
          </a:lstStyle>
          <a:p>
            <a:r>
              <a:rPr lang="da-DK"/>
              <a:t>Klik her og indsæt billede via </a:t>
            </a:r>
            <a:r>
              <a:rPr lang="da-DK" noProof="1"/>
              <a:t>ImageShopper eller ImageTool</a:t>
            </a:r>
          </a:p>
        </p:txBody>
      </p:sp>
      <p:sp>
        <p:nvSpPr>
          <p:cNvPr id="3" name="Pladsholder til slidenummer 2" hidden="1"/>
          <p:cNvSpPr>
            <a:spLocks noGrp="1"/>
          </p:cNvSpPr>
          <p:nvPr>
            <p:ph type="sldNum" sz="quarter" idx="10"/>
          </p:nvPr>
        </p:nvSpPr>
        <p:spPr>
          <a:xfrm>
            <a:off x="11890695" y="6885386"/>
            <a:ext cx="45719" cy="45719"/>
          </a:xfrm>
        </p:spPr>
        <p:txBody>
          <a:bodyPr/>
          <a:lstStyle>
            <a:lvl1pPr>
              <a:defRPr sz="100"/>
            </a:lvl1pPr>
          </a:lstStyle>
          <a:p>
            <a:fld id="{8015B93B-516F-4920-B0FC-CCACE847C61C}" type="slidenum">
              <a:rPr lang="da-DK" smtClean="0"/>
              <a:pPr/>
              <a:t>‹nr.›</a:t>
            </a:fld>
            <a:endParaRPr lang="da-DK"/>
          </a:p>
        </p:txBody>
      </p:sp>
      <p:sp>
        <p:nvSpPr>
          <p:cNvPr id="4" name="Pladsholder til dato 3" hidden="1"/>
          <p:cNvSpPr>
            <a:spLocks noGrp="1"/>
          </p:cNvSpPr>
          <p:nvPr>
            <p:ph type="dt" sz="half" idx="11"/>
          </p:nvPr>
        </p:nvSpPr>
        <p:spPr/>
        <p:txBody>
          <a:bodyPr/>
          <a:lstStyle/>
          <a:p>
            <a:fld id="{474B161D-CD88-4BA2-B1EE-6619E2036996}" type="datetime1">
              <a:rPr lang="da-DK" smtClean="0"/>
              <a:t>16-09-2024</a:t>
            </a:fld>
            <a:endParaRPr lang="da-DK"/>
          </a:p>
        </p:txBody>
      </p:sp>
      <p:sp>
        <p:nvSpPr>
          <p:cNvPr id="5" name="Pladsholder til sidefod 4" hidden="1"/>
          <p:cNvSpPr>
            <a:spLocks noGrp="1"/>
          </p:cNvSpPr>
          <p:nvPr>
            <p:ph type="ftr" sz="quarter" idx="12"/>
          </p:nvPr>
        </p:nvSpPr>
        <p:spPr/>
        <p:txBody>
          <a:bodyPr/>
          <a:lstStyle/>
          <a:p>
            <a:endParaRPr lang="da-DK"/>
          </a:p>
        </p:txBody>
      </p:sp>
      <p:grpSp>
        <p:nvGrpSpPr>
          <p:cNvPr id="9" name="Gruppe 27"/>
          <p:cNvGrpSpPr>
            <a:grpSpLocks/>
          </p:cNvGrpSpPr>
          <p:nvPr userDrawn="1"/>
        </p:nvGrpSpPr>
        <p:grpSpPr bwMode="auto">
          <a:xfrm>
            <a:off x="-602332" y="4156576"/>
            <a:ext cx="457200" cy="209512"/>
            <a:chOff x="-566328" y="4221088"/>
            <a:chExt cx="457200" cy="20955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6328" y="4221088"/>
              <a:ext cx="4572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ounded Rectangle 11"/>
            <p:cNvSpPr/>
            <p:nvPr/>
          </p:nvSpPr>
          <p:spPr>
            <a:xfrm>
              <a:off x="-335868" y="4221050"/>
              <a:ext cx="214313" cy="206412"/>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399"/>
            </a:p>
          </p:txBody>
        </p:sp>
      </p:grpSp>
      <p:grpSp>
        <p:nvGrpSpPr>
          <p:cNvPr id="12" name="Gruppe 28"/>
          <p:cNvGrpSpPr>
            <a:grpSpLocks/>
          </p:cNvGrpSpPr>
          <p:nvPr userDrawn="1"/>
        </p:nvGrpSpPr>
        <p:grpSpPr bwMode="auto">
          <a:xfrm>
            <a:off x="-1070384" y="4156576"/>
            <a:ext cx="438150" cy="209512"/>
            <a:chOff x="-1145443" y="4257092"/>
            <a:chExt cx="438150" cy="209550"/>
          </a:xfrm>
        </p:grpSpPr>
        <p:pic>
          <p:nvPicPr>
            <p:cNvPr id="13"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45443" y="4257092"/>
              <a:ext cx="43815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926356" y="4257054"/>
              <a:ext cx="219075" cy="201650"/>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399"/>
            </a:p>
          </p:txBody>
        </p:sp>
        <p:sp>
          <p:nvSpPr>
            <p:cNvPr id="15" name="Rounded Rectangle 14"/>
            <p:cNvSpPr/>
            <p:nvPr/>
          </p:nvSpPr>
          <p:spPr>
            <a:xfrm>
              <a:off x="-1140668" y="4260230"/>
              <a:ext cx="214312" cy="206412"/>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399"/>
            </a:p>
          </p:txBody>
        </p:sp>
      </p:grpSp>
      <p:sp>
        <p:nvSpPr>
          <p:cNvPr id="16" name="AutoShape 4"/>
          <p:cNvSpPr>
            <a:spLocks/>
          </p:cNvSpPr>
          <p:nvPr userDrawn="1"/>
        </p:nvSpPr>
        <p:spPr bwMode="gray">
          <a:xfrm>
            <a:off x="-2006487" y="2233516"/>
            <a:ext cx="1866391" cy="192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a:spcBef>
                <a:spcPct val="20000"/>
              </a:spcBef>
              <a:buChar char="•"/>
              <a:defRPr sz="3200">
                <a:solidFill>
                  <a:schemeClr val="tx1"/>
                </a:solidFill>
                <a:latin typeface="Arial" panose="020B0604020202020204" pitchFamily="34" charset="0"/>
              </a:defRPr>
            </a:lvl1pPr>
            <a:lvl2pPr indent="-285750" defTabSz="457200">
              <a:spcBef>
                <a:spcPct val="20000"/>
              </a:spcBef>
              <a:buChar char="–"/>
              <a:defRPr sz="2800">
                <a:solidFill>
                  <a:schemeClr val="tx1"/>
                </a:solidFill>
                <a:latin typeface="Arial" panose="020B0604020202020204" pitchFamily="34" charset="0"/>
              </a:defRPr>
            </a:lvl2pPr>
            <a:lvl3pPr indent="-228600" defTabSz="457200">
              <a:spcBef>
                <a:spcPct val="20000"/>
              </a:spcBef>
              <a:buChar char="•"/>
              <a:defRPr sz="2400">
                <a:solidFill>
                  <a:schemeClr val="tx1"/>
                </a:solidFill>
                <a:latin typeface="Arial" panose="020B0604020202020204" pitchFamily="34" charset="0"/>
              </a:defRPr>
            </a:lvl3pPr>
            <a:lvl4pPr indent="-228600" defTabSz="457200">
              <a:spcBef>
                <a:spcPct val="20000"/>
              </a:spcBef>
              <a:buChar char="–"/>
              <a:defRPr sz="2000">
                <a:solidFill>
                  <a:schemeClr val="tx1"/>
                </a:solidFill>
                <a:latin typeface="Arial" panose="020B0604020202020204" pitchFamily="34" charset="0"/>
              </a:defRPr>
            </a:lvl4pPr>
            <a:lvl5pPr indent="-228600" defTabSz="457200">
              <a:spcBef>
                <a:spcPct val="20000"/>
              </a:spcBef>
              <a:buChar char="»"/>
              <a:defRPr sz="2000">
                <a:solidFill>
                  <a:schemeClr val="tx1"/>
                </a:solidFill>
                <a:latin typeface="Arial" panose="020B0604020202020204" pitchFamily="34" charset="0"/>
              </a:defRPr>
            </a:lvl5pPr>
            <a:lvl6pPr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spcAft>
                <a:spcPts val="300"/>
              </a:spcAft>
              <a:buFontTx/>
              <a:buNone/>
            </a:pPr>
            <a:r>
              <a:rPr lang="da-DK" altLang="da-DK" sz="1000" b="1" noProof="1">
                <a:solidFill>
                  <a:srgbClr val="404040"/>
                </a:solidFill>
                <a:cs typeface="Arial" panose="020B0604020202020204" pitchFamily="34" charset="0"/>
              </a:rPr>
              <a:t>Tekst typografier</a:t>
            </a:r>
          </a:p>
          <a:p>
            <a:pPr algn="r" eaLnBrk="1" hangingPunct="1">
              <a:spcBef>
                <a:spcPct val="0"/>
              </a:spcBef>
              <a:spcAft>
                <a:spcPts val="300"/>
              </a:spcAft>
              <a:buFontTx/>
              <a:buNone/>
            </a:pPr>
            <a:r>
              <a:rPr lang="da-DK" altLang="da-DK" sz="1000" noProof="1">
                <a:solidFill>
                  <a:srgbClr val="404040"/>
                </a:solidFill>
                <a:cs typeface="Arial" panose="020B0604020202020204" pitchFamily="34" charset="0"/>
              </a:rPr>
              <a:t>Niveau 1= </a:t>
            </a:r>
            <a:r>
              <a:rPr lang="da-DK" altLang="da-DK" sz="1000" b="1" noProof="1">
                <a:solidFill>
                  <a:srgbClr val="404040"/>
                </a:solidFill>
                <a:cs typeface="Arial" panose="020B0604020202020204" pitchFamily="34" charset="0"/>
              </a:rPr>
              <a:t>Underoverskrif</a:t>
            </a:r>
            <a:r>
              <a:rPr lang="da-DK" altLang="da-DK" sz="1000" noProof="1">
                <a:solidFill>
                  <a:srgbClr val="404040"/>
                </a:solidFill>
                <a:cs typeface="Arial" panose="020B0604020202020204" pitchFamily="34" charset="0"/>
              </a:rPr>
              <a:t>t</a:t>
            </a:r>
          </a:p>
          <a:p>
            <a:pPr algn="r" eaLnBrk="1" hangingPunct="1">
              <a:spcBef>
                <a:spcPct val="0"/>
              </a:spcBef>
              <a:spcAft>
                <a:spcPts val="300"/>
              </a:spcAft>
              <a:buFontTx/>
              <a:buNone/>
            </a:pPr>
            <a:r>
              <a:rPr lang="da-DK" altLang="da-DK" sz="1000" noProof="1">
                <a:solidFill>
                  <a:srgbClr val="404040"/>
                </a:solidFill>
                <a:cs typeface="Arial" panose="020B0604020202020204" pitchFamily="34" charset="0"/>
              </a:rPr>
              <a:t>Klik </a:t>
            </a:r>
            <a:r>
              <a:rPr lang="da-DK" altLang="da-DK" sz="1000" b="1" noProof="1">
                <a:solidFill>
                  <a:srgbClr val="404040"/>
                </a:solidFill>
                <a:cs typeface="Arial" panose="020B0604020202020204" pitchFamily="34" charset="0"/>
              </a:rPr>
              <a:t>ENTER</a:t>
            </a:r>
            <a:r>
              <a:rPr lang="da-DK" altLang="da-DK" sz="1000" noProof="1">
                <a:solidFill>
                  <a:srgbClr val="404040"/>
                </a:solidFill>
                <a:cs typeface="Arial" panose="020B0604020202020204" pitchFamily="34" charset="0"/>
              </a:rPr>
              <a:t>+</a:t>
            </a:r>
            <a:r>
              <a:rPr lang="da-DK" altLang="da-DK" sz="1000" b="1" noProof="1">
                <a:solidFill>
                  <a:srgbClr val="404040"/>
                </a:solidFill>
                <a:cs typeface="Arial" panose="020B0604020202020204" pitchFamily="34" charset="0"/>
              </a:rPr>
              <a:t>TAB</a:t>
            </a:r>
            <a:r>
              <a:rPr lang="da-DK" altLang="da-DK" sz="1000" noProof="1">
                <a:solidFill>
                  <a:srgbClr val="404040"/>
                </a:solidFill>
                <a:cs typeface="Arial" panose="020B0604020202020204" pitchFamily="34" charset="0"/>
              </a:rPr>
              <a:t>-tasten for at få </a:t>
            </a:r>
          </a:p>
          <a:p>
            <a:pPr algn="r" eaLnBrk="1" hangingPunct="1">
              <a:spcBef>
                <a:spcPct val="0"/>
              </a:spcBef>
              <a:spcAft>
                <a:spcPts val="300"/>
              </a:spcAft>
              <a:buFontTx/>
              <a:buNone/>
            </a:pPr>
            <a:r>
              <a:rPr lang="da-DK" altLang="da-DK" sz="1000" noProof="1">
                <a:solidFill>
                  <a:srgbClr val="404040"/>
                </a:solidFill>
                <a:cs typeface="Arial" panose="020B0604020202020204" pitchFamily="34" charset="0"/>
              </a:rPr>
              <a:t>Niveau 2 = Almindelig tekst</a:t>
            </a:r>
          </a:p>
          <a:p>
            <a:pPr algn="r" eaLnBrk="1" hangingPunct="1">
              <a:spcBef>
                <a:spcPct val="0"/>
              </a:spcBef>
              <a:spcAft>
                <a:spcPts val="300"/>
              </a:spcAft>
              <a:buFontTx/>
              <a:buNone/>
            </a:pPr>
            <a:r>
              <a:rPr lang="da-DK" altLang="da-DK" sz="1000" noProof="1">
                <a:solidFill>
                  <a:srgbClr val="404040"/>
                </a:solidFill>
                <a:cs typeface="Arial" panose="020B0604020202020204" pitchFamily="34" charset="0"/>
              </a:rPr>
              <a:t>Niveau 3-5</a:t>
            </a:r>
            <a:r>
              <a:rPr lang="da-DK" altLang="da-DK" sz="1000" b="1" noProof="1">
                <a:solidFill>
                  <a:srgbClr val="404040"/>
                </a:solidFill>
                <a:cs typeface="Arial" panose="020B0604020202020204" pitchFamily="34" charset="0"/>
              </a:rPr>
              <a:t> = </a:t>
            </a:r>
            <a:r>
              <a:rPr lang="da-DK" altLang="da-DK" sz="1000" noProof="1">
                <a:solidFill>
                  <a:srgbClr val="404040"/>
                </a:solidFill>
                <a:cs typeface="Arial" panose="020B0604020202020204" pitchFamily="34" charset="0"/>
              </a:rPr>
              <a:t>Bullet</a:t>
            </a:r>
          </a:p>
          <a:p>
            <a:pPr algn="r" eaLnBrk="1" hangingPunct="1">
              <a:spcBef>
                <a:spcPct val="0"/>
              </a:spcBef>
              <a:spcAft>
                <a:spcPts val="300"/>
              </a:spcAft>
              <a:buFontTx/>
              <a:buNone/>
            </a:pPr>
            <a:r>
              <a:rPr lang="da-DK" altLang="da-DK" sz="1000" noProof="1">
                <a:solidFill>
                  <a:srgbClr val="404040"/>
                </a:solidFill>
                <a:cs typeface="Arial" panose="020B0604020202020204" pitchFamily="34" charset="0"/>
              </a:rPr>
              <a:t>For at gå tilbage i tekst-niveauer,</a:t>
            </a:r>
            <a:br>
              <a:rPr lang="da-DK" altLang="da-DK" sz="1000" noProof="1">
                <a:solidFill>
                  <a:srgbClr val="404040"/>
                </a:solidFill>
                <a:cs typeface="Arial" panose="020B0604020202020204" pitchFamily="34" charset="0"/>
              </a:rPr>
            </a:br>
            <a:r>
              <a:rPr lang="da-DK" altLang="da-DK" sz="1000" noProof="1">
                <a:solidFill>
                  <a:srgbClr val="404040"/>
                </a:solidFill>
                <a:cs typeface="Arial" panose="020B0604020202020204" pitchFamily="34" charset="0"/>
              </a:rPr>
              <a:t>brug </a:t>
            </a:r>
            <a:r>
              <a:rPr lang="da-DK" altLang="da-DK" sz="1000" b="1" noProof="1">
                <a:solidFill>
                  <a:srgbClr val="404040"/>
                </a:solidFill>
                <a:cs typeface="Arial" panose="020B0604020202020204" pitchFamily="34" charset="0"/>
              </a:rPr>
              <a:t>SHIFT</a:t>
            </a:r>
            <a:r>
              <a:rPr lang="da-DK" altLang="da-DK" sz="1000" noProof="1">
                <a:solidFill>
                  <a:srgbClr val="404040"/>
                </a:solidFill>
                <a:cs typeface="Arial" panose="020B0604020202020204" pitchFamily="34" charset="0"/>
              </a:rPr>
              <a:t>+</a:t>
            </a:r>
            <a:r>
              <a:rPr lang="da-DK" altLang="da-DK" sz="1000" b="1" noProof="1">
                <a:solidFill>
                  <a:srgbClr val="404040"/>
                </a:solidFill>
                <a:cs typeface="Arial" panose="020B0604020202020204" pitchFamily="34" charset="0"/>
              </a:rPr>
              <a:t>TAB</a:t>
            </a:r>
            <a:br>
              <a:rPr lang="da-DK" altLang="da-DK" sz="1000" b="1" noProof="1">
                <a:solidFill>
                  <a:srgbClr val="404040"/>
                </a:solidFill>
                <a:cs typeface="Arial" panose="020B0604020202020204" pitchFamily="34" charset="0"/>
              </a:rPr>
            </a:br>
            <a:r>
              <a:rPr lang="da-DK" altLang="da-DK" sz="1000" noProof="1">
                <a:solidFill>
                  <a:srgbClr val="404040"/>
                </a:solidFill>
                <a:cs typeface="Arial" panose="020B0604020202020204" pitchFamily="34" charset="0"/>
              </a:rPr>
              <a:t> </a:t>
            </a:r>
          </a:p>
          <a:p>
            <a:pPr algn="r" eaLnBrk="1" hangingPunct="1">
              <a:spcBef>
                <a:spcPct val="0"/>
              </a:spcBef>
              <a:buFontTx/>
              <a:buNone/>
            </a:pPr>
            <a:r>
              <a:rPr lang="da-DK" altLang="da-DK" sz="1000" noProof="1">
                <a:solidFill>
                  <a:srgbClr val="404040"/>
                </a:solidFill>
                <a:cs typeface="Arial" panose="020B0604020202020204" pitchFamily="34" charset="0"/>
              </a:rPr>
              <a:t>Du kan også bruge  </a:t>
            </a:r>
            <a:r>
              <a:rPr lang="da-DK" altLang="da-DK" sz="1000" b="1" noProof="1">
                <a:solidFill>
                  <a:srgbClr val="404040"/>
                </a:solidFill>
                <a:cs typeface="Arial" panose="020B0604020202020204" pitchFamily="34" charset="0"/>
              </a:rPr>
              <a:t>Forøg/Formindsk listeniveau</a:t>
            </a:r>
            <a:r>
              <a:rPr lang="da-DK" altLang="da-DK" sz="1000" noProof="1">
                <a:solidFill>
                  <a:srgbClr val="404040"/>
                </a:solidFill>
                <a:cs typeface="Arial" panose="020B0604020202020204" pitchFamily="34" charset="0"/>
              </a:rPr>
              <a:t>, placeret i topmenuen</a:t>
            </a:r>
          </a:p>
        </p:txBody>
      </p:sp>
      <p:grpSp>
        <p:nvGrpSpPr>
          <p:cNvPr id="17" name="Gruppe 32"/>
          <p:cNvGrpSpPr>
            <a:grpSpLocks/>
          </p:cNvGrpSpPr>
          <p:nvPr userDrawn="1"/>
        </p:nvGrpSpPr>
        <p:grpSpPr bwMode="auto">
          <a:xfrm>
            <a:off x="-1970485" y="4626131"/>
            <a:ext cx="1832371" cy="2151243"/>
            <a:chOff x="-1970754" y="316482"/>
            <a:chExt cx="1832371" cy="2150694"/>
          </a:xfrm>
        </p:grpSpPr>
        <p:sp>
          <p:nvSpPr>
            <p:cNvPr id="18" name="TextBox 12"/>
            <p:cNvSpPr txBox="1">
              <a:spLocks noChangeArrowheads="1"/>
            </p:cNvSpPr>
            <p:nvPr/>
          </p:nvSpPr>
          <p:spPr bwMode="auto">
            <a:xfrm>
              <a:off x="-1970754" y="316482"/>
              <a:ext cx="1832371" cy="1666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spcAft>
                  <a:spcPts val="240"/>
                </a:spcAft>
                <a:buFontTx/>
                <a:buNone/>
                <a:defRPr/>
              </a:pPr>
              <a:r>
                <a:rPr lang="da-DK" altLang="da-DK" sz="1000" b="1" noProof="1">
                  <a:solidFill>
                    <a:schemeClr val="tx1">
                      <a:lumMod val="75000"/>
                      <a:lumOff val="25000"/>
                    </a:schemeClr>
                  </a:solidFill>
                  <a:cs typeface="Arial" pitchFamily="34" charset="0"/>
                </a:rPr>
                <a:t>Ændre udsnit af billede</a:t>
              </a:r>
            </a:p>
            <a:p>
              <a:pPr algn="r" eaLnBrk="1" hangingPunct="1">
                <a:spcBef>
                  <a:spcPct val="0"/>
                </a:spcBef>
                <a:spcAft>
                  <a:spcPts val="240"/>
                </a:spcAft>
                <a:buFontTx/>
                <a:buNone/>
                <a:defRPr/>
              </a:pPr>
              <a:r>
                <a:rPr lang="da-DK" altLang="da-DK" sz="1000" b="1" noProof="1">
                  <a:solidFill>
                    <a:schemeClr val="tx1">
                      <a:lumMod val="75000"/>
                      <a:lumOff val="25000"/>
                    </a:schemeClr>
                  </a:solidFill>
                  <a:cs typeface="Arial" pitchFamily="34" charset="0"/>
                </a:rPr>
                <a:t>1.</a:t>
              </a:r>
              <a:r>
                <a:rPr lang="da-DK" altLang="da-DK" sz="1000" noProof="1">
                  <a:solidFill>
                    <a:schemeClr val="tx1">
                      <a:lumMod val="75000"/>
                      <a:lumOff val="25000"/>
                    </a:schemeClr>
                  </a:solidFill>
                  <a:cs typeface="Arial" pitchFamily="34" charset="0"/>
                </a:rPr>
                <a:t> Klik på indsatte billede for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at aktivere billedeværktøjet</a:t>
              </a:r>
            </a:p>
            <a:p>
              <a:pPr algn="r" eaLnBrk="1" hangingPunct="1">
                <a:spcBef>
                  <a:spcPct val="0"/>
                </a:spcBef>
                <a:spcAft>
                  <a:spcPts val="240"/>
                </a:spcAft>
                <a:buFontTx/>
                <a:buNone/>
                <a:defRPr/>
              </a:pPr>
              <a:r>
                <a:rPr lang="da-DK" altLang="da-DK" sz="1000" b="1" noProof="1">
                  <a:solidFill>
                    <a:schemeClr val="tx1">
                      <a:lumMod val="75000"/>
                      <a:lumOff val="25000"/>
                    </a:schemeClr>
                  </a:solidFill>
                  <a:cs typeface="Arial" pitchFamily="34" charset="0"/>
                </a:rPr>
                <a:t>2. </a:t>
              </a:r>
              <a:r>
                <a:rPr lang="da-DK" altLang="da-DK" sz="1000" noProof="1">
                  <a:solidFill>
                    <a:schemeClr val="tx1">
                      <a:lumMod val="75000"/>
                      <a:lumOff val="25000"/>
                    </a:schemeClr>
                  </a:solidFill>
                  <a:cs typeface="Arial" pitchFamily="34" charset="0"/>
                </a:rPr>
                <a:t>Klik på</a:t>
              </a:r>
              <a:r>
                <a:rPr lang="da-DK" altLang="da-DK" sz="1000" b="1" noProof="1">
                  <a:solidFill>
                    <a:schemeClr val="tx1">
                      <a:lumMod val="75000"/>
                      <a:lumOff val="25000"/>
                    </a:schemeClr>
                  </a:solidFill>
                  <a:cs typeface="Arial" pitchFamily="34" charset="0"/>
                </a:rPr>
                <a:t> Beskær </a:t>
              </a:r>
              <a:r>
                <a:rPr lang="da-DK" altLang="da-DK" sz="1000" noProof="1">
                  <a:solidFill>
                    <a:schemeClr val="tx1">
                      <a:lumMod val="75000"/>
                      <a:lumOff val="25000"/>
                    </a:schemeClr>
                  </a:solidFill>
                  <a:cs typeface="Arial" pitchFamily="34" charset="0"/>
                </a:rPr>
                <a:t>for at ændre billedets fokus/størrelse</a:t>
              </a:r>
            </a:p>
            <a:p>
              <a:pPr algn="r" eaLnBrk="1" hangingPunct="1">
                <a:spcBef>
                  <a:spcPct val="0"/>
                </a:spcBef>
                <a:spcAft>
                  <a:spcPts val="240"/>
                </a:spcAft>
                <a:buFontTx/>
                <a:buNone/>
                <a:defRPr/>
              </a:pPr>
              <a:endParaRPr lang="da-DK" altLang="da-DK" sz="1000" b="1" noProof="1">
                <a:solidFill>
                  <a:schemeClr val="tx1">
                    <a:lumMod val="75000"/>
                    <a:lumOff val="25000"/>
                  </a:schemeClr>
                </a:solidFill>
                <a:cs typeface="Arial" pitchFamily="34" charset="0"/>
              </a:endParaRPr>
            </a:p>
            <a:p>
              <a:pPr algn="r" eaLnBrk="1" hangingPunct="1">
                <a:spcBef>
                  <a:spcPct val="0"/>
                </a:spcBef>
                <a:spcAft>
                  <a:spcPts val="240"/>
                </a:spcAft>
                <a:buFontTx/>
                <a:buNone/>
                <a:defRPr/>
              </a:pPr>
              <a:endParaRPr lang="da-DK" altLang="da-DK" sz="1000" b="1" noProof="1">
                <a:solidFill>
                  <a:schemeClr val="tx1">
                    <a:lumMod val="75000"/>
                    <a:lumOff val="25000"/>
                  </a:schemeClr>
                </a:solidFill>
                <a:cs typeface="Arial" pitchFamily="34" charset="0"/>
              </a:endParaRPr>
            </a:p>
            <a:p>
              <a:pPr algn="r" eaLnBrk="1" hangingPunct="1">
                <a:spcBef>
                  <a:spcPct val="0"/>
                </a:spcBef>
                <a:spcAft>
                  <a:spcPts val="240"/>
                </a:spcAft>
                <a:buFontTx/>
                <a:buNone/>
                <a:defRPr/>
              </a:pPr>
              <a:r>
                <a:rPr lang="da-DK" altLang="da-DK" sz="1000" b="1" noProof="1">
                  <a:solidFill>
                    <a:schemeClr val="tx1">
                      <a:lumMod val="75000"/>
                      <a:lumOff val="25000"/>
                    </a:schemeClr>
                  </a:solidFill>
                  <a:cs typeface="Arial" pitchFamily="34" charset="0"/>
                </a:rPr>
                <a:t>3. </a:t>
              </a:r>
              <a:r>
                <a:rPr lang="da-DK" altLang="da-DK" sz="1000" noProof="1">
                  <a:solidFill>
                    <a:schemeClr val="tx1">
                      <a:lumMod val="75000"/>
                      <a:lumOff val="25000"/>
                    </a:schemeClr>
                  </a:solidFill>
                  <a:cs typeface="Arial" pitchFamily="34" charset="0"/>
                </a:rPr>
                <a:t>Ønsker du at skalere billedet,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hold </a:t>
              </a:r>
              <a:r>
                <a:rPr lang="da-DK" altLang="da-DK" sz="1000" b="1" noProof="1">
                  <a:solidFill>
                    <a:schemeClr val="tx1">
                      <a:lumMod val="75000"/>
                      <a:lumOff val="25000"/>
                    </a:schemeClr>
                  </a:solidFill>
                  <a:cs typeface="Arial" pitchFamily="34" charset="0"/>
                </a:rPr>
                <a:t>SHIFT</a:t>
              </a:r>
              <a:r>
                <a:rPr lang="da-DK" altLang="da-DK" sz="1000" noProof="1">
                  <a:solidFill>
                    <a:schemeClr val="tx1">
                      <a:lumMod val="75000"/>
                      <a:lumOff val="25000"/>
                    </a:schemeClr>
                  </a:solidFill>
                  <a:cs typeface="Arial" pitchFamily="34" charset="0"/>
                </a:rPr>
                <a:t>-knappen nede,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og træk i billedets hjørner</a:t>
              </a:r>
            </a:p>
          </p:txBody>
        </p:sp>
        <p:pic>
          <p:nvPicPr>
            <p:cNvPr id="19" name="Billede 28"/>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19300" y="1142716"/>
              <a:ext cx="373412"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 name="Gruppe 29"/>
            <p:cNvGrpSpPr>
              <a:grpSpLocks/>
            </p:cNvGrpSpPr>
            <p:nvPr/>
          </p:nvGrpSpPr>
          <p:grpSpPr bwMode="auto">
            <a:xfrm>
              <a:off x="-523710" y="2038403"/>
              <a:ext cx="373412" cy="428773"/>
              <a:chOff x="1018031" y="5700889"/>
              <a:chExt cx="373412" cy="428773"/>
            </a:xfrm>
          </p:grpSpPr>
          <p:pic>
            <p:nvPicPr>
              <p:cNvPr id="21" name="Billede 30"/>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1018031" y="570290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ounded Rectangle 25"/>
              <p:cNvSpPr/>
              <p:nvPr/>
            </p:nvSpPr>
            <p:spPr bwMode="auto">
              <a:xfrm>
                <a:off x="1023947" y="5700965"/>
                <a:ext cx="209550" cy="171406"/>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1999" noProof="1"/>
              </a:p>
            </p:txBody>
          </p:sp>
        </p:grpSp>
      </p:grpSp>
      <p:sp>
        <p:nvSpPr>
          <p:cNvPr id="23" name="Pladsholder til indhold 2"/>
          <p:cNvSpPr>
            <a:spLocks noGrp="1"/>
          </p:cNvSpPr>
          <p:nvPr>
            <p:ph sz="quarter" idx="20" hasCustomPrompt="1"/>
          </p:nvPr>
        </p:nvSpPr>
        <p:spPr>
          <a:xfrm>
            <a:off x="504825" y="2243138"/>
            <a:ext cx="5842000" cy="3706812"/>
          </a:xfrm>
        </p:spPr>
        <p:txBody>
          <a:bodyPr/>
          <a:lstStyle/>
          <a:p>
            <a:pPr lvl="0"/>
            <a:r>
              <a:rPr lang="da-DK"/>
              <a:t>Klik her for at tilføje tekst eller tilføj graf/tabel via CorporateChart/Tables</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398582932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Tekst og 3 billeder (III)">
    <p:spTree>
      <p:nvGrpSpPr>
        <p:cNvPr id="1" name=""/>
        <p:cNvGrpSpPr/>
        <p:nvPr/>
      </p:nvGrpSpPr>
      <p:grpSpPr>
        <a:xfrm>
          <a:off x="0" y="0"/>
          <a:ext cx="0" cy="0"/>
          <a:chOff x="0" y="0"/>
          <a:chExt cx="0" cy="0"/>
        </a:xfrm>
      </p:grpSpPr>
      <p:sp>
        <p:nvSpPr>
          <p:cNvPr id="3" name="Pladsholder til slidenummer 2"/>
          <p:cNvSpPr>
            <a:spLocks noGrp="1"/>
          </p:cNvSpPr>
          <p:nvPr>
            <p:ph type="sldNum" sz="quarter" idx="10"/>
          </p:nvPr>
        </p:nvSpPr>
        <p:spPr/>
        <p:txBody>
          <a:bodyPr/>
          <a:lstStyle/>
          <a:p>
            <a:fld id="{8015B93B-516F-4920-B0FC-CCACE847C61C}" type="slidenum">
              <a:rPr lang="da-DK" smtClean="0"/>
              <a:pPr/>
              <a:t>‹nr.›</a:t>
            </a:fld>
            <a:endParaRPr lang="da-DK"/>
          </a:p>
        </p:txBody>
      </p:sp>
      <p:sp>
        <p:nvSpPr>
          <p:cNvPr id="4" name="Pladsholder til dato 3" hidden="1"/>
          <p:cNvSpPr>
            <a:spLocks noGrp="1"/>
          </p:cNvSpPr>
          <p:nvPr>
            <p:ph type="dt" sz="half" idx="11"/>
          </p:nvPr>
        </p:nvSpPr>
        <p:spPr/>
        <p:txBody>
          <a:bodyPr/>
          <a:lstStyle/>
          <a:p>
            <a:fld id="{474B161D-CD88-4BA2-B1EE-6619E2036996}" type="datetime1">
              <a:rPr lang="da-DK" smtClean="0"/>
              <a:t>16-09-2024</a:t>
            </a:fld>
            <a:endParaRPr lang="da-DK"/>
          </a:p>
        </p:txBody>
      </p:sp>
      <p:sp>
        <p:nvSpPr>
          <p:cNvPr id="5" name="Pladsholder til sidefod 4" hidden="1"/>
          <p:cNvSpPr>
            <a:spLocks noGrp="1"/>
          </p:cNvSpPr>
          <p:nvPr>
            <p:ph type="ftr" sz="quarter" idx="12"/>
          </p:nvPr>
        </p:nvSpPr>
        <p:spPr/>
        <p:txBody>
          <a:bodyPr/>
          <a:lstStyle/>
          <a:p>
            <a:endParaRPr lang="da-DK"/>
          </a:p>
        </p:txBody>
      </p:sp>
      <p:sp>
        <p:nvSpPr>
          <p:cNvPr id="2" name="Titel 1"/>
          <p:cNvSpPr>
            <a:spLocks noGrp="1"/>
          </p:cNvSpPr>
          <p:nvPr>
            <p:ph type="title" hasCustomPrompt="1"/>
          </p:nvPr>
        </p:nvSpPr>
        <p:spPr/>
        <p:txBody>
          <a:bodyPr/>
          <a:lstStyle/>
          <a:p>
            <a:r>
              <a:rPr lang="da-DK"/>
              <a:t>Klik for at indsætte overskrift i maksimalt 2 linjer</a:t>
            </a:r>
          </a:p>
        </p:txBody>
      </p:sp>
      <p:sp>
        <p:nvSpPr>
          <p:cNvPr id="11" name="Pladsholder til tekst 2"/>
          <p:cNvSpPr>
            <a:spLocks noGrp="1"/>
          </p:cNvSpPr>
          <p:nvPr>
            <p:ph type="body" sz="quarter" idx="17" hasCustomPrompt="1"/>
          </p:nvPr>
        </p:nvSpPr>
        <p:spPr>
          <a:xfrm>
            <a:off x="257093" y="2243138"/>
            <a:ext cx="3726000" cy="1689918"/>
          </a:xfrm>
        </p:spPr>
        <p:txBody>
          <a:bodyPr anchor="b" anchorCtr="0"/>
          <a:lstStyle>
            <a:lvl1pPr>
              <a:spcBef>
                <a:spcPts val="1799"/>
              </a:spcBef>
              <a:spcAft>
                <a:spcPts val="0"/>
              </a:spcAft>
              <a:defRPr sz="1799" b="0"/>
            </a:lvl1pPr>
            <a:lvl2pPr>
              <a:defRPr baseline="0"/>
            </a:lvl2pPr>
            <a:lvl3pPr>
              <a:defRPr/>
            </a:lvl3pPr>
            <a:lvl4pPr>
              <a:defRPr/>
            </a:lvl4pPr>
            <a:lvl5pPr>
              <a:defRPr/>
            </a:lvl5pPr>
          </a:lstStyle>
          <a:p>
            <a:pPr lvl="0"/>
            <a:r>
              <a:rPr lang="da-DK" baseline="0"/>
              <a:t>Tryk evt. her for at indsætte tekst</a:t>
            </a:r>
            <a:endParaRPr lang="da-DK"/>
          </a:p>
          <a:p>
            <a:pPr lvl="1"/>
            <a:r>
              <a:rPr lang="da-DK"/>
              <a:t>Andet niveau</a:t>
            </a:r>
          </a:p>
          <a:p>
            <a:pPr lvl="2"/>
            <a:r>
              <a:rPr lang="da-DK"/>
              <a:t>Tredje</a:t>
            </a:r>
          </a:p>
          <a:p>
            <a:pPr lvl="3"/>
            <a:r>
              <a:rPr lang="da-DK"/>
              <a:t>Fjerde</a:t>
            </a:r>
          </a:p>
          <a:p>
            <a:pPr lvl="4"/>
            <a:r>
              <a:rPr lang="da-DK"/>
              <a:t>Femte</a:t>
            </a:r>
          </a:p>
        </p:txBody>
      </p:sp>
      <p:sp>
        <p:nvSpPr>
          <p:cNvPr id="12" name="Pladsholder til tekst 3"/>
          <p:cNvSpPr>
            <a:spLocks noGrp="1"/>
          </p:cNvSpPr>
          <p:nvPr>
            <p:ph type="body" sz="quarter" idx="18" hasCustomPrompt="1"/>
          </p:nvPr>
        </p:nvSpPr>
        <p:spPr>
          <a:xfrm>
            <a:off x="4232475" y="2243138"/>
            <a:ext cx="3725999" cy="1689918"/>
          </a:xfrm>
        </p:spPr>
        <p:txBody>
          <a:bodyPr anchor="b" anchorCtr="0"/>
          <a:lstStyle>
            <a:lvl1pPr>
              <a:spcBef>
                <a:spcPts val="1799"/>
              </a:spcBef>
              <a:spcAft>
                <a:spcPts val="0"/>
              </a:spcAft>
              <a:defRPr sz="1799" b="0"/>
            </a:lvl1pPr>
            <a:lvl2pPr marL="359892" indent="-359892">
              <a:buFont typeface="Wingdings 2" panose="05020102010507070707" pitchFamily="18" charset="2"/>
              <a:buChar char=""/>
              <a:defRPr/>
            </a:lvl2pPr>
            <a:lvl3pPr marL="719784" indent="-359892">
              <a:buFont typeface="Arial" panose="020B0604020202020204" pitchFamily="34" charset="0"/>
              <a:buChar char="•"/>
              <a:defRPr/>
            </a:lvl3pPr>
            <a:lvl4pPr marL="1079676">
              <a:defRPr/>
            </a:lvl4pPr>
          </a:lstStyle>
          <a:p>
            <a:pPr lvl="0"/>
            <a:r>
              <a:rPr lang="da-DK" baseline="0"/>
              <a:t>Tryk evt. her for at indsætte tekst</a:t>
            </a:r>
            <a:endParaRPr lang="da-DK"/>
          </a:p>
          <a:p>
            <a:pPr lvl="1"/>
            <a:r>
              <a:rPr lang="da-DK"/>
              <a:t>Andet niveau</a:t>
            </a:r>
          </a:p>
          <a:p>
            <a:pPr lvl="2"/>
            <a:r>
              <a:rPr lang="da-DK"/>
              <a:t>Tredje niveau</a:t>
            </a:r>
          </a:p>
          <a:p>
            <a:pPr lvl="3"/>
            <a:r>
              <a:rPr lang="da-DK"/>
              <a:t>Fjerde niveau</a:t>
            </a:r>
          </a:p>
          <a:p>
            <a:pPr lvl="4"/>
            <a:r>
              <a:rPr lang="da-DK"/>
              <a:t>Femte niveau</a:t>
            </a:r>
          </a:p>
        </p:txBody>
      </p:sp>
      <p:sp>
        <p:nvSpPr>
          <p:cNvPr id="14" name="Pladsholder til tekst 4"/>
          <p:cNvSpPr>
            <a:spLocks noGrp="1"/>
          </p:cNvSpPr>
          <p:nvPr>
            <p:ph type="body" sz="quarter" idx="19" hasCustomPrompt="1"/>
          </p:nvPr>
        </p:nvSpPr>
        <p:spPr>
          <a:xfrm>
            <a:off x="8207855" y="2243138"/>
            <a:ext cx="3726001" cy="1689918"/>
          </a:xfrm>
        </p:spPr>
        <p:txBody>
          <a:bodyPr anchor="b" anchorCtr="0"/>
          <a:lstStyle>
            <a:lvl1pPr>
              <a:spcBef>
                <a:spcPts val="1799"/>
              </a:spcBef>
              <a:spcAft>
                <a:spcPts val="0"/>
              </a:spcAft>
              <a:defRPr sz="1799" b="0"/>
            </a:lvl1pPr>
            <a:lvl2pPr marL="359892" indent="-359892">
              <a:buFont typeface="Wingdings 2" panose="05020102010507070707" pitchFamily="18" charset="2"/>
              <a:buChar char=""/>
              <a:defRPr/>
            </a:lvl2pPr>
            <a:lvl3pPr marL="719784" indent="-359892">
              <a:buFont typeface="Arial" panose="020B0604020202020204" pitchFamily="34" charset="0"/>
              <a:buChar char="•"/>
              <a:defRPr/>
            </a:lvl3pPr>
            <a:lvl4pPr marL="1079676">
              <a:defRPr/>
            </a:lvl4pPr>
          </a:lstStyle>
          <a:p>
            <a:pPr lvl="0"/>
            <a:r>
              <a:rPr lang="da-DK" baseline="0"/>
              <a:t>Tryk evt. her for at indsætte tekst</a:t>
            </a:r>
            <a:endParaRPr lang="da-DK"/>
          </a:p>
          <a:p>
            <a:pPr lvl="1"/>
            <a:r>
              <a:rPr lang="da-DK"/>
              <a:t>Andet niveau</a:t>
            </a:r>
          </a:p>
          <a:p>
            <a:pPr lvl="2"/>
            <a:r>
              <a:rPr lang="da-DK"/>
              <a:t>Tredje niveau</a:t>
            </a:r>
          </a:p>
          <a:p>
            <a:pPr lvl="3"/>
            <a:r>
              <a:rPr lang="da-DK"/>
              <a:t>Fjerde niveau</a:t>
            </a:r>
          </a:p>
          <a:p>
            <a:pPr lvl="4"/>
            <a:r>
              <a:rPr lang="da-DK"/>
              <a:t>Femte niveau</a:t>
            </a:r>
          </a:p>
        </p:txBody>
      </p:sp>
      <p:sp>
        <p:nvSpPr>
          <p:cNvPr id="8" name="Pladsholder til billede 6"/>
          <p:cNvSpPr>
            <a:spLocks noGrp="1"/>
          </p:cNvSpPr>
          <p:nvPr>
            <p:ph type="pic" sz="quarter" idx="15" hasCustomPrompt="1"/>
          </p:nvPr>
        </p:nvSpPr>
        <p:spPr>
          <a:xfrm>
            <a:off x="4232473" y="4112752"/>
            <a:ext cx="3726000" cy="2492836"/>
          </a:xfrm>
          <a:solidFill>
            <a:srgbClr val="A0A0A0"/>
          </a:solidFill>
        </p:spPr>
        <p:txBody>
          <a:bodyPr tIns="108000"/>
          <a:lstStyle>
            <a:lvl1pPr algn="ctr">
              <a:defRPr sz="1600" b="0">
                <a:solidFill>
                  <a:schemeClr val="bg1"/>
                </a:solidFill>
              </a:defRPr>
            </a:lvl1pPr>
          </a:lstStyle>
          <a:p>
            <a:r>
              <a:rPr lang="da-DK"/>
              <a:t>Klik her og indsæt billede via </a:t>
            </a:r>
            <a:r>
              <a:rPr lang="da-DK" noProof="1"/>
              <a:t>ImageShopper eller ImageTool</a:t>
            </a:r>
          </a:p>
        </p:txBody>
      </p:sp>
      <p:sp>
        <p:nvSpPr>
          <p:cNvPr id="9" name="Pladsholder til billede 7"/>
          <p:cNvSpPr>
            <a:spLocks noGrp="1"/>
          </p:cNvSpPr>
          <p:nvPr>
            <p:ph type="pic" sz="quarter" idx="16" hasCustomPrompt="1"/>
          </p:nvPr>
        </p:nvSpPr>
        <p:spPr>
          <a:xfrm>
            <a:off x="8207857" y="4112752"/>
            <a:ext cx="3726000" cy="2492836"/>
          </a:xfrm>
          <a:solidFill>
            <a:srgbClr val="A0A0A0"/>
          </a:solidFill>
        </p:spPr>
        <p:txBody>
          <a:bodyPr tIns="108000"/>
          <a:lstStyle>
            <a:lvl1pPr algn="ctr">
              <a:defRPr sz="1600" b="0">
                <a:solidFill>
                  <a:schemeClr val="bg1"/>
                </a:solidFill>
              </a:defRPr>
            </a:lvl1pPr>
          </a:lstStyle>
          <a:p>
            <a:r>
              <a:rPr lang="da-DK"/>
              <a:t>Klik her og indsæt billede via </a:t>
            </a:r>
            <a:r>
              <a:rPr lang="da-DK" noProof="1"/>
              <a:t>ImageShopper eller ImageTool</a:t>
            </a:r>
          </a:p>
        </p:txBody>
      </p:sp>
      <p:grpSp>
        <p:nvGrpSpPr>
          <p:cNvPr id="13" name="Gruppe 27"/>
          <p:cNvGrpSpPr>
            <a:grpSpLocks/>
          </p:cNvGrpSpPr>
          <p:nvPr userDrawn="1"/>
        </p:nvGrpSpPr>
        <p:grpSpPr bwMode="auto">
          <a:xfrm>
            <a:off x="-602332" y="4156576"/>
            <a:ext cx="457200" cy="209512"/>
            <a:chOff x="-566328" y="4221088"/>
            <a:chExt cx="457200" cy="209550"/>
          </a:xfrm>
        </p:grpSpPr>
        <p:pic>
          <p:nvPicPr>
            <p:cNvPr id="15"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6328" y="4221088"/>
              <a:ext cx="4572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ounded Rectangle 11"/>
            <p:cNvSpPr/>
            <p:nvPr/>
          </p:nvSpPr>
          <p:spPr>
            <a:xfrm>
              <a:off x="-335868" y="4221050"/>
              <a:ext cx="214313" cy="206412"/>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399"/>
            </a:p>
          </p:txBody>
        </p:sp>
      </p:grpSp>
      <p:grpSp>
        <p:nvGrpSpPr>
          <p:cNvPr id="17" name="Gruppe 28"/>
          <p:cNvGrpSpPr>
            <a:grpSpLocks/>
          </p:cNvGrpSpPr>
          <p:nvPr userDrawn="1"/>
        </p:nvGrpSpPr>
        <p:grpSpPr bwMode="auto">
          <a:xfrm>
            <a:off x="-1070384" y="4156576"/>
            <a:ext cx="438150" cy="209512"/>
            <a:chOff x="-1145443" y="4257092"/>
            <a:chExt cx="438150" cy="209550"/>
          </a:xfrm>
        </p:grpSpPr>
        <p:pic>
          <p:nvPicPr>
            <p:cNvPr id="18"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45443" y="4257092"/>
              <a:ext cx="43815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3"/>
            <p:cNvSpPr/>
            <p:nvPr/>
          </p:nvSpPr>
          <p:spPr>
            <a:xfrm>
              <a:off x="-926356" y="4257054"/>
              <a:ext cx="219075" cy="201650"/>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399"/>
            </a:p>
          </p:txBody>
        </p:sp>
        <p:sp>
          <p:nvSpPr>
            <p:cNvPr id="20" name="Rounded Rectangle 14"/>
            <p:cNvSpPr/>
            <p:nvPr/>
          </p:nvSpPr>
          <p:spPr>
            <a:xfrm>
              <a:off x="-1140668" y="4260230"/>
              <a:ext cx="214312" cy="206412"/>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399"/>
            </a:p>
          </p:txBody>
        </p:sp>
      </p:grpSp>
      <p:sp>
        <p:nvSpPr>
          <p:cNvPr id="21" name="AutoShape 4"/>
          <p:cNvSpPr>
            <a:spLocks/>
          </p:cNvSpPr>
          <p:nvPr userDrawn="1"/>
        </p:nvSpPr>
        <p:spPr bwMode="gray">
          <a:xfrm>
            <a:off x="-2006487" y="2233516"/>
            <a:ext cx="1866391" cy="192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a:spcBef>
                <a:spcPct val="20000"/>
              </a:spcBef>
              <a:buChar char="•"/>
              <a:defRPr sz="3200">
                <a:solidFill>
                  <a:schemeClr val="tx1"/>
                </a:solidFill>
                <a:latin typeface="Arial" panose="020B0604020202020204" pitchFamily="34" charset="0"/>
              </a:defRPr>
            </a:lvl1pPr>
            <a:lvl2pPr indent="-285750" defTabSz="457200">
              <a:spcBef>
                <a:spcPct val="20000"/>
              </a:spcBef>
              <a:buChar char="–"/>
              <a:defRPr sz="2800">
                <a:solidFill>
                  <a:schemeClr val="tx1"/>
                </a:solidFill>
                <a:latin typeface="Arial" panose="020B0604020202020204" pitchFamily="34" charset="0"/>
              </a:defRPr>
            </a:lvl2pPr>
            <a:lvl3pPr indent="-228600" defTabSz="457200">
              <a:spcBef>
                <a:spcPct val="20000"/>
              </a:spcBef>
              <a:buChar char="•"/>
              <a:defRPr sz="2400">
                <a:solidFill>
                  <a:schemeClr val="tx1"/>
                </a:solidFill>
                <a:latin typeface="Arial" panose="020B0604020202020204" pitchFamily="34" charset="0"/>
              </a:defRPr>
            </a:lvl3pPr>
            <a:lvl4pPr indent="-228600" defTabSz="457200">
              <a:spcBef>
                <a:spcPct val="20000"/>
              </a:spcBef>
              <a:buChar char="–"/>
              <a:defRPr sz="2000">
                <a:solidFill>
                  <a:schemeClr val="tx1"/>
                </a:solidFill>
                <a:latin typeface="Arial" panose="020B0604020202020204" pitchFamily="34" charset="0"/>
              </a:defRPr>
            </a:lvl4pPr>
            <a:lvl5pPr indent="-228600" defTabSz="457200">
              <a:spcBef>
                <a:spcPct val="20000"/>
              </a:spcBef>
              <a:buChar char="»"/>
              <a:defRPr sz="2000">
                <a:solidFill>
                  <a:schemeClr val="tx1"/>
                </a:solidFill>
                <a:latin typeface="Arial" panose="020B0604020202020204" pitchFamily="34" charset="0"/>
              </a:defRPr>
            </a:lvl5pPr>
            <a:lvl6pPr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spcAft>
                <a:spcPts val="300"/>
              </a:spcAft>
              <a:buFontTx/>
              <a:buNone/>
            </a:pPr>
            <a:r>
              <a:rPr lang="da-DK" altLang="da-DK" sz="1000" b="1" noProof="1">
                <a:solidFill>
                  <a:srgbClr val="404040"/>
                </a:solidFill>
                <a:cs typeface="Arial" panose="020B0604020202020204" pitchFamily="34" charset="0"/>
              </a:rPr>
              <a:t>Tekst typografier</a:t>
            </a:r>
          </a:p>
          <a:p>
            <a:pPr algn="r" eaLnBrk="1" hangingPunct="1">
              <a:spcBef>
                <a:spcPct val="0"/>
              </a:spcBef>
              <a:spcAft>
                <a:spcPts val="300"/>
              </a:spcAft>
              <a:buFontTx/>
              <a:buNone/>
            </a:pPr>
            <a:r>
              <a:rPr lang="da-DK" altLang="da-DK" sz="1000" noProof="1">
                <a:solidFill>
                  <a:srgbClr val="404040"/>
                </a:solidFill>
                <a:cs typeface="Arial" panose="020B0604020202020204" pitchFamily="34" charset="0"/>
              </a:rPr>
              <a:t>Niveau 1= </a:t>
            </a:r>
            <a:r>
              <a:rPr lang="da-DK" altLang="da-DK" sz="1000" b="1" noProof="1">
                <a:solidFill>
                  <a:srgbClr val="404040"/>
                </a:solidFill>
                <a:cs typeface="Arial" panose="020B0604020202020204" pitchFamily="34" charset="0"/>
              </a:rPr>
              <a:t>Underoverskrif</a:t>
            </a:r>
            <a:r>
              <a:rPr lang="da-DK" altLang="da-DK" sz="1000" noProof="1">
                <a:solidFill>
                  <a:srgbClr val="404040"/>
                </a:solidFill>
                <a:cs typeface="Arial" panose="020B0604020202020204" pitchFamily="34" charset="0"/>
              </a:rPr>
              <a:t>t</a:t>
            </a:r>
          </a:p>
          <a:p>
            <a:pPr algn="r" eaLnBrk="1" hangingPunct="1">
              <a:spcBef>
                <a:spcPct val="0"/>
              </a:spcBef>
              <a:spcAft>
                <a:spcPts val="300"/>
              </a:spcAft>
              <a:buFontTx/>
              <a:buNone/>
            </a:pPr>
            <a:r>
              <a:rPr lang="da-DK" altLang="da-DK" sz="1000" noProof="1">
                <a:solidFill>
                  <a:srgbClr val="404040"/>
                </a:solidFill>
                <a:cs typeface="Arial" panose="020B0604020202020204" pitchFamily="34" charset="0"/>
              </a:rPr>
              <a:t>Klik </a:t>
            </a:r>
            <a:r>
              <a:rPr lang="da-DK" altLang="da-DK" sz="1000" b="1" noProof="1">
                <a:solidFill>
                  <a:srgbClr val="404040"/>
                </a:solidFill>
                <a:cs typeface="Arial" panose="020B0604020202020204" pitchFamily="34" charset="0"/>
              </a:rPr>
              <a:t>ENTER</a:t>
            </a:r>
            <a:r>
              <a:rPr lang="da-DK" altLang="da-DK" sz="1000" noProof="1">
                <a:solidFill>
                  <a:srgbClr val="404040"/>
                </a:solidFill>
                <a:cs typeface="Arial" panose="020B0604020202020204" pitchFamily="34" charset="0"/>
              </a:rPr>
              <a:t>+</a:t>
            </a:r>
            <a:r>
              <a:rPr lang="da-DK" altLang="da-DK" sz="1000" b="1" noProof="1">
                <a:solidFill>
                  <a:srgbClr val="404040"/>
                </a:solidFill>
                <a:cs typeface="Arial" panose="020B0604020202020204" pitchFamily="34" charset="0"/>
              </a:rPr>
              <a:t>TAB</a:t>
            </a:r>
            <a:r>
              <a:rPr lang="da-DK" altLang="da-DK" sz="1000" noProof="1">
                <a:solidFill>
                  <a:srgbClr val="404040"/>
                </a:solidFill>
                <a:cs typeface="Arial" panose="020B0604020202020204" pitchFamily="34" charset="0"/>
              </a:rPr>
              <a:t>-tasten for at få </a:t>
            </a:r>
          </a:p>
          <a:p>
            <a:pPr algn="r" eaLnBrk="1" hangingPunct="1">
              <a:spcBef>
                <a:spcPct val="0"/>
              </a:spcBef>
              <a:spcAft>
                <a:spcPts val="300"/>
              </a:spcAft>
              <a:buFontTx/>
              <a:buNone/>
            </a:pPr>
            <a:r>
              <a:rPr lang="da-DK" altLang="da-DK" sz="1000" noProof="1">
                <a:solidFill>
                  <a:srgbClr val="404040"/>
                </a:solidFill>
                <a:cs typeface="Arial" panose="020B0604020202020204" pitchFamily="34" charset="0"/>
              </a:rPr>
              <a:t>Niveau 2 = Almindelig tekst</a:t>
            </a:r>
          </a:p>
          <a:p>
            <a:pPr algn="r" eaLnBrk="1" hangingPunct="1">
              <a:spcBef>
                <a:spcPct val="0"/>
              </a:spcBef>
              <a:spcAft>
                <a:spcPts val="300"/>
              </a:spcAft>
              <a:buFontTx/>
              <a:buNone/>
            </a:pPr>
            <a:r>
              <a:rPr lang="da-DK" altLang="da-DK" sz="1000" noProof="1">
                <a:solidFill>
                  <a:srgbClr val="404040"/>
                </a:solidFill>
                <a:cs typeface="Arial" panose="020B0604020202020204" pitchFamily="34" charset="0"/>
              </a:rPr>
              <a:t>Niveau 3-5</a:t>
            </a:r>
            <a:r>
              <a:rPr lang="da-DK" altLang="da-DK" sz="1000" b="1" noProof="1">
                <a:solidFill>
                  <a:srgbClr val="404040"/>
                </a:solidFill>
                <a:cs typeface="Arial" panose="020B0604020202020204" pitchFamily="34" charset="0"/>
              </a:rPr>
              <a:t> = </a:t>
            </a:r>
            <a:r>
              <a:rPr lang="da-DK" altLang="da-DK" sz="1000" noProof="1">
                <a:solidFill>
                  <a:srgbClr val="404040"/>
                </a:solidFill>
                <a:cs typeface="Arial" panose="020B0604020202020204" pitchFamily="34" charset="0"/>
              </a:rPr>
              <a:t>Bullet</a:t>
            </a:r>
          </a:p>
          <a:p>
            <a:pPr algn="r" eaLnBrk="1" hangingPunct="1">
              <a:spcBef>
                <a:spcPct val="0"/>
              </a:spcBef>
              <a:spcAft>
                <a:spcPts val="300"/>
              </a:spcAft>
              <a:buFontTx/>
              <a:buNone/>
            </a:pPr>
            <a:r>
              <a:rPr lang="da-DK" altLang="da-DK" sz="1000" noProof="1">
                <a:solidFill>
                  <a:srgbClr val="404040"/>
                </a:solidFill>
                <a:cs typeface="Arial" panose="020B0604020202020204" pitchFamily="34" charset="0"/>
              </a:rPr>
              <a:t>For at gå tilbage i tekst-niveauer,</a:t>
            </a:r>
            <a:br>
              <a:rPr lang="da-DK" altLang="da-DK" sz="1000" noProof="1">
                <a:solidFill>
                  <a:srgbClr val="404040"/>
                </a:solidFill>
                <a:cs typeface="Arial" panose="020B0604020202020204" pitchFamily="34" charset="0"/>
              </a:rPr>
            </a:br>
            <a:r>
              <a:rPr lang="da-DK" altLang="da-DK" sz="1000" noProof="1">
                <a:solidFill>
                  <a:srgbClr val="404040"/>
                </a:solidFill>
                <a:cs typeface="Arial" panose="020B0604020202020204" pitchFamily="34" charset="0"/>
              </a:rPr>
              <a:t>brug </a:t>
            </a:r>
            <a:r>
              <a:rPr lang="da-DK" altLang="da-DK" sz="1000" b="1" noProof="1">
                <a:solidFill>
                  <a:srgbClr val="404040"/>
                </a:solidFill>
                <a:cs typeface="Arial" panose="020B0604020202020204" pitchFamily="34" charset="0"/>
              </a:rPr>
              <a:t>SHIFT</a:t>
            </a:r>
            <a:r>
              <a:rPr lang="da-DK" altLang="da-DK" sz="1000" noProof="1">
                <a:solidFill>
                  <a:srgbClr val="404040"/>
                </a:solidFill>
                <a:cs typeface="Arial" panose="020B0604020202020204" pitchFamily="34" charset="0"/>
              </a:rPr>
              <a:t>+</a:t>
            </a:r>
            <a:r>
              <a:rPr lang="da-DK" altLang="da-DK" sz="1000" b="1" noProof="1">
                <a:solidFill>
                  <a:srgbClr val="404040"/>
                </a:solidFill>
                <a:cs typeface="Arial" panose="020B0604020202020204" pitchFamily="34" charset="0"/>
              </a:rPr>
              <a:t>TAB</a:t>
            </a:r>
            <a:br>
              <a:rPr lang="da-DK" altLang="da-DK" sz="1000" b="1" noProof="1">
                <a:solidFill>
                  <a:srgbClr val="404040"/>
                </a:solidFill>
                <a:cs typeface="Arial" panose="020B0604020202020204" pitchFamily="34" charset="0"/>
              </a:rPr>
            </a:br>
            <a:r>
              <a:rPr lang="da-DK" altLang="da-DK" sz="1000" noProof="1">
                <a:solidFill>
                  <a:srgbClr val="404040"/>
                </a:solidFill>
                <a:cs typeface="Arial" panose="020B0604020202020204" pitchFamily="34" charset="0"/>
              </a:rPr>
              <a:t> </a:t>
            </a:r>
          </a:p>
          <a:p>
            <a:pPr algn="r" eaLnBrk="1" hangingPunct="1">
              <a:spcBef>
                <a:spcPct val="0"/>
              </a:spcBef>
              <a:buFontTx/>
              <a:buNone/>
            </a:pPr>
            <a:r>
              <a:rPr lang="da-DK" altLang="da-DK" sz="1000" noProof="1">
                <a:solidFill>
                  <a:srgbClr val="404040"/>
                </a:solidFill>
                <a:cs typeface="Arial" panose="020B0604020202020204" pitchFamily="34" charset="0"/>
              </a:rPr>
              <a:t>Du kan også bruge  </a:t>
            </a:r>
            <a:r>
              <a:rPr lang="da-DK" altLang="da-DK" sz="1000" b="1" noProof="1">
                <a:solidFill>
                  <a:srgbClr val="404040"/>
                </a:solidFill>
                <a:cs typeface="Arial" panose="020B0604020202020204" pitchFamily="34" charset="0"/>
              </a:rPr>
              <a:t>Forøg/Formindsk listeniveau</a:t>
            </a:r>
            <a:r>
              <a:rPr lang="da-DK" altLang="da-DK" sz="1000" noProof="1">
                <a:solidFill>
                  <a:srgbClr val="404040"/>
                </a:solidFill>
                <a:cs typeface="Arial" panose="020B0604020202020204" pitchFamily="34" charset="0"/>
              </a:rPr>
              <a:t>, placeret i topmenuen</a:t>
            </a:r>
          </a:p>
        </p:txBody>
      </p:sp>
      <p:grpSp>
        <p:nvGrpSpPr>
          <p:cNvPr id="22" name="Gruppe 32"/>
          <p:cNvGrpSpPr>
            <a:grpSpLocks/>
          </p:cNvGrpSpPr>
          <p:nvPr userDrawn="1"/>
        </p:nvGrpSpPr>
        <p:grpSpPr bwMode="auto">
          <a:xfrm>
            <a:off x="-1970485" y="4626131"/>
            <a:ext cx="1832371" cy="2151243"/>
            <a:chOff x="-1970754" y="316482"/>
            <a:chExt cx="1832371" cy="2150694"/>
          </a:xfrm>
        </p:grpSpPr>
        <p:sp>
          <p:nvSpPr>
            <p:cNvPr id="23" name="TextBox 12"/>
            <p:cNvSpPr txBox="1">
              <a:spLocks noChangeArrowheads="1"/>
            </p:cNvSpPr>
            <p:nvPr/>
          </p:nvSpPr>
          <p:spPr bwMode="auto">
            <a:xfrm>
              <a:off x="-1970754" y="316482"/>
              <a:ext cx="1832371" cy="1666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spcAft>
                  <a:spcPts val="240"/>
                </a:spcAft>
                <a:buFontTx/>
                <a:buNone/>
                <a:defRPr/>
              </a:pPr>
              <a:r>
                <a:rPr lang="da-DK" altLang="da-DK" sz="1000" b="1" noProof="1">
                  <a:solidFill>
                    <a:schemeClr val="tx1">
                      <a:lumMod val="75000"/>
                      <a:lumOff val="25000"/>
                    </a:schemeClr>
                  </a:solidFill>
                  <a:cs typeface="Arial" pitchFamily="34" charset="0"/>
                </a:rPr>
                <a:t>Ændre udsnit af billede</a:t>
              </a:r>
            </a:p>
            <a:p>
              <a:pPr algn="r" eaLnBrk="1" hangingPunct="1">
                <a:spcBef>
                  <a:spcPct val="0"/>
                </a:spcBef>
                <a:spcAft>
                  <a:spcPts val="240"/>
                </a:spcAft>
                <a:buFontTx/>
                <a:buNone/>
                <a:defRPr/>
              </a:pPr>
              <a:r>
                <a:rPr lang="da-DK" altLang="da-DK" sz="1000" b="1" noProof="1">
                  <a:solidFill>
                    <a:schemeClr val="tx1">
                      <a:lumMod val="75000"/>
                      <a:lumOff val="25000"/>
                    </a:schemeClr>
                  </a:solidFill>
                  <a:cs typeface="Arial" pitchFamily="34" charset="0"/>
                </a:rPr>
                <a:t>1.</a:t>
              </a:r>
              <a:r>
                <a:rPr lang="da-DK" altLang="da-DK" sz="1000" noProof="1">
                  <a:solidFill>
                    <a:schemeClr val="tx1">
                      <a:lumMod val="75000"/>
                      <a:lumOff val="25000"/>
                    </a:schemeClr>
                  </a:solidFill>
                  <a:cs typeface="Arial" pitchFamily="34" charset="0"/>
                </a:rPr>
                <a:t> Klik på indsatte billede for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at aktivere billedeværktøjet</a:t>
              </a:r>
            </a:p>
            <a:p>
              <a:pPr algn="r" eaLnBrk="1" hangingPunct="1">
                <a:spcBef>
                  <a:spcPct val="0"/>
                </a:spcBef>
                <a:spcAft>
                  <a:spcPts val="240"/>
                </a:spcAft>
                <a:buFontTx/>
                <a:buNone/>
                <a:defRPr/>
              </a:pPr>
              <a:r>
                <a:rPr lang="da-DK" altLang="da-DK" sz="1000" b="1" noProof="1">
                  <a:solidFill>
                    <a:schemeClr val="tx1">
                      <a:lumMod val="75000"/>
                      <a:lumOff val="25000"/>
                    </a:schemeClr>
                  </a:solidFill>
                  <a:cs typeface="Arial" pitchFamily="34" charset="0"/>
                </a:rPr>
                <a:t>2. </a:t>
              </a:r>
              <a:r>
                <a:rPr lang="da-DK" altLang="da-DK" sz="1000" noProof="1">
                  <a:solidFill>
                    <a:schemeClr val="tx1">
                      <a:lumMod val="75000"/>
                      <a:lumOff val="25000"/>
                    </a:schemeClr>
                  </a:solidFill>
                  <a:cs typeface="Arial" pitchFamily="34" charset="0"/>
                </a:rPr>
                <a:t>Klik på</a:t>
              </a:r>
              <a:r>
                <a:rPr lang="da-DK" altLang="da-DK" sz="1000" b="1" noProof="1">
                  <a:solidFill>
                    <a:schemeClr val="tx1">
                      <a:lumMod val="75000"/>
                      <a:lumOff val="25000"/>
                    </a:schemeClr>
                  </a:solidFill>
                  <a:cs typeface="Arial" pitchFamily="34" charset="0"/>
                </a:rPr>
                <a:t> Beskær </a:t>
              </a:r>
              <a:r>
                <a:rPr lang="da-DK" altLang="da-DK" sz="1000" noProof="1">
                  <a:solidFill>
                    <a:schemeClr val="tx1">
                      <a:lumMod val="75000"/>
                      <a:lumOff val="25000"/>
                    </a:schemeClr>
                  </a:solidFill>
                  <a:cs typeface="Arial" pitchFamily="34" charset="0"/>
                </a:rPr>
                <a:t>for at ændre billedets fokus/størrelse</a:t>
              </a:r>
            </a:p>
            <a:p>
              <a:pPr algn="r" eaLnBrk="1" hangingPunct="1">
                <a:spcBef>
                  <a:spcPct val="0"/>
                </a:spcBef>
                <a:spcAft>
                  <a:spcPts val="240"/>
                </a:spcAft>
                <a:buFontTx/>
                <a:buNone/>
                <a:defRPr/>
              </a:pPr>
              <a:endParaRPr lang="da-DK" altLang="da-DK" sz="1000" b="1" noProof="1">
                <a:solidFill>
                  <a:schemeClr val="tx1">
                    <a:lumMod val="75000"/>
                    <a:lumOff val="25000"/>
                  </a:schemeClr>
                </a:solidFill>
                <a:cs typeface="Arial" pitchFamily="34" charset="0"/>
              </a:endParaRPr>
            </a:p>
            <a:p>
              <a:pPr algn="r" eaLnBrk="1" hangingPunct="1">
                <a:spcBef>
                  <a:spcPct val="0"/>
                </a:spcBef>
                <a:spcAft>
                  <a:spcPts val="240"/>
                </a:spcAft>
                <a:buFontTx/>
                <a:buNone/>
                <a:defRPr/>
              </a:pPr>
              <a:endParaRPr lang="da-DK" altLang="da-DK" sz="1000" b="1" noProof="1">
                <a:solidFill>
                  <a:schemeClr val="tx1">
                    <a:lumMod val="75000"/>
                    <a:lumOff val="25000"/>
                  </a:schemeClr>
                </a:solidFill>
                <a:cs typeface="Arial" pitchFamily="34" charset="0"/>
              </a:endParaRPr>
            </a:p>
            <a:p>
              <a:pPr algn="r" eaLnBrk="1" hangingPunct="1">
                <a:spcBef>
                  <a:spcPct val="0"/>
                </a:spcBef>
                <a:spcAft>
                  <a:spcPts val="240"/>
                </a:spcAft>
                <a:buFontTx/>
                <a:buNone/>
                <a:defRPr/>
              </a:pPr>
              <a:r>
                <a:rPr lang="da-DK" altLang="da-DK" sz="1000" b="1" noProof="1">
                  <a:solidFill>
                    <a:schemeClr val="tx1">
                      <a:lumMod val="75000"/>
                      <a:lumOff val="25000"/>
                    </a:schemeClr>
                  </a:solidFill>
                  <a:cs typeface="Arial" pitchFamily="34" charset="0"/>
                </a:rPr>
                <a:t>3. </a:t>
              </a:r>
              <a:r>
                <a:rPr lang="da-DK" altLang="da-DK" sz="1000" noProof="1">
                  <a:solidFill>
                    <a:schemeClr val="tx1">
                      <a:lumMod val="75000"/>
                      <a:lumOff val="25000"/>
                    </a:schemeClr>
                  </a:solidFill>
                  <a:cs typeface="Arial" pitchFamily="34" charset="0"/>
                </a:rPr>
                <a:t>Ønsker du at skalere billedet,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hold </a:t>
              </a:r>
              <a:r>
                <a:rPr lang="da-DK" altLang="da-DK" sz="1000" b="1" noProof="1">
                  <a:solidFill>
                    <a:schemeClr val="tx1">
                      <a:lumMod val="75000"/>
                      <a:lumOff val="25000"/>
                    </a:schemeClr>
                  </a:solidFill>
                  <a:cs typeface="Arial" pitchFamily="34" charset="0"/>
                </a:rPr>
                <a:t>SHIFT</a:t>
              </a:r>
              <a:r>
                <a:rPr lang="da-DK" altLang="da-DK" sz="1000" noProof="1">
                  <a:solidFill>
                    <a:schemeClr val="tx1">
                      <a:lumMod val="75000"/>
                      <a:lumOff val="25000"/>
                    </a:schemeClr>
                  </a:solidFill>
                  <a:cs typeface="Arial" pitchFamily="34" charset="0"/>
                </a:rPr>
                <a:t>-knappen nede,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og træk i billedets hjørner</a:t>
              </a:r>
            </a:p>
          </p:txBody>
        </p:sp>
        <p:pic>
          <p:nvPicPr>
            <p:cNvPr id="24" name="Billede 28"/>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19300" y="1142716"/>
              <a:ext cx="373412"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 name="Gruppe 29"/>
            <p:cNvGrpSpPr>
              <a:grpSpLocks/>
            </p:cNvGrpSpPr>
            <p:nvPr/>
          </p:nvGrpSpPr>
          <p:grpSpPr bwMode="auto">
            <a:xfrm>
              <a:off x="-523710" y="2038403"/>
              <a:ext cx="373412" cy="428773"/>
              <a:chOff x="1018031" y="5700889"/>
              <a:chExt cx="373412" cy="428773"/>
            </a:xfrm>
          </p:grpSpPr>
          <p:pic>
            <p:nvPicPr>
              <p:cNvPr id="26" name="Billede 30"/>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1018031" y="570290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ounded Rectangle 25"/>
              <p:cNvSpPr/>
              <p:nvPr/>
            </p:nvSpPr>
            <p:spPr bwMode="auto">
              <a:xfrm>
                <a:off x="1023947" y="5700965"/>
                <a:ext cx="209550" cy="171406"/>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1999" noProof="1"/>
              </a:p>
            </p:txBody>
          </p:sp>
        </p:grpSp>
      </p:grpSp>
      <p:sp>
        <p:nvSpPr>
          <p:cNvPr id="7" name="Pladsholder til billede 5"/>
          <p:cNvSpPr>
            <a:spLocks noGrp="1"/>
          </p:cNvSpPr>
          <p:nvPr>
            <p:ph type="pic" sz="quarter" idx="13" hasCustomPrompt="1"/>
          </p:nvPr>
        </p:nvSpPr>
        <p:spPr>
          <a:xfrm>
            <a:off x="257092" y="4112752"/>
            <a:ext cx="3726000" cy="2492836"/>
          </a:xfrm>
          <a:solidFill>
            <a:srgbClr val="A0A0A0"/>
          </a:solidFill>
        </p:spPr>
        <p:txBody>
          <a:bodyPr tIns="108000"/>
          <a:lstStyle>
            <a:lvl1pPr algn="ctr">
              <a:defRPr sz="1600" b="0">
                <a:solidFill>
                  <a:schemeClr val="bg1"/>
                </a:solidFill>
              </a:defRPr>
            </a:lvl1pPr>
          </a:lstStyle>
          <a:p>
            <a:r>
              <a:rPr lang="da-DK"/>
              <a:t>Klik her og indsæt billede via </a:t>
            </a:r>
            <a:r>
              <a:rPr lang="da-DK" noProof="1"/>
              <a:t>ImageShopper eller ImageTool</a:t>
            </a:r>
          </a:p>
        </p:txBody>
      </p:sp>
    </p:spTree>
    <p:extLst>
      <p:ext uri="{BB962C8B-B14F-4D97-AF65-F5344CB8AC3E}">
        <p14:creationId xmlns:p14="http://schemas.microsoft.com/office/powerpoint/2010/main" val="108354803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Indhold og billede (I)">
    <p:spTree>
      <p:nvGrpSpPr>
        <p:cNvPr id="1" name=""/>
        <p:cNvGrpSpPr/>
        <p:nvPr/>
      </p:nvGrpSpPr>
      <p:grpSpPr>
        <a:xfrm>
          <a:off x="0" y="0"/>
          <a:ext cx="0" cy="0"/>
          <a:chOff x="0" y="0"/>
          <a:chExt cx="0" cy="0"/>
        </a:xfrm>
      </p:grpSpPr>
      <p:sp>
        <p:nvSpPr>
          <p:cNvPr id="3" name="Pladsholder til slidenummer 2" hidden="1"/>
          <p:cNvSpPr>
            <a:spLocks noGrp="1"/>
          </p:cNvSpPr>
          <p:nvPr>
            <p:ph type="sldNum" sz="quarter" idx="10"/>
          </p:nvPr>
        </p:nvSpPr>
        <p:spPr>
          <a:xfrm>
            <a:off x="11890695" y="6885386"/>
            <a:ext cx="45719" cy="45719"/>
          </a:xfrm>
        </p:spPr>
        <p:txBody>
          <a:bodyPr/>
          <a:lstStyle>
            <a:lvl1pPr>
              <a:defRPr sz="100"/>
            </a:lvl1pPr>
          </a:lstStyle>
          <a:p>
            <a:fld id="{8015B93B-516F-4920-B0FC-CCACE847C61C}" type="slidenum">
              <a:rPr lang="da-DK" smtClean="0"/>
              <a:pPr/>
              <a:t>‹nr.›</a:t>
            </a:fld>
            <a:endParaRPr lang="da-DK"/>
          </a:p>
        </p:txBody>
      </p:sp>
      <p:sp>
        <p:nvSpPr>
          <p:cNvPr id="2" name="Titel 1"/>
          <p:cNvSpPr>
            <a:spLocks noGrp="1"/>
          </p:cNvSpPr>
          <p:nvPr>
            <p:ph type="title" hasCustomPrompt="1"/>
          </p:nvPr>
        </p:nvSpPr>
        <p:spPr/>
        <p:txBody>
          <a:bodyPr/>
          <a:lstStyle/>
          <a:p>
            <a:r>
              <a:rPr lang="da-DK" err="1"/>
              <a:t>Click</a:t>
            </a:r>
            <a:r>
              <a:rPr lang="da-DK"/>
              <a:t> to </a:t>
            </a:r>
            <a:r>
              <a:rPr lang="da-DK" err="1"/>
              <a:t>add</a:t>
            </a:r>
            <a:r>
              <a:rPr lang="da-DK"/>
              <a:t> </a:t>
            </a:r>
            <a:r>
              <a:rPr lang="da-DK" err="1"/>
              <a:t>title</a:t>
            </a:r>
            <a:r>
              <a:rPr lang="da-DK"/>
              <a:t> in </a:t>
            </a:r>
            <a:r>
              <a:rPr lang="da-DK" err="1"/>
              <a:t>maximum</a:t>
            </a:r>
            <a:r>
              <a:rPr lang="da-DK"/>
              <a:t> </a:t>
            </a:r>
            <a:r>
              <a:rPr lang="da-DK" err="1"/>
              <a:t>two</a:t>
            </a:r>
            <a:r>
              <a:rPr lang="da-DK"/>
              <a:t> lines </a:t>
            </a:r>
          </a:p>
        </p:txBody>
      </p:sp>
      <p:sp>
        <p:nvSpPr>
          <p:cNvPr id="6" name="Pladsholder til billede 3"/>
          <p:cNvSpPr>
            <a:spLocks noGrp="1"/>
          </p:cNvSpPr>
          <p:nvPr>
            <p:ph type="pic" sz="quarter" idx="13" hasCustomPrompt="1"/>
          </p:nvPr>
        </p:nvSpPr>
        <p:spPr>
          <a:xfrm>
            <a:off x="6346825" y="2016127"/>
            <a:ext cx="5842000" cy="4589463"/>
          </a:xfrm>
          <a:solidFill>
            <a:srgbClr val="A0A0A0"/>
          </a:solidFill>
        </p:spPr>
        <p:txBody>
          <a:bodyPr tIns="216000"/>
          <a:lstStyle>
            <a:lvl1pPr algn="ctr">
              <a:defRPr sz="1600" b="0">
                <a:solidFill>
                  <a:schemeClr val="bg1"/>
                </a:solidFill>
              </a:defRPr>
            </a:lvl1pPr>
          </a:lstStyle>
          <a:p>
            <a:r>
              <a:rPr lang="da-DK" err="1"/>
              <a:t>Click</a:t>
            </a:r>
            <a:r>
              <a:rPr lang="da-DK"/>
              <a:t> </a:t>
            </a:r>
            <a:r>
              <a:rPr lang="da-DK" err="1"/>
              <a:t>here</a:t>
            </a:r>
            <a:r>
              <a:rPr lang="da-DK"/>
              <a:t> and </a:t>
            </a:r>
            <a:r>
              <a:rPr lang="da-DK" err="1"/>
              <a:t>insert</a:t>
            </a:r>
            <a:r>
              <a:rPr lang="da-DK"/>
              <a:t> </a:t>
            </a:r>
            <a:r>
              <a:rPr lang="da-DK" err="1"/>
              <a:t>picture</a:t>
            </a:r>
            <a:r>
              <a:rPr lang="da-DK"/>
              <a:t> via </a:t>
            </a:r>
            <a:r>
              <a:rPr lang="da-DK" noProof="1"/>
              <a:t>ImageShopper</a:t>
            </a:r>
            <a:r>
              <a:rPr lang="da-DK"/>
              <a:t> or </a:t>
            </a:r>
            <a:r>
              <a:rPr lang="da-DK" noProof="1"/>
              <a:t>ImageTool</a:t>
            </a:r>
          </a:p>
        </p:txBody>
      </p:sp>
      <p:sp>
        <p:nvSpPr>
          <p:cNvPr id="4" name="Pladsholder til dato 3" hidden="1"/>
          <p:cNvSpPr>
            <a:spLocks noGrp="1"/>
          </p:cNvSpPr>
          <p:nvPr>
            <p:ph type="dt" sz="half" idx="11"/>
          </p:nvPr>
        </p:nvSpPr>
        <p:spPr/>
        <p:txBody>
          <a:bodyPr/>
          <a:lstStyle/>
          <a:p>
            <a:fld id="{474B161D-CD88-4BA2-B1EE-6619E2036996}" type="datetime1">
              <a:rPr lang="da-DK" smtClean="0"/>
              <a:t>16-09-2024</a:t>
            </a:fld>
            <a:endParaRPr lang="da-DK"/>
          </a:p>
        </p:txBody>
      </p:sp>
      <p:sp>
        <p:nvSpPr>
          <p:cNvPr id="5" name="Pladsholder til sidefod 4" hidden="1"/>
          <p:cNvSpPr>
            <a:spLocks noGrp="1"/>
          </p:cNvSpPr>
          <p:nvPr>
            <p:ph type="ftr" sz="quarter" idx="12"/>
          </p:nvPr>
        </p:nvSpPr>
        <p:spPr/>
        <p:txBody>
          <a:bodyPr/>
          <a:lstStyle/>
          <a:p>
            <a:endParaRPr lang="da-DK"/>
          </a:p>
        </p:txBody>
      </p:sp>
      <p:grpSp>
        <p:nvGrpSpPr>
          <p:cNvPr id="8" name="Gruppe 27"/>
          <p:cNvGrpSpPr>
            <a:grpSpLocks/>
          </p:cNvGrpSpPr>
          <p:nvPr userDrawn="1"/>
        </p:nvGrpSpPr>
        <p:grpSpPr bwMode="auto">
          <a:xfrm>
            <a:off x="-602332" y="4156576"/>
            <a:ext cx="457200" cy="209512"/>
            <a:chOff x="-566328" y="4221088"/>
            <a:chExt cx="457200" cy="20955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328" y="4221088"/>
              <a:ext cx="4572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ounded Rectangle 11"/>
            <p:cNvSpPr/>
            <p:nvPr/>
          </p:nvSpPr>
          <p:spPr>
            <a:xfrm>
              <a:off x="-335868" y="4221050"/>
              <a:ext cx="214313" cy="206412"/>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399"/>
            </a:p>
          </p:txBody>
        </p:sp>
      </p:grpSp>
      <p:grpSp>
        <p:nvGrpSpPr>
          <p:cNvPr id="12" name="Gruppe 28"/>
          <p:cNvGrpSpPr>
            <a:grpSpLocks/>
          </p:cNvGrpSpPr>
          <p:nvPr userDrawn="1"/>
        </p:nvGrpSpPr>
        <p:grpSpPr bwMode="auto">
          <a:xfrm>
            <a:off x="-1070384" y="4156576"/>
            <a:ext cx="438150" cy="209512"/>
            <a:chOff x="-1145443" y="4257092"/>
            <a:chExt cx="438150" cy="209550"/>
          </a:xfrm>
        </p:grpSpPr>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5443" y="4257092"/>
              <a:ext cx="43815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926356" y="4257054"/>
              <a:ext cx="219075" cy="201650"/>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399"/>
            </a:p>
          </p:txBody>
        </p:sp>
        <p:sp>
          <p:nvSpPr>
            <p:cNvPr id="15" name="Rounded Rectangle 14"/>
            <p:cNvSpPr/>
            <p:nvPr/>
          </p:nvSpPr>
          <p:spPr>
            <a:xfrm>
              <a:off x="-1140668" y="4260230"/>
              <a:ext cx="214312" cy="206412"/>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399"/>
            </a:p>
          </p:txBody>
        </p:sp>
      </p:grpSp>
      <p:sp>
        <p:nvSpPr>
          <p:cNvPr id="16" name="AutoShape 4"/>
          <p:cNvSpPr>
            <a:spLocks/>
          </p:cNvSpPr>
          <p:nvPr userDrawn="1"/>
        </p:nvSpPr>
        <p:spPr bwMode="gray">
          <a:xfrm>
            <a:off x="-2006487" y="2233516"/>
            <a:ext cx="1866391" cy="192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a:spcBef>
                <a:spcPct val="20000"/>
              </a:spcBef>
              <a:buChar char="•"/>
              <a:defRPr sz="3200">
                <a:solidFill>
                  <a:schemeClr val="tx1"/>
                </a:solidFill>
                <a:latin typeface="Arial" panose="020B0604020202020204" pitchFamily="34" charset="0"/>
              </a:defRPr>
            </a:lvl1pPr>
            <a:lvl2pPr indent="-285750" defTabSz="457200">
              <a:spcBef>
                <a:spcPct val="20000"/>
              </a:spcBef>
              <a:buChar char="–"/>
              <a:defRPr sz="2800">
                <a:solidFill>
                  <a:schemeClr val="tx1"/>
                </a:solidFill>
                <a:latin typeface="Arial" panose="020B0604020202020204" pitchFamily="34" charset="0"/>
              </a:defRPr>
            </a:lvl2pPr>
            <a:lvl3pPr indent="-228600" defTabSz="457200">
              <a:spcBef>
                <a:spcPct val="20000"/>
              </a:spcBef>
              <a:buChar char="•"/>
              <a:defRPr sz="2400">
                <a:solidFill>
                  <a:schemeClr val="tx1"/>
                </a:solidFill>
                <a:latin typeface="Arial" panose="020B0604020202020204" pitchFamily="34" charset="0"/>
              </a:defRPr>
            </a:lvl3pPr>
            <a:lvl4pPr indent="-228600" defTabSz="457200">
              <a:spcBef>
                <a:spcPct val="20000"/>
              </a:spcBef>
              <a:buChar char="–"/>
              <a:defRPr sz="2000">
                <a:solidFill>
                  <a:schemeClr val="tx1"/>
                </a:solidFill>
                <a:latin typeface="Arial" panose="020B0604020202020204" pitchFamily="34" charset="0"/>
              </a:defRPr>
            </a:lvl4pPr>
            <a:lvl5pPr indent="-228600" defTabSz="457200">
              <a:spcBef>
                <a:spcPct val="20000"/>
              </a:spcBef>
              <a:buChar char="»"/>
              <a:defRPr sz="2000">
                <a:solidFill>
                  <a:schemeClr val="tx1"/>
                </a:solidFill>
                <a:latin typeface="Arial" panose="020B0604020202020204" pitchFamily="34" charset="0"/>
              </a:defRPr>
            </a:lvl5pPr>
            <a:lvl6pPr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spcAft>
                <a:spcPts val="300"/>
              </a:spcAft>
              <a:buFontTx/>
              <a:buNone/>
            </a:pPr>
            <a:r>
              <a:rPr lang="da-DK" altLang="da-DK" sz="1000" b="1" noProof="1">
                <a:solidFill>
                  <a:srgbClr val="404040"/>
                </a:solidFill>
                <a:cs typeface="Arial" panose="020B0604020202020204" pitchFamily="34" charset="0"/>
              </a:rPr>
              <a:t>Tekst typografier</a:t>
            </a:r>
          </a:p>
          <a:p>
            <a:pPr algn="r" eaLnBrk="1" hangingPunct="1">
              <a:spcBef>
                <a:spcPct val="0"/>
              </a:spcBef>
              <a:spcAft>
                <a:spcPts val="300"/>
              </a:spcAft>
              <a:buFontTx/>
              <a:buNone/>
            </a:pPr>
            <a:r>
              <a:rPr lang="da-DK" altLang="da-DK" sz="1000" noProof="1">
                <a:solidFill>
                  <a:srgbClr val="404040"/>
                </a:solidFill>
                <a:cs typeface="Arial" panose="020B0604020202020204" pitchFamily="34" charset="0"/>
              </a:rPr>
              <a:t>Niveau 1= </a:t>
            </a:r>
            <a:r>
              <a:rPr lang="da-DK" altLang="da-DK" sz="1000" b="1" noProof="1">
                <a:solidFill>
                  <a:srgbClr val="404040"/>
                </a:solidFill>
                <a:cs typeface="Arial" panose="020B0604020202020204" pitchFamily="34" charset="0"/>
              </a:rPr>
              <a:t>Underoverskrif</a:t>
            </a:r>
            <a:r>
              <a:rPr lang="da-DK" altLang="da-DK" sz="1000" noProof="1">
                <a:solidFill>
                  <a:srgbClr val="404040"/>
                </a:solidFill>
                <a:cs typeface="Arial" panose="020B0604020202020204" pitchFamily="34" charset="0"/>
              </a:rPr>
              <a:t>t</a:t>
            </a:r>
          </a:p>
          <a:p>
            <a:pPr algn="r" eaLnBrk="1" hangingPunct="1">
              <a:spcBef>
                <a:spcPct val="0"/>
              </a:spcBef>
              <a:spcAft>
                <a:spcPts val="300"/>
              </a:spcAft>
              <a:buFontTx/>
              <a:buNone/>
            </a:pPr>
            <a:r>
              <a:rPr lang="da-DK" altLang="da-DK" sz="1000" noProof="1">
                <a:solidFill>
                  <a:srgbClr val="404040"/>
                </a:solidFill>
                <a:cs typeface="Arial" panose="020B0604020202020204" pitchFamily="34" charset="0"/>
              </a:rPr>
              <a:t>Klik </a:t>
            </a:r>
            <a:r>
              <a:rPr lang="da-DK" altLang="da-DK" sz="1000" b="1" noProof="1">
                <a:solidFill>
                  <a:srgbClr val="404040"/>
                </a:solidFill>
                <a:cs typeface="Arial" panose="020B0604020202020204" pitchFamily="34" charset="0"/>
              </a:rPr>
              <a:t>ENTER</a:t>
            </a:r>
            <a:r>
              <a:rPr lang="da-DK" altLang="da-DK" sz="1000" noProof="1">
                <a:solidFill>
                  <a:srgbClr val="404040"/>
                </a:solidFill>
                <a:cs typeface="Arial" panose="020B0604020202020204" pitchFamily="34" charset="0"/>
              </a:rPr>
              <a:t>+</a:t>
            </a:r>
            <a:r>
              <a:rPr lang="da-DK" altLang="da-DK" sz="1000" b="1" noProof="1">
                <a:solidFill>
                  <a:srgbClr val="404040"/>
                </a:solidFill>
                <a:cs typeface="Arial" panose="020B0604020202020204" pitchFamily="34" charset="0"/>
              </a:rPr>
              <a:t>TAB</a:t>
            </a:r>
            <a:r>
              <a:rPr lang="da-DK" altLang="da-DK" sz="1000" noProof="1">
                <a:solidFill>
                  <a:srgbClr val="404040"/>
                </a:solidFill>
                <a:cs typeface="Arial" panose="020B0604020202020204" pitchFamily="34" charset="0"/>
              </a:rPr>
              <a:t>-tasten for at få </a:t>
            </a:r>
          </a:p>
          <a:p>
            <a:pPr algn="r" eaLnBrk="1" hangingPunct="1">
              <a:spcBef>
                <a:spcPct val="0"/>
              </a:spcBef>
              <a:spcAft>
                <a:spcPts val="300"/>
              </a:spcAft>
              <a:buFontTx/>
              <a:buNone/>
            </a:pPr>
            <a:r>
              <a:rPr lang="da-DK" altLang="da-DK" sz="1000" noProof="1">
                <a:solidFill>
                  <a:srgbClr val="404040"/>
                </a:solidFill>
                <a:cs typeface="Arial" panose="020B0604020202020204" pitchFamily="34" charset="0"/>
              </a:rPr>
              <a:t>Niveau 2 = Almindelig tekst</a:t>
            </a:r>
          </a:p>
          <a:p>
            <a:pPr algn="r" eaLnBrk="1" hangingPunct="1">
              <a:spcBef>
                <a:spcPct val="0"/>
              </a:spcBef>
              <a:spcAft>
                <a:spcPts val="300"/>
              </a:spcAft>
              <a:buFontTx/>
              <a:buNone/>
            </a:pPr>
            <a:r>
              <a:rPr lang="da-DK" altLang="da-DK" sz="1000" noProof="1">
                <a:solidFill>
                  <a:srgbClr val="404040"/>
                </a:solidFill>
                <a:cs typeface="Arial" panose="020B0604020202020204" pitchFamily="34" charset="0"/>
              </a:rPr>
              <a:t>Niveau 3-5</a:t>
            </a:r>
            <a:r>
              <a:rPr lang="da-DK" altLang="da-DK" sz="1000" b="1" noProof="1">
                <a:solidFill>
                  <a:srgbClr val="404040"/>
                </a:solidFill>
                <a:cs typeface="Arial" panose="020B0604020202020204" pitchFamily="34" charset="0"/>
              </a:rPr>
              <a:t> = </a:t>
            </a:r>
            <a:r>
              <a:rPr lang="da-DK" altLang="da-DK" sz="1000" noProof="1">
                <a:solidFill>
                  <a:srgbClr val="404040"/>
                </a:solidFill>
                <a:cs typeface="Arial" panose="020B0604020202020204" pitchFamily="34" charset="0"/>
              </a:rPr>
              <a:t>Bullet</a:t>
            </a:r>
          </a:p>
          <a:p>
            <a:pPr algn="r" eaLnBrk="1" hangingPunct="1">
              <a:spcBef>
                <a:spcPct val="0"/>
              </a:spcBef>
              <a:spcAft>
                <a:spcPts val="300"/>
              </a:spcAft>
              <a:buFontTx/>
              <a:buNone/>
            </a:pPr>
            <a:r>
              <a:rPr lang="da-DK" altLang="da-DK" sz="1000" noProof="1">
                <a:solidFill>
                  <a:srgbClr val="404040"/>
                </a:solidFill>
                <a:cs typeface="Arial" panose="020B0604020202020204" pitchFamily="34" charset="0"/>
              </a:rPr>
              <a:t>For at gå tilbage i tekst-niveauer,</a:t>
            </a:r>
            <a:br>
              <a:rPr lang="da-DK" altLang="da-DK" sz="1000" noProof="1">
                <a:solidFill>
                  <a:srgbClr val="404040"/>
                </a:solidFill>
                <a:cs typeface="Arial" panose="020B0604020202020204" pitchFamily="34" charset="0"/>
              </a:rPr>
            </a:br>
            <a:r>
              <a:rPr lang="da-DK" altLang="da-DK" sz="1000" noProof="1">
                <a:solidFill>
                  <a:srgbClr val="404040"/>
                </a:solidFill>
                <a:cs typeface="Arial" panose="020B0604020202020204" pitchFamily="34" charset="0"/>
              </a:rPr>
              <a:t>brug </a:t>
            </a:r>
            <a:r>
              <a:rPr lang="da-DK" altLang="da-DK" sz="1000" b="1" noProof="1">
                <a:solidFill>
                  <a:srgbClr val="404040"/>
                </a:solidFill>
                <a:cs typeface="Arial" panose="020B0604020202020204" pitchFamily="34" charset="0"/>
              </a:rPr>
              <a:t>SHIFT</a:t>
            </a:r>
            <a:r>
              <a:rPr lang="da-DK" altLang="da-DK" sz="1000" noProof="1">
                <a:solidFill>
                  <a:srgbClr val="404040"/>
                </a:solidFill>
                <a:cs typeface="Arial" panose="020B0604020202020204" pitchFamily="34" charset="0"/>
              </a:rPr>
              <a:t>+</a:t>
            </a:r>
            <a:r>
              <a:rPr lang="da-DK" altLang="da-DK" sz="1000" b="1" noProof="1">
                <a:solidFill>
                  <a:srgbClr val="404040"/>
                </a:solidFill>
                <a:cs typeface="Arial" panose="020B0604020202020204" pitchFamily="34" charset="0"/>
              </a:rPr>
              <a:t>TAB</a:t>
            </a:r>
            <a:br>
              <a:rPr lang="da-DK" altLang="da-DK" sz="1000" b="1" noProof="1">
                <a:solidFill>
                  <a:srgbClr val="404040"/>
                </a:solidFill>
                <a:cs typeface="Arial" panose="020B0604020202020204" pitchFamily="34" charset="0"/>
              </a:rPr>
            </a:br>
            <a:r>
              <a:rPr lang="da-DK" altLang="da-DK" sz="1000" noProof="1">
                <a:solidFill>
                  <a:srgbClr val="404040"/>
                </a:solidFill>
                <a:cs typeface="Arial" panose="020B0604020202020204" pitchFamily="34" charset="0"/>
              </a:rPr>
              <a:t> </a:t>
            </a:r>
          </a:p>
          <a:p>
            <a:pPr algn="r" eaLnBrk="1" hangingPunct="1">
              <a:spcBef>
                <a:spcPct val="0"/>
              </a:spcBef>
              <a:buFontTx/>
              <a:buNone/>
            </a:pPr>
            <a:r>
              <a:rPr lang="da-DK" altLang="da-DK" sz="1000" noProof="1">
                <a:solidFill>
                  <a:srgbClr val="404040"/>
                </a:solidFill>
                <a:cs typeface="Arial" panose="020B0604020202020204" pitchFamily="34" charset="0"/>
              </a:rPr>
              <a:t>Du kan også bruge  </a:t>
            </a:r>
            <a:r>
              <a:rPr lang="da-DK" altLang="da-DK" sz="1000" b="1" noProof="1">
                <a:solidFill>
                  <a:srgbClr val="404040"/>
                </a:solidFill>
                <a:cs typeface="Arial" panose="020B0604020202020204" pitchFamily="34" charset="0"/>
              </a:rPr>
              <a:t>Forøg/Formindsk listeniveau</a:t>
            </a:r>
            <a:r>
              <a:rPr lang="da-DK" altLang="da-DK" sz="1000" noProof="1">
                <a:solidFill>
                  <a:srgbClr val="404040"/>
                </a:solidFill>
                <a:cs typeface="Arial" panose="020B0604020202020204" pitchFamily="34" charset="0"/>
              </a:rPr>
              <a:t>, placeret i topmenuen</a:t>
            </a:r>
          </a:p>
        </p:txBody>
      </p:sp>
      <p:grpSp>
        <p:nvGrpSpPr>
          <p:cNvPr id="17" name="Gruppe 32"/>
          <p:cNvGrpSpPr>
            <a:grpSpLocks/>
          </p:cNvGrpSpPr>
          <p:nvPr userDrawn="1"/>
        </p:nvGrpSpPr>
        <p:grpSpPr bwMode="auto">
          <a:xfrm>
            <a:off x="-1970485" y="4626131"/>
            <a:ext cx="1832371" cy="2151243"/>
            <a:chOff x="-1970754" y="316482"/>
            <a:chExt cx="1832371" cy="2150694"/>
          </a:xfrm>
        </p:grpSpPr>
        <p:sp>
          <p:nvSpPr>
            <p:cNvPr id="18" name="TextBox 12"/>
            <p:cNvSpPr txBox="1">
              <a:spLocks noChangeArrowheads="1"/>
            </p:cNvSpPr>
            <p:nvPr/>
          </p:nvSpPr>
          <p:spPr bwMode="auto">
            <a:xfrm>
              <a:off x="-1970754" y="316482"/>
              <a:ext cx="1832371" cy="1666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spcAft>
                  <a:spcPts val="240"/>
                </a:spcAft>
                <a:buFontTx/>
                <a:buNone/>
                <a:defRPr/>
              </a:pPr>
              <a:r>
                <a:rPr lang="da-DK" altLang="da-DK" sz="1000" b="1" noProof="1">
                  <a:solidFill>
                    <a:schemeClr val="tx1">
                      <a:lumMod val="75000"/>
                      <a:lumOff val="25000"/>
                    </a:schemeClr>
                  </a:solidFill>
                  <a:cs typeface="Arial" pitchFamily="34" charset="0"/>
                </a:rPr>
                <a:t>Ændre udsnit af billede</a:t>
              </a:r>
            </a:p>
            <a:p>
              <a:pPr algn="r" eaLnBrk="1" hangingPunct="1">
                <a:spcBef>
                  <a:spcPct val="0"/>
                </a:spcBef>
                <a:spcAft>
                  <a:spcPts val="240"/>
                </a:spcAft>
                <a:buFontTx/>
                <a:buNone/>
                <a:defRPr/>
              </a:pPr>
              <a:r>
                <a:rPr lang="da-DK" altLang="da-DK" sz="1000" b="1" noProof="1">
                  <a:solidFill>
                    <a:schemeClr val="tx1">
                      <a:lumMod val="75000"/>
                      <a:lumOff val="25000"/>
                    </a:schemeClr>
                  </a:solidFill>
                  <a:cs typeface="Arial" pitchFamily="34" charset="0"/>
                </a:rPr>
                <a:t>1.</a:t>
              </a:r>
              <a:r>
                <a:rPr lang="da-DK" altLang="da-DK" sz="1000" noProof="1">
                  <a:solidFill>
                    <a:schemeClr val="tx1">
                      <a:lumMod val="75000"/>
                      <a:lumOff val="25000"/>
                    </a:schemeClr>
                  </a:solidFill>
                  <a:cs typeface="Arial" pitchFamily="34" charset="0"/>
                </a:rPr>
                <a:t> Klik på indsatte billede for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at aktivere billedeværktøjet</a:t>
              </a:r>
            </a:p>
            <a:p>
              <a:pPr algn="r" eaLnBrk="1" hangingPunct="1">
                <a:spcBef>
                  <a:spcPct val="0"/>
                </a:spcBef>
                <a:spcAft>
                  <a:spcPts val="240"/>
                </a:spcAft>
                <a:buFontTx/>
                <a:buNone/>
                <a:defRPr/>
              </a:pPr>
              <a:r>
                <a:rPr lang="da-DK" altLang="da-DK" sz="1000" b="1" noProof="1">
                  <a:solidFill>
                    <a:schemeClr val="tx1">
                      <a:lumMod val="75000"/>
                      <a:lumOff val="25000"/>
                    </a:schemeClr>
                  </a:solidFill>
                  <a:cs typeface="Arial" pitchFamily="34" charset="0"/>
                </a:rPr>
                <a:t>2. </a:t>
              </a:r>
              <a:r>
                <a:rPr lang="da-DK" altLang="da-DK" sz="1000" noProof="1">
                  <a:solidFill>
                    <a:schemeClr val="tx1">
                      <a:lumMod val="75000"/>
                      <a:lumOff val="25000"/>
                    </a:schemeClr>
                  </a:solidFill>
                  <a:cs typeface="Arial" pitchFamily="34" charset="0"/>
                </a:rPr>
                <a:t>Klik på</a:t>
              </a:r>
              <a:r>
                <a:rPr lang="da-DK" altLang="da-DK" sz="1000" b="1" noProof="1">
                  <a:solidFill>
                    <a:schemeClr val="tx1">
                      <a:lumMod val="75000"/>
                      <a:lumOff val="25000"/>
                    </a:schemeClr>
                  </a:solidFill>
                  <a:cs typeface="Arial" pitchFamily="34" charset="0"/>
                </a:rPr>
                <a:t> Beskær </a:t>
              </a:r>
              <a:r>
                <a:rPr lang="da-DK" altLang="da-DK" sz="1000" noProof="1">
                  <a:solidFill>
                    <a:schemeClr val="tx1">
                      <a:lumMod val="75000"/>
                      <a:lumOff val="25000"/>
                    </a:schemeClr>
                  </a:solidFill>
                  <a:cs typeface="Arial" pitchFamily="34" charset="0"/>
                </a:rPr>
                <a:t>for at ændre billedets fokus/størrelse</a:t>
              </a:r>
            </a:p>
            <a:p>
              <a:pPr algn="r" eaLnBrk="1" hangingPunct="1">
                <a:spcBef>
                  <a:spcPct val="0"/>
                </a:spcBef>
                <a:spcAft>
                  <a:spcPts val="240"/>
                </a:spcAft>
                <a:buFontTx/>
                <a:buNone/>
                <a:defRPr/>
              </a:pPr>
              <a:endParaRPr lang="da-DK" altLang="da-DK" sz="1000" b="1" noProof="1">
                <a:solidFill>
                  <a:schemeClr val="tx1">
                    <a:lumMod val="75000"/>
                    <a:lumOff val="25000"/>
                  </a:schemeClr>
                </a:solidFill>
                <a:cs typeface="Arial" pitchFamily="34" charset="0"/>
              </a:endParaRPr>
            </a:p>
            <a:p>
              <a:pPr algn="r" eaLnBrk="1" hangingPunct="1">
                <a:spcBef>
                  <a:spcPct val="0"/>
                </a:spcBef>
                <a:spcAft>
                  <a:spcPts val="240"/>
                </a:spcAft>
                <a:buFontTx/>
                <a:buNone/>
                <a:defRPr/>
              </a:pPr>
              <a:endParaRPr lang="da-DK" altLang="da-DK" sz="1000" b="1" noProof="1">
                <a:solidFill>
                  <a:schemeClr val="tx1">
                    <a:lumMod val="75000"/>
                    <a:lumOff val="25000"/>
                  </a:schemeClr>
                </a:solidFill>
                <a:cs typeface="Arial" pitchFamily="34" charset="0"/>
              </a:endParaRPr>
            </a:p>
            <a:p>
              <a:pPr algn="r" eaLnBrk="1" hangingPunct="1">
                <a:spcBef>
                  <a:spcPct val="0"/>
                </a:spcBef>
                <a:spcAft>
                  <a:spcPts val="240"/>
                </a:spcAft>
                <a:buFontTx/>
                <a:buNone/>
                <a:defRPr/>
              </a:pPr>
              <a:r>
                <a:rPr lang="da-DK" altLang="da-DK" sz="1000" b="1" noProof="1">
                  <a:solidFill>
                    <a:schemeClr val="tx1">
                      <a:lumMod val="75000"/>
                      <a:lumOff val="25000"/>
                    </a:schemeClr>
                  </a:solidFill>
                  <a:cs typeface="Arial" pitchFamily="34" charset="0"/>
                </a:rPr>
                <a:t>3. </a:t>
              </a:r>
              <a:r>
                <a:rPr lang="da-DK" altLang="da-DK" sz="1000" noProof="1">
                  <a:solidFill>
                    <a:schemeClr val="tx1">
                      <a:lumMod val="75000"/>
                      <a:lumOff val="25000"/>
                    </a:schemeClr>
                  </a:solidFill>
                  <a:cs typeface="Arial" pitchFamily="34" charset="0"/>
                </a:rPr>
                <a:t>Ønsker du at skalere billedet,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hold </a:t>
              </a:r>
              <a:r>
                <a:rPr lang="da-DK" altLang="da-DK" sz="1000" b="1" noProof="1">
                  <a:solidFill>
                    <a:schemeClr val="tx1">
                      <a:lumMod val="75000"/>
                      <a:lumOff val="25000"/>
                    </a:schemeClr>
                  </a:solidFill>
                  <a:cs typeface="Arial" pitchFamily="34" charset="0"/>
                </a:rPr>
                <a:t>SHIFT</a:t>
              </a:r>
              <a:r>
                <a:rPr lang="da-DK" altLang="da-DK" sz="1000" noProof="1">
                  <a:solidFill>
                    <a:schemeClr val="tx1">
                      <a:lumMod val="75000"/>
                      <a:lumOff val="25000"/>
                    </a:schemeClr>
                  </a:solidFill>
                  <a:cs typeface="Arial" pitchFamily="34" charset="0"/>
                </a:rPr>
                <a:t>-knappen nede,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og træk i billedets hjørner</a:t>
              </a:r>
            </a:p>
          </p:txBody>
        </p:sp>
        <p:pic>
          <p:nvPicPr>
            <p:cNvPr id="19" name="Billede 2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9300" y="1142716"/>
              <a:ext cx="373412"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 name="Gruppe 29"/>
            <p:cNvGrpSpPr>
              <a:grpSpLocks/>
            </p:cNvGrpSpPr>
            <p:nvPr/>
          </p:nvGrpSpPr>
          <p:grpSpPr bwMode="auto">
            <a:xfrm>
              <a:off x="-523710" y="2038403"/>
              <a:ext cx="373412" cy="428773"/>
              <a:chOff x="1018031" y="5700889"/>
              <a:chExt cx="373412" cy="428773"/>
            </a:xfrm>
          </p:grpSpPr>
          <p:pic>
            <p:nvPicPr>
              <p:cNvPr id="21" name="Billede 3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18031" y="570290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ounded Rectangle 25"/>
              <p:cNvSpPr/>
              <p:nvPr/>
            </p:nvSpPr>
            <p:spPr bwMode="auto">
              <a:xfrm>
                <a:off x="1023947" y="5700965"/>
                <a:ext cx="209550" cy="171406"/>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1999" noProof="1"/>
              </a:p>
            </p:txBody>
          </p:sp>
        </p:grpSp>
      </p:grpSp>
      <p:sp>
        <p:nvSpPr>
          <p:cNvPr id="23" name="Pladsholder til indhold 2"/>
          <p:cNvSpPr>
            <a:spLocks noGrp="1"/>
          </p:cNvSpPr>
          <p:nvPr>
            <p:ph sz="quarter" idx="20" hasCustomPrompt="1"/>
          </p:nvPr>
        </p:nvSpPr>
        <p:spPr>
          <a:xfrm>
            <a:off x="504826" y="2243138"/>
            <a:ext cx="5337175" cy="3706812"/>
          </a:xfrm>
        </p:spPr>
        <p:txBody>
          <a:bodyPr/>
          <a:lstStyle>
            <a:lvl1pPr>
              <a:defRPr/>
            </a:lvl1pPr>
          </a:lstStyle>
          <a:p>
            <a:pPr lvl="0"/>
            <a:r>
              <a:rPr lang="da-DK" err="1"/>
              <a:t>Click</a:t>
            </a:r>
            <a:r>
              <a:rPr lang="da-DK"/>
              <a:t> to </a:t>
            </a:r>
            <a:r>
              <a:rPr lang="da-DK" err="1"/>
              <a:t>add</a:t>
            </a:r>
            <a:r>
              <a:rPr lang="da-DK"/>
              <a:t> </a:t>
            </a:r>
            <a:r>
              <a:rPr lang="da-DK" err="1"/>
              <a:t>text</a:t>
            </a:r>
            <a:r>
              <a:rPr lang="da-DK"/>
              <a:t> or </a:t>
            </a:r>
            <a:r>
              <a:rPr lang="da-DK" err="1"/>
              <a:t>insert</a:t>
            </a:r>
            <a:r>
              <a:rPr lang="da-DK"/>
              <a:t> </a:t>
            </a:r>
            <a:r>
              <a:rPr lang="da-DK" err="1"/>
              <a:t>chart</a:t>
            </a:r>
            <a:r>
              <a:rPr lang="da-DK"/>
              <a:t>/</a:t>
            </a:r>
            <a:r>
              <a:rPr lang="da-DK" err="1"/>
              <a:t>table</a:t>
            </a:r>
            <a:r>
              <a:rPr lang="da-DK"/>
              <a:t> via </a:t>
            </a:r>
            <a:r>
              <a:rPr lang="da-DK" err="1"/>
              <a:t>CorporateChart</a:t>
            </a:r>
            <a:r>
              <a:rPr lang="da-DK"/>
              <a:t>/</a:t>
            </a:r>
            <a:r>
              <a:rPr lang="da-DK" err="1"/>
              <a:t>Tables</a:t>
            </a:r>
            <a:endParaRPr lang="da-DK"/>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24417572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24"/>
        <p:cNvGrpSpPr/>
        <p:nvPr/>
      </p:nvGrpSpPr>
      <p:grpSpPr>
        <a:xfrm>
          <a:off x="0" y="0"/>
          <a:ext cx="0" cy="0"/>
          <a:chOff x="0" y="0"/>
          <a:chExt cx="0" cy="0"/>
        </a:xfrm>
      </p:grpSpPr>
      <p:sp>
        <p:nvSpPr>
          <p:cNvPr id="25" name="Google Shape;25;p11"/>
          <p:cNvSpPr txBox="1">
            <a:spLocks noGrp="1"/>
          </p:cNvSpPr>
          <p:nvPr>
            <p:ph type="body" idx="1"/>
          </p:nvPr>
        </p:nvSpPr>
        <p:spPr>
          <a:xfrm>
            <a:off x="304721" y="1651000"/>
            <a:ext cx="7364082" cy="3017309"/>
          </a:xfrm>
          <a:prstGeom prst="rect">
            <a:avLst/>
          </a:prstGeom>
          <a:noFill/>
          <a:ln>
            <a:noFill/>
          </a:ln>
        </p:spPr>
        <p:txBody>
          <a:bodyPr spcFirstLastPara="1" wrap="square" lIns="91425" tIns="45700" rIns="91425" bIns="45700" anchor="t" anchorCtr="0">
            <a:noAutofit/>
          </a:bodyPr>
          <a:lstStyle>
            <a:lvl1pPr marL="304724" marR="0" lvl="0" indent="-287795" algn="l" rtl="0">
              <a:spcBef>
                <a:spcPts val="427"/>
              </a:spcBef>
              <a:spcAft>
                <a:spcPts val="0"/>
              </a:spcAft>
              <a:buClr>
                <a:schemeClr val="dk1"/>
              </a:buClr>
              <a:buSzPts val="3200"/>
              <a:buFont typeface="Arial"/>
              <a:buChar char="•"/>
              <a:defRPr sz="2133" b="0" i="0" u="none" strike="noStrike" cap="none">
                <a:solidFill>
                  <a:schemeClr val="dk1"/>
                </a:solidFill>
                <a:latin typeface="Arial"/>
                <a:ea typeface="Arial"/>
                <a:cs typeface="Arial"/>
                <a:sym typeface="Arial"/>
              </a:defRPr>
            </a:lvl1pPr>
            <a:lvl2pPr marL="609448" marR="0" lvl="1" indent="-270866" algn="l" rtl="0">
              <a:spcBef>
                <a:spcPts val="373"/>
              </a:spcBef>
              <a:spcAft>
                <a:spcPts val="0"/>
              </a:spcAft>
              <a:buClr>
                <a:schemeClr val="dk1"/>
              </a:buClr>
              <a:buSzPts val="2800"/>
              <a:buFont typeface="Arial"/>
              <a:buChar char="–"/>
              <a:defRPr sz="1866" b="0" i="0" u="none" strike="noStrike" cap="none">
                <a:solidFill>
                  <a:schemeClr val="dk1"/>
                </a:solidFill>
                <a:latin typeface="Arial"/>
                <a:ea typeface="Arial"/>
                <a:cs typeface="Arial"/>
                <a:sym typeface="Arial"/>
              </a:defRPr>
            </a:lvl2pPr>
            <a:lvl3pPr marL="914171" marR="0" lvl="2" indent="-253937" algn="l" rtl="0">
              <a:spcBef>
                <a:spcPts val="320"/>
              </a:spcBef>
              <a:spcAft>
                <a:spcPts val="0"/>
              </a:spcAft>
              <a:buClr>
                <a:schemeClr val="dk1"/>
              </a:buClr>
              <a:buSzPts val="2400"/>
              <a:buFont typeface="Arial"/>
              <a:buChar char="•"/>
              <a:defRPr sz="1600" b="0" i="0" u="none" strike="noStrike" cap="none">
                <a:solidFill>
                  <a:schemeClr val="dk1"/>
                </a:solidFill>
                <a:latin typeface="Arial"/>
                <a:ea typeface="Arial"/>
                <a:cs typeface="Arial"/>
                <a:sym typeface="Arial"/>
              </a:defRPr>
            </a:lvl3pPr>
            <a:lvl4pPr marL="1218895" marR="0" lvl="3" indent="-237007" algn="l" rtl="0">
              <a:spcBef>
                <a:spcPts val="267"/>
              </a:spcBef>
              <a:spcAft>
                <a:spcPts val="0"/>
              </a:spcAft>
              <a:buClr>
                <a:schemeClr val="dk1"/>
              </a:buClr>
              <a:buSzPts val="2000"/>
              <a:buFont typeface="Arial"/>
              <a:buChar char="–"/>
              <a:defRPr sz="1333" b="0" i="0" u="none" strike="noStrike" cap="none">
                <a:solidFill>
                  <a:schemeClr val="dk1"/>
                </a:solidFill>
                <a:latin typeface="Arial"/>
                <a:ea typeface="Arial"/>
                <a:cs typeface="Arial"/>
                <a:sym typeface="Arial"/>
              </a:defRPr>
            </a:lvl4pPr>
            <a:lvl5pPr marL="1523619" marR="0" lvl="4" indent="-237007" algn="l" rtl="0">
              <a:spcBef>
                <a:spcPts val="267"/>
              </a:spcBef>
              <a:spcAft>
                <a:spcPts val="0"/>
              </a:spcAft>
              <a:buClr>
                <a:schemeClr val="dk1"/>
              </a:buClr>
              <a:buSzPts val="2000"/>
              <a:buFont typeface="Arial"/>
              <a:buChar char="»"/>
              <a:defRPr sz="1333" b="0" i="0" u="none" strike="noStrike" cap="none">
                <a:solidFill>
                  <a:schemeClr val="dk1"/>
                </a:solidFill>
                <a:latin typeface="Arial"/>
                <a:ea typeface="Arial"/>
                <a:cs typeface="Arial"/>
                <a:sym typeface="Arial"/>
              </a:defRPr>
            </a:lvl5pPr>
            <a:lvl6pPr marL="1828343" marR="0" lvl="5" indent="-237007" algn="l" rtl="0">
              <a:spcBef>
                <a:spcPts val="267"/>
              </a:spcBef>
              <a:spcAft>
                <a:spcPts val="0"/>
              </a:spcAft>
              <a:buClr>
                <a:schemeClr val="dk1"/>
              </a:buClr>
              <a:buSzPts val="2000"/>
              <a:buFont typeface="Arial"/>
              <a:buChar char="•"/>
              <a:defRPr sz="1333" b="0" i="0" u="none" strike="noStrike" cap="none">
                <a:solidFill>
                  <a:schemeClr val="dk1"/>
                </a:solidFill>
                <a:latin typeface="Arial"/>
                <a:ea typeface="Arial"/>
                <a:cs typeface="Arial"/>
                <a:sym typeface="Arial"/>
              </a:defRPr>
            </a:lvl6pPr>
            <a:lvl7pPr marL="2133067" marR="0" lvl="6" indent="-237007" algn="l" rtl="0">
              <a:spcBef>
                <a:spcPts val="267"/>
              </a:spcBef>
              <a:spcAft>
                <a:spcPts val="0"/>
              </a:spcAft>
              <a:buClr>
                <a:schemeClr val="dk1"/>
              </a:buClr>
              <a:buSzPts val="2000"/>
              <a:buFont typeface="Arial"/>
              <a:buChar char="•"/>
              <a:defRPr sz="1333" b="0" i="0" u="none" strike="noStrike" cap="none">
                <a:solidFill>
                  <a:schemeClr val="dk1"/>
                </a:solidFill>
                <a:latin typeface="Arial"/>
                <a:ea typeface="Arial"/>
                <a:cs typeface="Arial"/>
                <a:sym typeface="Arial"/>
              </a:defRPr>
            </a:lvl7pPr>
            <a:lvl8pPr marL="2437790" marR="0" lvl="7" indent="-237007" algn="l" rtl="0">
              <a:spcBef>
                <a:spcPts val="267"/>
              </a:spcBef>
              <a:spcAft>
                <a:spcPts val="0"/>
              </a:spcAft>
              <a:buClr>
                <a:schemeClr val="dk1"/>
              </a:buClr>
              <a:buSzPts val="2000"/>
              <a:buFont typeface="Arial"/>
              <a:buChar char="•"/>
              <a:defRPr sz="1333" b="0" i="0" u="none" strike="noStrike" cap="none">
                <a:solidFill>
                  <a:schemeClr val="dk1"/>
                </a:solidFill>
                <a:latin typeface="Arial"/>
                <a:ea typeface="Arial"/>
                <a:cs typeface="Arial"/>
                <a:sym typeface="Arial"/>
              </a:defRPr>
            </a:lvl8pPr>
            <a:lvl9pPr marL="2742514" marR="0" lvl="8" indent="-237007" algn="l" rtl="0">
              <a:spcBef>
                <a:spcPts val="267"/>
              </a:spcBef>
              <a:spcAft>
                <a:spcPts val="0"/>
              </a:spcAft>
              <a:buClr>
                <a:schemeClr val="dk1"/>
              </a:buClr>
              <a:buSzPts val="2000"/>
              <a:buFont typeface="Arial"/>
              <a:buChar char="•"/>
              <a:defRPr sz="1333" b="0" i="0" u="none" strike="noStrike" cap="none">
                <a:solidFill>
                  <a:schemeClr val="dk1"/>
                </a:solidFill>
                <a:latin typeface="Arial"/>
                <a:ea typeface="Arial"/>
                <a:cs typeface="Arial"/>
                <a:sym typeface="Arial"/>
              </a:defRPr>
            </a:lvl9pPr>
          </a:lstStyle>
          <a:p>
            <a:endParaRPr/>
          </a:p>
        </p:txBody>
      </p:sp>
      <p:sp>
        <p:nvSpPr>
          <p:cNvPr id="26" name="Google Shape;26;p11"/>
          <p:cNvSpPr txBox="1">
            <a:spLocks noGrp="1"/>
          </p:cNvSpPr>
          <p:nvPr>
            <p:ph type="sldNum" idx="12"/>
          </p:nvPr>
        </p:nvSpPr>
        <p:spPr>
          <a:xfrm>
            <a:off x="10563648" y="6426200"/>
            <a:ext cx="142203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a:spcAft>
                <a:spcPts val="0"/>
              </a:spcAft>
            </a:pPr>
            <a:fld id="{00000000-1234-1234-1234-123412341234}" type="slidenum">
              <a:rPr lang="en-US" smtClean="0"/>
              <a:pPr>
                <a:spcAft>
                  <a:spcPts val="0"/>
                </a:spcAft>
              </a:pPr>
              <a:t>‹nr.›</a:t>
            </a:fld>
            <a:endParaRPr lang="en-US"/>
          </a:p>
        </p:txBody>
      </p:sp>
      <p:sp>
        <p:nvSpPr>
          <p:cNvPr id="27" name="Google Shape;27;p11"/>
          <p:cNvSpPr txBox="1">
            <a:spLocks noGrp="1"/>
          </p:cNvSpPr>
          <p:nvPr>
            <p:ph type="ctrTitle"/>
          </p:nvPr>
        </p:nvSpPr>
        <p:spPr>
          <a:xfrm>
            <a:off x="304721" y="268816"/>
            <a:ext cx="5281824" cy="467784"/>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008CBE"/>
              </a:buClr>
              <a:buSzPts val="4400"/>
              <a:buFont typeface="Arial"/>
              <a:buNone/>
              <a:defRPr>
                <a:solidFill>
                  <a:srgbClr val="008CB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11"/>
          <p:cNvSpPr txBox="1">
            <a:spLocks noGrp="1"/>
          </p:cNvSpPr>
          <p:nvPr>
            <p:ph type="subTitle" idx="2"/>
          </p:nvPr>
        </p:nvSpPr>
        <p:spPr>
          <a:xfrm>
            <a:off x="304721" y="741681"/>
            <a:ext cx="5281824" cy="467783"/>
          </a:xfrm>
          <a:prstGeom prst="rect">
            <a:avLst/>
          </a:prstGeom>
          <a:noFill/>
          <a:ln>
            <a:noFill/>
          </a:ln>
        </p:spPr>
        <p:txBody>
          <a:bodyPr spcFirstLastPara="1" wrap="square" lIns="91425" tIns="45700" rIns="91425" bIns="45700" anchor="t" anchorCtr="0">
            <a:noAutofit/>
          </a:bodyPr>
          <a:lstStyle>
            <a:lvl1pPr marR="0" lvl="0" algn="l" rtl="0">
              <a:spcBef>
                <a:spcPts val="427"/>
              </a:spcBef>
              <a:spcAft>
                <a:spcPts val="0"/>
              </a:spcAft>
              <a:buClr>
                <a:srgbClr val="888888"/>
              </a:buClr>
              <a:buSzPts val="3200"/>
              <a:buFont typeface="Arial"/>
              <a:buNone/>
              <a:defRPr sz="2133" b="0" i="0" u="none" strike="noStrike" cap="none">
                <a:solidFill>
                  <a:srgbClr val="888888"/>
                </a:solidFill>
                <a:latin typeface="Arial"/>
                <a:ea typeface="Arial"/>
                <a:cs typeface="Arial"/>
                <a:sym typeface="Arial"/>
              </a:defRPr>
            </a:lvl1pPr>
            <a:lvl2pPr marR="0" lvl="1" algn="ctr" rtl="0">
              <a:spcBef>
                <a:spcPts val="373"/>
              </a:spcBef>
              <a:spcAft>
                <a:spcPts val="0"/>
              </a:spcAft>
              <a:buClr>
                <a:srgbClr val="888888"/>
              </a:buClr>
              <a:buSzPts val="2800"/>
              <a:buFont typeface="Arial"/>
              <a:buNone/>
              <a:defRPr sz="1866" b="0" i="0" u="none" strike="noStrike" cap="none">
                <a:solidFill>
                  <a:srgbClr val="888888"/>
                </a:solidFill>
                <a:latin typeface="Arial"/>
                <a:ea typeface="Arial"/>
                <a:cs typeface="Arial"/>
                <a:sym typeface="Arial"/>
              </a:defRPr>
            </a:lvl2pPr>
            <a:lvl3pPr marR="0" lvl="2" algn="ctr" rtl="0">
              <a:spcBef>
                <a:spcPts val="320"/>
              </a:spcBef>
              <a:spcAft>
                <a:spcPts val="0"/>
              </a:spcAft>
              <a:buClr>
                <a:srgbClr val="888888"/>
              </a:buClr>
              <a:buSzPts val="2400"/>
              <a:buFont typeface="Arial"/>
              <a:buNone/>
              <a:defRPr sz="1600" b="0" i="0" u="none" strike="noStrike" cap="none">
                <a:solidFill>
                  <a:srgbClr val="888888"/>
                </a:solidFill>
                <a:latin typeface="Arial"/>
                <a:ea typeface="Arial"/>
                <a:cs typeface="Arial"/>
                <a:sym typeface="Arial"/>
              </a:defRPr>
            </a:lvl3pPr>
            <a:lvl4pPr marR="0" lvl="3" algn="ctr" rtl="0">
              <a:spcBef>
                <a:spcPts val="267"/>
              </a:spcBef>
              <a:spcAft>
                <a:spcPts val="0"/>
              </a:spcAft>
              <a:buClr>
                <a:srgbClr val="888888"/>
              </a:buClr>
              <a:buSzPts val="2000"/>
              <a:buFont typeface="Arial"/>
              <a:buNone/>
              <a:defRPr sz="1333" b="0" i="0" u="none" strike="noStrike" cap="none">
                <a:solidFill>
                  <a:srgbClr val="888888"/>
                </a:solidFill>
                <a:latin typeface="Arial"/>
                <a:ea typeface="Arial"/>
                <a:cs typeface="Arial"/>
                <a:sym typeface="Arial"/>
              </a:defRPr>
            </a:lvl4pPr>
            <a:lvl5pPr marR="0" lvl="4" algn="ctr" rtl="0">
              <a:spcBef>
                <a:spcPts val="267"/>
              </a:spcBef>
              <a:spcAft>
                <a:spcPts val="0"/>
              </a:spcAft>
              <a:buClr>
                <a:srgbClr val="888888"/>
              </a:buClr>
              <a:buSzPts val="2000"/>
              <a:buFont typeface="Arial"/>
              <a:buNone/>
              <a:defRPr sz="1333" b="0" i="0" u="none" strike="noStrike" cap="none">
                <a:solidFill>
                  <a:srgbClr val="888888"/>
                </a:solidFill>
                <a:latin typeface="Arial"/>
                <a:ea typeface="Arial"/>
                <a:cs typeface="Arial"/>
                <a:sym typeface="Arial"/>
              </a:defRPr>
            </a:lvl5pPr>
            <a:lvl6pPr marR="0" lvl="5" algn="ctr" rtl="0">
              <a:spcBef>
                <a:spcPts val="267"/>
              </a:spcBef>
              <a:spcAft>
                <a:spcPts val="0"/>
              </a:spcAft>
              <a:buClr>
                <a:srgbClr val="888888"/>
              </a:buClr>
              <a:buSzPts val="2000"/>
              <a:buFont typeface="Arial"/>
              <a:buNone/>
              <a:defRPr sz="1333" b="0" i="0" u="none" strike="noStrike" cap="none">
                <a:solidFill>
                  <a:srgbClr val="888888"/>
                </a:solidFill>
                <a:latin typeface="Arial"/>
                <a:ea typeface="Arial"/>
                <a:cs typeface="Arial"/>
                <a:sym typeface="Arial"/>
              </a:defRPr>
            </a:lvl6pPr>
            <a:lvl7pPr marR="0" lvl="6" algn="ctr" rtl="0">
              <a:spcBef>
                <a:spcPts val="267"/>
              </a:spcBef>
              <a:spcAft>
                <a:spcPts val="0"/>
              </a:spcAft>
              <a:buClr>
                <a:srgbClr val="888888"/>
              </a:buClr>
              <a:buSzPts val="2000"/>
              <a:buFont typeface="Arial"/>
              <a:buNone/>
              <a:defRPr sz="1333" b="0" i="0" u="none" strike="noStrike" cap="none">
                <a:solidFill>
                  <a:srgbClr val="888888"/>
                </a:solidFill>
                <a:latin typeface="Arial"/>
                <a:ea typeface="Arial"/>
                <a:cs typeface="Arial"/>
                <a:sym typeface="Arial"/>
              </a:defRPr>
            </a:lvl7pPr>
            <a:lvl8pPr marR="0" lvl="7" algn="ctr" rtl="0">
              <a:spcBef>
                <a:spcPts val="267"/>
              </a:spcBef>
              <a:spcAft>
                <a:spcPts val="0"/>
              </a:spcAft>
              <a:buClr>
                <a:srgbClr val="888888"/>
              </a:buClr>
              <a:buSzPts val="2000"/>
              <a:buFont typeface="Arial"/>
              <a:buNone/>
              <a:defRPr sz="1333" b="0" i="0" u="none" strike="noStrike" cap="none">
                <a:solidFill>
                  <a:srgbClr val="888888"/>
                </a:solidFill>
                <a:latin typeface="Arial"/>
                <a:ea typeface="Arial"/>
                <a:cs typeface="Arial"/>
                <a:sym typeface="Arial"/>
              </a:defRPr>
            </a:lvl8pPr>
            <a:lvl9pPr marR="0" lvl="8" algn="ctr" rtl="0">
              <a:spcBef>
                <a:spcPts val="267"/>
              </a:spcBef>
              <a:spcAft>
                <a:spcPts val="0"/>
              </a:spcAft>
              <a:buClr>
                <a:srgbClr val="888888"/>
              </a:buClr>
              <a:buSzPts val="2000"/>
              <a:buFont typeface="Arial"/>
              <a:buNone/>
              <a:defRPr sz="1333" b="0" i="0" u="none" strike="noStrike" cap="none">
                <a:solidFill>
                  <a:srgbClr val="888888"/>
                </a:solidFill>
                <a:latin typeface="Arial"/>
                <a:ea typeface="Arial"/>
                <a:cs typeface="Arial"/>
                <a:sym typeface="Arial"/>
              </a:defRPr>
            </a:lvl9pPr>
          </a:lstStyle>
          <a:p>
            <a:endParaRPr/>
          </a:p>
        </p:txBody>
      </p:sp>
    </p:spTree>
    <p:extLst>
      <p:ext uri="{BB962C8B-B14F-4D97-AF65-F5344CB8AC3E}">
        <p14:creationId xmlns:p14="http://schemas.microsoft.com/office/powerpoint/2010/main" val="42826080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dhold og lille billede ">
    <p:spTree>
      <p:nvGrpSpPr>
        <p:cNvPr id="1" name=""/>
        <p:cNvGrpSpPr/>
        <p:nvPr/>
      </p:nvGrpSpPr>
      <p:grpSpPr>
        <a:xfrm>
          <a:off x="0" y="0"/>
          <a:ext cx="0" cy="0"/>
          <a:chOff x="0" y="0"/>
          <a:chExt cx="0" cy="0"/>
        </a:xfrm>
      </p:grpSpPr>
      <p:sp>
        <p:nvSpPr>
          <p:cNvPr id="25" name="Pladsholder til indhold 2">
            <a:extLst>
              <a:ext uri="{FF2B5EF4-FFF2-40B4-BE49-F238E27FC236}">
                <a16:creationId xmlns:a16="http://schemas.microsoft.com/office/drawing/2014/main" id="{D7A078FF-F7E8-0445-803F-424F560CD4D8}"/>
              </a:ext>
            </a:extLst>
          </p:cNvPr>
          <p:cNvSpPr>
            <a:spLocks noGrp="1"/>
          </p:cNvSpPr>
          <p:nvPr>
            <p:ph sz="quarter" idx="15" hasCustomPrompt="1"/>
          </p:nvPr>
        </p:nvSpPr>
        <p:spPr>
          <a:xfrm>
            <a:off x="647910" y="2030931"/>
            <a:ext cx="7464314" cy="4143048"/>
          </a:xfrm>
        </p:spPr>
        <p:txBody>
          <a:bodyPr/>
          <a:lstStyle>
            <a:lvl1pPr>
              <a:defRPr baseline="0"/>
            </a:lvl1pPr>
          </a:lstStyle>
          <a:p>
            <a:pPr lvl="0"/>
            <a:r>
              <a:rPr lang="da-DK" dirty="0"/>
              <a:t>Klik her for at tilføje tekst eller tilføj graf/tabel via ikonerne</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28" name="Title 2">
            <a:extLst>
              <a:ext uri="{FF2B5EF4-FFF2-40B4-BE49-F238E27FC236}">
                <a16:creationId xmlns:a16="http://schemas.microsoft.com/office/drawing/2014/main" id="{8207B5D3-7B69-7648-B901-237AC0B80ACF}"/>
              </a:ext>
            </a:extLst>
          </p:cNvPr>
          <p:cNvSpPr>
            <a:spLocks noGrp="1"/>
          </p:cNvSpPr>
          <p:nvPr>
            <p:ph type="title" hasCustomPrompt="1"/>
          </p:nvPr>
        </p:nvSpPr>
        <p:spPr>
          <a:xfrm>
            <a:off x="628998" y="966306"/>
            <a:ext cx="7483226" cy="892781"/>
          </a:xfrm>
        </p:spPr>
        <p:txBody>
          <a:bodyPr/>
          <a:lstStyle>
            <a:lvl1pPr>
              <a:defRPr sz="2800">
                <a:solidFill>
                  <a:schemeClr val="tx2"/>
                </a:solidFill>
              </a:defRPr>
            </a:lvl1pPr>
          </a:lstStyle>
          <a:p>
            <a:r>
              <a:rPr lang="da-DK" dirty="0"/>
              <a:t>Klik for at tilføje overskrift</a:t>
            </a:r>
          </a:p>
        </p:txBody>
      </p:sp>
      <p:sp>
        <p:nvSpPr>
          <p:cNvPr id="36" name="Pladsholder til dato 3">
            <a:extLst>
              <a:ext uri="{FF2B5EF4-FFF2-40B4-BE49-F238E27FC236}">
                <a16:creationId xmlns:a16="http://schemas.microsoft.com/office/drawing/2014/main" id="{E1328CB3-E80C-3D4E-9C4E-250604FF3B13}"/>
              </a:ext>
            </a:extLst>
          </p:cNvPr>
          <p:cNvSpPr>
            <a:spLocks noGrp="1"/>
          </p:cNvSpPr>
          <p:nvPr>
            <p:ph type="dt" sz="half" idx="11"/>
          </p:nvPr>
        </p:nvSpPr>
        <p:spPr>
          <a:xfrm>
            <a:off x="638184" y="6385940"/>
            <a:ext cx="2283724" cy="365125"/>
          </a:xfrm>
        </p:spPr>
        <p:txBody>
          <a:bodyPr/>
          <a:lstStyle/>
          <a:p>
            <a:fld id="{474B161D-CD88-4BA2-B1EE-6619E2036996}" type="datetime1">
              <a:rPr lang="da-DK" smtClean="0"/>
              <a:t>16-09-2024</a:t>
            </a:fld>
            <a:endParaRPr lang="da-DK" dirty="0"/>
          </a:p>
        </p:txBody>
      </p:sp>
      <p:sp>
        <p:nvSpPr>
          <p:cNvPr id="37" name="Pladsholder til sidefod 4">
            <a:extLst>
              <a:ext uri="{FF2B5EF4-FFF2-40B4-BE49-F238E27FC236}">
                <a16:creationId xmlns:a16="http://schemas.microsoft.com/office/drawing/2014/main" id="{968FF2FF-4A72-0A43-BA7C-CAECAAC831BF}"/>
              </a:ext>
            </a:extLst>
          </p:cNvPr>
          <p:cNvSpPr>
            <a:spLocks noGrp="1"/>
          </p:cNvSpPr>
          <p:nvPr>
            <p:ph type="ftr" sz="quarter" idx="12"/>
          </p:nvPr>
        </p:nvSpPr>
        <p:spPr>
          <a:xfrm>
            <a:off x="2985404" y="6385940"/>
            <a:ext cx="6214842" cy="365125"/>
          </a:xfrm>
        </p:spPr>
        <p:txBody>
          <a:bodyPr/>
          <a:lstStyle>
            <a:lvl1pPr algn="ctr">
              <a:defRPr/>
            </a:lvl1pPr>
          </a:lstStyle>
          <a:p>
            <a:endParaRPr lang="da-DK" dirty="0"/>
          </a:p>
        </p:txBody>
      </p:sp>
      <p:sp>
        <p:nvSpPr>
          <p:cNvPr id="38" name="Pladsholder til slidenummer 2">
            <a:extLst>
              <a:ext uri="{FF2B5EF4-FFF2-40B4-BE49-F238E27FC236}">
                <a16:creationId xmlns:a16="http://schemas.microsoft.com/office/drawing/2014/main" id="{8E3D5C2E-9C80-D948-A081-3B6D6C34712D}"/>
              </a:ext>
            </a:extLst>
          </p:cNvPr>
          <p:cNvSpPr>
            <a:spLocks noGrp="1"/>
          </p:cNvSpPr>
          <p:nvPr>
            <p:ph type="sldNum" sz="quarter" idx="10"/>
          </p:nvPr>
        </p:nvSpPr>
        <p:spPr>
          <a:xfrm>
            <a:off x="11281212" y="6390807"/>
            <a:ext cx="259701" cy="365125"/>
          </a:xfrm>
          <a:prstGeom prst="rect">
            <a:avLst/>
          </a:prstGeom>
        </p:spPr>
        <p:txBody>
          <a:bodyPr/>
          <a:lstStyle>
            <a:lvl1pPr>
              <a:defRPr b="0"/>
            </a:lvl1pPr>
          </a:lstStyle>
          <a:p>
            <a:fld id="{8015B93B-516F-4920-B0FC-CCACE847C61C}" type="slidenum">
              <a:rPr lang="da-DK" smtClean="0"/>
              <a:pPr/>
              <a:t>‹nr.›</a:t>
            </a:fld>
            <a:endParaRPr lang="da-DK" dirty="0"/>
          </a:p>
        </p:txBody>
      </p:sp>
      <p:sp>
        <p:nvSpPr>
          <p:cNvPr id="8" name="Pladsholder til billede 5">
            <a:extLst>
              <a:ext uri="{FF2B5EF4-FFF2-40B4-BE49-F238E27FC236}">
                <a16:creationId xmlns:a16="http://schemas.microsoft.com/office/drawing/2014/main" id="{DE422F5F-8C3A-664D-94BA-0D196E343CBA}"/>
              </a:ext>
            </a:extLst>
          </p:cNvPr>
          <p:cNvSpPr>
            <a:spLocks noGrp="1"/>
          </p:cNvSpPr>
          <p:nvPr>
            <p:ph type="pic" sz="quarter" idx="25"/>
          </p:nvPr>
        </p:nvSpPr>
        <p:spPr>
          <a:xfrm>
            <a:off x="8112224" y="2030930"/>
            <a:ext cx="4465602" cy="2779969"/>
          </a:xfrm>
          <a:solidFill>
            <a:srgbClr val="E1E1E1"/>
          </a:solidFill>
        </p:spPr>
        <p:txBody>
          <a:bodyPr tIns="108000"/>
          <a:lstStyle>
            <a:lvl1pPr algn="ctr">
              <a:defRPr sz="1600" b="0"/>
            </a:lvl1pPr>
          </a:lstStyle>
          <a:p>
            <a:r>
              <a:rPr lang="da-DK"/>
              <a:t>Klik på ikonet for at tilføje et billede</a:t>
            </a:r>
            <a:endParaRPr lang="da-DK" dirty="0"/>
          </a:p>
        </p:txBody>
      </p:sp>
    </p:spTree>
    <p:extLst>
      <p:ext uri="{BB962C8B-B14F-4D97-AF65-F5344CB8AC3E}">
        <p14:creationId xmlns:p14="http://schemas.microsoft.com/office/powerpoint/2010/main" val="3020614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billeder med tekst">
    <p:spTree>
      <p:nvGrpSpPr>
        <p:cNvPr id="1" name=""/>
        <p:cNvGrpSpPr/>
        <p:nvPr/>
      </p:nvGrpSpPr>
      <p:grpSpPr>
        <a:xfrm>
          <a:off x="0" y="0"/>
          <a:ext cx="0" cy="0"/>
          <a:chOff x="0" y="0"/>
          <a:chExt cx="0" cy="0"/>
        </a:xfrm>
      </p:grpSpPr>
      <p:sp>
        <p:nvSpPr>
          <p:cNvPr id="12" name="Pladsholder til tekst 3"/>
          <p:cNvSpPr>
            <a:spLocks noGrp="1"/>
          </p:cNvSpPr>
          <p:nvPr>
            <p:ph type="body" sz="quarter" idx="18"/>
          </p:nvPr>
        </p:nvSpPr>
        <p:spPr>
          <a:xfrm>
            <a:off x="4331156" y="4343564"/>
            <a:ext cx="3521197" cy="1404000"/>
          </a:xfrm>
        </p:spPr>
        <p:txBody>
          <a:bodyPr/>
          <a:lstStyle>
            <a:lvl1pPr>
              <a:spcBef>
                <a:spcPts val="1800"/>
              </a:spcBef>
              <a:spcAft>
                <a:spcPts val="0"/>
              </a:spcAft>
              <a:defRPr sz="1600" b="0"/>
            </a:lvl1pPr>
            <a:lvl2pPr marL="360000" indent="-360000">
              <a:buClr>
                <a:schemeClr val="tx2"/>
              </a:buClr>
              <a:buFont typeface="Wingdings 2" panose="05020102010507070707" pitchFamily="18" charset="2"/>
              <a:buChar char=""/>
              <a:defRPr/>
            </a:lvl2pPr>
            <a:lvl3pPr marL="720000" indent="-360000">
              <a:buFont typeface="Arial" panose="020B0604020202020204" pitchFamily="34" charset="0"/>
              <a:buChar char="•"/>
              <a:defRPr/>
            </a:lvl3pPr>
            <a:lvl4pPr marL="1080000">
              <a:defRPr/>
            </a:lvl4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4" name="Pladsholder til tekst 4"/>
          <p:cNvSpPr>
            <a:spLocks noGrp="1"/>
          </p:cNvSpPr>
          <p:nvPr>
            <p:ph type="body" sz="quarter" idx="19"/>
          </p:nvPr>
        </p:nvSpPr>
        <p:spPr>
          <a:xfrm>
            <a:off x="8033313" y="4343564"/>
            <a:ext cx="3521197" cy="1404000"/>
          </a:xfrm>
        </p:spPr>
        <p:txBody>
          <a:bodyPr/>
          <a:lstStyle>
            <a:lvl1pPr>
              <a:spcBef>
                <a:spcPts val="1800"/>
              </a:spcBef>
              <a:spcAft>
                <a:spcPts val="0"/>
              </a:spcAft>
              <a:defRPr sz="1600" b="0"/>
            </a:lvl1pPr>
            <a:lvl2pPr marL="360000" indent="-360000">
              <a:buClr>
                <a:schemeClr val="tx2"/>
              </a:buClr>
              <a:buFont typeface="Wingdings 2" panose="05020102010507070707" pitchFamily="18" charset="2"/>
              <a:buChar char=""/>
              <a:defRPr/>
            </a:lvl2pPr>
            <a:lvl3pPr marL="720000" indent="-360000">
              <a:buFont typeface="Arial" panose="020B0604020202020204" pitchFamily="34" charset="0"/>
              <a:buChar char="•"/>
              <a:defRPr/>
            </a:lvl3pPr>
            <a:lvl4pPr marL="1080000">
              <a:defRPr/>
            </a:lvl4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7" name="Pladsholder til billede 5"/>
          <p:cNvSpPr>
            <a:spLocks noGrp="1"/>
          </p:cNvSpPr>
          <p:nvPr>
            <p:ph type="pic" sz="quarter" idx="13"/>
          </p:nvPr>
        </p:nvSpPr>
        <p:spPr>
          <a:xfrm>
            <a:off x="634316" y="2030930"/>
            <a:ext cx="3521197" cy="2192049"/>
          </a:xfrm>
          <a:solidFill>
            <a:srgbClr val="E1E1E1"/>
          </a:solidFill>
        </p:spPr>
        <p:txBody>
          <a:bodyPr tIns="108000"/>
          <a:lstStyle>
            <a:lvl1pPr algn="ctr">
              <a:defRPr sz="1600" b="0"/>
            </a:lvl1pPr>
          </a:lstStyle>
          <a:p>
            <a:r>
              <a:rPr lang="da-DK"/>
              <a:t>Klik på ikonet for at tilføje et billede</a:t>
            </a:r>
            <a:endParaRPr lang="da-DK" dirty="0"/>
          </a:p>
        </p:txBody>
      </p:sp>
      <p:sp>
        <p:nvSpPr>
          <p:cNvPr id="29" name="Title 2">
            <a:extLst>
              <a:ext uri="{FF2B5EF4-FFF2-40B4-BE49-F238E27FC236}">
                <a16:creationId xmlns:a16="http://schemas.microsoft.com/office/drawing/2014/main" id="{F2BE4268-726A-3F45-9DFF-92130FDC5132}"/>
              </a:ext>
            </a:extLst>
          </p:cNvPr>
          <p:cNvSpPr>
            <a:spLocks noGrp="1"/>
          </p:cNvSpPr>
          <p:nvPr>
            <p:ph type="title" hasCustomPrompt="1"/>
          </p:nvPr>
        </p:nvSpPr>
        <p:spPr>
          <a:xfrm>
            <a:off x="628998" y="966305"/>
            <a:ext cx="10925512" cy="892781"/>
          </a:xfrm>
        </p:spPr>
        <p:txBody>
          <a:bodyPr/>
          <a:lstStyle>
            <a:lvl1pPr>
              <a:defRPr sz="2800">
                <a:solidFill>
                  <a:schemeClr val="tx2"/>
                </a:solidFill>
              </a:defRPr>
            </a:lvl1pPr>
          </a:lstStyle>
          <a:p>
            <a:r>
              <a:rPr lang="da-DK" dirty="0"/>
              <a:t>Klik for at tilføje overskrift</a:t>
            </a:r>
          </a:p>
        </p:txBody>
      </p:sp>
      <p:sp>
        <p:nvSpPr>
          <p:cNvPr id="38" name="Pladsholder til billede 5">
            <a:extLst>
              <a:ext uri="{FF2B5EF4-FFF2-40B4-BE49-F238E27FC236}">
                <a16:creationId xmlns:a16="http://schemas.microsoft.com/office/drawing/2014/main" id="{533EF90B-CCFE-DC45-AC9B-12A0BE99EA06}"/>
              </a:ext>
            </a:extLst>
          </p:cNvPr>
          <p:cNvSpPr>
            <a:spLocks noGrp="1"/>
          </p:cNvSpPr>
          <p:nvPr>
            <p:ph type="pic" sz="quarter" idx="21"/>
          </p:nvPr>
        </p:nvSpPr>
        <p:spPr>
          <a:xfrm>
            <a:off x="4336472" y="2030930"/>
            <a:ext cx="3521197" cy="2192049"/>
          </a:xfrm>
          <a:solidFill>
            <a:srgbClr val="E1E1E1"/>
          </a:solidFill>
        </p:spPr>
        <p:txBody>
          <a:bodyPr tIns="108000"/>
          <a:lstStyle>
            <a:lvl1pPr algn="ctr">
              <a:defRPr sz="1600" b="0"/>
            </a:lvl1pPr>
          </a:lstStyle>
          <a:p>
            <a:r>
              <a:rPr lang="da-DK"/>
              <a:t>Klik på ikonet for at tilføje et billede</a:t>
            </a:r>
            <a:endParaRPr lang="da-DK" dirty="0"/>
          </a:p>
        </p:txBody>
      </p:sp>
      <p:sp>
        <p:nvSpPr>
          <p:cNvPr id="39" name="Pladsholder til billede 5">
            <a:extLst>
              <a:ext uri="{FF2B5EF4-FFF2-40B4-BE49-F238E27FC236}">
                <a16:creationId xmlns:a16="http://schemas.microsoft.com/office/drawing/2014/main" id="{CFDCCA3A-D487-FB4D-BACF-E4E3AEF4A5EC}"/>
              </a:ext>
            </a:extLst>
          </p:cNvPr>
          <p:cNvSpPr>
            <a:spLocks noGrp="1"/>
          </p:cNvSpPr>
          <p:nvPr>
            <p:ph type="pic" sz="quarter" idx="22"/>
          </p:nvPr>
        </p:nvSpPr>
        <p:spPr>
          <a:xfrm>
            <a:off x="8038628" y="2030930"/>
            <a:ext cx="3521197" cy="2192049"/>
          </a:xfrm>
          <a:solidFill>
            <a:srgbClr val="E1E1E1"/>
          </a:solidFill>
        </p:spPr>
        <p:txBody>
          <a:bodyPr tIns="108000"/>
          <a:lstStyle>
            <a:lvl1pPr algn="ctr">
              <a:defRPr sz="1600" b="0"/>
            </a:lvl1pPr>
          </a:lstStyle>
          <a:p>
            <a:r>
              <a:rPr lang="da-DK"/>
              <a:t>Klik på ikonet for at tilføje et billede</a:t>
            </a:r>
            <a:endParaRPr lang="da-DK" dirty="0"/>
          </a:p>
        </p:txBody>
      </p:sp>
      <p:sp>
        <p:nvSpPr>
          <p:cNvPr id="40" name="Pladsholder til tekst 3">
            <a:extLst>
              <a:ext uri="{FF2B5EF4-FFF2-40B4-BE49-F238E27FC236}">
                <a16:creationId xmlns:a16="http://schemas.microsoft.com/office/drawing/2014/main" id="{BABA50E7-35C0-454C-B317-FDABA515E62F}"/>
              </a:ext>
            </a:extLst>
          </p:cNvPr>
          <p:cNvSpPr>
            <a:spLocks noGrp="1"/>
          </p:cNvSpPr>
          <p:nvPr>
            <p:ph type="body" sz="quarter" idx="23"/>
          </p:nvPr>
        </p:nvSpPr>
        <p:spPr>
          <a:xfrm>
            <a:off x="634315" y="4343564"/>
            <a:ext cx="3521197" cy="1404000"/>
          </a:xfrm>
        </p:spPr>
        <p:txBody>
          <a:bodyPr/>
          <a:lstStyle>
            <a:lvl1pPr>
              <a:spcBef>
                <a:spcPts val="1800"/>
              </a:spcBef>
              <a:spcAft>
                <a:spcPts val="0"/>
              </a:spcAft>
              <a:defRPr sz="1600" b="0"/>
            </a:lvl1pPr>
            <a:lvl2pPr marL="360000" indent="-360000">
              <a:buClr>
                <a:schemeClr val="tx2"/>
              </a:buClr>
              <a:buFont typeface="Wingdings 2" panose="05020102010507070707" pitchFamily="18" charset="2"/>
              <a:buChar char=""/>
              <a:defRPr/>
            </a:lvl2pPr>
            <a:lvl3pPr marL="720000" indent="-360000">
              <a:buFont typeface="Arial" panose="020B0604020202020204" pitchFamily="34" charset="0"/>
              <a:buChar char="•"/>
              <a:defRPr/>
            </a:lvl3pPr>
            <a:lvl4pPr marL="1080000">
              <a:defRPr/>
            </a:lvl4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6" name="Pladsholder til slidenummer 45">
            <a:extLst>
              <a:ext uri="{FF2B5EF4-FFF2-40B4-BE49-F238E27FC236}">
                <a16:creationId xmlns:a16="http://schemas.microsoft.com/office/drawing/2014/main" id="{CD476685-EEC6-E046-BC6F-73139BD66536}"/>
              </a:ext>
            </a:extLst>
          </p:cNvPr>
          <p:cNvSpPr>
            <a:spLocks noGrp="1"/>
          </p:cNvSpPr>
          <p:nvPr>
            <p:ph type="sldNum" sz="quarter" idx="26"/>
          </p:nvPr>
        </p:nvSpPr>
        <p:spPr/>
        <p:txBody>
          <a:bodyPr/>
          <a:lstStyle/>
          <a:p>
            <a:fld id="{8015B93B-516F-4920-B0FC-CCACE847C61C}" type="slidenum">
              <a:rPr lang="da-DK" smtClean="0"/>
              <a:pPr/>
              <a:t>‹nr.›</a:t>
            </a:fld>
            <a:endParaRPr lang="da-DK" dirty="0"/>
          </a:p>
        </p:txBody>
      </p:sp>
      <p:sp>
        <p:nvSpPr>
          <p:cNvPr id="48" name="Pladsholder til dato 3">
            <a:extLst>
              <a:ext uri="{FF2B5EF4-FFF2-40B4-BE49-F238E27FC236}">
                <a16:creationId xmlns:a16="http://schemas.microsoft.com/office/drawing/2014/main" id="{E16816BB-B9E4-424C-8DAC-AD67427D63B2}"/>
              </a:ext>
            </a:extLst>
          </p:cNvPr>
          <p:cNvSpPr>
            <a:spLocks noGrp="1"/>
          </p:cNvSpPr>
          <p:nvPr>
            <p:ph type="dt" sz="half" idx="11"/>
          </p:nvPr>
        </p:nvSpPr>
        <p:spPr>
          <a:xfrm>
            <a:off x="638184" y="6385940"/>
            <a:ext cx="2283724" cy="365125"/>
          </a:xfrm>
        </p:spPr>
        <p:txBody>
          <a:bodyPr/>
          <a:lstStyle/>
          <a:p>
            <a:fld id="{474B161D-CD88-4BA2-B1EE-6619E2036996}" type="datetime1">
              <a:rPr lang="da-DK" smtClean="0"/>
              <a:t>16-09-2024</a:t>
            </a:fld>
            <a:endParaRPr lang="da-DK" dirty="0"/>
          </a:p>
        </p:txBody>
      </p:sp>
      <p:sp>
        <p:nvSpPr>
          <p:cNvPr id="49" name="Pladsholder til sidefod 4">
            <a:extLst>
              <a:ext uri="{FF2B5EF4-FFF2-40B4-BE49-F238E27FC236}">
                <a16:creationId xmlns:a16="http://schemas.microsoft.com/office/drawing/2014/main" id="{34B1CAB7-3368-694C-A554-667D1E369B5E}"/>
              </a:ext>
            </a:extLst>
          </p:cNvPr>
          <p:cNvSpPr>
            <a:spLocks noGrp="1"/>
          </p:cNvSpPr>
          <p:nvPr>
            <p:ph type="ftr" sz="quarter" idx="12"/>
          </p:nvPr>
        </p:nvSpPr>
        <p:spPr>
          <a:xfrm>
            <a:off x="2985404" y="6385940"/>
            <a:ext cx="6214842" cy="365125"/>
          </a:xfrm>
        </p:spPr>
        <p:txBody>
          <a:bodyPr/>
          <a:lstStyle>
            <a:lvl1pPr algn="ctr">
              <a:defRPr/>
            </a:lvl1pPr>
          </a:lstStyle>
          <a:p>
            <a:endParaRPr lang="da-DK" dirty="0"/>
          </a:p>
        </p:txBody>
      </p:sp>
    </p:spTree>
    <p:extLst>
      <p:ext uri="{BB962C8B-B14F-4D97-AF65-F5344CB8AC3E}">
        <p14:creationId xmlns:p14="http://schemas.microsoft.com/office/powerpoint/2010/main" val="35473557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billeder og tekst">
    <p:spTree>
      <p:nvGrpSpPr>
        <p:cNvPr id="1" name=""/>
        <p:cNvGrpSpPr/>
        <p:nvPr/>
      </p:nvGrpSpPr>
      <p:grpSpPr>
        <a:xfrm>
          <a:off x="0" y="0"/>
          <a:ext cx="0" cy="0"/>
          <a:chOff x="0" y="0"/>
          <a:chExt cx="0" cy="0"/>
        </a:xfrm>
      </p:grpSpPr>
      <p:sp>
        <p:nvSpPr>
          <p:cNvPr id="46" name="Pladsholder til slidenummer 45">
            <a:extLst>
              <a:ext uri="{FF2B5EF4-FFF2-40B4-BE49-F238E27FC236}">
                <a16:creationId xmlns:a16="http://schemas.microsoft.com/office/drawing/2014/main" id="{CD476685-EEC6-E046-BC6F-73139BD66536}"/>
              </a:ext>
            </a:extLst>
          </p:cNvPr>
          <p:cNvSpPr>
            <a:spLocks noGrp="1"/>
          </p:cNvSpPr>
          <p:nvPr>
            <p:ph type="sldNum" sz="quarter" idx="26"/>
          </p:nvPr>
        </p:nvSpPr>
        <p:spPr/>
        <p:txBody>
          <a:bodyPr/>
          <a:lstStyle/>
          <a:p>
            <a:fld id="{8015B93B-516F-4920-B0FC-CCACE847C61C}" type="slidenum">
              <a:rPr lang="da-DK" smtClean="0"/>
              <a:pPr/>
              <a:t>‹nr.›</a:t>
            </a:fld>
            <a:endParaRPr lang="da-DK" dirty="0"/>
          </a:p>
        </p:txBody>
      </p:sp>
      <p:sp>
        <p:nvSpPr>
          <p:cNvPr id="48" name="Pladsholder til dato 3">
            <a:extLst>
              <a:ext uri="{FF2B5EF4-FFF2-40B4-BE49-F238E27FC236}">
                <a16:creationId xmlns:a16="http://schemas.microsoft.com/office/drawing/2014/main" id="{E16816BB-B9E4-424C-8DAC-AD67427D63B2}"/>
              </a:ext>
            </a:extLst>
          </p:cNvPr>
          <p:cNvSpPr>
            <a:spLocks noGrp="1"/>
          </p:cNvSpPr>
          <p:nvPr>
            <p:ph type="dt" sz="half" idx="11"/>
          </p:nvPr>
        </p:nvSpPr>
        <p:spPr>
          <a:xfrm>
            <a:off x="638184" y="6385940"/>
            <a:ext cx="2283724" cy="365125"/>
          </a:xfrm>
        </p:spPr>
        <p:txBody>
          <a:bodyPr/>
          <a:lstStyle/>
          <a:p>
            <a:fld id="{474B161D-CD88-4BA2-B1EE-6619E2036996}" type="datetime1">
              <a:rPr lang="da-DK" smtClean="0"/>
              <a:t>16-09-2024</a:t>
            </a:fld>
            <a:endParaRPr lang="da-DK" dirty="0"/>
          </a:p>
        </p:txBody>
      </p:sp>
      <p:sp>
        <p:nvSpPr>
          <p:cNvPr id="49" name="Pladsholder til sidefod 4">
            <a:extLst>
              <a:ext uri="{FF2B5EF4-FFF2-40B4-BE49-F238E27FC236}">
                <a16:creationId xmlns:a16="http://schemas.microsoft.com/office/drawing/2014/main" id="{34B1CAB7-3368-694C-A554-667D1E369B5E}"/>
              </a:ext>
            </a:extLst>
          </p:cNvPr>
          <p:cNvSpPr>
            <a:spLocks noGrp="1"/>
          </p:cNvSpPr>
          <p:nvPr>
            <p:ph type="ftr" sz="quarter" idx="12"/>
          </p:nvPr>
        </p:nvSpPr>
        <p:spPr>
          <a:xfrm>
            <a:off x="2985404" y="6385940"/>
            <a:ext cx="6214842" cy="365125"/>
          </a:xfrm>
        </p:spPr>
        <p:txBody>
          <a:bodyPr/>
          <a:lstStyle>
            <a:lvl1pPr algn="ctr">
              <a:defRPr/>
            </a:lvl1pPr>
          </a:lstStyle>
          <a:p>
            <a:endParaRPr lang="da-DK" dirty="0"/>
          </a:p>
        </p:txBody>
      </p:sp>
      <p:sp>
        <p:nvSpPr>
          <p:cNvPr id="28" name="Title 2">
            <a:extLst>
              <a:ext uri="{FF2B5EF4-FFF2-40B4-BE49-F238E27FC236}">
                <a16:creationId xmlns:a16="http://schemas.microsoft.com/office/drawing/2014/main" id="{03527EAD-E5E0-D940-83B1-94F729A21299}"/>
              </a:ext>
            </a:extLst>
          </p:cNvPr>
          <p:cNvSpPr>
            <a:spLocks noGrp="1"/>
          </p:cNvSpPr>
          <p:nvPr>
            <p:ph type="title" hasCustomPrompt="1"/>
          </p:nvPr>
        </p:nvSpPr>
        <p:spPr>
          <a:xfrm>
            <a:off x="628997" y="966305"/>
            <a:ext cx="10917515" cy="892781"/>
          </a:xfrm>
        </p:spPr>
        <p:txBody>
          <a:bodyPr/>
          <a:lstStyle>
            <a:lvl1pPr>
              <a:defRPr sz="2800">
                <a:solidFill>
                  <a:schemeClr val="tx2"/>
                </a:solidFill>
              </a:defRPr>
            </a:lvl1pPr>
          </a:lstStyle>
          <a:p>
            <a:r>
              <a:rPr lang="da-DK" dirty="0"/>
              <a:t>Klik for at tilføje overskrift</a:t>
            </a:r>
          </a:p>
        </p:txBody>
      </p:sp>
      <p:sp>
        <p:nvSpPr>
          <p:cNvPr id="30" name="Pladsholder til tekst 3">
            <a:extLst>
              <a:ext uri="{FF2B5EF4-FFF2-40B4-BE49-F238E27FC236}">
                <a16:creationId xmlns:a16="http://schemas.microsoft.com/office/drawing/2014/main" id="{C012D465-3618-024C-8B0C-8EDD857066FA}"/>
              </a:ext>
            </a:extLst>
          </p:cNvPr>
          <p:cNvSpPr>
            <a:spLocks noGrp="1"/>
          </p:cNvSpPr>
          <p:nvPr>
            <p:ph type="body" sz="quarter" idx="23" hasCustomPrompt="1"/>
          </p:nvPr>
        </p:nvSpPr>
        <p:spPr>
          <a:xfrm>
            <a:off x="634315" y="5373217"/>
            <a:ext cx="5207683" cy="892781"/>
          </a:xfrm>
        </p:spPr>
        <p:txBody>
          <a:bodyPr/>
          <a:lstStyle>
            <a:lvl1pPr>
              <a:spcBef>
                <a:spcPts val="1800"/>
              </a:spcBef>
              <a:spcAft>
                <a:spcPts val="0"/>
              </a:spcAft>
              <a:defRPr sz="1600" b="0"/>
            </a:lvl1pPr>
            <a:lvl2pPr marL="360000" indent="-360000">
              <a:buFont typeface="Wingdings 2" panose="05020102010507070707" pitchFamily="18" charset="2"/>
              <a:buChar char=""/>
              <a:defRPr/>
            </a:lvl2pPr>
            <a:lvl3pPr marL="720000" indent="-360000">
              <a:buFont typeface="Arial" panose="020B0604020202020204" pitchFamily="34" charset="0"/>
              <a:buChar char="•"/>
              <a:defRPr/>
            </a:lvl3pPr>
            <a:lvl4pPr marL="1080000">
              <a:defRPr/>
            </a:lvl4pPr>
          </a:lstStyle>
          <a:p>
            <a:pPr lvl="0"/>
            <a:r>
              <a:rPr lang="da-DK" dirty="0"/>
              <a:t>Klik for at redigere i master</a:t>
            </a:r>
          </a:p>
        </p:txBody>
      </p:sp>
      <p:sp>
        <p:nvSpPr>
          <p:cNvPr id="31" name="Pladsholder til billede 5">
            <a:extLst>
              <a:ext uri="{FF2B5EF4-FFF2-40B4-BE49-F238E27FC236}">
                <a16:creationId xmlns:a16="http://schemas.microsoft.com/office/drawing/2014/main" id="{6DC632C0-691A-4D45-8CD8-C6B2E37397B5}"/>
              </a:ext>
            </a:extLst>
          </p:cNvPr>
          <p:cNvSpPr>
            <a:spLocks noGrp="1"/>
          </p:cNvSpPr>
          <p:nvPr>
            <p:ph type="pic" sz="quarter" idx="24"/>
          </p:nvPr>
        </p:nvSpPr>
        <p:spPr>
          <a:xfrm>
            <a:off x="634316" y="2030930"/>
            <a:ext cx="5207683" cy="3241936"/>
          </a:xfrm>
          <a:solidFill>
            <a:srgbClr val="E1E1E1"/>
          </a:solidFill>
        </p:spPr>
        <p:txBody>
          <a:bodyPr tIns="108000"/>
          <a:lstStyle>
            <a:lvl1pPr algn="ctr">
              <a:defRPr sz="1600" b="0"/>
            </a:lvl1pPr>
          </a:lstStyle>
          <a:p>
            <a:r>
              <a:rPr lang="da-DK"/>
              <a:t>Klik på ikonet for at tilføje et billede</a:t>
            </a:r>
            <a:endParaRPr lang="da-DK" dirty="0"/>
          </a:p>
        </p:txBody>
      </p:sp>
      <p:sp>
        <p:nvSpPr>
          <p:cNvPr id="32" name="Pladsholder til billede 5">
            <a:extLst>
              <a:ext uri="{FF2B5EF4-FFF2-40B4-BE49-F238E27FC236}">
                <a16:creationId xmlns:a16="http://schemas.microsoft.com/office/drawing/2014/main" id="{EF6100FB-DC12-F14B-9393-9EE300A8288A}"/>
              </a:ext>
            </a:extLst>
          </p:cNvPr>
          <p:cNvSpPr>
            <a:spLocks noGrp="1"/>
          </p:cNvSpPr>
          <p:nvPr>
            <p:ph type="pic" sz="quarter" idx="25"/>
          </p:nvPr>
        </p:nvSpPr>
        <p:spPr>
          <a:xfrm>
            <a:off x="6338832" y="2030930"/>
            <a:ext cx="5207681" cy="3241935"/>
          </a:xfrm>
          <a:solidFill>
            <a:srgbClr val="E1E1E1"/>
          </a:solidFill>
        </p:spPr>
        <p:txBody>
          <a:bodyPr tIns="108000"/>
          <a:lstStyle>
            <a:lvl1pPr algn="ctr">
              <a:defRPr sz="1600" b="0"/>
            </a:lvl1pPr>
          </a:lstStyle>
          <a:p>
            <a:r>
              <a:rPr lang="da-DK"/>
              <a:t>Klik på ikonet for at tilføje et billede</a:t>
            </a:r>
            <a:endParaRPr lang="da-DK" dirty="0"/>
          </a:p>
        </p:txBody>
      </p:sp>
      <p:sp>
        <p:nvSpPr>
          <p:cNvPr id="33" name="Pladsholder til tekst 3">
            <a:extLst>
              <a:ext uri="{FF2B5EF4-FFF2-40B4-BE49-F238E27FC236}">
                <a16:creationId xmlns:a16="http://schemas.microsoft.com/office/drawing/2014/main" id="{9DA5A236-9C14-E647-86C2-7324155D635B}"/>
              </a:ext>
            </a:extLst>
          </p:cNvPr>
          <p:cNvSpPr>
            <a:spLocks noGrp="1"/>
          </p:cNvSpPr>
          <p:nvPr>
            <p:ph type="body" sz="quarter" idx="27" hasCustomPrompt="1"/>
          </p:nvPr>
        </p:nvSpPr>
        <p:spPr>
          <a:xfrm>
            <a:off x="6338830" y="5373216"/>
            <a:ext cx="5207683" cy="892781"/>
          </a:xfrm>
        </p:spPr>
        <p:txBody>
          <a:bodyPr/>
          <a:lstStyle>
            <a:lvl1pPr>
              <a:spcBef>
                <a:spcPts val="1800"/>
              </a:spcBef>
              <a:spcAft>
                <a:spcPts val="0"/>
              </a:spcAft>
              <a:defRPr sz="1600" b="0"/>
            </a:lvl1pPr>
            <a:lvl2pPr marL="0" indent="0">
              <a:buFont typeface="Wingdings 2" panose="05020102010507070707" pitchFamily="18" charset="2"/>
              <a:buNone/>
              <a:defRPr/>
            </a:lvl2pPr>
            <a:lvl3pPr marL="720000" indent="-360000">
              <a:buFont typeface="Arial" panose="020B0604020202020204" pitchFamily="34" charset="0"/>
              <a:buChar char="•"/>
              <a:defRPr/>
            </a:lvl3pPr>
            <a:lvl4pPr marL="1080000">
              <a:defRPr/>
            </a:lvl4pPr>
          </a:lstStyle>
          <a:p>
            <a:pPr lvl="0"/>
            <a:r>
              <a:rPr lang="da-DK" dirty="0"/>
              <a:t>Klik for at redigere i master</a:t>
            </a:r>
          </a:p>
          <a:p>
            <a:pPr lvl="1"/>
            <a:endParaRPr lang="da-DK" dirty="0"/>
          </a:p>
        </p:txBody>
      </p:sp>
    </p:spTree>
    <p:extLst>
      <p:ext uri="{BB962C8B-B14F-4D97-AF65-F5344CB8AC3E}">
        <p14:creationId xmlns:p14="http://schemas.microsoft.com/office/powerpoint/2010/main" val="1392348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artnerskabet">
    <p:spTree>
      <p:nvGrpSpPr>
        <p:cNvPr id="1" name=""/>
        <p:cNvGrpSpPr/>
        <p:nvPr/>
      </p:nvGrpSpPr>
      <p:grpSpPr>
        <a:xfrm>
          <a:off x="0" y="0"/>
          <a:ext cx="0" cy="0"/>
          <a:chOff x="0" y="0"/>
          <a:chExt cx="0" cy="0"/>
        </a:xfrm>
      </p:grpSpPr>
      <p:sp>
        <p:nvSpPr>
          <p:cNvPr id="9" name="Pladsholder til slidenummer 8">
            <a:extLst>
              <a:ext uri="{FF2B5EF4-FFF2-40B4-BE49-F238E27FC236}">
                <a16:creationId xmlns:a16="http://schemas.microsoft.com/office/drawing/2014/main" id="{A30789BE-BB51-8448-9C79-4A5995E22B24}"/>
              </a:ext>
            </a:extLst>
          </p:cNvPr>
          <p:cNvSpPr>
            <a:spLocks noGrp="1"/>
          </p:cNvSpPr>
          <p:nvPr>
            <p:ph type="sldNum" sz="quarter" idx="19"/>
          </p:nvPr>
        </p:nvSpPr>
        <p:spPr/>
        <p:txBody>
          <a:bodyPr/>
          <a:lstStyle/>
          <a:p>
            <a:fld id="{8015B93B-516F-4920-B0FC-CCACE847C61C}" type="slidenum">
              <a:rPr lang="da-DK" smtClean="0"/>
              <a:pPr/>
              <a:t>‹nr.›</a:t>
            </a:fld>
            <a:endParaRPr lang="da-DK" dirty="0"/>
          </a:p>
        </p:txBody>
      </p:sp>
      <p:sp>
        <p:nvSpPr>
          <p:cNvPr id="32" name="Pladsholder til dato 3">
            <a:extLst>
              <a:ext uri="{FF2B5EF4-FFF2-40B4-BE49-F238E27FC236}">
                <a16:creationId xmlns:a16="http://schemas.microsoft.com/office/drawing/2014/main" id="{58F28072-9894-8544-8138-E0281DAF7CE5}"/>
              </a:ext>
            </a:extLst>
          </p:cNvPr>
          <p:cNvSpPr>
            <a:spLocks noGrp="1"/>
          </p:cNvSpPr>
          <p:nvPr>
            <p:ph type="dt" sz="half" idx="11"/>
          </p:nvPr>
        </p:nvSpPr>
        <p:spPr>
          <a:xfrm>
            <a:off x="638184" y="6385940"/>
            <a:ext cx="2283724" cy="365125"/>
          </a:xfrm>
        </p:spPr>
        <p:txBody>
          <a:bodyPr/>
          <a:lstStyle/>
          <a:p>
            <a:fld id="{474B161D-CD88-4BA2-B1EE-6619E2036996}" type="datetime1">
              <a:rPr lang="da-DK" smtClean="0"/>
              <a:t>16-09-2024</a:t>
            </a:fld>
            <a:endParaRPr lang="da-DK" dirty="0"/>
          </a:p>
        </p:txBody>
      </p:sp>
      <p:sp>
        <p:nvSpPr>
          <p:cNvPr id="33" name="Pladsholder til sidefod 4">
            <a:extLst>
              <a:ext uri="{FF2B5EF4-FFF2-40B4-BE49-F238E27FC236}">
                <a16:creationId xmlns:a16="http://schemas.microsoft.com/office/drawing/2014/main" id="{BB0AA61C-A24C-274F-A74E-4D8D69EE7045}"/>
              </a:ext>
            </a:extLst>
          </p:cNvPr>
          <p:cNvSpPr>
            <a:spLocks noGrp="1"/>
          </p:cNvSpPr>
          <p:nvPr>
            <p:ph type="ftr" sz="quarter" idx="12"/>
          </p:nvPr>
        </p:nvSpPr>
        <p:spPr>
          <a:xfrm>
            <a:off x="2985404" y="6385940"/>
            <a:ext cx="6214842" cy="365125"/>
          </a:xfrm>
        </p:spPr>
        <p:txBody>
          <a:bodyPr/>
          <a:lstStyle>
            <a:lvl1pPr algn="ctr">
              <a:defRPr/>
            </a:lvl1pPr>
          </a:lstStyle>
          <a:p>
            <a:endParaRPr lang="da-DK" dirty="0"/>
          </a:p>
        </p:txBody>
      </p:sp>
      <p:sp>
        <p:nvSpPr>
          <p:cNvPr id="14" name="Ellipse 13">
            <a:extLst>
              <a:ext uri="{FF2B5EF4-FFF2-40B4-BE49-F238E27FC236}">
                <a16:creationId xmlns:a16="http://schemas.microsoft.com/office/drawing/2014/main" id="{C12D5035-E575-1D44-96C5-9B36CBCC2742}"/>
              </a:ext>
            </a:extLst>
          </p:cNvPr>
          <p:cNvSpPr/>
          <p:nvPr userDrawn="1"/>
        </p:nvSpPr>
        <p:spPr bwMode="auto">
          <a:xfrm>
            <a:off x="4528456" y="1654946"/>
            <a:ext cx="3131911" cy="3131911"/>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5000"/>
              </a:lnSpc>
              <a:spcBef>
                <a:spcPts val="100"/>
              </a:spcBef>
              <a:spcAft>
                <a:spcPct val="0"/>
              </a:spcAft>
              <a:buClrTx/>
              <a:buSzTx/>
              <a:buFontTx/>
              <a:buNone/>
              <a:tabLst/>
            </a:pPr>
            <a:endParaRPr kumimoji="0" lang="da-DK" sz="1600" b="0" i="0" u="none" strike="noStrike" cap="none" normalizeH="0" baseline="0" dirty="0" err="1">
              <a:ln>
                <a:noFill/>
              </a:ln>
              <a:solidFill>
                <a:schemeClr val="bg1"/>
              </a:solidFill>
              <a:effectLst/>
              <a:latin typeface="Arial" charset="0"/>
            </a:endParaRPr>
          </a:p>
        </p:txBody>
      </p:sp>
      <p:pic>
        <p:nvPicPr>
          <p:cNvPr id="15" name="Billede 14">
            <a:extLst>
              <a:ext uri="{FF2B5EF4-FFF2-40B4-BE49-F238E27FC236}">
                <a16:creationId xmlns:a16="http://schemas.microsoft.com/office/drawing/2014/main" id="{76EA73DB-A373-E545-B7C8-697AC09B7DF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 r="95117" b="-28626"/>
          <a:stretch/>
        </p:blipFill>
        <p:spPr>
          <a:xfrm>
            <a:off x="4794517" y="980728"/>
            <a:ext cx="867847" cy="563388"/>
          </a:xfrm>
          <a:prstGeom prst="rect">
            <a:avLst/>
          </a:prstGeom>
        </p:spPr>
      </p:pic>
      <p:pic>
        <p:nvPicPr>
          <p:cNvPr id="16" name="Billede 15">
            <a:extLst>
              <a:ext uri="{FF2B5EF4-FFF2-40B4-BE49-F238E27FC236}">
                <a16:creationId xmlns:a16="http://schemas.microsoft.com/office/drawing/2014/main" id="{97F45BCC-2C77-E445-A5C0-D26C2E1AF43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9357" t="1" r="84160" b="-28626"/>
          <a:stretch/>
        </p:blipFill>
        <p:spPr>
          <a:xfrm>
            <a:off x="6959183" y="1305564"/>
            <a:ext cx="1152128" cy="563388"/>
          </a:xfrm>
          <a:prstGeom prst="rect">
            <a:avLst/>
          </a:prstGeom>
        </p:spPr>
      </p:pic>
      <p:pic>
        <p:nvPicPr>
          <p:cNvPr id="17" name="Billede 16">
            <a:extLst>
              <a:ext uri="{FF2B5EF4-FFF2-40B4-BE49-F238E27FC236}">
                <a16:creationId xmlns:a16="http://schemas.microsoft.com/office/drawing/2014/main" id="{EB92E7F1-30D1-824C-970D-58B1BEF4806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3355" t="1" r="47134" b="-28626"/>
          <a:stretch/>
        </p:blipFill>
        <p:spPr>
          <a:xfrm>
            <a:off x="6492383" y="4876588"/>
            <a:ext cx="1690261" cy="563388"/>
          </a:xfrm>
          <a:prstGeom prst="rect">
            <a:avLst/>
          </a:prstGeom>
        </p:spPr>
      </p:pic>
      <p:pic>
        <p:nvPicPr>
          <p:cNvPr id="18" name="Billede 17">
            <a:extLst>
              <a:ext uri="{FF2B5EF4-FFF2-40B4-BE49-F238E27FC236}">
                <a16:creationId xmlns:a16="http://schemas.microsoft.com/office/drawing/2014/main" id="{24B6419F-A02A-CE40-A995-E3C17DE97546}"/>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8312" t="1" r="74800" b="-28626"/>
          <a:stretch/>
        </p:blipFill>
        <p:spPr>
          <a:xfrm>
            <a:off x="2998068" y="2223510"/>
            <a:ext cx="1224135" cy="563388"/>
          </a:xfrm>
          <a:prstGeom prst="rect">
            <a:avLst/>
          </a:prstGeom>
        </p:spPr>
      </p:pic>
      <p:pic>
        <p:nvPicPr>
          <p:cNvPr id="19" name="Billede 18">
            <a:extLst>
              <a:ext uri="{FF2B5EF4-FFF2-40B4-BE49-F238E27FC236}">
                <a16:creationId xmlns:a16="http://schemas.microsoft.com/office/drawing/2014/main" id="{C54616BB-4343-1149-A03F-FAB1237165C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5238" t="1" r="33351" b="-28626"/>
          <a:stretch/>
        </p:blipFill>
        <p:spPr>
          <a:xfrm>
            <a:off x="2275050" y="3438680"/>
            <a:ext cx="2027885" cy="563388"/>
          </a:xfrm>
          <a:prstGeom prst="rect">
            <a:avLst/>
          </a:prstGeom>
        </p:spPr>
      </p:pic>
      <p:pic>
        <p:nvPicPr>
          <p:cNvPr id="20" name="Billede 19">
            <a:extLst>
              <a:ext uri="{FF2B5EF4-FFF2-40B4-BE49-F238E27FC236}">
                <a16:creationId xmlns:a16="http://schemas.microsoft.com/office/drawing/2014/main" id="{F9E7AE22-664B-0840-82CE-95658832F2B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2051" t="1" r="21466" b="-28626"/>
          <a:stretch/>
        </p:blipFill>
        <p:spPr>
          <a:xfrm>
            <a:off x="3799266" y="4545530"/>
            <a:ext cx="1152128" cy="563388"/>
          </a:xfrm>
          <a:prstGeom prst="rect">
            <a:avLst/>
          </a:prstGeom>
        </p:spPr>
      </p:pic>
      <p:pic>
        <p:nvPicPr>
          <p:cNvPr id="21" name="Billede 20">
            <a:extLst>
              <a:ext uri="{FF2B5EF4-FFF2-40B4-BE49-F238E27FC236}">
                <a16:creationId xmlns:a16="http://schemas.microsoft.com/office/drawing/2014/main" id="{CC67BF9E-B8B6-844C-9D77-A49EDF3092F5}"/>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94812" t="1" r="-4537" b="-28626"/>
          <a:stretch/>
        </p:blipFill>
        <p:spPr>
          <a:xfrm>
            <a:off x="8803818" y="5589240"/>
            <a:ext cx="1648889" cy="537535"/>
          </a:xfrm>
          <a:prstGeom prst="rect">
            <a:avLst/>
          </a:prstGeom>
        </p:spPr>
      </p:pic>
      <p:pic>
        <p:nvPicPr>
          <p:cNvPr id="23" name="Billede 22">
            <a:extLst>
              <a:ext uri="{FF2B5EF4-FFF2-40B4-BE49-F238E27FC236}">
                <a16:creationId xmlns:a16="http://schemas.microsoft.com/office/drawing/2014/main" id="{C83AEEEB-5B12-CF47-B993-A37364305468}"/>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81846" t="1" r="6747" b="-28626"/>
          <a:stretch/>
        </p:blipFill>
        <p:spPr>
          <a:xfrm>
            <a:off x="9910836" y="5563387"/>
            <a:ext cx="1934153" cy="537535"/>
          </a:xfrm>
          <a:prstGeom prst="rect">
            <a:avLst/>
          </a:prstGeom>
        </p:spPr>
      </p:pic>
      <p:pic>
        <p:nvPicPr>
          <p:cNvPr id="24" name="Billede 23">
            <a:extLst>
              <a:ext uri="{FF2B5EF4-FFF2-40B4-BE49-F238E27FC236}">
                <a16:creationId xmlns:a16="http://schemas.microsoft.com/office/drawing/2014/main" id="{62243028-9E5E-1F40-B9EF-AD3F454B0A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192526" y="3063712"/>
            <a:ext cx="1909998" cy="361068"/>
          </a:xfrm>
          <a:prstGeom prst="rect">
            <a:avLst/>
          </a:prstGeom>
        </p:spPr>
      </p:pic>
      <p:pic>
        <p:nvPicPr>
          <p:cNvPr id="25" name="Billede 24">
            <a:extLst>
              <a:ext uri="{FF2B5EF4-FFF2-40B4-BE49-F238E27FC236}">
                <a16:creationId xmlns:a16="http://schemas.microsoft.com/office/drawing/2014/main" id="{B8E8C940-0A4B-4C47-93C2-BBE5BA6F410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0628" t="1" r="61674" b="-28626"/>
          <a:stretch/>
        </p:blipFill>
        <p:spPr>
          <a:xfrm>
            <a:off x="7894612" y="3220902"/>
            <a:ext cx="1368152" cy="563388"/>
          </a:xfrm>
          <a:prstGeom prst="rect">
            <a:avLst/>
          </a:prstGeom>
        </p:spPr>
      </p:pic>
    </p:spTree>
    <p:extLst>
      <p:ext uri="{BB962C8B-B14F-4D97-AF65-F5344CB8AC3E}">
        <p14:creationId xmlns:p14="http://schemas.microsoft.com/office/powerpoint/2010/main" val="39489445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ackdrop med grafik hvid">
    <p:bg>
      <p:bgPr>
        <a:solidFill>
          <a:schemeClr val="bg1"/>
        </a:solidFill>
        <a:effectLst/>
      </p:bgPr>
    </p:bg>
    <p:spTree>
      <p:nvGrpSpPr>
        <p:cNvPr id="1" name=""/>
        <p:cNvGrpSpPr/>
        <p:nvPr/>
      </p:nvGrpSpPr>
      <p:grpSpPr>
        <a:xfrm>
          <a:off x="0" y="0"/>
          <a:ext cx="0" cy="0"/>
          <a:chOff x="0" y="0"/>
          <a:chExt cx="0" cy="0"/>
        </a:xfrm>
      </p:grpSpPr>
      <p:sp>
        <p:nvSpPr>
          <p:cNvPr id="23" name="Rektangel 22">
            <a:extLst>
              <a:ext uri="{FF2B5EF4-FFF2-40B4-BE49-F238E27FC236}">
                <a16:creationId xmlns:a16="http://schemas.microsoft.com/office/drawing/2014/main" id="{044E11D2-639F-F54D-B0C7-6FB0681DEEDF}"/>
              </a:ext>
            </a:extLst>
          </p:cNvPr>
          <p:cNvSpPr/>
          <p:nvPr userDrawn="1"/>
        </p:nvSpPr>
        <p:spPr>
          <a:xfrm>
            <a:off x="0" y="10650"/>
            <a:ext cx="12188825"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bg1"/>
              </a:solidFill>
              <a:highlight>
                <a:srgbClr val="FF8A47"/>
              </a:highlight>
            </a:endParaRPr>
          </a:p>
        </p:txBody>
      </p:sp>
      <p:pic>
        <p:nvPicPr>
          <p:cNvPr id="13" name="Billede 12">
            <a:extLst>
              <a:ext uri="{FF2B5EF4-FFF2-40B4-BE49-F238E27FC236}">
                <a16:creationId xmlns:a16="http://schemas.microsoft.com/office/drawing/2014/main" id="{481A228A-51BB-3F47-BDEC-933C8C6936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2746" y="1052736"/>
            <a:ext cx="2841299" cy="537123"/>
          </a:xfrm>
          <a:prstGeom prst="rect">
            <a:avLst/>
          </a:prstGeom>
        </p:spPr>
      </p:pic>
      <p:pic>
        <p:nvPicPr>
          <p:cNvPr id="14" name="Billede 13">
            <a:extLst>
              <a:ext uri="{FF2B5EF4-FFF2-40B4-BE49-F238E27FC236}">
                <a16:creationId xmlns:a16="http://schemas.microsoft.com/office/drawing/2014/main" id="{05D69676-2976-154B-B171-9F3B576686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0278" y="2252609"/>
            <a:ext cx="11348267" cy="3800855"/>
          </a:xfrm>
          <a:prstGeom prst="rect">
            <a:avLst/>
          </a:prstGeom>
        </p:spPr>
      </p:pic>
    </p:spTree>
    <p:extLst>
      <p:ext uri="{BB962C8B-B14F-4D97-AF65-F5344CB8AC3E}">
        <p14:creationId xmlns:p14="http://schemas.microsoft.com/office/powerpoint/2010/main" val="17263146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ckdrop med grafik">
    <p:bg>
      <p:bgPr>
        <a:solidFill>
          <a:schemeClr val="bg1"/>
        </a:solidFill>
        <a:effectLst/>
      </p:bgPr>
    </p:bg>
    <p:spTree>
      <p:nvGrpSpPr>
        <p:cNvPr id="1" name=""/>
        <p:cNvGrpSpPr/>
        <p:nvPr/>
      </p:nvGrpSpPr>
      <p:grpSpPr>
        <a:xfrm>
          <a:off x="0" y="0"/>
          <a:ext cx="0" cy="0"/>
          <a:chOff x="0" y="0"/>
          <a:chExt cx="0" cy="0"/>
        </a:xfrm>
      </p:grpSpPr>
      <p:sp>
        <p:nvSpPr>
          <p:cNvPr id="23" name="Rektangel 22">
            <a:extLst>
              <a:ext uri="{FF2B5EF4-FFF2-40B4-BE49-F238E27FC236}">
                <a16:creationId xmlns:a16="http://schemas.microsoft.com/office/drawing/2014/main" id="{044E11D2-639F-F54D-B0C7-6FB0681DEEDF}"/>
              </a:ext>
            </a:extLst>
          </p:cNvPr>
          <p:cNvSpPr/>
          <p:nvPr userDrawn="1"/>
        </p:nvSpPr>
        <p:spPr>
          <a:xfrm>
            <a:off x="0" y="10650"/>
            <a:ext cx="12188825"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bg1"/>
              </a:solidFill>
              <a:highlight>
                <a:srgbClr val="FF8A47"/>
              </a:highlight>
            </a:endParaRPr>
          </a:p>
        </p:txBody>
      </p:sp>
      <p:sp>
        <p:nvSpPr>
          <p:cNvPr id="5" name="Rektangel 4">
            <a:extLst>
              <a:ext uri="{FF2B5EF4-FFF2-40B4-BE49-F238E27FC236}">
                <a16:creationId xmlns:a16="http://schemas.microsoft.com/office/drawing/2014/main" id="{070ACC69-A4FA-264F-B944-A2F1F7CF23F3}"/>
              </a:ext>
            </a:extLst>
          </p:cNvPr>
          <p:cNvSpPr/>
          <p:nvPr userDrawn="1"/>
        </p:nvSpPr>
        <p:spPr>
          <a:xfrm>
            <a:off x="-1" y="0"/>
            <a:ext cx="12188825" cy="6869668"/>
          </a:xfrm>
          <a:prstGeom prst="rect">
            <a:avLst/>
          </a:prstGeom>
          <a:solidFill>
            <a:srgbClr val="C5E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C5E2D0"/>
              </a:solidFill>
              <a:highlight>
                <a:srgbClr val="FF8A47"/>
              </a:highlight>
            </a:endParaRPr>
          </a:p>
        </p:txBody>
      </p:sp>
      <p:pic>
        <p:nvPicPr>
          <p:cNvPr id="13" name="Billede 12">
            <a:extLst>
              <a:ext uri="{FF2B5EF4-FFF2-40B4-BE49-F238E27FC236}">
                <a16:creationId xmlns:a16="http://schemas.microsoft.com/office/drawing/2014/main" id="{481A228A-51BB-3F47-BDEC-933C8C6936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2746" y="1052736"/>
            <a:ext cx="2841299" cy="537123"/>
          </a:xfrm>
          <a:prstGeom prst="rect">
            <a:avLst/>
          </a:prstGeom>
        </p:spPr>
      </p:pic>
      <p:pic>
        <p:nvPicPr>
          <p:cNvPr id="14" name="Billede 13">
            <a:extLst>
              <a:ext uri="{FF2B5EF4-FFF2-40B4-BE49-F238E27FC236}">
                <a16:creationId xmlns:a16="http://schemas.microsoft.com/office/drawing/2014/main" id="{05D69676-2976-154B-B171-9F3B576686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0278" y="2252609"/>
            <a:ext cx="11348267" cy="3800855"/>
          </a:xfrm>
          <a:prstGeom prst="rect">
            <a:avLst/>
          </a:prstGeom>
        </p:spPr>
      </p:pic>
    </p:spTree>
    <p:extLst>
      <p:ext uri="{BB962C8B-B14F-4D97-AF65-F5344CB8AC3E}">
        <p14:creationId xmlns:p14="http://schemas.microsoft.com/office/powerpoint/2010/main" val="2820224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med grafik">
    <p:bg>
      <p:bgPr>
        <a:solidFill>
          <a:schemeClr val="bg1"/>
        </a:solidFill>
        <a:effectLst/>
      </p:bgPr>
    </p:bg>
    <p:spTree>
      <p:nvGrpSpPr>
        <p:cNvPr id="1" name=""/>
        <p:cNvGrpSpPr/>
        <p:nvPr/>
      </p:nvGrpSpPr>
      <p:grpSpPr>
        <a:xfrm>
          <a:off x="0" y="0"/>
          <a:ext cx="0" cy="0"/>
          <a:chOff x="0" y="0"/>
          <a:chExt cx="0" cy="0"/>
        </a:xfrm>
      </p:grpSpPr>
      <p:sp>
        <p:nvSpPr>
          <p:cNvPr id="23" name="Rektangel 22">
            <a:extLst>
              <a:ext uri="{FF2B5EF4-FFF2-40B4-BE49-F238E27FC236}">
                <a16:creationId xmlns:a16="http://schemas.microsoft.com/office/drawing/2014/main" id="{044E11D2-639F-F54D-B0C7-6FB0681DEEDF}"/>
              </a:ext>
            </a:extLst>
          </p:cNvPr>
          <p:cNvSpPr/>
          <p:nvPr userDrawn="1"/>
        </p:nvSpPr>
        <p:spPr>
          <a:xfrm>
            <a:off x="0" y="28842"/>
            <a:ext cx="12188825"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bg1"/>
              </a:solidFill>
              <a:highlight>
                <a:srgbClr val="FF8A47"/>
              </a:highlight>
            </a:endParaRPr>
          </a:p>
        </p:txBody>
      </p:sp>
      <p:sp>
        <p:nvSpPr>
          <p:cNvPr id="16" name="Title 2">
            <a:extLst>
              <a:ext uri="{FF2B5EF4-FFF2-40B4-BE49-F238E27FC236}">
                <a16:creationId xmlns:a16="http://schemas.microsoft.com/office/drawing/2014/main" id="{A30A0F3D-8878-6D48-91D6-E8885466BCA8}"/>
              </a:ext>
            </a:extLst>
          </p:cNvPr>
          <p:cNvSpPr>
            <a:spLocks noGrp="1"/>
          </p:cNvSpPr>
          <p:nvPr>
            <p:ph type="title" hasCustomPrompt="1"/>
          </p:nvPr>
        </p:nvSpPr>
        <p:spPr>
          <a:xfrm>
            <a:off x="622347" y="1988840"/>
            <a:ext cx="3455841" cy="1440160"/>
          </a:xfrm>
        </p:spPr>
        <p:txBody>
          <a:bodyPr/>
          <a:lstStyle>
            <a:lvl1pPr algn="l">
              <a:defRPr sz="3200" b="0">
                <a:solidFill>
                  <a:schemeClr val="tx2"/>
                </a:solidFill>
                <a:latin typeface="+mj-lt"/>
              </a:defRPr>
            </a:lvl1pPr>
          </a:lstStyle>
          <a:p>
            <a:r>
              <a:rPr lang="da-DK" dirty="0"/>
              <a:t>Klik for at tilføje overskrift</a:t>
            </a:r>
          </a:p>
        </p:txBody>
      </p:sp>
      <p:sp>
        <p:nvSpPr>
          <p:cNvPr id="18" name="Pladsholder til tekst 21">
            <a:extLst>
              <a:ext uri="{FF2B5EF4-FFF2-40B4-BE49-F238E27FC236}">
                <a16:creationId xmlns:a16="http://schemas.microsoft.com/office/drawing/2014/main" id="{C085C9F8-C617-034D-A4C6-8E359BC7FADB}"/>
              </a:ext>
            </a:extLst>
          </p:cNvPr>
          <p:cNvSpPr>
            <a:spLocks noGrp="1"/>
          </p:cNvSpPr>
          <p:nvPr>
            <p:ph type="body" sz="quarter" idx="15" hasCustomPrompt="1"/>
          </p:nvPr>
        </p:nvSpPr>
        <p:spPr>
          <a:xfrm>
            <a:off x="621804" y="3524528"/>
            <a:ext cx="3455841" cy="1488647"/>
          </a:xfrm>
        </p:spPr>
        <p:txBody>
          <a:bodyPr/>
          <a:lstStyle>
            <a:lvl1pPr algn="l">
              <a:lnSpc>
                <a:spcPct val="100000"/>
              </a:lnSpc>
              <a:defRPr sz="1200" b="0">
                <a:solidFill>
                  <a:srgbClr val="8F8F8F"/>
                </a:solidFill>
              </a:defRPr>
            </a:lvl1pPr>
          </a:lstStyle>
          <a:p>
            <a:pPr lvl="0"/>
            <a:r>
              <a:rPr lang="da-DK" dirty="0"/>
              <a:t>Klik for at tilføje titel</a:t>
            </a:r>
          </a:p>
        </p:txBody>
      </p:sp>
      <p:pic>
        <p:nvPicPr>
          <p:cNvPr id="12" name="Billede 11">
            <a:extLst>
              <a:ext uri="{FF2B5EF4-FFF2-40B4-BE49-F238E27FC236}">
                <a16:creationId xmlns:a16="http://schemas.microsoft.com/office/drawing/2014/main" id="{5FA6A17D-67D7-4948-9C02-16D3B41654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54852" y="475520"/>
            <a:ext cx="1486061" cy="280927"/>
          </a:xfrm>
          <a:prstGeom prst="rect">
            <a:avLst/>
          </a:prstGeom>
        </p:spPr>
      </p:pic>
      <p:pic>
        <p:nvPicPr>
          <p:cNvPr id="8" name="Billede 7" descr="Et billede, der indeholder tekst, graffiti, foto, mørk&#10;&#10;Automatisk genereret beskrivelse">
            <a:extLst>
              <a:ext uri="{FF2B5EF4-FFF2-40B4-BE49-F238E27FC236}">
                <a16:creationId xmlns:a16="http://schemas.microsoft.com/office/drawing/2014/main" id="{7B377556-C5AB-2542-A16D-4E5BA6CEDC4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46140" y="1614477"/>
            <a:ext cx="8424936" cy="3686731"/>
          </a:xfrm>
          <a:prstGeom prst="rect">
            <a:avLst/>
          </a:prstGeom>
        </p:spPr>
      </p:pic>
      <p:pic>
        <p:nvPicPr>
          <p:cNvPr id="15" name="Billede 14">
            <a:extLst>
              <a:ext uri="{FF2B5EF4-FFF2-40B4-BE49-F238E27FC236}">
                <a16:creationId xmlns:a16="http://schemas.microsoft.com/office/drawing/2014/main" id="{6D2B7C60-B3E1-8448-A779-F5F38415C79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9965" y="6131741"/>
            <a:ext cx="10126862" cy="249587"/>
          </a:xfrm>
          <a:prstGeom prst="rect">
            <a:avLst/>
          </a:prstGeom>
        </p:spPr>
      </p:pic>
    </p:spTree>
    <p:extLst>
      <p:ext uri="{BB962C8B-B14F-4D97-AF65-F5344CB8AC3E}">
        <p14:creationId xmlns:p14="http://schemas.microsoft.com/office/powerpoint/2010/main" val="38982413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rside med billede">
    <p:bg>
      <p:bgPr>
        <a:solidFill>
          <a:schemeClr val="bg1"/>
        </a:solidFill>
        <a:effectLst/>
      </p:bgPr>
    </p:bg>
    <p:spTree>
      <p:nvGrpSpPr>
        <p:cNvPr id="1" name=""/>
        <p:cNvGrpSpPr/>
        <p:nvPr/>
      </p:nvGrpSpPr>
      <p:grpSpPr>
        <a:xfrm>
          <a:off x="0" y="0"/>
          <a:ext cx="0" cy="0"/>
          <a:chOff x="0" y="0"/>
          <a:chExt cx="0" cy="0"/>
        </a:xfrm>
      </p:grpSpPr>
      <p:sp>
        <p:nvSpPr>
          <p:cNvPr id="23" name="Rektangel 22">
            <a:extLst>
              <a:ext uri="{FF2B5EF4-FFF2-40B4-BE49-F238E27FC236}">
                <a16:creationId xmlns:a16="http://schemas.microsoft.com/office/drawing/2014/main" id="{044E11D2-639F-F54D-B0C7-6FB0681DEEDF}"/>
              </a:ext>
            </a:extLst>
          </p:cNvPr>
          <p:cNvSpPr/>
          <p:nvPr userDrawn="1"/>
        </p:nvSpPr>
        <p:spPr>
          <a:xfrm>
            <a:off x="0" y="10650"/>
            <a:ext cx="12188825"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bg1"/>
              </a:solidFill>
              <a:highlight>
                <a:srgbClr val="FF8A47"/>
              </a:highlight>
            </a:endParaRPr>
          </a:p>
        </p:txBody>
      </p:sp>
      <p:sp>
        <p:nvSpPr>
          <p:cNvPr id="16" name="Title 2">
            <a:extLst>
              <a:ext uri="{FF2B5EF4-FFF2-40B4-BE49-F238E27FC236}">
                <a16:creationId xmlns:a16="http://schemas.microsoft.com/office/drawing/2014/main" id="{A30A0F3D-8878-6D48-91D6-E8885466BCA8}"/>
              </a:ext>
            </a:extLst>
          </p:cNvPr>
          <p:cNvSpPr>
            <a:spLocks noGrp="1"/>
          </p:cNvSpPr>
          <p:nvPr>
            <p:ph type="title" hasCustomPrompt="1"/>
          </p:nvPr>
        </p:nvSpPr>
        <p:spPr>
          <a:xfrm>
            <a:off x="622347" y="1988840"/>
            <a:ext cx="4253115" cy="1440160"/>
          </a:xfrm>
        </p:spPr>
        <p:txBody>
          <a:bodyPr/>
          <a:lstStyle>
            <a:lvl1pPr algn="l">
              <a:defRPr sz="3200" b="0">
                <a:solidFill>
                  <a:schemeClr val="tx2"/>
                </a:solidFill>
                <a:latin typeface="+mj-lt"/>
              </a:defRPr>
            </a:lvl1pPr>
          </a:lstStyle>
          <a:p>
            <a:r>
              <a:rPr lang="da-DK"/>
              <a:t>Klik for at tilføje overskrift</a:t>
            </a:r>
          </a:p>
        </p:txBody>
      </p:sp>
      <p:sp>
        <p:nvSpPr>
          <p:cNvPr id="18" name="Pladsholder til tekst 21">
            <a:extLst>
              <a:ext uri="{FF2B5EF4-FFF2-40B4-BE49-F238E27FC236}">
                <a16:creationId xmlns:a16="http://schemas.microsoft.com/office/drawing/2014/main" id="{C085C9F8-C617-034D-A4C6-8E359BC7FADB}"/>
              </a:ext>
            </a:extLst>
          </p:cNvPr>
          <p:cNvSpPr>
            <a:spLocks noGrp="1"/>
          </p:cNvSpPr>
          <p:nvPr>
            <p:ph type="body" sz="quarter" idx="15" hasCustomPrompt="1"/>
          </p:nvPr>
        </p:nvSpPr>
        <p:spPr>
          <a:xfrm>
            <a:off x="621804" y="3524528"/>
            <a:ext cx="4253658" cy="1488647"/>
          </a:xfrm>
        </p:spPr>
        <p:txBody>
          <a:bodyPr/>
          <a:lstStyle>
            <a:lvl1pPr algn="l">
              <a:lnSpc>
                <a:spcPct val="100000"/>
              </a:lnSpc>
              <a:defRPr sz="1200" b="0">
                <a:solidFill>
                  <a:srgbClr val="8F8F8F"/>
                </a:solidFill>
              </a:defRPr>
            </a:lvl1pPr>
          </a:lstStyle>
          <a:p>
            <a:pPr lvl="0"/>
            <a:r>
              <a:rPr lang="da-DK"/>
              <a:t>Klik for at tilføje titel</a:t>
            </a:r>
          </a:p>
        </p:txBody>
      </p:sp>
      <p:sp>
        <p:nvSpPr>
          <p:cNvPr id="11" name="Pladsholder til billede 3">
            <a:extLst>
              <a:ext uri="{FF2B5EF4-FFF2-40B4-BE49-F238E27FC236}">
                <a16:creationId xmlns:a16="http://schemas.microsoft.com/office/drawing/2014/main" id="{B3108110-157B-2645-87D7-2E6534DD4427}"/>
              </a:ext>
            </a:extLst>
          </p:cNvPr>
          <p:cNvSpPr>
            <a:spLocks noGrp="1"/>
          </p:cNvSpPr>
          <p:nvPr>
            <p:ph type="pic" sz="quarter" idx="17"/>
          </p:nvPr>
        </p:nvSpPr>
        <p:spPr>
          <a:xfrm>
            <a:off x="5298708" y="1136419"/>
            <a:ext cx="6890117" cy="4596837"/>
          </a:xfrm>
          <a:solidFill>
            <a:srgbClr val="E1E1E1"/>
          </a:solidFill>
          <a:effectLst/>
        </p:spPr>
        <p:txBody>
          <a:bodyPr tIns="216000"/>
          <a:lstStyle>
            <a:lvl1pPr algn="ctr">
              <a:defRPr sz="1600" b="0"/>
            </a:lvl1pPr>
          </a:lstStyle>
          <a:p>
            <a:r>
              <a:rPr lang="da-DK"/>
              <a:t>Klik på ikonet for at tilføje et billede</a:t>
            </a:r>
          </a:p>
        </p:txBody>
      </p:sp>
      <p:pic>
        <p:nvPicPr>
          <p:cNvPr id="12" name="Billede 11">
            <a:extLst>
              <a:ext uri="{FF2B5EF4-FFF2-40B4-BE49-F238E27FC236}">
                <a16:creationId xmlns:a16="http://schemas.microsoft.com/office/drawing/2014/main" id="{5FA6A17D-67D7-4948-9C02-16D3B41654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54852" y="475520"/>
            <a:ext cx="1486061" cy="280927"/>
          </a:xfrm>
          <a:prstGeom prst="rect">
            <a:avLst/>
          </a:prstGeom>
        </p:spPr>
      </p:pic>
      <p:pic>
        <p:nvPicPr>
          <p:cNvPr id="17" name="Billede 16">
            <a:extLst>
              <a:ext uri="{FF2B5EF4-FFF2-40B4-BE49-F238E27FC236}">
                <a16:creationId xmlns:a16="http://schemas.microsoft.com/office/drawing/2014/main" id="{DDAEB7D2-27D4-ED44-9F78-A9F4BD889C0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9965" y="6131741"/>
            <a:ext cx="10126862" cy="249587"/>
          </a:xfrm>
          <a:prstGeom prst="rect">
            <a:avLst/>
          </a:prstGeom>
        </p:spPr>
      </p:pic>
    </p:spTree>
    <p:extLst>
      <p:ext uri="{BB962C8B-B14F-4D97-AF65-F5344CB8AC3E}">
        <p14:creationId xmlns:p14="http://schemas.microsoft.com/office/powerpoint/2010/main" val="23427638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rside med grafik">
    <p:bg>
      <p:bgPr>
        <a:solidFill>
          <a:schemeClr val="bg1"/>
        </a:solidFill>
        <a:effectLst/>
      </p:bgPr>
    </p:bg>
    <p:spTree>
      <p:nvGrpSpPr>
        <p:cNvPr id="1" name=""/>
        <p:cNvGrpSpPr/>
        <p:nvPr/>
      </p:nvGrpSpPr>
      <p:grpSpPr>
        <a:xfrm>
          <a:off x="0" y="0"/>
          <a:ext cx="0" cy="0"/>
          <a:chOff x="0" y="0"/>
          <a:chExt cx="0" cy="0"/>
        </a:xfrm>
      </p:grpSpPr>
      <p:sp>
        <p:nvSpPr>
          <p:cNvPr id="23" name="Rektangel 22">
            <a:extLst>
              <a:ext uri="{FF2B5EF4-FFF2-40B4-BE49-F238E27FC236}">
                <a16:creationId xmlns:a16="http://schemas.microsoft.com/office/drawing/2014/main" id="{044E11D2-639F-F54D-B0C7-6FB0681DEEDF}"/>
              </a:ext>
            </a:extLst>
          </p:cNvPr>
          <p:cNvSpPr/>
          <p:nvPr userDrawn="1"/>
        </p:nvSpPr>
        <p:spPr>
          <a:xfrm>
            <a:off x="0" y="28842"/>
            <a:ext cx="12188825"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bg1"/>
              </a:solidFill>
              <a:highlight>
                <a:srgbClr val="FF8A47"/>
              </a:highlight>
            </a:endParaRPr>
          </a:p>
        </p:txBody>
      </p:sp>
      <p:sp>
        <p:nvSpPr>
          <p:cNvPr id="16" name="Title 2">
            <a:extLst>
              <a:ext uri="{FF2B5EF4-FFF2-40B4-BE49-F238E27FC236}">
                <a16:creationId xmlns:a16="http://schemas.microsoft.com/office/drawing/2014/main" id="{A30A0F3D-8878-6D48-91D6-E8885466BCA8}"/>
              </a:ext>
            </a:extLst>
          </p:cNvPr>
          <p:cNvSpPr>
            <a:spLocks noGrp="1"/>
          </p:cNvSpPr>
          <p:nvPr>
            <p:ph type="title" hasCustomPrompt="1"/>
          </p:nvPr>
        </p:nvSpPr>
        <p:spPr>
          <a:xfrm>
            <a:off x="622347" y="1988840"/>
            <a:ext cx="3455841" cy="1440160"/>
          </a:xfrm>
        </p:spPr>
        <p:txBody>
          <a:bodyPr/>
          <a:lstStyle>
            <a:lvl1pPr algn="l">
              <a:defRPr sz="3200" b="0">
                <a:solidFill>
                  <a:schemeClr val="tx2"/>
                </a:solidFill>
                <a:latin typeface="+mj-lt"/>
              </a:defRPr>
            </a:lvl1pPr>
          </a:lstStyle>
          <a:p>
            <a:r>
              <a:rPr lang="da-DK"/>
              <a:t>Klik for at tilføje overskrift</a:t>
            </a:r>
          </a:p>
        </p:txBody>
      </p:sp>
      <p:sp>
        <p:nvSpPr>
          <p:cNvPr id="18" name="Pladsholder til tekst 21">
            <a:extLst>
              <a:ext uri="{FF2B5EF4-FFF2-40B4-BE49-F238E27FC236}">
                <a16:creationId xmlns:a16="http://schemas.microsoft.com/office/drawing/2014/main" id="{C085C9F8-C617-034D-A4C6-8E359BC7FADB}"/>
              </a:ext>
            </a:extLst>
          </p:cNvPr>
          <p:cNvSpPr>
            <a:spLocks noGrp="1"/>
          </p:cNvSpPr>
          <p:nvPr>
            <p:ph type="body" sz="quarter" idx="15" hasCustomPrompt="1"/>
          </p:nvPr>
        </p:nvSpPr>
        <p:spPr>
          <a:xfrm>
            <a:off x="621804" y="3524528"/>
            <a:ext cx="3455841" cy="1488647"/>
          </a:xfrm>
        </p:spPr>
        <p:txBody>
          <a:bodyPr/>
          <a:lstStyle>
            <a:lvl1pPr algn="l">
              <a:lnSpc>
                <a:spcPct val="100000"/>
              </a:lnSpc>
              <a:defRPr sz="1200" b="0">
                <a:solidFill>
                  <a:srgbClr val="8F8F8F"/>
                </a:solidFill>
              </a:defRPr>
            </a:lvl1pPr>
          </a:lstStyle>
          <a:p>
            <a:pPr lvl="0"/>
            <a:r>
              <a:rPr lang="da-DK"/>
              <a:t>Klik for at tilføje titel</a:t>
            </a:r>
          </a:p>
        </p:txBody>
      </p:sp>
      <p:pic>
        <p:nvPicPr>
          <p:cNvPr id="12" name="Billede 11">
            <a:extLst>
              <a:ext uri="{FF2B5EF4-FFF2-40B4-BE49-F238E27FC236}">
                <a16:creationId xmlns:a16="http://schemas.microsoft.com/office/drawing/2014/main" id="{5FA6A17D-67D7-4948-9C02-16D3B41654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54852" y="475520"/>
            <a:ext cx="1486061" cy="280927"/>
          </a:xfrm>
          <a:prstGeom prst="rect">
            <a:avLst/>
          </a:prstGeom>
        </p:spPr>
      </p:pic>
      <p:pic>
        <p:nvPicPr>
          <p:cNvPr id="8" name="Billede 7" descr="Et billede, der indeholder tekst, graffiti, foto, mørk&#10;&#10;Automatisk genereret beskrivelse">
            <a:extLst>
              <a:ext uri="{FF2B5EF4-FFF2-40B4-BE49-F238E27FC236}">
                <a16:creationId xmlns:a16="http://schemas.microsoft.com/office/drawing/2014/main" id="{7B377556-C5AB-2542-A16D-4E5BA6CEDC4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46140" y="1614477"/>
            <a:ext cx="8424936" cy="3686731"/>
          </a:xfrm>
          <a:prstGeom prst="rect">
            <a:avLst/>
          </a:prstGeom>
        </p:spPr>
      </p:pic>
      <p:pic>
        <p:nvPicPr>
          <p:cNvPr id="15" name="Billede 14">
            <a:extLst>
              <a:ext uri="{FF2B5EF4-FFF2-40B4-BE49-F238E27FC236}">
                <a16:creationId xmlns:a16="http://schemas.microsoft.com/office/drawing/2014/main" id="{6D2B7C60-B3E1-8448-A779-F5F38415C79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9965" y="6131741"/>
            <a:ext cx="10126862" cy="249587"/>
          </a:xfrm>
          <a:prstGeom prst="rect">
            <a:avLst/>
          </a:prstGeom>
        </p:spPr>
      </p:pic>
    </p:spTree>
    <p:extLst>
      <p:ext uri="{BB962C8B-B14F-4D97-AF65-F5344CB8AC3E}">
        <p14:creationId xmlns:p14="http://schemas.microsoft.com/office/powerpoint/2010/main" val="37876248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rside med grafik bredformat">
    <p:bg>
      <p:bgPr>
        <a:solidFill>
          <a:schemeClr val="bg1"/>
        </a:solidFill>
        <a:effectLst/>
      </p:bgPr>
    </p:bg>
    <p:spTree>
      <p:nvGrpSpPr>
        <p:cNvPr id="1" name=""/>
        <p:cNvGrpSpPr/>
        <p:nvPr/>
      </p:nvGrpSpPr>
      <p:grpSpPr>
        <a:xfrm>
          <a:off x="0" y="0"/>
          <a:ext cx="0" cy="0"/>
          <a:chOff x="0" y="0"/>
          <a:chExt cx="0" cy="0"/>
        </a:xfrm>
      </p:grpSpPr>
      <p:sp>
        <p:nvSpPr>
          <p:cNvPr id="23" name="Rektangel 22">
            <a:extLst>
              <a:ext uri="{FF2B5EF4-FFF2-40B4-BE49-F238E27FC236}">
                <a16:creationId xmlns:a16="http://schemas.microsoft.com/office/drawing/2014/main" id="{044E11D2-639F-F54D-B0C7-6FB0681DEEDF}"/>
              </a:ext>
            </a:extLst>
          </p:cNvPr>
          <p:cNvSpPr/>
          <p:nvPr userDrawn="1"/>
        </p:nvSpPr>
        <p:spPr>
          <a:xfrm>
            <a:off x="0" y="10650"/>
            <a:ext cx="12188825"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bg1"/>
              </a:solidFill>
              <a:highlight>
                <a:srgbClr val="FF8A47"/>
              </a:highlight>
            </a:endParaRPr>
          </a:p>
        </p:txBody>
      </p:sp>
      <p:sp>
        <p:nvSpPr>
          <p:cNvPr id="16" name="Title 2">
            <a:extLst>
              <a:ext uri="{FF2B5EF4-FFF2-40B4-BE49-F238E27FC236}">
                <a16:creationId xmlns:a16="http://schemas.microsoft.com/office/drawing/2014/main" id="{A30A0F3D-8878-6D48-91D6-E8885466BCA8}"/>
              </a:ext>
            </a:extLst>
          </p:cNvPr>
          <p:cNvSpPr>
            <a:spLocks noGrp="1"/>
          </p:cNvSpPr>
          <p:nvPr>
            <p:ph type="title" hasCustomPrompt="1"/>
          </p:nvPr>
        </p:nvSpPr>
        <p:spPr>
          <a:xfrm>
            <a:off x="622347" y="762228"/>
            <a:ext cx="8784593" cy="1440160"/>
          </a:xfrm>
        </p:spPr>
        <p:txBody>
          <a:bodyPr/>
          <a:lstStyle>
            <a:lvl1pPr algn="l">
              <a:defRPr sz="3200" b="0">
                <a:solidFill>
                  <a:schemeClr val="tx2"/>
                </a:solidFill>
                <a:latin typeface="+mj-lt"/>
              </a:defRPr>
            </a:lvl1pPr>
          </a:lstStyle>
          <a:p>
            <a:r>
              <a:rPr lang="da-DK"/>
              <a:t>Klik for at tilføje overskrift</a:t>
            </a:r>
          </a:p>
        </p:txBody>
      </p:sp>
      <p:sp>
        <p:nvSpPr>
          <p:cNvPr id="18" name="Pladsholder til tekst 21">
            <a:extLst>
              <a:ext uri="{FF2B5EF4-FFF2-40B4-BE49-F238E27FC236}">
                <a16:creationId xmlns:a16="http://schemas.microsoft.com/office/drawing/2014/main" id="{C085C9F8-C617-034D-A4C6-8E359BC7FADB}"/>
              </a:ext>
            </a:extLst>
          </p:cNvPr>
          <p:cNvSpPr>
            <a:spLocks noGrp="1"/>
          </p:cNvSpPr>
          <p:nvPr>
            <p:ph type="body" sz="quarter" idx="15" hasCustomPrompt="1"/>
          </p:nvPr>
        </p:nvSpPr>
        <p:spPr>
          <a:xfrm>
            <a:off x="621804" y="1267898"/>
            <a:ext cx="5904656" cy="639209"/>
          </a:xfrm>
        </p:spPr>
        <p:txBody>
          <a:bodyPr/>
          <a:lstStyle>
            <a:lvl1pPr algn="l">
              <a:lnSpc>
                <a:spcPct val="100000"/>
              </a:lnSpc>
              <a:defRPr sz="1200" b="0">
                <a:solidFill>
                  <a:srgbClr val="8F8F8F"/>
                </a:solidFill>
              </a:defRPr>
            </a:lvl1pPr>
          </a:lstStyle>
          <a:p>
            <a:pPr lvl="0"/>
            <a:r>
              <a:rPr lang="da-DK"/>
              <a:t>Klik for at tilføje titel</a:t>
            </a:r>
          </a:p>
        </p:txBody>
      </p:sp>
      <p:pic>
        <p:nvPicPr>
          <p:cNvPr id="12" name="Billede 11">
            <a:extLst>
              <a:ext uri="{FF2B5EF4-FFF2-40B4-BE49-F238E27FC236}">
                <a16:creationId xmlns:a16="http://schemas.microsoft.com/office/drawing/2014/main" id="{5FA6A17D-67D7-4948-9C02-16D3B41654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54852" y="475520"/>
            <a:ext cx="1486061" cy="280927"/>
          </a:xfrm>
          <a:prstGeom prst="rect">
            <a:avLst/>
          </a:prstGeom>
        </p:spPr>
      </p:pic>
      <p:sp>
        <p:nvSpPr>
          <p:cNvPr id="10" name="Rektangel 9">
            <a:extLst>
              <a:ext uri="{FF2B5EF4-FFF2-40B4-BE49-F238E27FC236}">
                <a16:creationId xmlns:a16="http://schemas.microsoft.com/office/drawing/2014/main" id="{232B788C-0A21-034E-B6A6-EA9FF45EA572}"/>
              </a:ext>
            </a:extLst>
          </p:cNvPr>
          <p:cNvSpPr/>
          <p:nvPr userDrawn="1"/>
        </p:nvSpPr>
        <p:spPr>
          <a:xfrm>
            <a:off x="595630" y="1907107"/>
            <a:ext cx="10945283" cy="3898158"/>
          </a:xfrm>
          <a:prstGeom prst="rect">
            <a:avLst/>
          </a:prstGeom>
          <a:solidFill>
            <a:srgbClr val="C5E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C5E2D0"/>
              </a:solidFill>
              <a:highlight>
                <a:srgbClr val="FF8A47"/>
              </a:highlight>
            </a:endParaRPr>
          </a:p>
        </p:txBody>
      </p:sp>
      <p:pic>
        <p:nvPicPr>
          <p:cNvPr id="11" name="Billede 10">
            <a:extLst>
              <a:ext uri="{FF2B5EF4-FFF2-40B4-BE49-F238E27FC236}">
                <a16:creationId xmlns:a16="http://schemas.microsoft.com/office/drawing/2014/main" id="{DFEABFB9-FA73-544A-AEE4-59E19818821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12114" y="2276872"/>
            <a:ext cx="9564596" cy="3203453"/>
          </a:xfrm>
          <a:prstGeom prst="rect">
            <a:avLst/>
          </a:prstGeom>
        </p:spPr>
      </p:pic>
      <p:pic>
        <p:nvPicPr>
          <p:cNvPr id="13" name="Billede 12">
            <a:extLst>
              <a:ext uri="{FF2B5EF4-FFF2-40B4-BE49-F238E27FC236}">
                <a16:creationId xmlns:a16="http://schemas.microsoft.com/office/drawing/2014/main" id="{2C6ADB94-8163-154E-BF85-4A6751F9382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9965" y="6131741"/>
            <a:ext cx="10126862" cy="249587"/>
          </a:xfrm>
          <a:prstGeom prst="rect">
            <a:avLst/>
          </a:prstGeom>
        </p:spPr>
      </p:pic>
    </p:spTree>
    <p:extLst>
      <p:ext uri="{BB962C8B-B14F-4D97-AF65-F5344CB8AC3E}">
        <p14:creationId xmlns:p14="http://schemas.microsoft.com/office/powerpoint/2010/main" val="156546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rside med billede bredformat">
    <p:bg>
      <p:bgPr>
        <a:solidFill>
          <a:schemeClr val="bg1"/>
        </a:solidFill>
        <a:effectLst/>
      </p:bgPr>
    </p:bg>
    <p:spTree>
      <p:nvGrpSpPr>
        <p:cNvPr id="1" name=""/>
        <p:cNvGrpSpPr/>
        <p:nvPr/>
      </p:nvGrpSpPr>
      <p:grpSpPr>
        <a:xfrm>
          <a:off x="0" y="0"/>
          <a:ext cx="0" cy="0"/>
          <a:chOff x="0" y="0"/>
          <a:chExt cx="0" cy="0"/>
        </a:xfrm>
      </p:grpSpPr>
      <p:sp>
        <p:nvSpPr>
          <p:cNvPr id="23" name="Rektangel 22">
            <a:extLst>
              <a:ext uri="{FF2B5EF4-FFF2-40B4-BE49-F238E27FC236}">
                <a16:creationId xmlns:a16="http://schemas.microsoft.com/office/drawing/2014/main" id="{044E11D2-639F-F54D-B0C7-6FB0681DEEDF}"/>
              </a:ext>
            </a:extLst>
          </p:cNvPr>
          <p:cNvSpPr/>
          <p:nvPr userDrawn="1"/>
        </p:nvSpPr>
        <p:spPr>
          <a:xfrm>
            <a:off x="0" y="10650"/>
            <a:ext cx="12188825"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bg1"/>
              </a:solidFill>
              <a:highlight>
                <a:srgbClr val="FF8A47"/>
              </a:highlight>
            </a:endParaRPr>
          </a:p>
        </p:txBody>
      </p:sp>
      <p:sp>
        <p:nvSpPr>
          <p:cNvPr id="16" name="Title 2">
            <a:extLst>
              <a:ext uri="{FF2B5EF4-FFF2-40B4-BE49-F238E27FC236}">
                <a16:creationId xmlns:a16="http://schemas.microsoft.com/office/drawing/2014/main" id="{A30A0F3D-8878-6D48-91D6-E8885466BCA8}"/>
              </a:ext>
            </a:extLst>
          </p:cNvPr>
          <p:cNvSpPr>
            <a:spLocks noGrp="1"/>
          </p:cNvSpPr>
          <p:nvPr>
            <p:ph type="title" hasCustomPrompt="1"/>
          </p:nvPr>
        </p:nvSpPr>
        <p:spPr>
          <a:xfrm>
            <a:off x="622347" y="762228"/>
            <a:ext cx="8784593" cy="1440160"/>
          </a:xfrm>
        </p:spPr>
        <p:txBody>
          <a:bodyPr/>
          <a:lstStyle>
            <a:lvl1pPr algn="l">
              <a:defRPr sz="3200" b="0">
                <a:solidFill>
                  <a:schemeClr val="tx2"/>
                </a:solidFill>
                <a:latin typeface="+mj-lt"/>
              </a:defRPr>
            </a:lvl1pPr>
          </a:lstStyle>
          <a:p>
            <a:r>
              <a:rPr lang="da-DK"/>
              <a:t>Klik for at tilføje overskrift</a:t>
            </a:r>
          </a:p>
        </p:txBody>
      </p:sp>
      <p:sp>
        <p:nvSpPr>
          <p:cNvPr id="18" name="Pladsholder til tekst 21">
            <a:extLst>
              <a:ext uri="{FF2B5EF4-FFF2-40B4-BE49-F238E27FC236}">
                <a16:creationId xmlns:a16="http://schemas.microsoft.com/office/drawing/2014/main" id="{C085C9F8-C617-034D-A4C6-8E359BC7FADB}"/>
              </a:ext>
            </a:extLst>
          </p:cNvPr>
          <p:cNvSpPr>
            <a:spLocks noGrp="1"/>
          </p:cNvSpPr>
          <p:nvPr>
            <p:ph type="body" sz="quarter" idx="15" hasCustomPrompt="1"/>
          </p:nvPr>
        </p:nvSpPr>
        <p:spPr>
          <a:xfrm>
            <a:off x="621804" y="1267898"/>
            <a:ext cx="5904656" cy="639209"/>
          </a:xfrm>
        </p:spPr>
        <p:txBody>
          <a:bodyPr/>
          <a:lstStyle>
            <a:lvl1pPr algn="l">
              <a:lnSpc>
                <a:spcPct val="100000"/>
              </a:lnSpc>
              <a:defRPr sz="1200" b="0">
                <a:solidFill>
                  <a:srgbClr val="8F8F8F"/>
                </a:solidFill>
              </a:defRPr>
            </a:lvl1pPr>
          </a:lstStyle>
          <a:p>
            <a:pPr lvl="0"/>
            <a:r>
              <a:rPr lang="da-DK"/>
              <a:t>Klik for at tilføje titel</a:t>
            </a:r>
          </a:p>
        </p:txBody>
      </p:sp>
      <p:pic>
        <p:nvPicPr>
          <p:cNvPr id="12" name="Billede 11">
            <a:extLst>
              <a:ext uri="{FF2B5EF4-FFF2-40B4-BE49-F238E27FC236}">
                <a16:creationId xmlns:a16="http://schemas.microsoft.com/office/drawing/2014/main" id="{5FA6A17D-67D7-4948-9C02-16D3B41654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54852" y="475520"/>
            <a:ext cx="1486061" cy="280927"/>
          </a:xfrm>
          <a:prstGeom prst="rect">
            <a:avLst/>
          </a:prstGeom>
        </p:spPr>
      </p:pic>
      <p:sp>
        <p:nvSpPr>
          <p:cNvPr id="14" name="Pladsholder til billede 5">
            <a:extLst>
              <a:ext uri="{FF2B5EF4-FFF2-40B4-BE49-F238E27FC236}">
                <a16:creationId xmlns:a16="http://schemas.microsoft.com/office/drawing/2014/main" id="{A93D148B-ED0B-F04B-A8ED-917A9CD66F28}"/>
              </a:ext>
            </a:extLst>
          </p:cNvPr>
          <p:cNvSpPr>
            <a:spLocks noGrp="1"/>
          </p:cNvSpPr>
          <p:nvPr>
            <p:ph type="pic" sz="quarter" idx="13"/>
          </p:nvPr>
        </p:nvSpPr>
        <p:spPr>
          <a:xfrm>
            <a:off x="595630" y="1906796"/>
            <a:ext cx="10945283" cy="3898158"/>
          </a:xfrm>
          <a:solidFill>
            <a:srgbClr val="E1E1E1"/>
          </a:solidFill>
        </p:spPr>
        <p:txBody>
          <a:bodyPr tIns="108000"/>
          <a:lstStyle>
            <a:lvl1pPr algn="ctr">
              <a:defRPr sz="1600" b="0"/>
            </a:lvl1pPr>
          </a:lstStyle>
          <a:p>
            <a:r>
              <a:rPr lang="da-DK"/>
              <a:t>Klik på ikonet for at tilføje et billede</a:t>
            </a:r>
          </a:p>
        </p:txBody>
      </p:sp>
      <p:pic>
        <p:nvPicPr>
          <p:cNvPr id="15" name="Billede 14">
            <a:extLst>
              <a:ext uri="{FF2B5EF4-FFF2-40B4-BE49-F238E27FC236}">
                <a16:creationId xmlns:a16="http://schemas.microsoft.com/office/drawing/2014/main" id="{A3FD4427-F0F8-B24C-BBD6-0B0BE9234D7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9965" y="6131741"/>
            <a:ext cx="10126862" cy="249587"/>
          </a:xfrm>
          <a:prstGeom prst="rect">
            <a:avLst/>
          </a:prstGeom>
        </p:spPr>
      </p:pic>
    </p:spTree>
    <p:extLst>
      <p:ext uri="{BB962C8B-B14F-4D97-AF65-F5344CB8AC3E}">
        <p14:creationId xmlns:p14="http://schemas.microsoft.com/office/powerpoint/2010/main" val="4309235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rside med flere billeder">
    <p:bg>
      <p:bgPr>
        <a:solidFill>
          <a:schemeClr val="bg1"/>
        </a:solidFill>
        <a:effectLst/>
      </p:bgPr>
    </p:bg>
    <p:spTree>
      <p:nvGrpSpPr>
        <p:cNvPr id="1" name=""/>
        <p:cNvGrpSpPr/>
        <p:nvPr/>
      </p:nvGrpSpPr>
      <p:grpSpPr>
        <a:xfrm>
          <a:off x="0" y="0"/>
          <a:ext cx="0" cy="0"/>
          <a:chOff x="0" y="0"/>
          <a:chExt cx="0" cy="0"/>
        </a:xfrm>
      </p:grpSpPr>
      <p:sp>
        <p:nvSpPr>
          <p:cNvPr id="23" name="Rektangel 22">
            <a:extLst>
              <a:ext uri="{FF2B5EF4-FFF2-40B4-BE49-F238E27FC236}">
                <a16:creationId xmlns:a16="http://schemas.microsoft.com/office/drawing/2014/main" id="{044E11D2-639F-F54D-B0C7-6FB0681DEEDF}"/>
              </a:ext>
            </a:extLst>
          </p:cNvPr>
          <p:cNvSpPr/>
          <p:nvPr userDrawn="1"/>
        </p:nvSpPr>
        <p:spPr>
          <a:xfrm>
            <a:off x="0" y="10650"/>
            <a:ext cx="12188825"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bg1"/>
              </a:solidFill>
              <a:highlight>
                <a:srgbClr val="FF8A47"/>
              </a:highlight>
            </a:endParaRPr>
          </a:p>
        </p:txBody>
      </p:sp>
      <p:sp>
        <p:nvSpPr>
          <p:cNvPr id="16" name="Title 2">
            <a:extLst>
              <a:ext uri="{FF2B5EF4-FFF2-40B4-BE49-F238E27FC236}">
                <a16:creationId xmlns:a16="http://schemas.microsoft.com/office/drawing/2014/main" id="{A30A0F3D-8878-6D48-91D6-E8885466BCA8}"/>
              </a:ext>
            </a:extLst>
          </p:cNvPr>
          <p:cNvSpPr>
            <a:spLocks noGrp="1"/>
          </p:cNvSpPr>
          <p:nvPr>
            <p:ph type="title" hasCustomPrompt="1"/>
          </p:nvPr>
        </p:nvSpPr>
        <p:spPr>
          <a:xfrm>
            <a:off x="622347" y="1196752"/>
            <a:ext cx="8784593" cy="1440160"/>
          </a:xfrm>
        </p:spPr>
        <p:txBody>
          <a:bodyPr/>
          <a:lstStyle>
            <a:lvl1pPr algn="l">
              <a:defRPr sz="3200" b="0">
                <a:solidFill>
                  <a:schemeClr val="tx2"/>
                </a:solidFill>
                <a:latin typeface="+mj-lt"/>
              </a:defRPr>
            </a:lvl1pPr>
          </a:lstStyle>
          <a:p>
            <a:r>
              <a:rPr lang="da-DK"/>
              <a:t>Klik for at tilføje overskrift</a:t>
            </a:r>
          </a:p>
        </p:txBody>
      </p:sp>
      <p:sp>
        <p:nvSpPr>
          <p:cNvPr id="18" name="Pladsholder til tekst 21">
            <a:extLst>
              <a:ext uri="{FF2B5EF4-FFF2-40B4-BE49-F238E27FC236}">
                <a16:creationId xmlns:a16="http://schemas.microsoft.com/office/drawing/2014/main" id="{C085C9F8-C617-034D-A4C6-8E359BC7FADB}"/>
              </a:ext>
            </a:extLst>
          </p:cNvPr>
          <p:cNvSpPr>
            <a:spLocks noGrp="1"/>
          </p:cNvSpPr>
          <p:nvPr>
            <p:ph type="body" sz="quarter" idx="15" hasCustomPrompt="1"/>
          </p:nvPr>
        </p:nvSpPr>
        <p:spPr>
          <a:xfrm>
            <a:off x="621804" y="1702422"/>
            <a:ext cx="5904656" cy="639209"/>
          </a:xfrm>
        </p:spPr>
        <p:txBody>
          <a:bodyPr/>
          <a:lstStyle>
            <a:lvl1pPr algn="l">
              <a:lnSpc>
                <a:spcPct val="100000"/>
              </a:lnSpc>
              <a:defRPr sz="1200" b="0">
                <a:solidFill>
                  <a:srgbClr val="8F8F8F"/>
                </a:solidFill>
              </a:defRPr>
            </a:lvl1pPr>
          </a:lstStyle>
          <a:p>
            <a:pPr lvl="0"/>
            <a:r>
              <a:rPr lang="da-DK"/>
              <a:t>Klik for at tilføje titel</a:t>
            </a:r>
          </a:p>
        </p:txBody>
      </p:sp>
      <p:pic>
        <p:nvPicPr>
          <p:cNvPr id="12" name="Billede 11">
            <a:extLst>
              <a:ext uri="{FF2B5EF4-FFF2-40B4-BE49-F238E27FC236}">
                <a16:creationId xmlns:a16="http://schemas.microsoft.com/office/drawing/2014/main" id="{5FA6A17D-67D7-4948-9C02-16D3B41654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54852" y="475520"/>
            <a:ext cx="1486061" cy="280927"/>
          </a:xfrm>
          <a:prstGeom prst="rect">
            <a:avLst/>
          </a:prstGeom>
        </p:spPr>
      </p:pic>
      <p:sp>
        <p:nvSpPr>
          <p:cNvPr id="13" name="Pladsholder til billede 3">
            <a:extLst>
              <a:ext uri="{FF2B5EF4-FFF2-40B4-BE49-F238E27FC236}">
                <a16:creationId xmlns:a16="http://schemas.microsoft.com/office/drawing/2014/main" id="{F9AEF617-05A5-F542-81D1-FE93838BED96}"/>
              </a:ext>
            </a:extLst>
          </p:cNvPr>
          <p:cNvSpPr>
            <a:spLocks noGrp="1"/>
          </p:cNvSpPr>
          <p:nvPr>
            <p:ph type="pic" sz="quarter" idx="17"/>
          </p:nvPr>
        </p:nvSpPr>
        <p:spPr>
          <a:xfrm>
            <a:off x="7076738" y="3258767"/>
            <a:ext cx="3885534" cy="2592288"/>
          </a:xfrm>
          <a:solidFill>
            <a:srgbClr val="E1E1E1"/>
          </a:solidFill>
          <a:effectLst/>
        </p:spPr>
        <p:txBody>
          <a:bodyPr tIns="216000"/>
          <a:lstStyle>
            <a:lvl1pPr algn="ctr">
              <a:defRPr sz="1600" b="0"/>
            </a:lvl1pPr>
          </a:lstStyle>
          <a:p>
            <a:r>
              <a:rPr lang="da-DK"/>
              <a:t>Klik på ikonet for at tilføje et billede</a:t>
            </a:r>
          </a:p>
        </p:txBody>
      </p:sp>
      <p:sp>
        <p:nvSpPr>
          <p:cNvPr id="15" name="Pladsholder til billede 3">
            <a:extLst>
              <a:ext uri="{FF2B5EF4-FFF2-40B4-BE49-F238E27FC236}">
                <a16:creationId xmlns:a16="http://schemas.microsoft.com/office/drawing/2014/main" id="{9BF3D8D2-81F6-8D45-A8A8-A6E81945DE2A}"/>
              </a:ext>
            </a:extLst>
          </p:cNvPr>
          <p:cNvSpPr>
            <a:spLocks noGrp="1"/>
          </p:cNvSpPr>
          <p:nvPr>
            <p:ph type="pic" sz="quarter" idx="19"/>
          </p:nvPr>
        </p:nvSpPr>
        <p:spPr>
          <a:xfrm>
            <a:off x="1961532" y="2492896"/>
            <a:ext cx="5033485" cy="3358159"/>
          </a:xfrm>
          <a:solidFill>
            <a:srgbClr val="E1E1E1"/>
          </a:solidFill>
          <a:effectLst/>
        </p:spPr>
        <p:txBody>
          <a:bodyPr tIns="216000"/>
          <a:lstStyle>
            <a:lvl1pPr algn="ctr">
              <a:defRPr sz="1600" b="0"/>
            </a:lvl1pPr>
          </a:lstStyle>
          <a:p>
            <a:r>
              <a:rPr lang="da-DK"/>
              <a:t>Klik på ikonet for at tilføje et billede</a:t>
            </a:r>
          </a:p>
        </p:txBody>
      </p:sp>
      <p:sp>
        <p:nvSpPr>
          <p:cNvPr id="17" name="Pladsholder til billede 3">
            <a:extLst>
              <a:ext uri="{FF2B5EF4-FFF2-40B4-BE49-F238E27FC236}">
                <a16:creationId xmlns:a16="http://schemas.microsoft.com/office/drawing/2014/main" id="{85FE0E16-84D1-9B4A-9C7D-BEA2D0BC5426}"/>
              </a:ext>
            </a:extLst>
          </p:cNvPr>
          <p:cNvSpPr>
            <a:spLocks noGrp="1"/>
          </p:cNvSpPr>
          <p:nvPr>
            <p:ph type="pic" sz="quarter" idx="20"/>
          </p:nvPr>
        </p:nvSpPr>
        <p:spPr>
          <a:xfrm>
            <a:off x="-2005723" y="3258767"/>
            <a:ext cx="3885534" cy="2592288"/>
          </a:xfrm>
          <a:solidFill>
            <a:srgbClr val="E1E1E1"/>
          </a:solidFill>
          <a:effectLst/>
        </p:spPr>
        <p:txBody>
          <a:bodyPr tIns="216000"/>
          <a:lstStyle>
            <a:lvl1pPr algn="ctr">
              <a:defRPr sz="1600" b="0"/>
            </a:lvl1pPr>
          </a:lstStyle>
          <a:p>
            <a:r>
              <a:rPr lang="da-DK"/>
              <a:t>Klik på ikonet for at tilføje et billede</a:t>
            </a:r>
          </a:p>
        </p:txBody>
      </p:sp>
      <p:sp>
        <p:nvSpPr>
          <p:cNvPr id="19" name="Pladsholder til billede 3">
            <a:extLst>
              <a:ext uri="{FF2B5EF4-FFF2-40B4-BE49-F238E27FC236}">
                <a16:creationId xmlns:a16="http://schemas.microsoft.com/office/drawing/2014/main" id="{CE520B24-1693-7F44-A4EE-0BD58BB63124}"/>
              </a:ext>
            </a:extLst>
          </p:cNvPr>
          <p:cNvSpPr>
            <a:spLocks noGrp="1"/>
          </p:cNvSpPr>
          <p:nvPr>
            <p:ph type="pic" sz="quarter" idx="21"/>
          </p:nvPr>
        </p:nvSpPr>
        <p:spPr>
          <a:xfrm>
            <a:off x="11043994" y="4317248"/>
            <a:ext cx="2298996" cy="1533807"/>
          </a:xfrm>
          <a:solidFill>
            <a:srgbClr val="E1E1E1"/>
          </a:solidFill>
          <a:effectLst/>
        </p:spPr>
        <p:txBody>
          <a:bodyPr tIns="216000"/>
          <a:lstStyle>
            <a:lvl1pPr algn="ctr">
              <a:defRPr sz="1600" b="0"/>
            </a:lvl1pPr>
          </a:lstStyle>
          <a:p>
            <a:r>
              <a:rPr lang="da-DK"/>
              <a:t>Klik på ikonet for at tilføje et billede</a:t>
            </a:r>
          </a:p>
        </p:txBody>
      </p:sp>
      <p:pic>
        <p:nvPicPr>
          <p:cNvPr id="21" name="Billede 20">
            <a:extLst>
              <a:ext uri="{FF2B5EF4-FFF2-40B4-BE49-F238E27FC236}">
                <a16:creationId xmlns:a16="http://schemas.microsoft.com/office/drawing/2014/main" id="{FF32D3FB-5087-574A-B094-77AD238C20D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9965" y="6131741"/>
            <a:ext cx="10126862" cy="249587"/>
          </a:xfrm>
          <a:prstGeom prst="rect">
            <a:avLst/>
          </a:prstGeom>
        </p:spPr>
      </p:pic>
    </p:spTree>
    <p:extLst>
      <p:ext uri="{BB962C8B-B14F-4D97-AF65-F5344CB8AC3E}">
        <p14:creationId xmlns:p14="http://schemas.microsoft.com/office/powerpoint/2010/main" val="171307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apitel fuld farve">
    <p:bg>
      <p:bgPr>
        <a:solidFill>
          <a:schemeClr val="bg1"/>
        </a:solidFill>
        <a:effectLst/>
      </p:bgPr>
    </p:bg>
    <p:spTree>
      <p:nvGrpSpPr>
        <p:cNvPr id="1" name=""/>
        <p:cNvGrpSpPr/>
        <p:nvPr/>
      </p:nvGrpSpPr>
      <p:grpSpPr>
        <a:xfrm>
          <a:off x="0" y="0"/>
          <a:ext cx="0" cy="0"/>
          <a:chOff x="0" y="0"/>
          <a:chExt cx="0" cy="0"/>
        </a:xfrm>
      </p:grpSpPr>
      <p:sp>
        <p:nvSpPr>
          <p:cNvPr id="23" name="Rektangel 22">
            <a:extLst>
              <a:ext uri="{FF2B5EF4-FFF2-40B4-BE49-F238E27FC236}">
                <a16:creationId xmlns:a16="http://schemas.microsoft.com/office/drawing/2014/main" id="{044E11D2-639F-F54D-B0C7-6FB0681DEEDF}"/>
              </a:ext>
            </a:extLst>
          </p:cNvPr>
          <p:cNvSpPr/>
          <p:nvPr userDrawn="1"/>
        </p:nvSpPr>
        <p:spPr>
          <a:xfrm>
            <a:off x="0" y="10650"/>
            <a:ext cx="12188825"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bg1"/>
              </a:solidFill>
              <a:highlight>
                <a:srgbClr val="FF8A47"/>
              </a:highlight>
            </a:endParaRPr>
          </a:p>
        </p:txBody>
      </p:sp>
      <p:sp>
        <p:nvSpPr>
          <p:cNvPr id="5" name="Rektangel 4">
            <a:extLst>
              <a:ext uri="{FF2B5EF4-FFF2-40B4-BE49-F238E27FC236}">
                <a16:creationId xmlns:a16="http://schemas.microsoft.com/office/drawing/2014/main" id="{070ACC69-A4FA-264F-B944-A2F1F7CF23F3}"/>
              </a:ext>
            </a:extLst>
          </p:cNvPr>
          <p:cNvSpPr/>
          <p:nvPr userDrawn="1"/>
        </p:nvSpPr>
        <p:spPr>
          <a:xfrm>
            <a:off x="-1" y="0"/>
            <a:ext cx="12188825" cy="6869668"/>
          </a:xfrm>
          <a:prstGeom prst="rect">
            <a:avLst/>
          </a:prstGeom>
          <a:solidFill>
            <a:srgbClr val="C5E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C5E2D0"/>
              </a:solidFill>
              <a:highlight>
                <a:srgbClr val="FF8A47"/>
              </a:highlight>
            </a:endParaRPr>
          </a:p>
        </p:txBody>
      </p:sp>
      <p:pic>
        <p:nvPicPr>
          <p:cNvPr id="6" name="Billede 5">
            <a:extLst>
              <a:ext uri="{FF2B5EF4-FFF2-40B4-BE49-F238E27FC236}">
                <a16:creationId xmlns:a16="http://schemas.microsoft.com/office/drawing/2014/main" id="{081F84C4-9E71-D94C-B96E-B47CC382E0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07537" y="404664"/>
            <a:ext cx="1142561" cy="215991"/>
          </a:xfrm>
          <a:prstGeom prst="rect">
            <a:avLst/>
          </a:prstGeom>
        </p:spPr>
      </p:pic>
      <p:sp>
        <p:nvSpPr>
          <p:cNvPr id="10" name="Pladsholder til tekst 21">
            <a:extLst>
              <a:ext uri="{FF2B5EF4-FFF2-40B4-BE49-F238E27FC236}">
                <a16:creationId xmlns:a16="http://schemas.microsoft.com/office/drawing/2014/main" id="{A87FC0C6-2BAB-B840-B1B4-FDB60DFB279D}"/>
              </a:ext>
            </a:extLst>
          </p:cNvPr>
          <p:cNvSpPr>
            <a:spLocks noGrp="1"/>
          </p:cNvSpPr>
          <p:nvPr>
            <p:ph type="body" sz="quarter" idx="16" hasCustomPrompt="1"/>
          </p:nvPr>
        </p:nvSpPr>
        <p:spPr>
          <a:xfrm>
            <a:off x="621804" y="2492896"/>
            <a:ext cx="4568162" cy="359022"/>
          </a:xfrm>
        </p:spPr>
        <p:txBody>
          <a:bodyPr/>
          <a:lstStyle>
            <a:lvl1pPr algn="l">
              <a:defRPr sz="1600" b="0">
                <a:solidFill>
                  <a:schemeClr val="tx2"/>
                </a:solidFill>
              </a:defRPr>
            </a:lvl1pPr>
          </a:lstStyle>
          <a:p>
            <a:pPr lvl="0"/>
            <a:r>
              <a:rPr lang="da-DK"/>
              <a:t>Klik for at tilføje titel</a:t>
            </a:r>
          </a:p>
        </p:txBody>
      </p:sp>
      <p:sp>
        <p:nvSpPr>
          <p:cNvPr id="7" name="Pladsholder til billede 3">
            <a:extLst>
              <a:ext uri="{FF2B5EF4-FFF2-40B4-BE49-F238E27FC236}">
                <a16:creationId xmlns:a16="http://schemas.microsoft.com/office/drawing/2014/main" id="{343299D1-E444-FE45-9CE6-36C8B5EDE4CD}"/>
              </a:ext>
            </a:extLst>
          </p:cNvPr>
          <p:cNvSpPr>
            <a:spLocks noGrp="1"/>
          </p:cNvSpPr>
          <p:nvPr>
            <p:ph type="pic" sz="quarter" idx="17"/>
          </p:nvPr>
        </p:nvSpPr>
        <p:spPr>
          <a:xfrm>
            <a:off x="7422348" y="1499368"/>
            <a:ext cx="3854732" cy="3859264"/>
          </a:xfrm>
          <a:solidFill>
            <a:schemeClr val="accent2"/>
          </a:solidFill>
          <a:ln>
            <a:solidFill>
              <a:schemeClr val="accent2"/>
            </a:solidFill>
          </a:ln>
          <a:effectLst/>
        </p:spPr>
        <p:txBody>
          <a:bodyPr tIns="216000"/>
          <a:lstStyle>
            <a:lvl1pPr algn="ctr">
              <a:defRPr sz="1600" b="0"/>
            </a:lvl1pPr>
          </a:lstStyle>
          <a:p>
            <a:r>
              <a:rPr lang="da-DK"/>
              <a:t>Klik på ikonet for at tilføje et billede</a:t>
            </a:r>
          </a:p>
        </p:txBody>
      </p:sp>
      <p:sp>
        <p:nvSpPr>
          <p:cNvPr id="8" name="Title 2">
            <a:extLst>
              <a:ext uri="{FF2B5EF4-FFF2-40B4-BE49-F238E27FC236}">
                <a16:creationId xmlns:a16="http://schemas.microsoft.com/office/drawing/2014/main" id="{57FD4597-C444-A248-B0DF-ED2E6DC12FB3}"/>
              </a:ext>
            </a:extLst>
          </p:cNvPr>
          <p:cNvSpPr>
            <a:spLocks noGrp="1"/>
          </p:cNvSpPr>
          <p:nvPr>
            <p:ph type="title" hasCustomPrompt="1"/>
          </p:nvPr>
        </p:nvSpPr>
        <p:spPr>
          <a:xfrm>
            <a:off x="622347" y="2924944"/>
            <a:ext cx="6264153" cy="1440160"/>
          </a:xfrm>
        </p:spPr>
        <p:txBody>
          <a:bodyPr/>
          <a:lstStyle>
            <a:lvl1pPr algn="l">
              <a:defRPr sz="3200" b="0">
                <a:solidFill>
                  <a:schemeClr val="tx2"/>
                </a:solidFill>
                <a:latin typeface="+mj-lt"/>
              </a:defRPr>
            </a:lvl1pPr>
          </a:lstStyle>
          <a:p>
            <a:r>
              <a:rPr lang="da-DK"/>
              <a:t>Klik for at tilføje overskrift</a:t>
            </a:r>
          </a:p>
        </p:txBody>
      </p:sp>
    </p:spTree>
    <p:extLst>
      <p:ext uri="{BB962C8B-B14F-4D97-AF65-F5344CB8AC3E}">
        <p14:creationId xmlns:p14="http://schemas.microsoft.com/office/powerpoint/2010/main" val="5083559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apitel billede">
    <p:bg>
      <p:bgPr>
        <a:solidFill>
          <a:schemeClr val="bg1"/>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4634FD09-9EE0-814C-BD43-6B9FB240478D}"/>
              </a:ext>
            </a:extLst>
          </p:cNvPr>
          <p:cNvSpPr/>
          <p:nvPr userDrawn="1"/>
        </p:nvSpPr>
        <p:spPr>
          <a:xfrm flipH="1">
            <a:off x="333772" y="1916832"/>
            <a:ext cx="4964936" cy="36278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C5E2D0"/>
              </a:solidFill>
              <a:highlight>
                <a:srgbClr val="FF8A47"/>
              </a:highlight>
            </a:endParaRPr>
          </a:p>
        </p:txBody>
      </p:sp>
      <p:sp>
        <p:nvSpPr>
          <p:cNvPr id="16" name="Title 2">
            <a:extLst>
              <a:ext uri="{FF2B5EF4-FFF2-40B4-BE49-F238E27FC236}">
                <a16:creationId xmlns:a16="http://schemas.microsoft.com/office/drawing/2014/main" id="{A30A0F3D-8878-6D48-91D6-E8885466BCA8}"/>
              </a:ext>
            </a:extLst>
          </p:cNvPr>
          <p:cNvSpPr>
            <a:spLocks noGrp="1"/>
          </p:cNvSpPr>
          <p:nvPr>
            <p:ph type="title" hasCustomPrompt="1"/>
          </p:nvPr>
        </p:nvSpPr>
        <p:spPr>
          <a:xfrm>
            <a:off x="622347" y="2915127"/>
            <a:ext cx="4253115" cy="1440160"/>
          </a:xfrm>
        </p:spPr>
        <p:txBody>
          <a:bodyPr/>
          <a:lstStyle>
            <a:lvl1pPr algn="l">
              <a:defRPr sz="3200" b="0">
                <a:solidFill>
                  <a:schemeClr val="tx2"/>
                </a:solidFill>
                <a:latin typeface="+mj-lt"/>
              </a:defRPr>
            </a:lvl1pPr>
          </a:lstStyle>
          <a:p>
            <a:r>
              <a:rPr lang="da-DK"/>
              <a:t>Klik for at tilføje overskrift</a:t>
            </a:r>
          </a:p>
        </p:txBody>
      </p:sp>
      <p:sp>
        <p:nvSpPr>
          <p:cNvPr id="18" name="Pladsholder til tekst 21">
            <a:extLst>
              <a:ext uri="{FF2B5EF4-FFF2-40B4-BE49-F238E27FC236}">
                <a16:creationId xmlns:a16="http://schemas.microsoft.com/office/drawing/2014/main" id="{C085C9F8-C617-034D-A4C6-8E359BC7FADB}"/>
              </a:ext>
            </a:extLst>
          </p:cNvPr>
          <p:cNvSpPr>
            <a:spLocks noGrp="1"/>
          </p:cNvSpPr>
          <p:nvPr>
            <p:ph type="body" sz="quarter" idx="15" hasCustomPrompt="1"/>
          </p:nvPr>
        </p:nvSpPr>
        <p:spPr>
          <a:xfrm>
            <a:off x="621804" y="2520302"/>
            <a:ext cx="4253658" cy="324052"/>
          </a:xfrm>
        </p:spPr>
        <p:txBody>
          <a:bodyPr/>
          <a:lstStyle>
            <a:lvl1pPr algn="l">
              <a:defRPr sz="1600" b="0">
                <a:solidFill>
                  <a:schemeClr val="tx2"/>
                </a:solidFill>
              </a:defRPr>
            </a:lvl1pPr>
          </a:lstStyle>
          <a:p>
            <a:pPr lvl="0"/>
            <a:r>
              <a:rPr lang="da-DK"/>
              <a:t>Klik for at tilføje titel</a:t>
            </a:r>
          </a:p>
        </p:txBody>
      </p:sp>
      <p:sp>
        <p:nvSpPr>
          <p:cNvPr id="11" name="Pladsholder til billede 3">
            <a:extLst>
              <a:ext uri="{FF2B5EF4-FFF2-40B4-BE49-F238E27FC236}">
                <a16:creationId xmlns:a16="http://schemas.microsoft.com/office/drawing/2014/main" id="{B3108110-157B-2645-87D7-2E6534DD4427}"/>
              </a:ext>
            </a:extLst>
          </p:cNvPr>
          <p:cNvSpPr>
            <a:spLocks noGrp="1"/>
          </p:cNvSpPr>
          <p:nvPr>
            <p:ph type="pic" sz="quarter" idx="17"/>
          </p:nvPr>
        </p:nvSpPr>
        <p:spPr>
          <a:xfrm>
            <a:off x="5298708" y="1136419"/>
            <a:ext cx="6890117" cy="4596837"/>
          </a:xfrm>
          <a:solidFill>
            <a:srgbClr val="E1E1E1"/>
          </a:solidFill>
          <a:effectLst/>
        </p:spPr>
        <p:txBody>
          <a:bodyPr tIns="216000"/>
          <a:lstStyle>
            <a:lvl1pPr algn="ctr">
              <a:defRPr sz="1600" b="0"/>
            </a:lvl1pPr>
          </a:lstStyle>
          <a:p>
            <a:r>
              <a:rPr lang="da-DK"/>
              <a:t>Klik på ikonet for at tilføje et billede</a:t>
            </a:r>
          </a:p>
        </p:txBody>
      </p:sp>
    </p:spTree>
    <p:extLst>
      <p:ext uri="{BB962C8B-B14F-4D97-AF65-F5344CB8AC3E}">
        <p14:creationId xmlns:p14="http://schemas.microsoft.com/office/powerpoint/2010/main" val="10757602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reaker stort logo">
    <p:bg>
      <p:bgPr>
        <a:solidFill>
          <a:schemeClr val="bg1"/>
        </a:solidFill>
        <a:effectLst/>
      </p:bgPr>
    </p:bg>
    <p:spTree>
      <p:nvGrpSpPr>
        <p:cNvPr id="1" name=""/>
        <p:cNvGrpSpPr/>
        <p:nvPr/>
      </p:nvGrpSpPr>
      <p:grpSpPr>
        <a:xfrm>
          <a:off x="0" y="0"/>
          <a:ext cx="0" cy="0"/>
          <a:chOff x="0" y="0"/>
          <a:chExt cx="0" cy="0"/>
        </a:xfrm>
      </p:grpSpPr>
      <p:sp>
        <p:nvSpPr>
          <p:cNvPr id="23" name="Rektangel 22">
            <a:extLst>
              <a:ext uri="{FF2B5EF4-FFF2-40B4-BE49-F238E27FC236}">
                <a16:creationId xmlns:a16="http://schemas.microsoft.com/office/drawing/2014/main" id="{044E11D2-639F-F54D-B0C7-6FB0681DEEDF}"/>
              </a:ext>
            </a:extLst>
          </p:cNvPr>
          <p:cNvSpPr/>
          <p:nvPr userDrawn="1"/>
        </p:nvSpPr>
        <p:spPr>
          <a:xfrm>
            <a:off x="0" y="10650"/>
            <a:ext cx="12188825"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bg1"/>
              </a:solidFill>
              <a:highlight>
                <a:srgbClr val="FF8A47"/>
              </a:highlight>
            </a:endParaRPr>
          </a:p>
        </p:txBody>
      </p:sp>
      <p:sp>
        <p:nvSpPr>
          <p:cNvPr id="16" name="Title 2">
            <a:extLst>
              <a:ext uri="{FF2B5EF4-FFF2-40B4-BE49-F238E27FC236}">
                <a16:creationId xmlns:a16="http://schemas.microsoft.com/office/drawing/2014/main" id="{A30A0F3D-8878-6D48-91D6-E8885466BCA8}"/>
              </a:ext>
            </a:extLst>
          </p:cNvPr>
          <p:cNvSpPr>
            <a:spLocks noGrp="1"/>
          </p:cNvSpPr>
          <p:nvPr>
            <p:ph type="title" hasCustomPrompt="1"/>
          </p:nvPr>
        </p:nvSpPr>
        <p:spPr>
          <a:xfrm>
            <a:off x="622347" y="2924944"/>
            <a:ext cx="6264153" cy="1440160"/>
          </a:xfrm>
        </p:spPr>
        <p:txBody>
          <a:bodyPr/>
          <a:lstStyle>
            <a:lvl1pPr algn="l">
              <a:defRPr sz="3200" b="0">
                <a:solidFill>
                  <a:schemeClr val="tx2"/>
                </a:solidFill>
                <a:latin typeface="+mj-lt"/>
              </a:defRPr>
            </a:lvl1pPr>
          </a:lstStyle>
          <a:p>
            <a:r>
              <a:rPr lang="da-DK"/>
              <a:t>Klik for at tilføje overskrift</a:t>
            </a:r>
          </a:p>
        </p:txBody>
      </p:sp>
      <p:sp>
        <p:nvSpPr>
          <p:cNvPr id="18" name="Pladsholder til tekst 21">
            <a:extLst>
              <a:ext uri="{FF2B5EF4-FFF2-40B4-BE49-F238E27FC236}">
                <a16:creationId xmlns:a16="http://schemas.microsoft.com/office/drawing/2014/main" id="{C085C9F8-C617-034D-A4C6-8E359BC7FADB}"/>
              </a:ext>
            </a:extLst>
          </p:cNvPr>
          <p:cNvSpPr>
            <a:spLocks noGrp="1"/>
          </p:cNvSpPr>
          <p:nvPr>
            <p:ph type="body" sz="quarter" idx="15" hasCustomPrompt="1"/>
          </p:nvPr>
        </p:nvSpPr>
        <p:spPr>
          <a:xfrm>
            <a:off x="621804" y="2492896"/>
            <a:ext cx="6264153" cy="359022"/>
          </a:xfrm>
        </p:spPr>
        <p:txBody>
          <a:bodyPr/>
          <a:lstStyle>
            <a:lvl1pPr algn="l">
              <a:defRPr sz="1600" b="0">
                <a:solidFill>
                  <a:srgbClr val="8F8F8F"/>
                </a:solidFill>
              </a:defRPr>
            </a:lvl1pPr>
          </a:lstStyle>
          <a:p>
            <a:pPr lvl="0"/>
            <a:r>
              <a:rPr lang="da-DK"/>
              <a:t>Klik for at tilføje titel</a:t>
            </a:r>
          </a:p>
        </p:txBody>
      </p:sp>
      <p:sp>
        <p:nvSpPr>
          <p:cNvPr id="10" name="Rektangel 9">
            <a:extLst>
              <a:ext uri="{FF2B5EF4-FFF2-40B4-BE49-F238E27FC236}">
                <a16:creationId xmlns:a16="http://schemas.microsoft.com/office/drawing/2014/main" id="{6E2D468D-A38C-D743-8365-0579FEE79647}"/>
              </a:ext>
            </a:extLst>
          </p:cNvPr>
          <p:cNvSpPr/>
          <p:nvPr userDrawn="1"/>
        </p:nvSpPr>
        <p:spPr>
          <a:xfrm flipH="1">
            <a:off x="8398668" y="0"/>
            <a:ext cx="3790156" cy="6869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C5E2D0"/>
              </a:solidFill>
              <a:highlight>
                <a:srgbClr val="FF8A47"/>
              </a:highlight>
            </a:endParaRPr>
          </a:p>
        </p:txBody>
      </p:sp>
      <p:pic>
        <p:nvPicPr>
          <p:cNvPr id="11" name="Billede 10" descr="Et billede, der indeholder udendørs, skilt, stop, mad&#10;&#10;Automatisk genereret beskrivelse">
            <a:extLst>
              <a:ext uri="{FF2B5EF4-FFF2-40B4-BE49-F238E27FC236}">
                <a16:creationId xmlns:a16="http://schemas.microsoft.com/office/drawing/2014/main" id="{8B951CE5-E16C-444A-976D-579C27B8F9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7692" y="548680"/>
            <a:ext cx="3162205" cy="5557805"/>
          </a:xfrm>
          <a:prstGeom prst="rect">
            <a:avLst/>
          </a:prstGeom>
        </p:spPr>
      </p:pic>
    </p:spTree>
    <p:extLst>
      <p:ext uri="{BB962C8B-B14F-4D97-AF65-F5344CB8AC3E}">
        <p14:creationId xmlns:p14="http://schemas.microsoft.com/office/powerpoint/2010/main" val="16527962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reaker stort logo 2">
    <p:bg>
      <p:bgPr>
        <a:solidFill>
          <a:schemeClr val="bg1"/>
        </a:solidFill>
        <a:effectLst/>
      </p:bgPr>
    </p:bg>
    <p:spTree>
      <p:nvGrpSpPr>
        <p:cNvPr id="1" name=""/>
        <p:cNvGrpSpPr/>
        <p:nvPr/>
      </p:nvGrpSpPr>
      <p:grpSpPr>
        <a:xfrm>
          <a:off x="0" y="0"/>
          <a:ext cx="0" cy="0"/>
          <a:chOff x="0" y="0"/>
          <a:chExt cx="0" cy="0"/>
        </a:xfrm>
      </p:grpSpPr>
      <p:sp>
        <p:nvSpPr>
          <p:cNvPr id="23" name="Rektangel 22">
            <a:extLst>
              <a:ext uri="{FF2B5EF4-FFF2-40B4-BE49-F238E27FC236}">
                <a16:creationId xmlns:a16="http://schemas.microsoft.com/office/drawing/2014/main" id="{044E11D2-639F-F54D-B0C7-6FB0681DEEDF}"/>
              </a:ext>
            </a:extLst>
          </p:cNvPr>
          <p:cNvSpPr/>
          <p:nvPr userDrawn="1"/>
        </p:nvSpPr>
        <p:spPr>
          <a:xfrm>
            <a:off x="0" y="10650"/>
            <a:ext cx="12188825"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bg1"/>
              </a:solidFill>
              <a:highlight>
                <a:srgbClr val="FF8A47"/>
              </a:highlight>
            </a:endParaRPr>
          </a:p>
        </p:txBody>
      </p:sp>
      <p:sp>
        <p:nvSpPr>
          <p:cNvPr id="16" name="Title 2">
            <a:extLst>
              <a:ext uri="{FF2B5EF4-FFF2-40B4-BE49-F238E27FC236}">
                <a16:creationId xmlns:a16="http://schemas.microsoft.com/office/drawing/2014/main" id="{A30A0F3D-8878-6D48-91D6-E8885466BCA8}"/>
              </a:ext>
            </a:extLst>
          </p:cNvPr>
          <p:cNvSpPr>
            <a:spLocks noGrp="1"/>
          </p:cNvSpPr>
          <p:nvPr>
            <p:ph type="title" hasCustomPrompt="1"/>
          </p:nvPr>
        </p:nvSpPr>
        <p:spPr>
          <a:xfrm>
            <a:off x="622347" y="2924944"/>
            <a:ext cx="6264153" cy="1440160"/>
          </a:xfrm>
        </p:spPr>
        <p:txBody>
          <a:bodyPr/>
          <a:lstStyle>
            <a:lvl1pPr algn="l">
              <a:defRPr sz="3200" b="0">
                <a:solidFill>
                  <a:schemeClr val="tx2"/>
                </a:solidFill>
                <a:latin typeface="+mj-lt"/>
              </a:defRPr>
            </a:lvl1pPr>
          </a:lstStyle>
          <a:p>
            <a:r>
              <a:rPr lang="da-DK"/>
              <a:t>Klik for at tilføje overskrift</a:t>
            </a:r>
          </a:p>
        </p:txBody>
      </p:sp>
      <p:sp>
        <p:nvSpPr>
          <p:cNvPr id="18" name="Pladsholder til tekst 21">
            <a:extLst>
              <a:ext uri="{FF2B5EF4-FFF2-40B4-BE49-F238E27FC236}">
                <a16:creationId xmlns:a16="http://schemas.microsoft.com/office/drawing/2014/main" id="{C085C9F8-C617-034D-A4C6-8E359BC7FADB}"/>
              </a:ext>
            </a:extLst>
          </p:cNvPr>
          <p:cNvSpPr>
            <a:spLocks noGrp="1"/>
          </p:cNvSpPr>
          <p:nvPr>
            <p:ph type="body" sz="quarter" idx="15" hasCustomPrompt="1"/>
          </p:nvPr>
        </p:nvSpPr>
        <p:spPr>
          <a:xfrm>
            <a:off x="621804" y="2492896"/>
            <a:ext cx="6264153" cy="359022"/>
          </a:xfrm>
        </p:spPr>
        <p:txBody>
          <a:bodyPr/>
          <a:lstStyle>
            <a:lvl1pPr algn="l">
              <a:defRPr sz="1600" b="0">
                <a:solidFill>
                  <a:srgbClr val="8F8F8F"/>
                </a:solidFill>
              </a:defRPr>
            </a:lvl1pPr>
          </a:lstStyle>
          <a:p>
            <a:pPr lvl="0"/>
            <a:r>
              <a:rPr lang="da-DK"/>
              <a:t>Klik for at tilføje titel</a:t>
            </a:r>
          </a:p>
        </p:txBody>
      </p:sp>
      <p:pic>
        <p:nvPicPr>
          <p:cNvPr id="11" name="Billede 10" descr="Et billede, der indeholder udendørs, skilt, stop, mad&#10;&#10;Automatisk genereret beskrivelse">
            <a:extLst>
              <a:ext uri="{FF2B5EF4-FFF2-40B4-BE49-F238E27FC236}">
                <a16:creationId xmlns:a16="http://schemas.microsoft.com/office/drawing/2014/main" id="{8B951CE5-E16C-444A-976D-579C27B8F9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14692" y="534983"/>
            <a:ext cx="3293197" cy="5788033"/>
          </a:xfrm>
          <a:prstGeom prst="rect">
            <a:avLst/>
          </a:prstGeom>
        </p:spPr>
      </p:pic>
    </p:spTree>
    <p:extLst>
      <p:ext uri="{BB962C8B-B14F-4D97-AF65-F5344CB8AC3E}">
        <p14:creationId xmlns:p14="http://schemas.microsoft.com/office/powerpoint/2010/main" val="2373554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dhold">
    <p:spTree>
      <p:nvGrpSpPr>
        <p:cNvPr id="1" name=""/>
        <p:cNvGrpSpPr/>
        <p:nvPr/>
      </p:nvGrpSpPr>
      <p:grpSpPr>
        <a:xfrm>
          <a:off x="0" y="0"/>
          <a:ext cx="0" cy="0"/>
          <a:chOff x="0" y="0"/>
          <a:chExt cx="0" cy="0"/>
        </a:xfrm>
      </p:grpSpPr>
      <p:sp>
        <p:nvSpPr>
          <p:cNvPr id="8" name="Pladsholder til indhold 2"/>
          <p:cNvSpPr>
            <a:spLocks noGrp="1"/>
          </p:cNvSpPr>
          <p:nvPr>
            <p:ph sz="quarter" idx="14" hasCustomPrompt="1"/>
          </p:nvPr>
        </p:nvSpPr>
        <p:spPr>
          <a:xfrm>
            <a:off x="628998" y="2030930"/>
            <a:ext cx="10911915" cy="391902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a-DK"/>
              <a:t>Klik her for at tilføje tekst eller tilføj graf/tabel via ikonerne</a:t>
            </a:r>
          </a:p>
          <a:p>
            <a:pPr lvl="1"/>
            <a:r>
              <a:rPr lang="da-DK"/>
              <a:t>Andet niveau</a:t>
            </a:r>
          </a:p>
          <a:p>
            <a:pPr lvl="2"/>
            <a:r>
              <a:rPr lang="da-DK"/>
              <a:t>Tredje niveau</a:t>
            </a:r>
          </a:p>
          <a:p>
            <a:pPr lvl="3"/>
            <a:r>
              <a:rPr lang="da-DK"/>
              <a:t>Fjerde niveau</a:t>
            </a:r>
          </a:p>
          <a:p>
            <a:pPr lvl="4"/>
            <a:r>
              <a:rPr lang="da-DK"/>
              <a:t>Femte niveau</a:t>
            </a:r>
          </a:p>
        </p:txBody>
      </p:sp>
      <p:sp>
        <p:nvSpPr>
          <p:cNvPr id="22" name="Title 2">
            <a:extLst>
              <a:ext uri="{FF2B5EF4-FFF2-40B4-BE49-F238E27FC236}">
                <a16:creationId xmlns:a16="http://schemas.microsoft.com/office/drawing/2014/main" id="{FB3FE196-3FC2-C14A-A376-16BAA1D1149C}"/>
              </a:ext>
            </a:extLst>
          </p:cNvPr>
          <p:cNvSpPr>
            <a:spLocks noGrp="1"/>
          </p:cNvSpPr>
          <p:nvPr>
            <p:ph type="title" hasCustomPrompt="1"/>
          </p:nvPr>
        </p:nvSpPr>
        <p:spPr>
          <a:xfrm>
            <a:off x="628998" y="942328"/>
            <a:ext cx="8381738" cy="892781"/>
          </a:xfrm>
        </p:spPr>
        <p:txBody>
          <a:bodyPr/>
          <a:lstStyle>
            <a:lvl1pPr>
              <a:defRPr sz="2800">
                <a:solidFill>
                  <a:schemeClr val="tx2"/>
                </a:solidFill>
              </a:defRPr>
            </a:lvl1pPr>
          </a:lstStyle>
          <a:p>
            <a:r>
              <a:rPr lang="da-DK"/>
              <a:t>Klik for at tilføje overskrift</a:t>
            </a:r>
          </a:p>
        </p:txBody>
      </p:sp>
      <p:sp>
        <p:nvSpPr>
          <p:cNvPr id="9" name="Pladsholder til slidenummer 8">
            <a:extLst>
              <a:ext uri="{FF2B5EF4-FFF2-40B4-BE49-F238E27FC236}">
                <a16:creationId xmlns:a16="http://schemas.microsoft.com/office/drawing/2014/main" id="{A30789BE-BB51-8448-9C79-4A5995E22B24}"/>
              </a:ext>
            </a:extLst>
          </p:cNvPr>
          <p:cNvSpPr>
            <a:spLocks noGrp="1"/>
          </p:cNvSpPr>
          <p:nvPr>
            <p:ph type="sldNum" sz="quarter" idx="19"/>
          </p:nvPr>
        </p:nvSpPr>
        <p:spPr/>
        <p:txBody>
          <a:bodyPr/>
          <a:lstStyle/>
          <a:p>
            <a:fld id="{8015B93B-516F-4920-B0FC-CCACE847C61C}" type="slidenum">
              <a:rPr lang="da-DK" smtClean="0"/>
              <a:pPr/>
              <a:t>‹nr.›</a:t>
            </a:fld>
            <a:endParaRPr lang="da-DK"/>
          </a:p>
        </p:txBody>
      </p:sp>
      <p:sp>
        <p:nvSpPr>
          <p:cNvPr id="32" name="Pladsholder til dato 3">
            <a:extLst>
              <a:ext uri="{FF2B5EF4-FFF2-40B4-BE49-F238E27FC236}">
                <a16:creationId xmlns:a16="http://schemas.microsoft.com/office/drawing/2014/main" id="{58F28072-9894-8544-8138-E0281DAF7CE5}"/>
              </a:ext>
            </a:extLst>
          </p:cNvPr>
          <p:cNvSpPr>
            <a:spLocks noGrp="1"/>
          </p:cNvSpPr>
          <p:nvPr>
            <p:ph type="dt" sz="half" idx="11"/>
          </p:nvPr>
        </p:nvSpPr>
        <p:spPr>
          <a:xfrm>
            <a:off x="638184" y="6385940"/>
            <a:ext cx="2283724" cy="365125"/>
          </a:xfrm>
        </p:spPr>
        <p:txBody>
          <a:bodyPr/>
          <a:lstStyle/>
          <a:p>
            <a:fld id="{474B161D-CD88-4BA2-B1EE-6619E2036996}" type="datetime1">
              <a:rPr lang="da-DK" smtClean="0"/>
              <a:t>16-09-2024</a:t>
            </a:fld>
            <a:endParaRPr lang="da-DK"/>
          </a:p>
        </p:txBody>
      </p:sp>
      <p:sp>
        <p:nvSpPr>
          <p:cNvPr id="33" name="Pladsholder til sidefod 4">
            <a:extLst>
              <a:ext uri="{FF2B5EF4-FFF2-40B4-BE49-F238E27FC236}">
                <a16:creationId xmlns:a16="http://schemas.microsoft.com/office/drawing/2014/main" id="{BB0AA61C-A24C-274F-A74E-4D8D69EE7045}"/>
              </a:ext>
            </a:extLst>
          </p:cNvPr>
          <p:cNvSpPr>
            <a:spLocks noGrp="1"/>
          </p:cNvSpPr>
          <p:nvPr>
            <p:ph type="ftr" sz="quarter" idx="12"/>
          </p:nvPr>
        </p:nvSpPr>
        <p:spPr>
          <a:xfrm>
            <a:off x="2985404" y="6385940"/>
            <a:ext cx="6214842" cy="365125"/>
          </a:xfrm>
        </p:spPr>
        <p:txBody>
          <a:bodyPr/>
          <a:lstStyle>
            <a:lvl1pPr algn="ctr">
              <a:defRPr/>
            </a:lvl1pPr>
          </a:lstStyle>
          <a:p>
            <a:endParaRPr lang="da-DK"/>
          </a:p>
        </p:txBody>
      </p:sp>
    </p:spTree>
    <p:extLst>
      <p:ext uri="{BB962C8B-B14F-4D97-AF65-F5344CB8AC3E}">
        <p14:creationId xmlns:p14="http://schemas.microsoft.com/office/powerpoint/2010/main" val="862337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med grafik bredformat">
    <p:bg>
      <p:bgPr>
        <a:solidFill>
          <a:schemeClr val="bg1"/>
        </a:solidFill>
        <a:effectLst/>
      </p:bgPr>
    </p:bg>
    <p:spTree>
      <p:nvGrpSpPr>
        <p:cNvPr id="1" name=""/>
        <p:cNvGrpSpPr/>
        <p:nvPr/>
      </p:nvGrpSpPr>
      <p:grpSpPr>
        <a:xfrm>
          <a:off x="0" y="0"/>
          <a:ext cx="0" cy="0"/>
          <a:chOff x="0" y="0"/>
          <a:chExt cx="0" cy="0"/>
        </a:xfrm>
      </p:grpSpPr>
      <p:sp>
        <p:nvSpPr>
          <p:cNvPr id="23" name="Rektangel 22">
            <a:extLst>
              <a:ext uri="{FF2B5EF4-FFF2-40B4-BE49-F238E27FC236}">
                <a16:creationId xmlns:a16="http://schemas.microsoft.com/office/drawing/2014/main" id="{044E11D2-639F-F54D-B0C7-6FB0681DEEDF}"/>
              </a:ext>
            </a:extLst>
          </p:cNvPr>
          <p:cNvSpPr/>
          <p:nvPr userDrawn="1"/>
        </p:nvSpPr>
        <p:spPr>
          <a:xfrm>
            <a:off x="0" y="10650"/>
            <a:ext cx="12188825"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bg1"/>
              </a:solidFill>
              <a:highlight>
                <a:srgbClr val="FF8A47"/>
              </a:highlight>
            </a:endParaRPr>
          </a:p>
        </p:txBody>
      </p:sp>
      <p:sp>
        <p:nvSpPr>
          <p:cNvPr id="16" name="Title 2">
            <a:extLst>
              <a:ext uri="{FF2B5EF4-FFF2-40B4-BE49-F238E27FC236}">
                <a16:creationId xmlns:a16="http://schemas.microsoft.com/office/drawing/2014/main" id="{A30A0F3D-8878-6D48-91D6-E8885466BCA8}"/>
              </a:ext>
            </a:extLst>
          </p:cNvPr>
          <p:cNvSpPr>
            <a:spLocks noGrp="1"/>
          </p:cNvSpPr>
          <p:nvPr>
            <p:ph type="title" hasCustomPrompt="1"/>
          </p:nvPr>
        </p:nvSpPr>
        <p:spPr>
          <a:xfrm>
            <a:off x="622347" y="762228"/>
            <a:ext cx="8784593" cy="1440160"/>
          </a:xfrm>
        </p:spPr>
        <p:txBody>
          <a:bodyPr/>
          <a:lstStyle>
            <a:lvl1pPr algn="l">
              <a:defRPr sz="3200" b="0">
                <a:solidFill>
                  <a:schemeClr val="tx2"/>
                </a:solidFill>
                <a:latin typeface="+mj-lt"/>
              </a:defRPr>
            </a:lvl1pPr>
          </a:lstStyle>
          <a:p>
            <a:r>
              <a:rPr lang="da-DK" dirty="0"/>
              <a:t>Klik for at tilføje overskrift</a:t>
            </a:r>
          </a:p>
        </p:txBody>
      </p:sp>
      <p:sp>
        <p:nvSpPr>
          <p:cNvPr id="18" name="Pladsholder til tekst 21">
            <a:extLst>
              <a:ext uri="{FF2B5EF4-FFF2-40B4-BE49-F238E27FC236}">
                <a16:creationId xmlns:a16="http://schemas.microsoft.com/office/drawing/2014/main" id="{C085C9F8-C617-034D-A4C6-8E359BC7FADB}"/>
              </a:ext>
            </a:extLst>
          </p:cNvPr>
          <p:cNvSpPr>
            <a:spLocks noGrp="1"/>
          </p:cNvSpPr>
          <p:nvPr>
            <p:ph type="body" sz="quarter" idx="15" hasCustomPrompt="1"/>
          </p:nvPr>
        </p:nvSpPr>
        <p:spPr>
          <a:xfrm>
            <a:off x="621804" y="1267898"/>
            <a:ext cx="5904656" cy="639209"/>
          </a:xfrm>
        </p:spPr>
        <p:txBody>
          <a:bodyPr/>
          <a:lstStyle>
            <a:lvl1pPr algn="l">
              <a:lnSpc>
                <a:spcPct val="100000"/>
              </a:lnSpc>
              <a:defRPr sz="1200" b="0">
                <a:solidFill>
                  <a:srgbClr val="8F8F8F"/>
                </a:solidFill>
              </a:defRPr>
            </a:lvl1pPr>
          </a:lstStyle>
          <a:p>
            <a:pPr lvl="0"/>
            <a:r>
              <a:rPr lang="da-DK" dirty="0"/>
              <a:t>Klik for at tilføje titel</a:t>
            </a:r>
          </a:p>
        </p:txBody>
      </p:sp>
      <p:pic>
        <p:nvPicPr>
          <p:cNvPr id="12" name="Billede 11">
            <a:extLst>
              <a:ext uri="{FF2B5EF4-FFF2-40B4-BE49-F238E27FC236}">
                <a16:creationId xmlns:a16="http://schemas.microsoft.com/office/drawing/2014/main" id="{5FA6A17D-67D7-4948-9C02-16D3B41654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54852" y="475520"/>
            <a:ext cx="1486061" cy="280927"/>
          </a:xfrm>
          <a:prstGeom prst="rect">
            <a:avLst/>
          </a:prstGeom>
        </p:spPr>
      </p:pic>
      <p:sp>
        <p:nvSpPr>
          <p:cNvPr id="10" name="Rektangel 9">
            <a:extLst>
              <a:ext uri="{FF2B5EF4-FFF2-40B4-BE49-F238E27FC236}">
                <a16:creationId xmlns:a16="http://schemas.microsoft.com/office/drawing/2014/main" id="{232B788C-0A21-034E-B6A6-EA9FF45EA572}"/>
              </a:ext>
            </a:extLst>
          </p:cNvPr>
          <p:cNvSpPr/>
          <p:nvPr userDrawn="1"/>
        </p:nvSpPr>
        <p:spPr>
          <a:xfrm>
            <a:off x="595630" y="1907107"/>
            <a:ext cx="10945283" cy="3898158"/>
          </a:xfrm>
          <a:prstGeom prst="rect">
            <a:avLst/>
          </a:prstGeom>
          <a:solidFill>
            <a:srgbClr val="C5E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C5E2D0"/>
              </a:solidFill>
              <a:highlight>
                <a:srgbClr val="FF8A47"/>
              </a:highlight>
            </a:endParaRPr>
          </a:p>
        </p:txBody>
      </p:sp>
      <p:pic>
        <p:nvPicPr>
          <p:cNvPr id="11" name="Billede 10">
            <a:extLst>
              <a:ext uri="{FF2B5EF4-FFF2-40B4-BE49-F238E27FC236}">
                <a16:creationId xmlns:a16="http://schemas.microsoft.com/office/drawing/2014/main" id="{DFEABFB9-FA73-544A-AEE4-59E19818821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12114" y="2276872"/>
            <a:ext cx="9564596" cy="3203453"/>
          </a:xfrm>
          <a:prstGeom prst="rect">
            <a:avLst/>
          </a:prstGeom>
        </p:spPr>
      </p:pic>
      <p:pic>
        <p:nvPicPr>
          <p:cNvPr id="13" name="Billede 12">
            <a:extLst>
              <a:ext uri="{FF2B5EF4-FFF2-40B4-BE49-F238E27FC236}">
                <a16:creationId xmlns:a16="http://schemas.microsoft.com/office/drawing/2014/main" id="{2C6ADB94-8163-154E-BF85-4A6751F9382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9965" y="6131741"/>
            <a:ext cx="10126862" cy="249587"/>
          </a:xfrm>
          <a:prstGeom prst="rect">
            <a:avLst/>
          </a:prstGeom>
        </p:spPr>
      </p:pic>
    </p:spTree>
    <p:extLst>
      <p:ext uri="{BB962C8B-B14F-4D97-AF65-F5344CB8AC3E}">
        <p14:creationId xmlns:p14="http://schemas.microsoft.com/office/powerpoint/2010/main" val="28365160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dhold 2 spalter">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28998" y="950378"/>
            <a:ext cx="8381738" cy="892781"/>
          </a:xfrm>
        </p:spPr>
        <p:txBody>
          <a:bodyPr/>
          <a:lstStyle>
            <a:lvl1pPr>
              <a:defRPr sz="2800">
                <a:solidFill>
                  <a:schemeClr val="tx2"/>
                </a:solidFill>
              </a:defRPr>
            </a:lvl1pPr>
          </a:lstStyle>
          <a:p>
            <a:r>
              <a:rPr lang="da-DK"/>
              <a:t>Klik for at tilføje overskrift</a:t>
            </a:r>
          </a:p>
        </p:txBody>
      </p:sp>
      <p:sp>
        <p:nvSpPr>
          <p:cNvPr id="9" name="Pladsholder til indhold 2"/>
          <p:cNvSpPr>
            <a:spLocks noGrp="1"/>
          </p:cNvSpPr>
          <p:nvPr>
            <p:ph sz="quarter" idx="15" hasCustomPrompt="1"/>
          </p:nvPr>
        </p:nvSpPr>
        <p:spPr>
          <a:xfrm>
            <a:off x="647910" y="2030930"/>
            <a:ext cx="5194090" cy="3919019"/>
          </a:xfrm>
        </p:spPr>
        <p:txBody>
          <a:bodyPr/>
          <a:lstStyle>
            <a:lvl1pPr>
              <a:buClr>
                <a:schemeClr val="tx2"/>
              </a:buClr>
              <a:defRPr baseline="0"/>
            </a:lvl1pPr>
            <a:lvl2pPr>
              <a:buClr>
                <a:schemeClr val="tx2"/>
              </a:buClr>
              <a:defRPr/>
            </a:lvl2pPr>
            <a:lvl3pPr>
              <a:buClr>
                <a:schemeClr val="tx2"/>
              </a:buClr>
              <a:buFont typeface="Wingdings 2" pitchFamily="2" charset="2"/>
              <a:buChar char=""/>
              <a:defRPr/>
            </a:lvl3pPr>
            <a:lvl4pPr>
              <a:buClr>
                <a:schemeClr val="tx2"/>
              </a:buClr>
              <a:defRPr/>
            </a:lvl4pPr>
            <a:lvl5pPr>
              <a:buClr>
                <a:schemeClr val="tx2"/>
              </a:buClr>
              <a:defRPr/>
            </a:lvl5pPr>
          </a:lstStyle>
          <a:p>
            <a:pPr lvl="0"/>
            <a:r>
              <a:rPr lang="da-DK"/>
              <a:t>Klik her for at tilføje tekst eller tilføj graf/tabel via ikonerne</a:t>
            </a:r>
          </a:p>
          <a:p>
            <a:pPr lvl="1"/>
            <a:r>
              <a:rPr lang="da-DK"/>
              <a:t>Andet niveau</a:t>
            </a:r>
          </a:p>
          <a:p>
            <a:pPr lvl="2"/>
            <a:r>
              <a:rPr lang="da-DK"/>
              <a:t>Tredje niveau</a:t>
            </a:r>
          </a:p>
          <a:p>
            <a:pPr lvl="3"/>
            <a:r>
              <a:rPr lang="da-DK"/>
              <a:t>Fjerde niveau</a:t>
            </a:r>
          </a:p>
          <a:p>
            <a:pPr lvl="4"/>
            <a:r>
              <a:rPr lang="da-DK"/>
              <a:t>Femte niveau</a:t>
            </a:r>
          </a:p>
        </p:txBody>
      </p:sp>
      <p:sp>
        <p:nvSpPr>
          <p:cNvPr id="17" name="Pladsholder til indhold 3"/>
          <p:cNvSpPr>
            <a:spLocks noGrp="1"/>
          </p:cNvSpPr>
          <p:nvPr>
            <p:ph sz="quarter" idx="16" hasCustomPrompt="1"/>
          </p:nvPr>
        </p:nvSpPr>
        <p:spPr>
          <a:xfrm>
            <a:off x="6346826" y="2030930"/>
            <a:ext cx="5194088" cy="3919019"/>
          </a:xfrm>
        </p:spPr>
        <p:txBody>
          <a:bodyPr/>
          <a:lstStyle>
            <a:lvl1pPr>
              <a:defRPr/>
            </a:lvl1pPr>
          </a:lstStyle>
          <a:p>
            <a:pPr lvl="0"/>
            <a:r>
              <a:rPr lang="da-DK"/>
              <a:t>Klik her for at tilføje tekst eller tilføj graf/tabel via ikonerne</a:t>
            </a:r>
          </a:p>
          <a:p>
            <a:pPr lvl="1"/>
            <a:r>
              <a:rPr lang="da-DK"/>
              <a:t>Andet niveau</a:t>
            </a:r>
          </a:p>
          <a:p>
            <a:pPr lvl="2"/>
            <a:r>
              <a:rPr lang="da-DK"/>
              <a:t>Tredje niveau</a:t>
            </a:r>
          </a:p>
          <a:p>
            <a:pPr lvl="3"/>
            <a:r>
              <a:rPr lang="da-DK"/>
              <a:t>Fjerde niveau</a:t>
            </a:r>
          </a:p>
          <a:p>
            <a:pPr lvl="4"/>
            <a:r>
              <a:rPr lang="da-DK"/>
              <a:t>Femte niveau</a:t>
            </a:r>
          </a:p>
        </p:txBody>
      </p:sp>
      <p:sp>
        <p:nvSpPr>
          <p:cNvPr id="12" name="Pladsholder til slidenummer 11">
            <a:extLst>
              <a:ext uri="{FF2B5EF4-FFF2-40B4-BE49-F238E27FC236}">
                <a16:creationId xmlns:a16="http://schemas.microsoft.com/office/drawing/2014/main" id="{F6A77BED-2F2C-8948-AD29-CB1784CCF8A0}"/>
              </a:ext>
            </a:extLst>
          </p:cNvPr>
          <p:cNvSpPr>
            <a:spLocks noGrp="1"/>
          </p:cNvSpPr>
          <p:nvPr>
            <p:ph type="sldNum" sz="quarter" idx="20"/>
          </p:nvPr>
        </p:nvSpPr>
        <p:spPr/>
        <p:txBody>
          <a:bodyPr/>
          <a:lstStyle/>
          <a:p>
            <a:fld id="{8015B93B-516F-4920-B0FC-CCACE847C61C}" type="slidenum">
              <a:rPr lang="da-DK" smtClean="0"/>
              <a:pPr/>
              <a:t>‹nr.›</a:t>
            </a:fld>
            <a:endParaRPr lang="da-DK"/>
          </a:p>
        </p:txBody>
      </p:sp>
      <p:sp>
        <p:nvSpPr>
          <p:cNvPr id="37" name="Pladsholder til dato 3">
            <a:extLst>
              <a:ext uri="{FF2B5EF4-FFF2-40B4-BE49-F238E27FC236}">
                <a16:creationId xmlns:a16="http://schemas.microsoft.com/office/drawing/2014/main" id="{F921F13B-707B-1B4E-ACEE-157A4F2D0663}"/>
              </a:ext>
            </a:extLst>
          </p:cNvPr>
          <p:cNvSpPr>
            <a:spLocks noGrp="1"/>
          </p:cNvSpPr>
          <p:nvPr>
            <p:ph type="dt" sz="half" idx="11"/>
          </p:nvPr>
        </p:nvSpPr>
        <p:spPr>
          <a:xfrm>
            <a:off x="638184" y="6385940"/>
            <a:ext cx="2283724" cy="365125"/>
          </a:xfrm>
        </p:spPr>
        <p:txBody>
          <a:bodyPr/>
          <a:lstStyle/>
          <a:p>
            <a:fld id="{474B161D-CD88-4BA2-B1EE-6619E2036996}" type="datetime1">
              <a:rPr lang="da-DK" smtClean="0"/>
              <a:t>16-09-2024</a:t>
            </a:fld>
            <a:endParaRPr lang="da-DK"/>
          </a:p>
        </p:txBody>
      </p:sp>
      <p:sp>
        <p:nvSpPr>
          <p:cNvPr id="38" name="Pladsholder til sidefod 4">
            <a:extLst>
              <a:ext uri="{FF2B5EF4-FFF2-40B4-BE49-F238E27FC236}">
                <a16:creationId xmlns:a16="http://schemas.microsoft.com/office/drawing/2014/main" id="{589308A7-12CF-ED4E-9A31-8BF7FD073C34}"/>
              </a:ext>
            </a:extLst>
          </p:cNvPr>
          <p:cNvSpPr>
            <a:spLocks noGrp="1"/>
          </p:cNvSpPr>
          <p:nvPr>
            <p:ph type="ftr" sz="quarter" idx="12"/>
          </p:nvPr>
        </p:nvSpPr>
        <p:spPr>
          <a:xfrm>
            <a:off x="2985404" y="6385940"/>
            <a:ext cx="6214842" cy="365125"/>
          </a:xfrm>
        </p:spPr>
        <p:txBody>
          <a:bodyPr/>
          <a:lstStyle>
            <a:lvl1pPr algn="ctr">
              <a:defRPr/>
            </a:lvl1pPr>
          </a:lstStyle>
          <a:p>
            <a:endParaRPr lang="da-DK"/>
          </a:p>
        </p:txBody>
      </p:sp>
    </p:spTree>
    <p:extLst>
      <p:ext uri="{BB962C8B-B14F-4D97-AF65-F5344CB8AC3E}">
        <p14:creationId xmlns:p14="http://schemas.microsoft.com/office/powerpoint/2010/main" val="22922579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dhold og billede">
    <p:spTree>
      <p:nvGrpSpPr>
        <p:cNvPr id="1" name=""/>
        <p:cNvGrpSpPr/>
        <p:nvPr/>
      </p:nvGrpSpPr>
      <p:grpSpPr>
        <a:xfrm>
          <a:off x="0" y="0"/>
          <a:ext cx="0" cy="0"/>
          <a:chOff x="0" y="0"/>
          <a:chExt cx="0" cy="0"/>
        </a:xfrm>
      </p:grpSpPr>
      <p:sp>
        <p:nvSpPr>
          <p:cNvPr id="25" name="Pladsholder til indhold 2">
            <a:extLst>
              <a:ext uri="{FF2B5EF4-FFF2-40B4-BE49-F238E27FC236}">
                <a16:creationId xmlns:a16="http://schemas.microsoft.com/office/drawing/2014/main" id="{D7A078FF-F7E8-0445-803F-424F560CD4D8}"/>
              </a:ext>
            </a:extLst>
          </p:cNvPr>
          <p:cNvSpPr>
            <a:spLocks noGrp="1"/>
          </p:cNvSpPr>
          <p:nvPr>
            <p:ph sz="quarter" idx="15" hasCustomPrompt="1"/>
          </p:nvPr>
        </p:nvSpPr>
        <p:spPr>
          <a:xfrm>
            <a:off x="647910" y="2030931"/>
            <a:ext cx="5194090" cy="4143048"/>
          </a:xfrm>
        </p:spPr>
        <p:txBody>
          <a:bodyPr/>
          <a:lstStyle>
            <a:lvl1pPr>
              <a:defRPr baseline="0"/>
            </a:lvl1pPr>
          </a:lstStyle>
          <a:p>
            <a:pPr lvl="0"/>
            <a:r>
              <a:rPr lang="da-DK"/>
              <a:t>Klik her for at tilføje tekst eller tilføj graf/tabel via ikonerne</a:t>
            </a:r>
          </a:p>
          <a:p>
            <a:pPr lvl="1"/>
            <a:r>
              <a:rPr lang="da-DK"/>
              <a:t>Andet niveau</a:t>
            </a:r>
          </a:p>
          <a:p>
            <a:pPr lvl="2"/>
            <a:r>
              <a:rPr lang="da-DK"/>
              <a:t>Tredje niveau</a:t>
            </a:r>
          </a:p>
          <a:p>
            <a:pPr lvl="3"/>
            <a:r>
              <a:rPr lang="da-DK"/>
              <a:t>Fjerde niveau</a:t>
            </a:r>
          </a:p>
          <a:p>
            <a:pPr lvl="4"/>
            <a:r>
              <a:rPr lang="da-DK"/>
              <a:t>Femte niveau</a:t>
            </a:r>
          </a:p>
        </p:txBody>
      </p:sp>
      <p:sp>
        <p:nvSpPr>
          <p:cNvPr id="28" name="Title 2">
            <a:extLst>
              <a:ext uri="{FF2B5EF4-FFF2-40B4-BE49-F238E27FC236}">
                <a16:creationId xmlns:a16="http://schemas.microsoft.com/office/drawing/2014/main" id="{8207B5D3-7B69-7648-B901-237AC0B80ACF}"/>
              </a:ext>
            </a:extLst>
          </p:cNvPr>
          <p:cNvSpPr>
            <a:spLocks noGrp="1"/>
          </p:cNvSpPr>
          <p:nvPr>
            <p:ph type="title" hasCustomPrompt="1"/>
          </p:nvPr>
        </p:nvSpPr>
        <p:spPr>
          <a:xfrm>
            <a:off x="628998" y="966305"/>
            <a:ext cx="5213002" cy="892781"/>
          </a:xfrm>
        </p:spPr>
        <p:txBody>
          <a:bodyPr/>
          <a:lstStyle>
            <a:lvl1pPr>
              <a:defRPr sz="2800">
                <a:solidFill>
                  <a:schemeClr val="tx2"/>
                </a:solidFill>
              </a:defRPr>
            </a:lvl1pPr>
          </a:lstStyle>
          <a:p>
            <a:r>
              <a:rPr lang="da-DK"/>
              <a:t>Klik for at tilføje overskrift</a:t>
            </a:r>
          </a:p>
        </p:txBody>
      </p:sp>
      <p:sp>
        <p:nvSpPr>
          <p:cNvPr id="36" name="Pladsholder til dato 3">
            <a:extLst>
              <a:ext uri="{FF2B5EF4-FFF2-40B4-BE49-F238E27FC236}">
                <a16:creationId xmlns:a16="http://schemas.microsoft.com/office/drawing/2014/main" id="{E1328CB3-E80C-3D4E-9C4E-250604FF3B13}"/>
              </a:ext>
            </a:extLst>
          </p:cNvPr>
          <p:cNvSpPr>
            <a:spLocks noGrp="1"/>
          </p:cNvSpPr>
          <p:nvPr>
            <p:ph type="dt" sz="half" idx="11"/>
          </p:nvPr>
        </p:nvSpPr>
        <p:spPr>
          <a:xfrm>
            <a:off x="638184" y="6385940"/>
            <a:ext cx="2283724" cy="365125"/>
          </a:xfrm>
        </p:spPr>
        <p:txBody>
          <a:bodyPr/>
          <a:lstStyle/>
          <a:p>
            <a:fld id="{474B161D-CD88-4BA2-B1EE-6619E2036996}" type="datetime1">
              <a:rPr lang="da-DK" smtClean="0"/>
              <a:t>16-09-2024</a:t>
            </a:fld>
            <a:endParaRPr lang="da-DK"/>
          </a:p>
        </p:txBody>
      </p:sp>
      <p:sp>
        <p:nvSpPr>
          <p:cNvPr id="37" name="Pladsholder til sidefod 4">
            <a:extLst>
              <a:ext uri="{FF2B5EF4-FFF2-40B4-BE49-F238E27FC236}">
                <a16:creationId xmlns:a16="http://schemas.microsoft.com/office/drawing/2014/main" id="{968FF2FF-4A72-0A43-BA7C-CAECAAC831BF}"/>
              </a:ext>
            </a:extLst>
          </p:cNvPr>
          <p:cNvSpPr>
            <a:spLocks noGrp="1"/>
          </p:cNvSpPr>
          <p:nvPr>
            <p:ph type="ftr" sz="quarter" idx="12"/>
          </p:nvPr>
        </p:nvSpPr>
        <p:spPr>
          <a:xfrm>
            <a:off x="2985404" y="6385940"/>
            <a:ext cx="6214842" cy="365125"/>
          </a:xfrm>
        </p:spPr>
        <p:txBody>
          <a:bodyPr/>
          <a:lstStyle>
            <a:lvl1pPr algn="ctr">
              <a:defRPr/>
            </a:lvl1pPr>
          </a:lstStyle>
          <a:p>
            <a:endParaRPr lang="da-DK"/>
          </a:p>
        </p:txBody>
      </p:sp>
      <p:sp>
        <p:nvSpPr>
          <p:cNvPr id="38" name="Pladsholder til slidenummer 2">
            <a:extLst>
              <a:ext uri="{FF2B5EF4-FFF2-40B4-BE49-F238E27FC236}">
                <a16:creationId xmlns:a16="http://schemas.microsoft.com/office/drawing/2014/main" id="{8E3D5C2E-9C80-D948-A081-3B6D6C34712D}"/>
              </a:ext>
            </a:extLst>
          </p:cNvPr>
          <p:cNvSpPr>
            <a:spLocks noGrp="1"/>
          </p:cNvSpPr>
          <p:nvPr>
            <p:ph type="sldNum" sz="quarter" idx="10"/>
          </p:nvPr>
        </p:nvSpPr>
        <p:spPr>
          <a:xfrm>
            <a:off x="11281212" y="6390807"/>
            <a:ext cx="259701" cy="365125"/>
          </a:xfrm>
          <a:prstGeom prst="rect">
            <a:avLst/>
          </a:prstGeom>
        </p:spPr>
        <p:txBody>
          <a:bodyPr/>
          <a:lstStyle>
            <a:lvl1pPr>
              <a:defRPr b="0"/>
            </a:lvl1pPr>
          </a:lstStyle>
          <a:p>
            <a:fld id="{8015B93B-516F-4920-B0FC-CCACE847C61C}" type="slidenum">
              <a:rPr lang="da-DK" smtClean="0"/>
              <a:pPr/>
              <a:t>‹nr.›</a:t>
            </a:fld>
            <a:endParaRPr lang="da-DK"/>
          </a:p>
        </p:txBody>
      </p:sp>
      <p:sp>
        <p:nvSpPr>
          <p:cNvPr id="8" name="Pladsholder til billede 3">
            <a:extLst>
              <a:ext uri="{FF2B5EF4-FFF2-40B4-BE49-F238E27FC236}">
                <a16:creationId xmlns:a16="http://schemas.microsoft.com/office/drawing/2014/main" id="{8A90A6F1-6748-0A4C-A6DD-BD234DC149D0}"/>
              </a:ext>
            </a:extLst>
          </p:cNvPr>
          <p:cNvSpPr>
            <a:spLocks noGrp="1"/>
          </p:cNvSpPr>
          <p:nvPr>
            <p:ph type="pic" sz="quarter" idx="17"/>
          </p:nvPr>
        </p:nvSpPr>
        <p:spPr>
          <a:xfrm>
            <a:off x="6166420" y="1268760"/>
            <a:ext cx="6890117" cy="4596837"/>
          </a:xfrm>
          <a:solidFill>
            <a:srgbClr val="E1E1E1"/>
          </a:solidFill>
          <a:effectLst/>
        </p:spPr>
        <p:txBody>
          <a:bodyPr tIns="216000"/>
          <a:lstStyle>
            <a:lvl1pPr algn="ctr">
              <a:defRPr sz="1600" b="0"/>
            </a:lvl1pPr>
          </a:lstStyle>
          <a:p>
            <a:r>
              <a:rPr lang="da-DK"/>
              <a:t>Klik på ikonet for at tilføje et billede</a:t>
            </a:r>
          </a:p>
        </p:txBody>
      </p:sp>
    </p:spTree>
    <p:extLst>
      <p:ext uri="{BB962C8B-B14F-4D97-AF65-F5344CB8AC3E}">
        <p14:creationId xmlns:p14="http://schemas.microsoft.com/office/powerpoint/2010/main" val="35786301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dhold og 3 billeder">
    <p:spTree>
      <p:nvGrpSpPr>
        <p:cNvPr id="1" name=""/>
        <p:cNvGrpSpPr/>
        <p:nvPr/>
      </p:nvGrpSpPr>
      <p:grpSpPr>
        <a:xfrm>
          <a:off x="0" y="0"/>
          <a:ext cx="0" cy="0"/>
          <a:chOff x="0" y="0"/>
          <a:chExt cx="0" cy="0"/>
        </a:xfrm>
      </p:grpSpPr>
      <p:sp>
        <p:nvSpPr>
          <p:cNvPr id="25" name="Pladsholder til indhold 2">
            <a:extLst>
              <a:ext uri="{FF2B5EF4-FFF2-40B4-BE49-F238E27FC236}">
                <a16:creationId xmlns:a16="http://schemas.microsoft.com/office/drawing/2014/main" id="{D7A078FF-F7E8-0445-803F-424F560CD4D8}"/>
              </a:ext>
            </a:extLst>
          </p:cNvPr>
          <p:cNvSpPr>
            <a:spLocks noGrp="1"/>
          </p:cNvSpPr>
          <p:nvPr>
            <p:ph sz="quarter" idx="15" hasCustomPrompt="1"/>
          </p:nvPr>
        </p:nvSpPr>
        <p:spPr>
          <a:xfrm>
            <a:off x="647910" y="2030931"/>
            <a:ext cx="5194090" cy="4143048"/>
          </a:xfrm>
        </p:spPr>
        <p:txBody>
          <a:bodyPr/>
          <a:lstStyle>
            <a:lvl1pPr>
              <a:defRPr baseline="0"/>
            </a:lvl1pPr>
          </a:lstStyle>
          <a:p>
            <a:pPr lvl="0"/>
            <a:r>
              <a:rPr lang="da-DK"/>
              <a:t>Klik her for at tilføje tekst eller tilføj graf/tabel via ikonerne</a:t>
            </a:r>
          </a:p>
          <a:p>
            <a:pPr lvl="1"/>
            <a:r>
              <a:rPr lang="da-DK"/>
              <a:t>Andet niveau</a:t>
            </a:r>
          </a:p>
          <a:p>
            <a:pPr lvl="2"/>
            <a:r>
              <a:rPr lang="da-DK"/>
              <a:t>Tredje niveau</a:t>
            </a:r>
          </a:p>
          <a:p>
            <a:pPr lvl="3"/>
            <a:r>
              <a:rPr lang="da-DK"/>
              <a:t>Fjerde niveau</a:t>
            </a:r>
          </a:p>
          <a:p>
            <a:pPr lvl="4"/>
            <a:r>
              <a:rPr lang="da-DK"/>
              <a:t>Femte niveau</a:t>
            </a:r>
          </a:p>
        </p:txBody>
      </p:sp>
      <p:sp>
        <p:nvSpPr>
          <p:cNvPr id="28" name="Title 2">
            <a:extLst>
              <a:ext uri="{FF2B5EF4-FFF2-40B4-BE49-F238E27FC236}">
                <a16:creationId xmlns:a16="http://schemas.microsoft.com/office/drawing/2014/main" id="{8207B5D3-7B69-7648-B901-237AC0B80ACF}"/>
              </a:ext>
            </a:extLst>
          </p:cNvPr>
          <p:cNvSpPr>
            <a:spLocks noGrp="1"/>
          </p:cNvSpPr>
          <p:nvPr>
            <p:ph type="title" hasCustomPrompt="1"/>
          </p:nvPr>
        </p:nvSpPr>
        <p:spPr>
          <a:xfrm>
            <a:off x="628998" y="966305"/>
            <a:ext cx="5213002" cy="892781"/>
          </a:xfrm>
        </p:spPr>
        <p:txBody>
          <a:bodyPr/>
          <a:lstStyle>
            <a:lvl1pPr>
              <a:defRPr sz="2800">
                <a:solidFill>
                  <a:schemeClr val="tx2"/>
                </a:solidFill>
              </a:defRPr>
            </a:lvl1pPr>
          </a:lstStyle>
          <a:p>
            <a:r>
              <a:rPr lang="da-DK"/>
              <a:t>Klik for at tilføje overskrift</a:t>
            </a:r>
          </a:p>
        </p:txBody>
      </p:sp>
      <p:sp>
        <p:nvSpPr>
          <p:cNvPr id="36" name="Pladsholder til dato 3">
            <a:extLst>
              <a:ext uri="{FF2B5EF4-FFF2-40B4-BE49-F238E27FC236}">
                <a16:creationId xmlns:a16="http://schemas.microsoft.com/office/drawing/2014/main" id="{E1328CB3-E80C-3D4E-9C4E-250604FF3B13}"/>
              </a:ext>
            </a:extLst>
          </p:cNvPr>
          <p:cNvSpPr>
            <a:spLocks noGrp="1"/>
          </p:cNvSpPr>
          <p:nvPr>
            <p:ph type="dt" sz="half" idx="11"/>
          </p:nvPr>
        </p:nvSpPr>
        <p:spPr>
          <a:xfrm>
            <a:off x="638184" y="6385940"/>
            <a:ext cx="2283724" cy="365125"/>
          </a:xfrm>
        </p:spPr>
        <p:txBody>
          <a:bodyPr/>
          <a:lstStyle/>
          <a:p>
            <a:fld id="{474B161D-CD88-4BA2-B1EE-6619E2036996}" type="datetime1">
              <a:rPr lang="da-DK" smtClean="0"/>
              <a:t>16-09-2024</a:t>
            </a:fld>
            <a:endParaRPr lang="da-DK"/>
          </a:p>
        </p:txBody>
      </p:sp>
      <p:sp>
        <p:nvSpPr>
          <p:cNvPr id="37" name="Pladsholder til sidefod 4">
            <a:extLst>
              <a:ext uri="{FF2B5EF4-FFF2-40B4-BE49-F238E27FC236}">
                <a16:creationId xmlns:a16="http://schemas.microsoft.com/office/drawing/2014/main" id="{968FF2FF-4A72-0A43-BA7C-CAECAAC831BF}"/>
              </a:ext>
            </a:extLst>
          </p:cNvPr>
          <p:cNvSpPr>
            <a:spLocks noGrp="1"/>
          </p:cNvSpPr>
          <p:nvPr>
            <p:ph type="ftr" sz="quarter" idx="12"/>
          </p:nvPr>
        </p:nvSpPr>
        <p:spPr>
          <a:xfrm>
            <a:off x="2985404" y="6385940"/>
            <a:ext cx="6214842" cy="365125"/>
          </a:xfrm>
        </p:spPr>
        <p:txBody>
          <a:bodyPr/>
          <a:lstStyle>
            <a:lvl1pPr algn="ctr">
              <a:defRPr/>
            </a:lvl1pPr>
          </a:lstStyle>
          <a:p>
            <a:endParaRPr lang="da-DK"/>
          </a:p>
        </p:txBody>
      </p:sp>
      <p:sp>
        <p:nvSpPr>
          <p:cNvPr id="38" name="Pladsholder til slidenummer 2">
            <a:extLst>
              <a:ext uri="{FF2B5EF4-FFF2-40B4-BE49-F238E27FC236}">
                <a16:creationId xmlns:a16="http://schemas.microsoft.com/office/drawing/2014/main" id="{8E3D5C2E-9C80-D948-A081-3B6D6C34712D}"/>
              </a:ext>
            </a:extLst>
          </p:cNvPr>
          <p:cNvSpPr>
            <a:spLocks noGrp="1"/>
          </p:cNvSpPr>
          <p:nvPr>
            <p:ph type="sldNum" sz="quarter" idx="10"/>
          </p:nvPr>
        </p:nvSpPr>
        <p:spPr>
          <a:xfrm>
            <a:off x="11281212" y="6390807"/>
            <a:ext cx="259701" cy="365125"/>
          </a:xfrm>
          <a:prstGeom prst="rect">
            <a:avLst/>
          </a:prstGeom>
        </p:spPr>
        <p:txBody>
          <a:bodyPr/>
          <a:lstStyle>
            <a:lvl1pPr>
              <a:defRPr b="0"/>
            </a:lvl1pPr>
          </a:lstStyle>
          <a:p>
            <a:fld id="{8015B93B-516F-4920-B0FC-CCACE847C61C}" type="slidenum">
              <a:rPr lang="da-DK" smtClean="0"/>
              <a:pPr/>
              <a:t>‹nr.›</a:t>
            </a:fld>
            <a:endParaRPr lang="da-DK"/>
          </a:p>
        </p:txBody>
      </p:sp>
      <p:sp>
        <p:nvSpPr>
          <p:cNvPr id="8" name="Pladsholder til billede 3">
            <a:extLst>
              <a:ext uri="{FF2B5EF4-FFF2-40B4-BE49-F238E27FC236}">
                <a16:creationId xmlns:a16="http://schemas.microsoft.com/office/drawing/2014/main" id="{8A90A6F1-6748-0A4C-A6DD-BD234DC149D0}"/>
              </a:ext>
            </a:extLst>
          </p:cNvPr>
          <p:cNvSpPr>
            <a:spLocks noGrp="1"/>
          </p:cNvSpPr>
          <p:nvPr>
            <p:ph type="pic" sz="quarter" idx="17"/>
          </p:nvPr>
        </p:nvSpPr>
        <p:spPr>
          <a:xfrm>
            <a:off x="8591483" y="1110321"/>
            <a:ext cx="3885534" cy="2592288"/>
          </a:xfrm>
          <a:solidFill>
            <a:srgbClr val="E1E1E1"/>
          </a:solidFill>
          <a:effectLst/>
        </p:spPr>
        <p:txBody>
          <a:bodyPr tIns="216000"/>
          <a:lstStyle>
            <a:lvl1pPr algn="ctr">
              <a:defRPr sz="1600" b="0"/>
            </a:lvl1pPr>
          </a:lstStyle>
          <a:p>
            <a:r>
              <a:rPr lang="da-DK"/>
              <a:t>Klik på ikonet for at tilføje et billede</a:t>
            </a:r>
          </a:p>
        </p:txBody>
      </p:sp>
      <p:sp>
        <p:nvSpPr>
          <p:cNvPr id="9" name="Pladsholder til billede 3">
            <a:extLst>
              <a:ext uri="{FF2B5EF4-FFF2-40B4-BE49-F238E27FC236}">
                <a16:creationId xmlns:a16="http://schemas.microsoft.com/office/drawing/2014/main" id="{B7F1C163-ACE2-444E-AE5B-4951640BDED4}"/>
              </a:ext>
            </a:extLst>
          </p:cNvPr>
          <p:cNvSpPr>
            <a:spLocks noGrp="1"/>
          </p:cNvSpPr>
          <p:nvPr>
            <p:ph type="pic" sz="quarter" idx="18"/>
          </p:nvPr>
        </p:nvSpPr>
        <p:spPr>
          <a:xfrm>
            <a:off x="6238428" y="2168802"/>
            <a:ext cx="2298996" cy="1533807"/>
          </a:xfrm>
          <a:solidFill>
            <a:srgbClr val="E1E1E1"/>
          </a:solidFill>
          <a:effectLst/>
        </p:spPr>
        <p:txBody>
          <a:bodyPr tIns="216000"/>
          <a:lstStyle>
            <a:lvl1pPr algn="ctr">
              <a:defRPr sz="1600" b="0"/>
            </a:lvl1pPr>
          </a:lstStyle>
          <a:p>
            <a:r>
              <a:rPr lang="da-DK"/>
              <a:t>Klik på ikonet for at tilføje et billede</a:t>
            </a:r>
          </a:p>
        </p:txBody>
      </p:sp>
      <p:sp>
        <p:nvSpPr>
          <p:cNvPr id="10" name="Pladsholder til billede 3">
            <a:extLst>
              <a:ext uri="{FF2B5EF4-FFF2-40B4-BE49-F238E27FC236}">
                <a16:creationId xmlns:a16="http://schemas.microsoft.com/office/drawing/2014/main" id="{B218267A-E177-1141-9612-385E8E548033}"/>
              </a:ext>
            </a:extLst>
          </p:cNvPr>
          <p:cNvSpPr>
            <a:spLocks noGrp="1"/>
          </p:cNvSpPr>
          <p:nvPr>
            <p:ph type="pic" sz="quarter" idx="19"/>
          </p:nvPr>
        </p:nvSpPr>
        <p:spPr>
          <a:xfrm>
            <a:off x="7606580" y="3763953"/>
            <a:ext cx="3587103" cy="2393185"/>
          </a:xfrm>
          <a:solidFill>
            <a:srgbClr val="E1E1E1"/>
          </a:solidFill>
          <a:effectLst/>
        </p:spPr>
        <p:txBody>
          <a:bodyPr tIns="216000"/>
          <a:lstStyle>
            <a:lvl1pPr algn="ctr">
              <a:defRPr sz="1600" b="0"/>
            </a:lvl1pPr>
          </a:lstStyle>
          <a:p>
            <a:r>
              <a:rPr lang="da-DK"/>
              <a:t>Klik på ikonet for at tilføje et billede</a:t>
            </a:r>
          </a:p>
        </p:txBody>
      </p:sp>
    </p:spTree>
    <p:extLst>
      <p:ext uri="{BB962C8B-B14F-4D97-AF65-F5344CB8AC3E}">
        <p14:creationId xmlns:p14="http://schemas.microsoft.com/office/powerpoint/2010/main" val="2362792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dhold og lille billede ">
    <p:spTree>
      <p:nvGrpSpPr>
        <p:cNvPr id="1" name=""/>
        <p:cNvGrpSpPr/>
        <p:nvPr/>
      </p:nvGrpSpPr>
      <p:grpSpPr>
        <a:xfrm>
          <a:off x="0" y="0"/>
          <a:ext cx="0" cy="0"/>
          <a:chOff x="0" y="0"/>
          <a:chExt cx="0" cy="0"/>
        </a:xfrm>
      </p:grpSpPr>
      <p:sp>
        <p:nvSpPr>
          <p:cNvPr id="25" name="Pladsholder til indhold 2">
            <a:extLst>
              <a:ext uri="{FF2B5EF4-FFF2-40B4-BE49-F238E27FC236}">
                <a16:creationId xmlns:a16="http://schemas.microsoft.com/office/drawing/2014/main" id="{D7A078FF-F7E8-0445-803F-424F560CD4D8}"/>
              </a:ext>
            </a:extLst>
          </p:cNvPr>
          <p:cNvSpPr>
            <a:spLocks noGrp="1"/>
          </p:cNvSpPr>
          <p:nvPr>
            <p:ph sz="quarter" idx="15" hasCustomPrompt="1"/>
          </p:nvPr>
        </p:nvSpPr>
        <p:spPr>
          <a:xfrm>
            <a:off x="647910" y="2030931"/>
            <a:ext cx="7464314" cy="4143048"/>
          </a:xfrm>
        </p:spPr>
        <p:txBody>
          <a:bodyPr/>
          <a:lstStyle>
            <a:lvl1pPr>
              <a:defRPr baseline="0"/>
            </a:lvl1pPr>
          </a:lstStyle>
          <a:p>
            <a:pPr lvl="0"/>
            <a:r>
              <a:rPr lang="da-DK"/>
              <a:t>Klik her for at tilføje tekst eller tilføj graf/tabel via ikonerne</a:t>
            </a:r>
          </a:p>
          <a:p>
            <a:pPr lvl="1"/>
            <a:r>
              <a:rPr lang="da-DK"/>
              <a:t>Andet niveau</a:t>
            </a:r>
          </a:p>
          <a:p>
            <a:pPr lvl="2"/>
            <a:r>
              <a:rPr lang="da-DK"/>
              <a:t>Tredje niveau</a:t>
            </a:r>
          </a:p>
          <a:p>
            <a:pPr lvl="3"/>
            <a:r>
              <a:rPr lang="da-DK"/>
              <a:t>Fjerde niveau</a:t>
            </a:r>
          </a:p>
          <a:p>
            <a:pPr lvl="4"/>
            <a:r>
              <a:rPr lang="da-DK"/>
              <a:t>Femte niveau</a:t>
            </a:r>
          </a:p>
        </p:txBody>
      </p:sp>
      <p:sp>
        <p:nvSpPr>
          <p:cNvPr id="28" name="Title 2">
            <a:extLst>
              <a:ext uri="{FF2B5EF4-FFF2-40B4-BE49-F238E27FC236}">
                <a16:creationId xmlns:a16="http://schemas.microsoft.com/office/drawing/2014/main" id="{8207B5D3-7B69-7648-B901-237AC0B80ACF}"/>
              </a:ext>
            </a:extLst>
          </p:cNvPr>
          <p:cNvSpPr>
            <a:spLocks noGrp="1"/>
          </p:cNvSpPr>
          <p:nvPr>
            <p:ph type="title" hasCustomPrompt="1"/>
          </p:nvPr>
        </p:nvSpPr>
        <p:spPr>
          <a:xfrm>
            <a:off x="628998" y="966306"/>
            <a:ext cx="7483226" cy="892781"/>
          </a:xfrm>
        </p:spPr>
        <p:txBody>
          <a:bodyPr/>
          <a:lstStyle>
            <a:lvl1pPr>
              <a:defRPr sz="2800">
                <a:solidFill>
                  <a:schemeClr val="tx2"/>
                </a:solidFill>
              </a:defRPr>
            </a:lvl1pPr>
          </a:lstStyle>
          <a:p>
            <a:r>
              <a:rPr lang="da-DK"/>
              <a:t>Klik for at tilføje overskrift</a:t>
            </a:r>
          </a:p>
        </p:txBody>
      </p:sp>
      <p:sp>
        <p:nvSpPr>
          <p:cNvPr id="36" name="Pladsholder til dato 3">
            <a:extLst>
              <a:ext uri="{FF2B5EF4-FFF2-40B4-BE49-F238E27FC236}">
                <a16:creationId xmlns:a16="http://schemas.microsoft.com/office/drawing/2014/main" id="{E1328CB3-E80C-3D4E-9C4E-250604FF3B13}"/>
              </a:ext>
            </a:extLst>
          </p:cNvPr>
          <p:cNvSpPr>
            <a:spLocks noGrp="1"/>
          </p:cNvSpPr>
          <p:nvPr>
            <p:ph type="dt" sz="half" idx="11"/>
          </p:nvPr>
        </p:nvSpPr>
        <p:spPr>
          <a:xfrm>
            <a:off x="638184" y="6385940"/>
            <a:ext cx="2283724" cy="365125"/>
          </a:xfrm>
        </p:spPr>
        <p:txBody>
          <a:bodyPr/>
          <a:lstStyle/>
          <a:p>
            <a:fld id="{474B161D-CD88-4BA2-B1EE-6619E2036996}" type="datetime1">
              <a:rPr lang="da-DK" smtClean="0"/>
              <a:t>16-09-2024</a:t>
            </a:fld>
            <a:endParaRPr lang="da-DK"/>
          </a:p>
        </p:txBody>
      </p:sp>
      <p:sp>
        <p:nvSpPr>
          <p:cNvPr id="37" name="Pladsholder til sidefod 4">
            <a:extLst>
              <a:ext uri="{FF2B5EF4-FFF2-40B4-BE49-F238E27FC236}">
                <a16:creationId xmlns:a16="http://schemas.microsoft.com/office/drawing/2014/main" id="{968FF2FF-4A72-0A43-BA7C-CAECAAC831BF}"/>
              </a:ext>
            </a:extLst>
          </p:cNvPr>
          <p:cNvSpPr>
            <a:spLocks noGrp="1"/>
          </p:cNvSpPr>
          <p:nvPr>
            <p:ph type="ftr" sz="quarter" idx="12"/>
          </p:nvPr>
        </p:nvSpPr>
        <p:spPr>
          <a:xfrm>
            <a:off x="2985404" y="6385940"/>
            <a:ext cx="6214842" cy="365125"/>
          </a:xfrm>
        </p:spPr>
        <p:txBody>
          <a:bodyPr/>
          <a:lstStyle>
            <a:lvl1pPr algn="ctr">
              <a:defRPr/>
            </a:lvl1pPr>
          </a:lstStyle>
          <a:p>
            <a:endParaRPr lang="da-DK"/>
          </a:p>
        </p:txBody>
      </p:sp>
      <p:sp>
        <p:nvSpPr>
          <p:cNvPr id="38" name="Pladsholder til slidenummer 2">
            <a:extLst>
              <a:ext uri="{FF2B5EF4-FFF2-40B4-BE49-F238E27FC236}">
                <a16:creationId xmlns:a16="http://schemas.microsoft.com/office/drawing/2014/main" id="{8E3D5C2E-9C80-D948-A081-3B6D6C34712D}"/>
              </a:ext>
            </a:extLst>
          </p:cNvPr>
          <p:cNvSpPr>
            <a:spLocks noGrp="1"/>
          </p:cNvSpPr>
          <p:nvPr>
            <p:ph type="sldNum" sz="quarter" idx="10"/>
          </p:nvPr>
        </p:nvSpPr>
        <p:spPr>
          <a:xfrm>
            <a:off x="11281212" y="6390807"/>
            <a:ext cx="259701" cy="365125"/>
          </a:xfrm>
          <a:prstGeom prst="rect">
            <a:avLst/>
          </a:prstGeom>
        </p:spPr>
        <p:txBody>
          <a:bodyPr/>
          <a:lstStyle>
            <a:lvl1pPr>
              <a:defRPr b="0"/>
            </a:lvl1pPr>
          </a:lstStyle>
          <a:p>
            <a:fld id="{8015B93B-516F-4920-B0FC-CCACE847C61C}" type="slidenum">
              <a:rPr lang="da-DK" smtClean="0"/>
              <a:pPr/>
              <a:t>‹nr.›</a:t>
            </a:fld>
            <a:endParaRPr lang="da-DK"/>
          </a:p>
        </p:txBody>
      </p:sp>
      <p:sp>
        <p:nvSpPr>
          <p:cNvPr id="8" name="Pladsholder til billede 5">
            <a:extLst>
              <a:ext uri="{FF2B5EF4-FFF2-40B4-BE49-F238E27FC236}">
                <a16:creationId xmlns:a16="http://schemas.microsoft.com/office/drawing/2014/main" id="{DE422F5F-8C3A-664D-94BA-0D196E343CBA}"/>
              </a:ext>
            </a:extLst>
          </p:cNvPr>
          <p:cNvSpPr>
            <a:spLocks noGrp="1"/>
          </p:cNvSpPr>
          <p:nvPr>
            <p:ph type="pic" sz="quarter" idx="25"/>
          </p:nvPr>
        </p:nvSpPr>
        <p:spPr>
          <a:xfrm>
            <a:off x="8112224" y="2030930"/>
            <a:ext cx="4465602" cy="2779969"/>
          </a:xfrm>
          <a:solidFill>
            <a:srgbClr val="E1E1E1"/>
          </a:solidFill>
        </p:spPr>
        <p:txBody>
          <a:bodyPr tIns="108000"/>
          <a:lstStyle>
            <a:lvl1pPr algn="ctr">
              <a:defRPr sz="1600" b="0"/>
            </a:lvl1pPr>
          </a:lstStyle>
          <a:p>
            <a:r>
              <a:rPr lang="da-DK"/>
              <a:t>Klik på ikonet for at tilføje et billede</a:t>
            </a:r>
          </a:p>
        </p:txBody>
      </p:sp>
    </p:spTree>
    <p:extLst>
      <p:ext uri="{BB962C8B-B14F-4D97-AF65-F5344CB8AC3E}">
        <p14:creationId xmlns:p14="http://schemas.microsoft.com/office/powerpoint/2010/main" val="30909506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 billeder med tekst">
    <p:spTree>
      <p:nvGrpSpPr>
        <p:cNvPr id="1" name=""/>
        <p:cNvGrpSpPr/>
        <p:nvPr/>
      </p:nvGrpSpPr>
      <p:grpSpPr>
        <a:xfrm>
          <a:off x="0" y="0"/>
          <a:ext cx="0" cy="0"/>
          <a:chOff x="0" y="0"/>
          <a:chExt cx="0" cy="0"/>
        </a:xfrm>
      </p:grpSpPr>
      <p:sp>
        <p:nvSpPr>
          <p:cNvPr id="12" name="Pladsholder til tekst 3"/>
          <p:cNvSpPr>
            <a:spLocks noGrp="1"/>
          </p:cNvSpPr>
          <p:nvPr>
            <p:ph type="body" sz="quarter" idx="18"/>
          </p:nvPr>
        </p:nvSpPr>
        <p:spPr>
          <a:xfrm>
            <a:off x="4331156" y="4343564"/>
            <a:ext cx="3521197" cy="1404000"/>
          </a:xfrm>
        </p:spPr>
        <p:txBody>
          <a:bodyPr/>
          <a:lstStyle>
            <a:lvl1pPr>
              <a:spcBef>
                <a:spcPts val="1800"/>
              </a:spcBef>
              <a:spcAft>
                <a:spcPts val="0"/>
              </a:spcAft>
              <a:defRPr sz="1600" b="0"/>
            </a:lvl1pPr>
            <a:lvl2pPr marL="360000" indent="-360000">
              <a:buClr>
                <a:schemeClr val="tx2"/>
              </a:buClr>
              <a:buFont typeface="Wingdings 2" panose="05020102010507070707" pitchFamily="18" charset="2"/>
              <a:buChar char=""/>
              <a:defRPr/>
            </a:lvl2pPr>
            <a:lvl3pPr marL="720000" indent="-360000">
              <a:buFont typeface="Arial" panose="020B0604020202020204" pitchFamily="34" charset="0"/>
              <a:buChar char="•"/>
              <a:defRPr/>
            </a:lvl3pPr>
            <a:lvl4pPr marL="1080000">
              <a:defRPr/>
            </a:lvl4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14" name="Pladsholder til tekst 4"/>
          <p:cNvSpPr>
            <a:spLocks noGrp="1"/>
          </p:cNvSpPr>
          <p:nvPr>
            <p:ph type="body" sz="quarter" idx="19"/>
          </p:nvPr>
        </p:nvSpPr>
        <p:spPr>
          <a:xfrm>
            <a:off x="8033313" y="4343564"/>
            <a:ext cx="3521197" cy="1404000"/>
          </a:xfrm>
        </p:spPr>
        <p:txBody>
          <a:bodyPr/>
          <a:lstStyle>
            <a:lvl1pPr>
              <a:spcBef>
                <a:spcPts val="1800"/>
              </a:spcBef>
              <a:spcAft>
                <a:spcPts val="0"/>
              </a:spcAft>
              <a:defRPr sz="1600" b="0"/>
            </a:lvl1pPr>
            <a:lvl2pPr marL="360000" indent="-360000">
              <a:buClr>
                <a:schemeClr val="tx2"/>
              </a:buClr>
              <a:buFont typeface="Wingdings 2" panose="05020102010507070707" pitchFamily="18" charset="2"/>
              <a:buChar char=""/>
              <a:defRPr/>
            </a:lvl2pPr>
            <a:lvl3pPr marL="720000" indent="-360000">
              <a:buFont typeface="Arial" panose="020B0604020202020204" pitchFamily="34" charset="0"/>
              <a:buChar char="•"/>
              <a:defRPr/>
            </a:lvl3pPr>
            <a:lvl4pPr marL="1080000">
              <a:defRPr/>
            </a:lvl4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billede 5"/>
          <p:cNvSpPr>
            <a:spLocks noGrp="1"/>
          </p:cNvSpPr>
          <p:nvPr>
            <p:ph type="pic" sz="quarter" idx="13"/>
          </p:nvPr>
        </p:nvSpPr>
        <p:spPr>
          <a:xfrm>
            <a:off x="634316" y="2030930"/>
            <a:ext cx="3521197" cy="2192049"/>
          </a:xfrm>
          <a:solidFill>
            <a:srgbClr val="E1E1E1"/>
          </a:solidFill>
        </p:spPr>
        <p:txBody>
          <a:bodyPr tIns="108000"/>
          <a:lstStyle>
            <a:lvl1pPr algn="ctr">
              <a:defRPr sz="1600" b="0"/>
            </a:lvl1pPr>
          </a:lstStyle>
          <a:p>
            <a:r>
              <a:rPr lang="da-DK"/>
              <a:t>Klik på ikonet for at tilføje et billede</a:t>
            </a:r>
          </a:p>
        </p:txBody>
      </p:sp>
      <p:sp>
        <p:nvSpPr>
          <p:cNvPr id="29" name="Title 2">
            <a:extLst>
              <a:ext uri="{FF2B5EF4-FFF2-40B4-BE49-F238E27FC236}">
                <a16:creationId xmlns:a16="http://schemas.microsoft.com/office/drawing/2014/main" id="{F2BE4268-726A-3F45-9DFF-92130FDC5132}"/>
              </a:ext>
            </a:extLst>
          </p:cNvPr>
          <p:cNvSpPr>
            <a:spLocks noGrp="1"/>
          </p:cNvSpPr>
          <p:nvPr>
            <p:ph type="title" hasCustomPrompt="1"/>
          </p:nvPr>
        </p:nvSpPr>
        <p:spPr>
          <a:xfrm>
            <a:off x="628998" y="966305"/>
            <a:ext cx="10925512" cy="892781"/>
          </a:xfrm>
        </p:spPr>
        <p:txBody>
          <a:bodyPr/>
          <a:lstStyle>
            <a:lvl1pPr>
              <a:defRPr sz="2800">
                <a:solidFill>
                  <a:schemeClr val="tx2"/>
                </a:solidFill>
              </a:defRPr>
            </a:lvl1pPr>
          </a:lstStyle>
          <a:p>
            <a:r>
              <a:rPr lang="da-DK"/>
              <a:t>Klik for at tilføje overskrift</a:t>
            </a:r>
          </a:p>
        </p:txBody>
      </p:sp>
      <p:sp>
        <p:nvSpPr>
          <p:cNvPr id="38" name="Pladsholder til billede 5">
            <a:extLst>
              <a:ext uri="{FF2B5EF4-FFF2-40B4-BE49-F238E27FC236}">
                <a16:creationId xmlns:a16="http://schemas.microsoft.com/office/drawing/2014/main" id="{533EF90B-CCFE-DC45-AC9B-12A0BE99EA06}"/>
              </a:ext>
            </a:extLst>
          </p:cNvPr>
          <p:cNvSpPr>
            <a:spLocks noGrp="1"/>
          </p:cNvSpPr>
          <p:nvPr>
            <p:ph type="pic" sz="quarter" idx="21"/>
          </p:nvPr>
        </p:nvSpPr>
        <p:spPr>
          <a:xfrm>
            <a:off x="4336472" y="2030930"/>
            <a:ext cx="3521197" cy="2192049"/>
          </a:xfrm>
          <a:solidFill>
            <a:srgbClr val="E1E1E1"/>
          </a:solidFill>
        </p:spPr>
        <p:txBody>
          <a:bodyPr tIns="108000"/>
          <a:lstStyle>
            <a:lvl1pPr algn="ctr">
              <a:defRPr sz="1600" b="0"/>
            </a:lvl1pPr>
          </a:lstStyle>
          <a:p>
            <a:r>
              <a:rPr lang="da-DK"/>
              <a:t>Klik på ikonet for at tilføje et billede</a:t>
            </a:r>
          </a:p>
        </p:txBody>
      </p:sp>
      <p:sp>
        <p:nvSpPr>
          <p:cNvPr id="39" name="Pladsholder til billede 5">
            <a:extLst>
              <a:ext uri="{FF2B5EF4-FFF2-40B4-BE49-F238E27FC236}">
                <a16:creationId xmlns:a16="http://schemas.microsoft.com/office/drawing/2014/main" id="{CFDCCA3A-D487-FB4D-BACF-E4E3AEF4A5EC}"/>
              </a:ext>
            </a:extLst>
          </p:cNvPr>
          <p:cNvSpPr>
            <a:spLocks noGrp="1"/>
          </p:cNvSpPr>
          <p:nvPr>
            <p:ph type="pic" sz="quarter" idx="22"/>
          </p:nvPr>
        </p:nvSpPr>
        <p:spPr>
          <a:xfrm>
            <a:off x="8038628" y="2030930"/>
            <a:ext cx="3521197" cy="2192049"/>
          </a:xfrm>
          <a:solidFill>
            <a:srgbClr val="E1E1E1"/>
          </a:solidFill>
        </p:spPr>
        <p:txBody>
          <a:bodyPr tIns="108000"/>
          <a:lstStyle>
            <a:lvl1pPr algn="ctr">
              <a:defRPr sz="1600" b="0"/>
            </a:lvl1pPr>
          </a:lstStyle>
          <a:p>
            <a:r>
              <a:rPr lang="da-DK"/>
              <a:t>Klik på ikonet for at tilføje et billede</a:t>
            </a:r>
          </a:p>
        </p:txBody>
      </p:sp>
      <p:sp>
        <p:nvSpPr>
          <p:cNvPr id="40" name="Pladsholder til tekst 3">
            <a:extLst>
              <a:ext uri="{FF2B5EF4-FFF2-40B4-BE49-F238E27FC236}">
                <a16:creationId xmlns:a16="http://schemas.microsoft.com/office/drawing/2014/main" id="{BABA50E7-35C0-454C-B317-FDABA515E62F}"/>
              </a:ext>
            </a:extLst>
          </p:cNvPr>
          <p:cNvSpPr>
            <a:spLocks noGrp="1"/>
          </p:cNvSpPr>
          <p:nvPr>
            <p:ph type="body" sz="quarter" idx="23"/>
          </p:nvPr>
        </p:nvSpPr>
        <p:spPr>
          <a:xfrm>
            <a:off x="634315" y="4343564"/>
            <a:ext cx="3521197" cy="1404000"/>
          </a:xfrm>
        </p:spPr>
        <p:txBody>
          <a:bodyPr/>
          <a:lstStyle>
            <a:lvl1pPr>
              <a:spcBef>
                <a:spcPts val="1800"/>
              </a:spcBef>
              <a:spcAft>
                <a:spcPts val="0"/>
              </a:spcAft>
              <a:defRPr sz="1600" b="0"/>
            </a:lvl1pPr>
            <a:lvl2pPr marL="360000" indent="-360000">
              <a:buClr>
                <a:schemeClr val="tx2"/>
              </a:buClr>
              <a:buFont typeface="Wingdings 2" panose="05020102010507070707" pitchFamily="18" charset="2"/>
              <a:buChar char=""/>
              <a:defRPr/>
            </a:lvl2pPr>
            <a:lvl3pPr marL="720000" indent="-360000">
              <a:buFont typeface="Arial" panose="020B0604020202020204" pitchFamily="34" charset="0"/>
              <a:buChar char="•"/>
              <a:defRPr/>
            </a:lvl3pPr>
            <a:lvl4pPr marL="1080000">
              <a:defRPr/>
            </a:lvl4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6" name="Pladsholder til slidenummer 45">
            <a:extLst>
              <a:ext uri="{FF2B5EF4-FFF2-40B4-BE49-F238E27FC236}">
                <a16:creationId xmlns:a16="http://schemas.microsoft.com/office/drawing/2014/main" id="{CD476685-EEC6-E046-BC6F-73139BD66536}"/>
              </a:ext>
            </a:extLst>
          </p:cNvPr>
          <p:cNvSpPr>
            <a:spLocks noGrp="1"/>
          </p:cNvSpPr>
          <p:nvPr>
            <p:ph type="sldNum" sz="quarter" idx="26"/>
          </p:nvPr>
        </p:nvSpPr>
        <p:spPr/>
        <p:txBody>
          <a:bodyPr/>
          <a:lstStyle/>
          <a:p>
            <a:fld id="{8015B93B-516F-4920-B0FC-CCACE847C61C}" type="slidenum">
              <a:rPr lang="da-DK" smtClean="0"/>
              <a:pPr/>
              <a:t>‹nr.›</a:t>
            </a:fld>
            <a:endParaRPr lang="da-DK"/>
          </a:p>
        </p:txBody>
      </p:sp>
      <p:sp>
        <p:nvSpPr>
          <p:cNvPr id="48" name="Pladsholder til dato 3">
            <a:extLst>
              <a:ext uri="{FF2B5EF4-FFF2-40B4-BE49-F238E27FC236}">
                <a16:creationId xmlns:a16="http://schemas.microsoft.com/office/drawing/2014/main" id="{E16816BB-B9E4-424C-8DAC-AD67427D63B2}"/>
              </a:ext>
            </a:extLst>
          </p:cNvPr>
          <p:cNvSpPr>
            <a:spLocks noGrp="1"/>
          </p:cNvSpPr>
          <p:nvPr>
            <p:ph type="dt" sz="half" idx="11"/>
          </p:nvPr>
        </p:nvSpPr>
        <p:spPr>
          <a:xfrm>
            <a:off x="638184" y="6385940"/>
            <a:ext cx="2283724" cy="365125"/>
          </a:xfrm>
        </p:spPr>
        <p:txBody>
          <a:bodyPr/>
          <a:lstStyle/>
          <a:p>
            <a:fld id="{474B161D-CD88-4BA2-B1EE-6619E2036996}" type="datetime1">
              <a:rPr lang="da-DK" smtClean="0"/>
              <a:t>16-09-2024</a:t>
            </a:fld>
            <a:endParaRPr lang="da-DK"/>
          </a:p>
        </p:txBody>
      </p:sp>
      <p:sp>
        <p:nvSpPr>
          <p:cNvPr id="49" name="Pladsholder til sidefod 4">
            <a:extLst>
              <a:ext uri="{FF2B5EF4-FFF2-40B4-BE49-F238E27FC236}">
                <a16:creationId xmlns:a16="http://schemas.microsoft.com/office/drawing/2014/main" id="{34B1CAB7-3368-694C-A554-667D1E369B5E}"/>
              </a:ext>
            </a:extLst>
          </p:cNvPr>
          <p:cNvSpPr>
            <a:spLocks noGrp="1"/>
          </p:cNvSpPr>
          <p:nvPr>
            <p:ph type="ftr" sz="quarter" idx="12"/>
          </p:nvPr>
        </p:nvSpPr>
        <p:spPr>
          <a:xfrm>
            <a:off x="2985404" y="6385940"/>
            <a:ext cx="6214842" cy="365125"/>
          </a:xfrm>
        </p:spPr>
        <p:txBody>
          <a:bodyPr/>
          <a:lstStyle>
            <a:lvl1pPr algn="ctr">
              <a:defRPr/>
            </a:lvl1pPr>
          </a:lstStyle>
          <a:p>
            <a:endParaRPr lang="da-DK"/>
          </a:p>
        </p:txBody>
      </p:sp>
    </p:spTree>
    <p:extLst>
      <p:ext uri="{BB962C8B-B14F-4D97-AF65-F5344CB8AC3E}">
        <p14:creationId xmlns:p14="http://schemas.microsoft.com/office/powerpoint/2010/main" val="30897514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billeder og tekst">
    <p:spTree>
      <p:nvGrpSpPr>
        <p:cNvPr id="1" name=""/>
        <p:cNvGrpSpPr/>
        <p:nvPr/>
      </p:nvGrpSpPr>
      <p:grpSpPr>
        <a:xfrm>
          <a:off x="0" y="0"/>
          <a:ext cx="0" cy="0"/>
          <a:chOff x="0" y="0"/>
          <a:chExt cx="0" cy="0"/>
        </a:xfrm>
      </p:grpSpPr>
      <p:sp>
        <p:nvSpPr>
          <p:cNvPr id="46" name="Pladsholder til slidenummer 45">
            <a:extLst>
              <a:ext uri="{FF2B5EF4-FFF2-40B4-BE49-F238E27FC236}">
                <a16:creationId xmlns:a16="http://schemas.microsoft.com/office/drawing/2014/main" id="{CD476685-EEC6-E046-BC6F-73139BD66536}"/>
              </a:ext>
            </a:extLst>
          </p:cNvPr>
          <p:cNvSpPr>
            <a:spLocks noGrp="1"/>
          </p:cNvSpPr>
          <p:nvPr>
            <p:ph type="sldNum" sz="quarter" idx="26"/>
          </p:nvPr>
        </p:nvSpPr>
        <p:spPr/>
        <p:txBody>
          <a:bodyPr/>
          <a:lstStyle/>
          <a:p>
            <a:fld id="{8015B93B-516F-4920-B0FC-CCACE847C61C}" type="slidenum">
              <a:rPr lang="da-DK" smtClean="0"/>
              <a:pPr/>
              <a:t>‹nr.›</a:t>
            </a:fld>
            <a:endParaRPr lang="da-DK"/>
          </a:p>
        </p:txBody>
      </p:sp>
      <p:sp>
        <p:nvSpPr>
          <p:cNvPr id="48" name="Pladsholder til dato 3">
            <a:extLst>
              <a:ext uri="{FF2B5EF4-FFF2-40B4-BE49-F238E27FC236}">
                <a16:creationId xmlns:a16="http://schemas.microsoft.com/office/drawing/2014/main" id="{E16816BB-B9E4-424C-8DAC-AD67427D63B2}"/>
              </a:ext>
            </a:extLst>
          </p:cNvPr>
          <p:cNvSpPr>
            <a:spLocks noGrp="1"/>
          </p:cNvSpPr>
          <p:nvPr>
            <p:ph type="dt" sz="half" idx="11"/>
          </p:nvPr>
        </p:nvSpPr>
        <p:spPr>
          <a:xfrm>
            <a:off x="638184" y="6385940"/>
            <a:ext cx="2283724" cy="365125"/>
          </a:xfrm>
        </p:spPr>
        <p:txBody>
          <a:bodyPr/>
          <a:lstStyle/>
          <a:p>
            <a:fld id="{474B161D-CD88-4BA2-B1EE-6619E2036996}" type="datetime1">
              <a:rPr lang="da-DK" smtClean="0"/>
              <a:t>16-09-2024</a:t>
            </a:fld>
            <a:endParaRPr lang="da-DK"/>
          </a:p>
        </p:txBody>
      </p:sp>
      <p:sp>
        <p:nvSpPr>
          <p:cNvPr id="49" name="Pladsholder til sidefod 4">
            <a:extLst>
              <a:ext uri="{FF2B5EF4-FFF2-40B4-BE49-F238E27FC236}">
                <a16:creationId xmlns:a16="http://schemas.microsoft.com/office/drawing/2014/main" id="{34B1CAB7-3368-694C-A554-667D1E369B5E}"/>
              </a:ext>
            </a:extLst>
          </p:cNvPr>
          <p:cNvSpPr>
            <a:spLocks noGrp="1"/>
          </p:cNvSpPr>
          <p:nvPr>
            <p:ph type="ftr" sz="quarter" idx="12"/>
          </p:nvPr>
        </p:nvSpPr>
        <p:spPr>
          <a:xfrm>
            <a:off x="2985404" y="6385940"/>
            <a:ext cx="6214842" cy="365125"/>
          </a:xfrm>
        </p:spPr>
        <p:txBody>
          <a:bodyPr/>
          <a:lstStyle>
            <a:lvl1pPr algn="ctr">
              <a:defRPr/>
            </a:lvl1pPr>
          </a:lstStyle>
          <a:p>
            <a:endParaRPr lang="da-DK"/>
          </a:p>
        </p:txBody>
      </p:sp>
      <p:sp>
        <p:nvSpPr>
          <p:cNvPr id="28" name="Title 2">
            <a:extLst>
              <a:ext uri="{FF2B5EF4-FFF2-40B4-BE49-F238E27FC236}">
                <a16:creationId xmlns:a16="http://schemas.microsoft.com/office/drawing/2014/main" id="{03527EAD-E5E0-D940-83B1-94F729A21299}"/>
              </a:ext>
            </a:extLst>
          </p:cNvPr>
          <p:cNvSpPr>
            <a:spLocks noGrp="1"/>
          </p:cNvSpPr>
          <p:nvPr>
            <p:ph type="title" hasCustomPrompt="1"/>
          </p:nvPr>
        </p:nvSpPr>
        <p:spPr>
          <a:xfrm>
            <a:off x="628997" y="966305"/>
            <a:ext cx="10917515" cy="892781"/>
          </a:xfrm>
        </p:spPr>
        <p:txBody>
          <a:bodyPr/>
          <a:lstStyle>
            <a:lvl1pPr>
              <a:defRPr sz="2800">
                <a:solidFill>
                  <a:schemeClr val="tx2"/>
                </a:solidFill>
              </a:defRPr>
            </a:lvl1pPr>
          </a:lstStyle>
          <a:p>
            <a:r>
              <a:rPr lang="da-DK"/>
              <a:t>Klik for at tilføje overskrift</a:t>
            </a:r>
          </a:p>
        </p:txBody>
      </p:sp>
      <p:sp>
        <p:nvSpPr>
          <p:cNvPr id="30" name="Pladsholder til tekst 3">
            <a:extLst>
              <a:ext uri="{FF2B5EF4-FFF2-40B4-BE49-F238E27FC236}">
                <a16:creationId xmlns:a16="http://schemas.microsoft.com/office/drawing/2014/main" id="{C012D465-3618-024C-8B0C-8EDD857066FA}"/>
              </a:ext>
            </a:extLst>
          </p:cNvPr>
          <p:cNvSpPr>
            <a:spLocks noGrp="1"/>
          </p:cNvSpPr>
          <p:nvPr>
            <p:ph type="body" sz="quarter" idx="23" hasCustomPrompt="1"/>
          </p:nvPr>
        </p:nvSpPr>
        <p:spPr>
          <a:xfrm>
            <a:off x="634315" y="5373217"/>
            <a:ext cx="5207683" cy="892781"/>
          </a:xfrm>
        </p:spPr>
        <p:txBody>
          <a:bodyPr/>
          <a:lstStyle>
            <a:lvl1pPr>
              <a:spcBef>
                <a:spcPts val="1800"/>
              </a:spcBef>
              <a:spcAft>
                <a:spcPts val="0"/>
              </a:spcAft>
              <a:defRPr sz="1600" b="0"/>
            </a:lvl1pPr>
            <a:lvl2pPr marL="360000" indent="-360000">
              <a:buFont typeface="Wingdings 2" panose="05020102010507070707" pitchFamily="18" charset="2"/>
              <a:buChar char=""/>
              <a:defRPr/>
            </a:lvl2pPr>
            <a:lvl3pPr marL="720000" indent="-360000">
              <a:buFont typeface="Arial" panose="020B0604020202020204" pitchFamily="34" charset="0"/>
              <a:buChar char="•"/>
              <a:defRPr/>
            </a:lvl3pPr>
            <a:lvl4pPr marL="1080000">
              <a:defRPr/>
            </a:lvl4pPr>
          </a:lstStyle>
          <a:p>
            <a:pPr lvl="0"/>
            <a:r>
              <a:rPr lang="da-DK"/>
              <a:t>Klik for at redigere i master</a:t>
            </a:r>
          </a:p>
        </p:txBody>
      </p:sp>
      <p:sp>
        <p:nvSpPr>
          <p:cNvPr id="31" name="Pladsholder til billede 5">
            <a:extLst>
              <a:ext uri="{FF2B5EF4-FFF2-40B4-BE49-F238E27FC236}">
                <a16:creationId xmlns:a16="http://schemas.microsoft.com/office/drawing/2014/main" id="{6DC632C0-691A-4D45-8CD8-C6B2E37397B5}"/>
              </a:ext>
            </a:extLst>
          </p:cNvPr>
          <p:cNvSpPr>
            <a:spLocks noGrp="1"/>
          </p:cNvSpPr>
          <p:nvPr>
            <p:ph type="pic" sz="quarter" idx="24"/>
          </p:nvPr>
        </p:nvSpPr>
        <p:spPr>
          <a:xfrm>
            <a:off x="634316" y="2030930"/>
            <a:ext cx="5207683" cy="3241936"/>
          </a:xfrm>
          <a:solidFill>
            <a:srgbClr val="E1E1E1"/>
          </a:solidFill>
        </p:spPr>
        <p:txBody>
          <a:bodyPr tIns="108000"/>
          <a:lstStyle>
            <a:lvl1pPr algn="ctr">
              <a:defRPr sz="1600" b="0"/>
            </a:lvl1pPr>
          </a:lstStyle>
          <a:p>
            <a:r>
              <a:rPr lang="da-DK"/>
              <a:t>Klik på ikonet for at tilføje et billede</a:t>
            </a:r>
          </a:p>
        </p:txBody>
      </p:sp>
      <p:sp>
        <p:nvSpPr>
          <p:cNvPr id="32" name="Pladsholder til billede 5">
            <a:extLst>
              <a:ext uri="{FF2B5EF4-FFF2-40B4-BE49-F238E27FC236}">
                <a16:creationId xmlns:a16="http://schemas.microsoft.com/office/drawing/2014/main" id="{EF6100FB-DC12-F14B-9393-9EE300A8288A}"/>
              </a:ext>
            </a:extLst>
          </p:cNvPr>
          <p:cNvSpPr>
            <a:spLocks noGrp="1"/>
          </p:cNvSpPr>
          <p:nvPr>
            <p:ph type="pic" sz="quarter" idx="25"/>
          </p:nvPr>
        </p:nvSpPr>
        <p:spPr>
          <a:xfrm>
            <a:off x="6338832" y="2030930"/>
            <a:ext cx="5207681" cy="3241935"/>
          </a:xfrm>
          <a:solidFill>
            <a:srgbClr val="E1E1E1"/>
          </a:solidFill>
        </p:spPr>
        <p:txBody>
          <a:bodyPr tIns="108000"/>
          <a:lstStyle>
            <a:lvl1pPr algn="ctr">
              <a:defRPr sz="1600" b="0"/>
            </a:lvl1pPr>
          </a:lstStyle>
          <a:p>
            <a:r>
              <a:rPr lang="da-DK"/>
              <a:t>Klik på ikonet for at tilføje et billede</a:t>
            </a:r>
          </a:p>
        </p:txBody>
      </p:sp>
      <p:sp>
        <p:nvSpPr>
          <p:cNvPr id="33" name="Pladsholder til tekst 3">
            <a:extLst>
              <a:ext uri="{FF2B5EF4-FFF2-40B4-BE49-F238E27FC236}">
                <a16:creationId xmlns:a16="http://schemas.microsoft.com/office/drawing/2014/main" id="{9DA5A236-9C14-E647-86C2-7324155D635B}"/>
              </a:ext>
            </a:extLst>
          </p:cNvPr>
          <p:cNvSpPr>
            <a:spLocks noGrp="1"/>
          </p:cNvSpPr>
          <p:nvPr>
            <p:ph type="body" sz="quarter" idx="27" hasCustomPrompt="1"/>
          </p:nvPr>
        </p:nvSpPr>
        <p:spPr>
          <a:xfrm>
            <a:off x="6338830" y="5373216"/>
            <a:ext cx="5207683" cy="892781"/>
          </a:xfrm>
        </p:spPr>
        <p:txBody>
          <a:bodyPr/>
          <a:lstStyle>
            <a:lvl1pPr>
              <a:spcBef>
                <a:spcPts val="1800"/>
              </a:spcBef>
              <a:spcAft>
                <a:spcPts val="0"/>
              </a:spcAft>
              <a:defRPr sz="1600" b="0"/>
            </a:lvl1pPr>
            <a:lvl2pPr marL="0" indent="0">
              <a:buFont typeface="Wingdings 2" panose="05020102010507070707" pitchFamily="18" charset="2"/>
              <a:buNone/>
              <a:defRPr/>
            </a:lvl2pPr>
            <a:lvl3pPr marL="720000" indent="-360000">
              <a:buFont typeface="Arial" panose="020B0604020202020204" pitchFamily="34" charset="0"/>
              <a:buChar char="•"/>
              <a:defRPr/>
            </a:lvl3pPr>
            <a:lvl4pPr marL="1080000">
              <a:defRPr/>
            </a:lvl4pPr>
          </a:lstStyle>
          <a:p>
            <a:pPr lvl="0"/>
            <a:r>
              <a:rPr lang="da-DK"/>
              <a:t>Klik for at redigere i master</a:t>
            </a:r>
          </a:p>
          <a:p>
            <a:pPr lvl="1"/>
            <a:endParaRPr lang="da-DK"/>
          </a:p>
        </p:txBody>
      </p:sp>
    </p:spTree>
    <p:extLst>
      <p:ext uri="{BB962C8B-B14F-4D97-AF65-F5344CB8AC3E}">
        <p14:creationId xmlns:p14="http://schemas.microsoft.com/office/powerpoint/2010/main" val="15136320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artnerskabet">
    <p:spTree>
      <p:nvGrpSpPr>
        <p:cNvPr id="1" name=""/>
        <p:cNvGrpSpPr/>
        <p:nvPr/>
      </p:nvGrpSpPr>
      <p:grpSpPr>
        <a:xfrm>
          <a:off x="0" y="0"/>
          <a:ext cx="0" cy="0"/>
          <a:chOff x="0" y="0"/>
          <a:chExt cx="0" cy="0"/>
        </a:xfrm>
      </p:grpSpPr>
      <p:sp>
        <p:nvSpPr>
          <p:cNvPr id="9" name="Pladsholder til slidenummer 8">
            <a:extLst>
              <a:ext uri="{FF2B5EF4-FFF2-40B4-BE49-F238E27FC236}">
                <a16:creationId xmlns:a16="http://schemas.microsoft.com/office/drawing/2014/main" id="{A30789BE-BB51-8448-9C79-4A5995E22B24}"/>
              </a:ext>
            </a:extLst>
          </p:cNvPr>
          <p:cNvSpPr>
            <a:spLocks noGrp="1"/>
          </p:cNvSpPr>
          <p:nvPr>
            <p:ph type="sldNum" sz="quarter" idx="19"/>
          </p:nvPr>
        </p:nvSpPr>
        <p:spPr/>
        <p:txBody>
          <a:bodyPr/>
          <a:lstStyle/>
          <a:p>
            <a:fld id="{8015B93B-516F-4920-B0FC-CCACE847C61C}" type="slidenum">
              <a:rPr lang="da-DK" smtClean="0"/>
              <a:pPr/>
              <a:t>‹nr.›</a:t>
            </a:fld>
            <a:endParaRPr lang="da-DK"/>
          </a:p>
        </p:txBody>
      </p:sp>
      <p:sp>
        <p:nvSpPr>
          <p:cNvPr id="32" name="Pladsholder til dato 3">
            <a:extLst>
              <a:ext uri="{FF2B5EF4-FFF2-40B4-BE49-F238E27FC236}">
                <a16:creationId xmlns:a16="http://schemas.microsoft.com/office/drawing/2014/main" id="{58F28072-9894-8544-8138-E0281DAF7CE5}"/>
              </a:ext>
            </a:extLst>
          </p:cNvPr>
          <p:cNvSpPr>
            <a:spLocks noGrp="1"/>
          </p:cNvSpPr>
          <p:nvPr>
            <p:ph type="dt" sz="half" idx="11"/>
          </p:nvPr>
        </p:nvSpPr>
        <p:spPr>
          <a:xfrm>
            <a:off x="638184" y="6385940"/>
            <a:ext cx="2283724" cy="365125"/>
          </a:xfrm>
        </p:spPr>
        <p:txBody>
          <a:bodyPr/>
          <a:lstStyle/>
          <a:p>
            <a:fld id="{474B161D-CD88-4BA2-B1EE-6619E2036996}" type="datetime1">
              <a:rPr lang="da-DK" smtClean="0"/>
              <a:t>16-09-2024</a:t>
            </a:fld>
            <a:endParaRPr lang="da-DK"/>
          </a:p>
        </p:txBody>
      </p:sp>
      <p:sp>
        <p:nvSpPr>
          <p:cNvPr id="33" name="Pladsholder til sidefod 4">
            <a:extLst>
              <a:ext uri="{FF2B5EF4-FFF2-40B4-BE49-F238E27FC236}">
                <a16:creationId xmlns:a16="http://schemas.microsoft.com/office/drawing/2014/main" id="{BB0AA61C-A24C-274F-A74E-4D8D69EE7045}"/>
              </a:ext>
            </a:extLst>
          </p:cNvPr>
          <p:cNvSpPr>
            <a:spLocks noGrp="1"/>
          </p:cNvSpPr>
          <p:nvPr>
            <p:ph type="ftr" sz="quarter" idx="12"/>
          </p:nvPr>
        </p:nvSpPr>
        <p:spPr>
          <a:xfrm>
            <a:off x="2985404" y="6385940"/>
            <a:ext cx="6214842" cy="365125"/>
          </a:xfrm>
        </p:spPr>
        <p:txBody>
          <a:bodyPr/>
          <a:lstStyle>
            <a:lvl1pPr algn="ctr">
              <a:defRPr/>
            </a:lvl1pPr>
          </a:lstStyle>
          <a:p>
            <a:endParaRPr lang="da-DK"/>
          </a:p>
        </p:txBody>
      </p:sp>
      <p:sp>
        <p:nvSpPr>
          <p:cNvPr id="14" name="Ellipse 13">
            <a:extLst>
              <a:ext uri="{FF2B5EF4-FFF2-40B4-BE49-F238E27FC236}">
                <a16:creationId xmlns:a16="http://schemas.microsoft.com/office/drawing/2014/main" id="{C12D5035-E575-1D44-96C5-9B36CBCC2742}"/>
              </a:ext>
            </a:extLst>
          </p:cNvPr>
          <p:cNvSpPr/>
          <p:nvPr userDrawn="1"/>
        </p:nvSpPr>
        <p:spPr bwMode="auto">
          <a:xfrm>
            <a:off x="4528456" y="1654946"/>
            <a:ext cx="3131911" cy="3131911"/>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5000"/>
              </a:lnSpc>
              <a:spcBef>
                <a:spcPts val="100"/>
              </a:spcBef>
              <a:spcAft>
                <a:spcPct val="0"/>
              </a:spcAft>
              <a:buClrTx/>
              <a:buSzTx/>
              <a:buFontTx/>
              <a:buNone/>
              <a:tabLst/>
            </a:pPr>
            <a:endParaRPr kumimoji="0" lang="da-DK" sz="1600" b="0" i="0" u="none" strike="noStrike" cap="none" normalizeH="0" baseline="0" err="1">
              <a:ln>
                <a:noFill/>
              </a:ln>
              <a:solidFill>
                <a:schemeClr val="bg1"/>
              </a:solidFill>
              <a:effectLst/>
              <a:latin typeface="Arial" charset="0"/>
            </a:endParaRPr>
          </a:p>
        </p:txBody>
      </p:sp>
      <p:pic>
        <p:nvPicPr>
          <p:cNvPr id="15" name="Billede 14">
            <a:extLst>
              <a:ext uri="{FF2B5EF4-FFF2-40B4-BE49-F238E27FC236}">
                <a16:creationId xmlns:a16="http://schemas.microsoft.com/office/drawing/2014/main" id="{76EA73DB-A373-E545-B7C8-697AC09B7DF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 r="95117" b="-28626"/>
          <a:stretch/>
        </p:blipFill>
        <p:spPr>
          <a:xfrm>
            <a:off x="4794517" y="980728"/>
            <a:ext cx="867847" cy="563388"/>
          </a:xfrm>
          <a:prstGeom prst="rect">
            <a:avLst/>
          </a:prstGeom>
        </p:spPr>
      </p:pic>
      <p:pic>
        <p:nvPicPr>
          <p:cNvPr id="16" name="Billede 15">
            <a:extLst>
              <a:ext uri="{FF2B5EF4-FFF2-40B4-BE49-F238E27FC236}">
                <a16:creationId xmlns:a16="http://schemas.microsoft.com/office/drawing/2014/main" id="{97F45BCC-2C77-E445-A5C0-D26C2E1AF43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9357" t="1" r="84160" b="-28626"/>
          <a:stretch/>
        </p:blipFill>
        <p:spPr>
          <a:xfrm>
            <a:off x="6959183" y="1305564"/>
            <a:ext cx="1152128" cy="563388"/>
          </a:xfrm>
          <a:prstGeom prst="rect">
            <a:avLst/>
          </a:prstGeom>
        </p:spPr>
      </p:pic>
      <p:pic>
        <p:nvPicPr>
          <p:cNvPr id="17" name="Billede 16">
            <a:extLst>
              <a:ext uri="{FF2B5EF4-FFF2-40B4-BE49-F238E27FC236}">
                <a16:creationId xmlns:a16="http://schemas.microsoft.com/office/drawing/2014/main" id="{EB92E7F1-30D1-824C-970D-58B1BEF4806A}"/>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3355" t="1" r="47134" b="-28626"/>
          <a:stretch/>
        </p:blipFill>
        <p:spPr>
          <a:xfrm>
            <a:off x="6492383" y="4876588"/>
            <a:ext cx="1690261" cy="563388"/>
          </a:xfrm>
          <a:prstGeom prst="rect">
            <a:avLst/>
          </a:prstGeom>
        </p:spPr>
      </p:pic>
      <p:pic>
        <p:nvPicPr>
          <p:cNvPr id="18" name="Billede 17">
            <a:extLst>
              <a:ext uri="{FF2B5EF4-FFF2-40B4-BE49-F238E27FC236}">
                <a16:creationId xmlns:a16="http://schemas.microsoft.com/office/drawing/2014/main" id="{24B6419F-A02A-CE40-A995-E3C17DE97546}"/>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18312" t="1" r="74800" b="-28626"/>
          <a:stretch/>
        </p:blipFill>
        <p:spPr>
          <a:xfrm>
            <a:off x="2998068" y="2223510"/>
            <a:ext cx="1224135" cy="563388"/>
          </a:xfrm>
          <a:prstGeom prst="rect">
            <a:avLst/>
          </a:prstGeom>
        </p:spPr>
      </p:pic>
      <p:pic>
        <p:nvPicPr>
          <p:cNvPr id="19" name="Billede 18">
            <a:extLst>
              <a:ext uri="{FF2B5EF4-FFF2-40B4-BE49-F238E27FC236}">
                <a16:creationId xmlns:a16="http://schemas.microsoft.com/office/drawing/2014/main" id="{C54616BB-4343-1149-A03F-FAB1237165C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55238" t="1" r="33351" b="-28626"/>
          <a:stretch/>
        </p:blipFill>
        <p:spPr>
          <a:xfrm>
            <a:off x="2275050" y="3438680"/>
            <a:ext cx="2027885" cy="563388"/>
          </a:xfrm>
          <a:prstGeom prst="rect">
            <a:avLst/>
          </a:prstGeom>
        </p:spPr>
      </p:pic>
      <p:pic>
        <p:nvPicPr>
          <p:cNvPr id="20" name="Billede 19">
            <a:extLst>
              <a:ext uri="{FF2B5EF4-FFF2-40B4-BE49-F238E27FC236}">
                <a16:creationId xmlns:a16="http://schemas.microsoft.com/office/drawing/2014/main" id="{F9E7AE22-664B-0840-82CE-95658832F2B8}"/>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72051" t="1" r="21466" b="-28626"/>
          <a:stretch/>
        </p:blipFill>
        <p:spPr>
          <a:xfrm>
            <a:off x="3799266" y="4545530"/>
            <a:ext cx="1152128" cy="563388"/>
          </a:xfrm>
          <a:prstGeom prst="rect">
            <a:avLst/>
          </a:prstGeom>
        </p:spPr>
      </p:pic>
      <p:pic>
        <p:nvPicPr>
          <p:cNvPr id="21" name="Billede 20">
            <a:extLst>
              <a:ext uri="{FF2B5EF4-FFF2-40B4-BE49-F238E27FC236}">
                <a16:creationId xmlns:a16="http://schemas.microsoft.com/office/drawing/2014/main" id="{CC67BF9E-B8B6-844C-9D77-A49EDF3092F5}"/>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94812" t="1" r="-4537" b="-28626"/>
          <a:stretch/>
        </p:blipFill>
        <p:spPr>
          <a:xfrm>
            <a:off x="8803818" y="5589240"/>
            <a:ext cx="1648889" cy="537535"/>
          </a:xfrm>
          <a:prstGeom prst="rect">
            <a:avLst/>
          </a:prstGeom>
        </p:spPr>
      </p:pic>
      <p:pic>
        <p:nvPicPr>
          <p:cNvPr id="23" name="Billede 22">
            <a:extLst>
              <a:ext uri="{FF2B5EF4-FFF2-40B4-BE49-F238E27FC236}">
                <a16:creationId xmlns:a16="http://schemas.microsoft.com/office/drawing/2014/main" id="{C83AEEEB-5B12-CF47-B993-A37364305468}"/>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81846" t="1" r="6747" b="-28626"/>
          <a:stretch/>
        </p:blipFill>
        <p:spPr>
          <a:xfrm>
            <a:off x="9910836" y="5563387"/>
            <a:ext cx="1934153" cy="537535"/>
          </a:xfrm>
          <a:prstGeom prst="rect">
            <a:avLst/>
          </a:prstGeom>
        </p:spPr>
      </p:pic>
      <p:pic>
        <p:nvPicPr>
          <p:cNvPr id="24" name="Billede 23">
            <a:extLst>
              <a:ext uri="{FF2B5EF4-FFF2-40B4-BE49-F238E27FC236}">
                <a16:creationId xmlns:a16="http://schemas.microsoft.com/office/drawing/2014/main" id="{62243028-9E5E-1F40-B9EF-AD3F454B0A6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192526" y="3063712"/>
            <a:ext cx="1909998" cy="361068"/>
          </a:xfrm>
          <a:prstGeom prst="rect">
            <a:avLst/>
          </a:prstGeom>
        </p:spPr>
      </p:pic>
      <p:pic>
        <p:nvPicPr>
          <p:cNvPr id="25" name="Billede 24">
            <a:extLst>
              <a:ext uri="{FF2B5EF4-FFF2-40B4-BE49-F238E27FC236}">
                <a16:creationId xmlns:a16="http://schemas.microsoft.com/office/drawing/2014/main" id="{B8E8C940-0A4B-4C47-93C2-BBE5BA6F410B}"/>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30628" t="1" r="61674" b="-28626"/>
          <a:stretch/>
        </p:blipFill>
        <p:spPr>
          <a:xfrm>
            <a:off x="7894612" y="3220902"/>
            <a:ext cx="1368152" cy="563388"/>
          </a:xfrm>
          <a:prstGeom prst="rect">
            <a:avLst/>
          </a:prstGeom>
        </p:spPr>
      </p:pic>
    </p:spTree>
    <p:extLst>
      <p:ext uri="{BB962C8B-B14F-4D97-AF65-F5344CB8AC3E}">
        <p14:creationId xmlns:p14="http://schemas.microsoft.com/office/powerpoint/2010/main" val="25346964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ackdrop med grafik hvid">
    <p:bg>
      <p:bgPr>
        <a:solidFill>
          <a:schemeClr val="bg1"/>
        </a:solidFill>
        <a:effectLst/>
      </p:bgPr>
    </p:bg>
    <p:spTree>
      <p:nvGrpSpPr>
        <p:cNvPr id="1" name=""/>
        <p:cNvGrpSpPr/>
        <p:nvPr/>
      </p:nvGrpSpPr>
      <p:grpSpPr>
        <a:xfrm>
          <a:off x="0" y="0"/>
          <a:ext cx="0" cy="0"/>
          <a:chOff x="0" y="0"/>
          <a:chExt cx="0" cy="0"/>
        </a:xfrm>
      </p:grpSpPr>
      <p:sp>
        <p:nvSpPr>
          <p:cNvPr id="23" name="Rektangel 22">
            <a:extLst>
              <a:ext uri="{FF2B5EF4-FFF2-40B4-BE49-F238E27FC236}">
                <a16:creationId xmlns:a16="http://schemas.microsoft.com/office/drawing/2014/main" id="{044E11D2-639F-F54D-B0C7-6FB0681DEEDF}"/>
              </a:ext>
            </a:extLst>
          </p:cNvPr>
          <p:cNvSpPr/>
          <p:nvPr userDrawn="1"/>
        </p:nvSpPr>
        <p:spPr>
          <a:xfrm>
            <a:off x="0" y="10650"/>
            <a:ext cx="12188825"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bg1"/>
              </a:solidFill>
              <a:highlight>
                <a:srgbClr val="FF8A47"/>
              </a:highlight>
            </a:endParaRPr>
          </a:p>
        </p:txBody>
      </p:sp>
      <p:pic>
        <p:nvPicPr>
          <p:cNvPr id="13" name="Billede 12">
            <a:extLst>
              <a:ext uri="{FF2B5EF4-FFF2-40B4-BE49-F238E27FC236}">
                <a16:creationId xmlns:a16="http://schemas.microsoft.com/office/drawing/2014/main" id="{481A228A-51BB-3F47-BDEC-933C8C6936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2746" y="1052736"/>
            <a:ext cx="2841299" cy="537123"/>
          </a:xfrm>
          <a:prstGeom prst="rect">
            <a:avLst/>
          </a:prstGeom>
        </p:spPr>
      </p:pic>
      <p:pic>
        <p:nvPicPr>
          <p:cNvPr id="14" name="Billede 13">
            <a:extLst>
              <a:ext uri="{FF2B5EF4-FFF2-40B4-BE49-F238E27FC236}">
                <a16:creationId xmlns:a16="http://schemas.microsoft.com/office/drawing/2014/main" id="{05D69676-2976-154B-B171-9F3B576686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0278" y="2252609"/>
            <a:ext cx="11348267" cy="3800855"/>
          </a:xfrm>
          <a:prstGeom prst="rect">
            <a:avLst/>
          </a:prstGeom>
        </p:spPr>
      </p:pic>
    </p:spTree>
    <p:extLst>
      <p:ext uri="{BB962C8B-B14F-4D97-AF65-F5344CB8AC3E}">
        <p14:creationId xmlns:p14="http://schemas.microsoft.com/office/powerpoint/2010/main" val="31401565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ackdrop med grafik">
    <p:bg>
      <p:bgPr>
        <a:solidFill>
          <a:schemeClr val="bg1"/>
        </a:solidFill>
        <a:effectLst/>
      </p:bgPr>
    </p:bg>
    <p:spTree>
      <p:nvGrpSpPr>
        <p:cNvPr id="1" name=""/>
        <p:cNvGrpSpPr/>
        <p:nvPr/>
      </p:nvGrpSpPr>
      <p:grpSpPr>
        <a:xfrm>
          <a:off x="0" y="0"/>
          <a:ext cx="0" cy="0"/>
          <a:chOff x="0" y="0"/>
          <a:chExt cx="0" cy="0"/>
        </a:xfrm>
      </p:grpSpPr>
      <p:sp>
        <p:nvSpPr>
          <p:cNvPr id="23" name="Rektangel 22">
            <a:extLst>
              <a:ext uri="{FF2B5EF4-FFF2-40B4-BE49-F238E27FC236}">
                <a16:creationId xmlns:a16="http://schemas.microsoft.com/office/drawing/2014/main" id="{044E11D2-639F-F54D-B0C7-6FB0681DEEDF}"/>
              </a:ext>
            </a:extLst>
          </p:cNvPr>
          <p:cNvSpPr/>
          <p:nvPr userDrawn="1"/>
        </p:nvSpPr>
        <p:spPr>
          <a:xfrm>
            <a:off x="0" y="10650"/>
            <a:ext cx="12188825"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bg1"/>
              </a:solidFill>
              <a:highlight>
                <a:srgbClr val="FF8A47"/>
              </a:highlight>
            </a:endParaRPr>
          </a:p>
        </p:txBody>
      </p:sp>
      <p:sp>
        <p:nvSpPr>
          <p:cNvPr id="5" name="Rektangel 4">
            <a:extLst>
              <a:ext uri="{FF2B5EF4-FFF2-40B4-BE49-F238E27FC236}">
                <a16:creationId xmlns:a16="http://schemas.microsoft.com/office/drawing/2014/main" id="{070ACC69-A4FA-264F-B944-A2F1F7CF23F3}"/>
              </a:ext>
            </a:extLst>
          </p:cNvPr>
          <p:cNvSpPr/>
          <p:nvPr userDrawn="1"/>
        </p:nvSpPr>
        <p:spPr>
          <a:xfrm>
            <a:off x="-1" y="0"/>
            <a:ext cx="12188825" cy="6869668"/>
          </a:xfrm>
          <a:prstGeom prst="rect">
            <a:avLst/>
          </a:prstGeom>
          <a:solidFill>
            <a:srgbClr val="C5E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C5E2D0"/>
              </a:solidFill>
              <a:highlight>
                <a:srgbClr val="FF8A47"/>
              </a:highlight>
            </a:endParaRPr>
          </a:p>
        </p:txBody>
      </p:sp>
      <p:pic>
        <p:nvPicPr>
          <p:cNvPr id="13" name="Billede 12">
            <a:extLst>
              <a:ext uri="{FF2B5EF4-FFF2-40B4-BE49-F238E27FC236}">
                <a16:creationId xmlns:a16="http://schemas.microsoft.com/office/drawing/2014/main" id="{481A228A-51BB-3F47-BDEC-933C8C6936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2746" y="1052736"/>
            <a:ext cx="2841299" cy="537123"/>
          </a:xfrm>
          <a:prstGeom prst="rect">
            <a:avLst/>
          </a:prstGeom>
        </p:spPr>
      </p:pic>
      <p:pic>
        <p:nvPicPr>
          <p:cNvPr id="14" name="Billede 13">
            <a:extLst>
              <a:ext uri="{FF2B5EF4-FFF2-40B4-BE49-F238E27FC236}">
                <a16:creationId xmlns:a16="http://schemas.microsoft.com/office/drawing/2014/main" id="{05D69676-2976-154B-B171-9F3B576686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0278" y="2252609"/>
            <a:ext cx="11348267" cy="3800855"/>
          </a:xfrm>
          <a:prstGeom prst="rect">
            <a:avLst/>
          </a:prstGeom>
        </p:spPr>
      </p:pic>
    </p:spTree>
    <p:extLst>
      <p:ext uri="{BB962C8B-B14F-4D97-AF65-F5344CB8AC3E}">
        <p14:creationId xmlns:p14="http://schemas.microsoft.com/office/powerpoint/2010/main" val="41981254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orside med billede">
    <p:bg>
      <p:bgPr>
        <a:solidFill>
          <a:schemeClr val="bg1"/>
        </a:solidFill>
        <a:effectLst/>
      </p:bgPr>
    </p:bg>
    <p:spTree>
      <p:nvGrpSpPr>
        <p:cNvPr id="1" name=""/>
        <p:cNvGrpSpPr/>
        <p:nvPr/>
      </p:nvGrpSpPr>
      <p:grpSpPr>
        <a:xfrm>
          <a:off x="0" y="0"/>
          <a:ext cx="0" cy="0"/>
          <a:chOff x="0" y="0"/>
          <a:chExt cx="0" cy="0"/>
        </a:xfrm>
      </p:grpSpPr>
      <p:sp>
        <p:nvSpPr>
          <p:cNvPr id="23" name="Rektangel 22">
            <a:extLst>
              <a:ext uri="{FF2B5EF4-FFF2-40B4-BE49-F238E27FC236}">
                <a16:creationId xmlns:a16="http://schemas.microsoft.com/office/drawing/2014/main" id="{044E11D2-639F-F54D-B0C7-6FB0681DEEDF}"/>
              </a:ext>
            </a:extLst>
          </p:cNvPr>
          <p:cNvSpPr/>
          <p:nvPr userDrawn="1"/>
        </p:nvSpPr>
        <p:spPr>
          <a:xfrm>
            <a:off x="1" y="10650"/>
            <a:ext cx="12188825"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799" dirty="0">
              <a:solidFill>
                <a:schemeClr val="bg1"/>
              </a:solidFill>
              <a:highlight>
                <a:srgbClr val="FF8A47"/>
              </a:highlight>
            </a:endParaRPr>
          </a:p>
        </p:txBody>
      </p:sp>
      <p:sp>
        <p:nvSpPr>
          <p:cNvPr id="16" name="Title 2">
            <a:extLst>
              <a:ext uri="{FF2B5EF4-FFF2-40B4-BE49-F238E27FC236}">
                <a16:creationId xmlns:a16="http://schemas.microsoft.com/office/drawing/2014/main" id="{A30A0F3D-8878-6D48-91D6-E8885466BCA8}"/>
              </a:ext>
            </a:extLst>
          </p:cNvPr>
          <p:cNvSpPr>
            <a:spLocks noGrp="1"/>
          </p:cNvSpPr>
          <p:nvPr>
            <p:ph type="title" hasCustomPrompt="1"/>
          </p:nvPr>
        </p:nvSpPr>
        <p:spPr>
          <a:xfrm>
            <a:off x="622348" y="1988840"/>
            <a:ext cx="4253115" cy="1440160"/>
          </a:xfrm>
        </p:spPr>
        <p:txBody>
          <a:bodyPr/>
          <a:lstStyle>
            <a:lvl1pPr algn="l">
              <a:defRPr sz="3199" b="0">
                <a:solidFill>
                  <a:schemeClr val="tx2"/>
                </a:solidFill>
                <a:latin typeface="+mj-lt"/>
              </a:defRPr>
            </a:lvl1pPr>
          </a:lstStyle>
          <a:p>
            <a:r>
              <a:rPr lang="da-DK" dirty="0"/>
              <a:t>Klik for at tilføje overskrift</a:t>
            </a:r>
          </a:p>
        </p:txBody>
      </p:sp>
      <p:sp>
        <p:nvSpPr>
          <p:cNvPr id="18" name="Pladsholder til tekst 21">
            <a:extLst>
              <a:ext uri="{FF2B5EF4-FFF2-40B4-BE49-F238E27FC236}">
                <a16:creationId xmlns:a16="http://schemas.microsoft.com/office/drawing/2014/main" id="{C085C9F8-C617-034D-A4C6-8E359BC7FADB}"/>
              </a:ext>
            </a:extLst>
          </p:cNvPr>
          <p:cNvSpPr>
            <a:spLocks noGrp="1"/>
          </p:cNvSpPr>
          <p:nvPr>
            <p:ph type="body" sz="quarter" idx="15" hasCustomPrompt="1"/>
          </p:nvPr>
        </p:nvSpPr>
        <p:spPr>
          <a:xfrm>
            <a:off x="621804" y="3524530"/>
            <a:ext cx="4253658" cy="1488647"/>
          </a:xfrm>
        </p:spPr>
        <p:txBody>
          <a:bodyPr/>
          <a:lstStyle>
            <a:lvl1pPr algn="l">
              <a:lnSpc>
                <a:spcPct val="100000"/>
              </a:lnSpc>
              <a:defRPr sz="1200" b="0">
                <a:solidFill>
                  <a:srgbClr val="8F8F8F"/>
                </a:solidFill>
              </a:defRPr>
            </a:lvl1pPr>
          </a:lstStyle>
          <a:p>
            <a:pPr lvl="0"/>
            <a:r>
              <a:rPr lang="da-DK" dirty="0"/>
              <a:t>Klik for at tilføje titel</a:t>
            </a:r>
          </a:p>
        </p:txBody>
      </p:sp>
      <p:sp>
        <p:nvSpPr>
          <p:cNvPr id="11" name="Pladsholder til billede 3">
            <a:extLst>
              <a:ext uri="{FF2B5EF4-FFF2-40B4-BE49-F238E27FC236}">
                <a16:creationId xmlns:a16="http://schemas.microsoft.com/office/drawing/2014/main" id="{B3108110-157B-2645-87D7-2E6534DD4427}"/>
              </a:ext>
            </a:extLst>
          </p:cNvPr>
          <p:cNvSpPr>
            <a:spLocks noGrp="1"/>
          </p:cNvSpPr>
          <p:nvPr>
            <p:ph type="pic" sz="quarter" idx="17"/>
          </p:nvPr>
        </p:nvSpPr>
        <p:spPr>
          <a:xfrm>
            <a:off x="5298709" y="1136419"/>
            <a:ext cx="6890117" cy="4596837"/>
          </a:xfrm>
          <a:solidFill>
            <a:srgbClr val="E1E1E1"/>
          </a:solidFill>
          <a:effectLst/>
        </p:spPr>
        <p:txBody>
          <a:bodyPr tIns="216000"/>
          <a:lstStyle>
            <a:lvl1pPr algn="ctr">
              <a:defRPr sz="1600" b="0"/>
            </a:lvl1pPr>
          </a:lstStyle>
          <a:p>
            <a:r>
              <a:rPr lang="da-DK"/>
              <a:t>Klik på ikonet for at tilføje et billede</a:t>
            </a:r>
            <a:endParaRPr lang="da-DK" dirty="0"/>
          </a:p>
        </p:txBody>
      </p:sp>
      <p:pic>
        <p:nvPicPr>
          <p:cNvPr id="12" name="Billede 11">
            <a:extLst>
              <a:ext uri="{FF2B5EF4-FFF2-40B4-BE49-F238E27FC236}">
                <a16:creationId xmlns:a16="http://schemas.microsoft.com/office/drawing/2014/main" id="{5FA6A17D-67D7-4948-9C02-16D3B41654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54853" y="475522"/>
            <a:ext cx="1486061" cy="280927"/>
          </a:xfrm>
          <a:prstGeom prst="rect">
            <a:avLst/>
          </a:prstGeom>
        </p:spPr>
      </p:pic>
      <p:pic>
        <p:nvPicPr>
          <p:cNvPr id="17" name="Billede 16">
            <a:extLst>
              <a:ext uri="{FF2B5EF4-FFF2-40B4-BE49-F238E27FC236}">
                <a16:creationId xmlns:a16="http://schemas.microsoft.com/office/drawing/2014/main" id="{DDAEB7D2-27D4-ED44-9F78-A9F4BD889C0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9965" y="6131743"/>
            <a:ext cx="10126862" cy="249587"/>
          </a:xfrm>
          <a:prstGeom prst="rect">
            <a:avLst/>
          </a:prstGeom>
        </p:spPr>
      </p:pic>
    </p:spTree>
    <p:extLst>
      <p:ext uri="{BB962C8B-B14F-4D97-AF65-F5344CB8AC3E}">
        <p14:creationId xmlns:p14="http://schemas.microsoft.com/office/powerpoint/2010/main" val="103617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med billede bredformat">
    <p:bg>
      <p:bgPr>
        <a:solidFill>
          <a:schemeClr val="bg1"/>
        </a:solidFill>
        <a:effectLst/>
      </p:bgPr>
    </p:bg>
    <p:spTree>
      <p:nvGrpSpPr>
        <p:cNvPr id="1" name=""/>
        <p:cNvGrpSpPr/>
        <p:nvPr/>
      </p:nvGrpSpPr>
      <p:grpSpPr>
        <a:xfrm>
          <a:off x="0" y="0"/>
          <a:ext cx="0" cy="0"/>
          <a:chOff x="0" y="0"/>
          <a:chExt cx="0" cy="0"/>
        </a:xfrm>
      </p:grpSpPr>
      <p:sp>
        <p:nvSpPr>
          <p:cNvPr id="23" name="Rektangel 22">
            <a:extLst>
              <a:ext uri="{FF2B5EF4-FFF2-40B4-BE49-F238E27FC236}">
                <a16:creationId xmlns:a16="http://schemas.microsoft.com/office/drawing/2014/main" id="{044E11D2-639F-F54D-B0C7-6FB0681DEEDF}"/>
              </a:ext>
            </a:extLst>
          </p:cNvPr>
          <p:cNvSpPr/>
          <p:nvPr userDrawn="1"/>
        </p:nvSpPr>
        <p:spPr>
          <a:xfrm>
            <a:off x="0" y="10650"/>
            <a:ext cx="12188825"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bg1"/>
              </a:solidFill>
              <a:highlight>
                <a:srgbClr val="FF8A47"/>
              </a:highlight>
            </a:endParaRPr>
          </a:p>
        </p:txBody>
      </p:sp>
      <p:sp>
        <p:nvSpPr>
          <p:cNvPr id="16" name="Title 2">
            <a:extLst>
              <a:ext uri="{FF2B5EF4-FFF2-40B4-BE49-F238E27FC236}">
                <a16:creationId xmlns:a16="http://schemas.microsoft.com/office/drawing/2014/main" id="{A30A0F3D-8878-6D48-91D6-E8885466BCA8}"/>
              </a:ext>
            </a:extLst>
          </p:cNvPr>
          <p:cNvSpPr>
            <a:spLocks noGrp="1"/>
          </p:cNvSpPr>
          <p:nvPr>
            <p:ph type="title" hasCustomPrompt="1"/>
          </p:nvPr>
        </p:nvSpPr>
        <p:spPr>
          <a:xfrm>
            <a:off x="622347" y="762228"/>
            <a:ext cx="8784593" cy="1440160"/>
          </a:xfrm>
        </p:spPr>
        <p:txBody>
          <a:bodyPr/>
          <a:lstStyle>
            <a:lvl1pPr algn="l">
              <a:defRPr sz="3200" b="0">
                <a:solidFill>
                  <a:schemeClr val="tx2"/>
                </a:solidFill>
                <a:latin typeface="+mj-lt"/>
              </a:defRPr>
            </a:lvl1pPr>
          </a:lstStyle>
          <a:p>
            <a:r>
              <a:rPr lang="da-DK" dirty="0"/>
              <a:t>Klik for at tilføje overskrift</a:t>
            </a:r>
          </a:p>
        </p:txBody>
      </p:sp>
      <p:sp>
        <p:nvSpPr>
          <p:cNvPr id="18" name="Pladsholder til tekst 21">
            <a:extLst>
              <a:ext uri="{FF2B5EF4-FFF2-40B4-BE49-F238E27FC236}">
                <a16:creationId xmlns:a16="http://schemas.microsoft.com/office/drawing/2014/main" id="{C085C9F8-C617-034D-A4C6-8E359BC7FADB}"/>
              </a:ext>
            </a:extLst>
          </p:cNvPr>
          <p:cNvSpPr>
            <a:spLocks noGrp="1"/>
          </p:cNvSpPr>
          <p:nvPr>
            <p:ph type="body" sz="quarter" idx="15" hasCustomPrompt="1"/>
          </p:nvPr>
        </p:nvSpPr>
        <p:spPr>
          <a:xfrm>
            <a:off x="621804" y="1267898"/>
            <a:ext cx="5904656" cy="639209"/>
          </a:xfrm>
        </p:spPr>
        <p:txBody>
          <a:bodyPr/>
          <a:lstStyle>
            <a:lvl1pPr algn="l">
              <a:lnSpc>
                <a:spcPct val="100000"/>
              </a:lnSpc>
              <a:defRPr sz="1200" b="0">
                <a:solidFill>
                  <a:srgbClr val="8F8F8F"/>
                </a:solidFill>
              </a:defRPr>
            </a:lvl1pPr>
          </a:lstStyle>
          <a:p>
            <a:pPr lvl="0"/>
            <a:r>
              <a:rPr lang="da-DK" dirty="0"/>
              <a:t>Klik for at tilføje titel</a:t>
            </a:r>
          </a:p>
        </p:txBody>
      </p:sp>
      <p:pic>
        <p:nvPicPr>
          <p:cNvPr id="12" name="Billede 11">
            <a:extLst>
              <a:ext uri="{FF2B5EF4-FFF2-40B4-BE49-F238E27FC236}">
                <a16:creationId xmlns:a16="http://schemas.microsoft.com/office/drawing/2014/main" id="{5FA6A17D-67D7-4948-9C02-16D3B41654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54852" y="475520"/>
            <a:ext cx="1486061" cy="280927"/>
          </a:xfrm>
          <a:prstGeom prst="rect">
            <a:avLst/>
          </a:prstGeom>
        </p:spPr>
      </p:pic>
      <p:sp>
        <p:nvSpPr>
          <p:cNvPr id="14" name="Pladsholder til billede 5">
            <a:extLst>
              <a:ext uri="{FF2B5EF4-FFF2-40B4-BE49-F238E27FC236}">
                <a16:creationId xmlns:a16="http://schemas.microsoft.com/office/drawing/2014/main" id="{A93D148B-ED0B-F04B-A8ED-917A9CD66F28}"/>
              </a:ext>
            </a:extLst>
          </p:cNvPr>
          <p:cNvSpPr>
            <a:spLocks noGrp="1"/>
          </p:cNvSpPr>
          <p:nvPr>
            <p:ph type="pic" sz="quarter" idx="13"/>
          </p:nvPr>
        </p:nvSpPr>
        <p:spPr>
          <a:xfrm>
            <a:off x="595630" y="1906796"/>
            <a:ext cx="10945283" cy="3898158"/>
          </a:xfrm>
          <a:solidFill>
            <a:srgbClr val="E1E1E1"/>
          </a:solidFill>
        </p:spPr>
        <p:txBody>
          <a:bodyPr tIns="108000"/>
          <a:lstStyle>
            <a:lvl1pPr algn="ctr">
              <a:defRPr sz="1600" b="0"/>
            </a:lvl1pPr>
          </a:lstStyle>
          <a:p>
            <a:r>
              <a:rPr lang="da-DK"/>
              <a:t>Klik på ikonet for at tilføje et billede</a:t>
            </a:r>
            <a:endParaRPr lang="da-DK" dirty="0"/>
          </a:p>
        </p:txBody>
      </p:sp>
      <p:pic>
        <p:nvPicPr>
          <p:cNvPr id="15" name="Billede 14">
            <a:extLst>
              <a:ext uri="{FF2B5EF4-FFF2-40B4-BE49-F238E27FC236}">
                <a16:creationId xmlns:a16="http://schemas.microsoft.com/office/drawing/2014/main" id="{A3FD4427-F0F8-B24C-BBD6-0B0BE9234D7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9965" y="6131741"/>
            <a:ext cx="10126862" cy="249587"/>
          </a:xfrm>
          <a:prstGeom prst="rect">
            <a:avLst/>
          </a:prstGeom>
        </p:spPr>
      </p:pic>
    </p:spTree>
    <p:extLst>
      <p:ext uri="{BB962C8B-B14F-4D97-AF65-F5344CB8AC3E}">
        <p14:creationId xmlns:p14="http://schemas.microsoft.com/office/powerpoint/2010/main" val="6670363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orside med grafik">
    <p:bg>
      <p:bgPr>
        <a:solidFill>
          <a:schemeClr val="bg1"/>
        </a:solidFill>
        <a:effectLst/>
      </p:bgPr>
    </p:bg>
    <p:spTree>
      <p:nvGrpSpPr>
        <p:cNvPr id="1" name=""/>
        <p:cNvGrpSpPr/>
        <p:nvPr/>
      </p:nvGrpSpPr>
      <p:grpSpPr>
        <a:xfrm>
          <a:off x="0" y="0"/>
          <a:ext cx="0" cy="0"/>
          <a:chOff x="0" y="0"/>
          <a:chExt cx="0" cy="0"/>
        </a:xfrm>
      </p:grpSpPr>
      <p:sp>
        <p:nvSpPr>
          <p:cNvPr id="23" name="Rektangel 22">
            <a:extLst>
              <a:ext uri="{FF2B5EF4-FFF2-40B4-BE49-F238E27FC236}">
                <a16:creationId xmlns:a16="http://schemas.microsoft.com/office/drawing/2014/main" id="{044E11D2-639F-F54D-B0C7-6FB0681DEEDF}"/>
              </a:ext>
            </a:extLst>
          </p:cNvPr>
          <p:cNvSpPr/>
          <p:nvPr userDrawn="1"/>
        </p:nvSpPr>
        <p:spPr>
          <a:xfrm>
            <a:off x="1" y="28843"/>
            <a:ext cx="12188825"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799" dirty="0">
              <a:solidFill>
                <a:schemeClr val="bg1"/>
              </a:solidFill>
              <a:highlight>
                <a:srgbClr val="FF8A47"/>
              </a:highlight>
            </a:endParaRPr>
          </a:p>
        </p:txBody>
      </p:sp>
      <p:sp>
        <p:nvSpPr>
          <p:cNvPr id="16" name="Title 2">
            <a:extLst>
              <a:ext uri="{FF2B5EF4-FFF2-40B4-BE49-F238E27FC236}">
                <a16:creationId xmlns:a16="http://schemas.microsoft.com/office/drawing/2014/main" id="{A30A0F3D-8878-6D48-91D6-E8885466BCA8}"/>
              </a:ext>
            </a:extLst>
          </p:cNvPr>
          <p:cNvSpPr>
            <a:spLocks noGrp="1"/>
          </p:cNvSpPr>
          <p:nvPr>
            <p:ph type="title" hasCustomPrompt="1"/>
          </p:nvPr>
        </p:nvSpPr>
        <p:spPr>
          <a:xfrm>
            <a:off x="622348" y="1988840"/>
            <a:ext cx="3455841" cy="1440160"/>
          </a:xfrm>
        </p:spPr>
        <p:txBody>
          <a:bodyPr/>
          <a:lstStyle>
            <a:lvl1pPr algn="l">
              <a:defRPr sz="3199" b="0">
                <a:solidFill>
                  <a:schemeClr val="tx2"/>
                </a:solidFill>
                <a:latin typeface="+mj-lt"/>
              </a:defRPr>
            </a:lvl1pPr>
          </a:lstStyle>
          <a:p>
            <a:r>
              <a:rPr lang="da-DK" dirty="0"/>
              <a:t>Klik for at tilføje overskrift</a:t>
            </a:r>
          </a:p>
        </p:txBody>
      </p:sp>
      <p:sp>
        <p:nvSpPr>
          <p:cNvPr id="18" name="Pladsholder til tekst 21">
            <a:extLst>
              <a:ext uri="{FF2B5EF4-FFF2-40B4-BE49-F238E27FC236}">
                <a16:creationId xmlns:a16="http://schemas.microsoft.com/office/drawing/2014/main" id="{C085C9F8-C617-034D-A4C6-8E359BC7FADB}"/>
              </a:ext>
            </a:extLst>
          </p:cNvPr>
          <p:cNvSpPr>
            <a:spLocks noGrp="1"/>
          </p:cNvSpPr>
          <p:nvPr>
            <p:ph type="body" sz="quarter" idx="15" hasCustomPrompt="1"/>
          </p:nvPr>
        </p:nvSpPr>
        <p:spPr>
          <a:xfrm>
            <a:off x="621805" y="3524530"/>
            <a:ext cx="3455841" cy="1488647"/>
          </a:xfrm>
        </p:spPr>
        <p:txBody>
          <a:bodyPr/>
          <a:lstStyle>
            <a:lvl1pPr algn="l">
              <a:lnSpc>
                <a:spcPct val="100000"/>
              </a:lnSpc>
              <a:defRPr sz="1200" b="0">
                <a:solidFill>
                  <a:srgbClr val="8F8F8F"/>
                </a:solidFill>
              </a:defRPr>
            </a:lvl1pPr>
          </a:lstStyle>
          <a:p>
            <a:pPr lvl="0"/>
            <a:r>
              <a:rPr lang="da-DK" dirty="0"/>
              <a:t>Klik for at tilføje titel</a:t>
            </a:r>
          </a:p>
        </p:txBody>
      </p:sp>
      <p:pic>
        <p:nvPicPr>
          <p:cNvPr id="12" name="Billede 11">
            <a:extLst>
              <a:ext uri="{FF2B5EF4-FFF2-40B4-BE49-F238E27FC236}">
                <a16:creationId xmlns:a16="http://schemas.microsoft.com/office/drawing/2014/main" id="{5FA6A17D-67D7-4948-9C02-16D3B41654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54853" y="475522"/>
            <a:ext cx="1486061" cy="280927"/>
          </a:xfrm>
          <a:prstGeom prst="rect">
            <a:avLst/>
          </a:prstGeom>
        </p:spPr>
      </p:pic>
      <p:pic>
        <p:nvPicPr>
          <p:cNvPr id="8" name="Billede 7" descr="Et billede, der indeholder tekst, graffiti, foto, mørk&#10;&#10;Automatisk genereret beskrivelse">
            <a:extLst>
              <a:ext uri="{FF2B5EF4-FFF2-40B4-BE49-F238E27FC236}">
                <a16:creationId xmlns:a16="http://schemas.microsoft.com/office/drawing/2014/main" id="{7B377556-C5AB-2542-A16D-4E5BA6CEDC4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46141" y="1614477"/>
            <a:ext cx="8424936" cy="3686731"/>
          </a:xfrm>
          <a:prstGeom prst="rect">
            <a:avLst/>
          </a:prstGeom>
        </p:spPr>
      </p:pic>
      <p:pic>
        <p:nvPicPr>
          <p:cNvPr id="15" name="Billede 14">
            <a:extLst>
              <a:ext uri="{FF2B5EF4-FFF2-40B4-BE49-F238E27FC236}">
                <a16:creationId xmlns:a16="http://schemas.microsoft.com/office/drawing/2014/main" id="{6D2B7C60-B3E1-8448-A779-F5F38415C79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9965" y="6131743"/>
            <a:ext cx="10126862" cy="249587"/>
          </a:xfrm>
          <a:prstGeom prst="rect">
            <a:avLst/>
          </a:prstGeom>
        </p:spPr>
      </p:pic>
    </p:spTree>
    <p:extLst>
      <p:ext uri="{BB962C8B-B14F-4D97-AF65-F5344CB8AC3E}">
        <p14:creationId xmlns:p14="http://schemas.microsoft.com/office/powerpoint/2010/main" val="35889485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orside med grafik bredformat">
    <p:bg>
      <p:bgPr>
        <a:solidFill>
          <a:schemeClr val="bg1"/>
        </a:solidFill>
        <a:effectLst/>
      </p:bgPr>
    </p:bg>
    <p:spTree>
      <p:nvGrpSpPr>
        <p:cNvPr id="1" name=""/>
        <p:cNvGrpSpPr/>
        <p:nvPr/>
      </p:nvGrpSpPr>
      <p:grpSpPr>
        <a:xfrm>
          <a:off x="0" y="0"/>
          <a:ext cx="0" cy="0"/>
          <a:chOff x="0" y="0"/>
          <a:chExt cx="0" cy="0"/>
        </a:xfrm>
      </p:grpSpPr>
      <p:sp>
        <p:nvSpPr>
          <p:cNvPr id="23" name="Rektangel 22">
            <a:extLst>
              <a:ext uri="{FF2B5EF4-FFF2-40B4-BE49-F238E27FC236}">
                <a16:creationId xmlns:a16="http://schemas.microsoft.com/office/drawing/2014/main" id="{044E11D2-639F-F54D-B0C7-6FB0681DEEDF}"/>
              </a:ext>
            </a:extLst>
          </p:cNvPr>
          <p:cNvSpPr/>
          <p:nvPr userDrawn="1"/>
        </p:nvSpPr>
        <p:spPr>
          <a:xfrm>
            <a:off x="1" y="10650"/>
            <a:ext cx="12188825"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799" dirty="0">
              <a:solidFill>
                <a:schemeClr val="bg1"/>
              </a:solidFill>
              <a:highlight>
                <a:srgbClr val="FF8A47"/>
              </a:highlight>
            </a:endParaRPr>
          </a:p>
        </p:txBody>
      </p:sp>
      <p:sp>
        <p:nvSpPr>
          <p:cNvPr id="16" name="Title 2">
            <a:extLst>
              <a:ext uri="{FF2B5EF4-FFF2-40B4-BE49-F238E27FC236}">
                <a16:creationId xmlns:a16="http://schemas.microsoft.com/office/drawing/2014/main" id="{A30A0F3D-8878-6D48-91D6-E8885466BCA8}"/>
              </a:ext>
            </a:extLst>
          </p:cNvPr>
          <p:cNvSpPr>
            <a:spLocks noGrp="1"/>
          </p:cNvSpPr>
          <p:nvPr>
            <p:ph type="title" hasCustomPrompt="1"/>
          </p:nvPr>
        </p:nvSpPr>
        <p:spPr>
          <a:xfrm>
            <a:off x="622348" y="762228"/>
            <a:ext cx="8784593" cy="1440160"/>
          </a:xfrm>
        </p:spPr>
        <p:txBody>
          <a:bodyPr/>
          <a:lstStyle>
            <a:lvl1pPr algn="l">
              <a:defRPr sz="3199" b="0">
                <a:solidFill>
                  <a:schemeClr val="tx2"/>
                </a:solidFill>
                <a:latin typeface="+mj-lt"/>
              </a:defRPr>
            </a:lvl1pPr>
          </a:lstStyle>
          <a:p>
            <a:r>
              <a:rPr lang="da-DK" dirty="0"/>
              <a:t>Klik for at tilføje overskrift</a:t>
            </a:r>
          </a:p>
        </p:txBody>
      </p:sp>
      <p:sp>
        <p:nvSpPr>
          <p:cNvPr id="18" name="Pladsholder til tekst 21">
            <a:extLst>
              <a:ext uri="{FF2B5EF4-FFF2-40B4-BE49-F238E27FC236}">
                <a16:creationId xmlns:a16="http://schemas.microsoft.com/office/drawing/2014/main" id="{C085C9F8-C617-034D-A4C6-8E359BC7FADB}"/>
              </a:ext>
            </a:extLst>
          </p:cNvPr>
          <p:cNvSpPr>
            <a:spLocks noGrp="1"/>
          </p:cNvSpPr>
          <p:nvPr>
            <p:ph type="body" sz="quarter" idx="15" hasCustomPrompt="1"/>
          </p:nvPr>
        </p:nvSpPr>
        <p:spPr>
          <a:xfrm>
            <a:off x="621804" y="1267900"/>
            <a:ext cx="5904656" cy="639209"/>
          </a:xfrm>
        </p:spPr>
        <p:txBody>
          <a:bodyPr/>
          <a:lstStyle>
            <a:lvl1pPr algn="l">
              <a:lnSpc>
                <a:spcPct val="100000"/>
              </a:lnSpc>
              <a:defRPr sz="1200" b="0">
                <a:solidFill>
                  <a:srgbClr val="8F8F8F"/>
                </a:solidFill>
              </a:defRPr>
            </a:lvl1pPr>
          </a:lstStyle>
          <a:p>
            <a:pPr lvl="0"/>
            <a:r>
              <a:rPr lang="da-DK" dirty="0"/>
              <a:t>Klik for at tilføje titel</a:t>
            </a:r>
          </a:p>
        </p:txBody>
      </p:sp>
      <p:pic>
        <p:nvPicPr>
          <p:cNvPr id="12" name="Billede 11">
            <a:extLst>
              <a:ext uri="{FF2B5EF4-FFF2-40B4-BE49-F238E27FC236}">
                <a16:creationId xmlns:a16="http://schemas.microsoft.com/office/drawing/2014/main" id="{5FA6A17D-67D7-4948-9C02-16D3B41654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54853" y="475522"/>
            <a:ext cx="1486061" cy="280927"/>
          </a:xfrm>
          <a:prstGeom prst="rect">
            <a:avLst/>
          </a:prstGeom>
        </p:spPr>
      </p:pic>
      <p:sp>
        <p:nvSpPr>
          <p:cNvPr id="10" name="Rektangel 9">
            <a:extLst>
              <a:ext uri="{FF2B5EF4-FFF2-40B4-BE49-F238E27FC236}">
                <a16:creationId xmlns:a16="http://schemas.microsoft.com/office/drawing/2014/main" id="{232B788C-0A21-034E-B6A6-EA9FF45EA572}"/>
              </a:ext>
            </a:extLst>
          </p:cNvPr>
          <p:cNvSpPr/>
          <p:nvPr userDrawn="1"/>
        </p:nvSpPr>
        <p:spPr>
          <a:xfrm>
            <a:off x="595631" y="1907107"/>
            <a:ext cx="10945283" cy="3898158"/>
          </a:xfrm>
          <a:prstGeom prst="rect">
            <a:avLst/>
          </a:prstGeom>
          <a:solidFill>
            <a:srgbClr val="C5E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799" dirty="0">
              <a:solidFill>
                <a:srgbClr val="C5E2D0"/>
              </a:solidFill>
              <a:highlight>
                <a:srgbClr val="FF8A47"/>
              </a:highlight>
            </a:endParaRPr>
          </a:p>
        </p:txBody>
      </p:sp>
      <p:pic>
        <p:nvPicPr>
          <p:cNvPr id="11" name="Billede 10">
            <a:extLst>
              <a:ext uri="{FF2B5EF4-FFF2-40B4-BE49-F238E27FC236}">
                <a16:creationId xmlns:a16="http://schemas.microsoft.com/office/drawing/2014/main" id="{DFEABFB9-FA73-544A-AEE4-59E19818821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12115" y="2276874"/>
            <a:ext cx="9564596" cy="3203453"/>
          </a:xfrm>
          <a:prstGeom prst="rect">
            <a:avLst/>
          </a:prstGeom>
        </p:spPr>
      </p:pic>
      <p:pic>
        <p:nvPicPr>
          <p:cNvPr id="13" name="Billede 12">
            <a:extLst>
              <a:ext uri="{FF2B5EF4-FFF2-40B4-BE49-F238E27FC236}">
                <a16:creationId xmlns:a16="http://schemas.microsoft.com/office/drawing/2014/main" id="{2C6ADB94-8163-154E-BF85-4A6751F9382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9965" y="6131743"/>
            <a:ext cx="10126862" cy="249587"/>
          </a:xfrm>
          <a:prstGeom prst="rect">
            <a:avLst/>
          </a:prstGeom>
        </p:spPr>
      </p:pic>
    </p:spTree>
    <p:extLst>
      <p:ext uri="{BB962C8B-B14F-4D97-AF65-F5344CB8AC3E}">
        <p14:creationId xmlns:p14="http://schemas.microsoft.com/office/powerpoint/2010/main" val="5356568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orside med billede bredformat">
    <p:bg>
      <p:bgPr>
        <a:solidFill>
          <a:schemeClr val="bg1"/>
        </a:solidFill>
        <a:effectLst/>
      </p:bgPr>
    </p:bg>
    <p:spTree>
      <p:nvGrpSpPr>
        <p:cNvPr id="1" name=""/>
        <p:cNvGrpSpPr/>
        <p:nvPr/>
      </p:nvGrpSpPr>
      <p:grpSpPr>
        <a:xfrm>
          <a:off x="0" y="0"/>
          <a:ext cx="0" cy="0"/>
          <a:chOff x="0" y="0"/>
          <a:chExt cx="0" cy="0"/>
        </a:xfrm>
      </p:grpSpPr>
      <p:sp>
        <p:nvSpPr>
          <p:cNvPr id="23" name="Rektangel 22">
            <a:extLst>
              <a:ext uri="{FF2B5EF4-FFF2-40B4-BE49-F238E27FC236}">
                <a16:creationId xmlns:a16="http://schemas.microsoft.com/office/drawing/2014/main" id="{044E11D2-639F-F54D-B0C7-6FB0681DEEDF}"/>
              </a:ext>
            </a:extLst>
          </p:cNvPr>
          <p:cNvSpPr/>
          <p:nvPr userDrawn="1"/>
        </p:nvSpPr>
        <p:spPr>
          <a:xfrm>
            <a:off x="1" y="10650"/>
            <a:ext cx="12188825"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799" dirty="0">
              <a:solidFill>
                <a:schemeClr val="bg1"/>
              </a:solidFill>
              <a:highlight>
                <a:srgbClr val="FF8A47"/>
              </a:highlight>
            </a:endParaRPr>
          </a:p>
        </p:txBody>
      </p:sp>
      <p:sp>
        <p:nvSpPr>
          <p:cNvPr id="16" name="Title 2">
            <a:extLst>
              <a:ext uri="{FF2B5EF4-FFF2-40B4-BE49-F238E27FC236}">
                <a16:creationId xmlns:a16="http://schemas.microsoft.com/office/drawing/2014/main" id="{A30A0F3D-8878-6D48-91D6-E8885466BCA8}"/>
              </a:ext>
            </a:extLst>
          </p:cNvPr>
          <p:cNvSpPr>
            <a:spLocks noGrp="1"/>
          </p:cNvSpPr>
          <p:nvPr>
            <p:ph type="title" hasCustomPrompt="1"/>
          </p:nvPr>
        </p:nvSpPr>
        <p:spPr>
          <a:xfrm>
            <a:off x="622348" y="762228"/>
            <a:ext cx="8784593" cy="1440160"/>
          </a:xfrm>
        </p:spPr>
        <p:txBody>
          <a:bodyPr/>
          <a:lstStyle>
            <a:lvl1pPr algn="l">
              <a:defRPr sz="3199" b="0">
                <a:solidFill>
                  <a:schemeClr val="tx2"/>
                </a:solidFill>
                <a:latin typeface="+mj-lt"/>
              </a:defRPr>
            </a:lvl1pPr>
          </a:lstStyle>
          <a:p>
            <a:r>
              <a:rPr lang="da-DK" dirty="0"/>
              <a:t>Klik for at tilføje overskrift</a:t>
            </a:r>
          </a:p>
        </p:txBody>
      </p:sp>
      <p:sp>
        <p:nvSpPr>
          <p:cNvPr id="18" name="Pladsholder til tekst 21">
            <a:extLst>
              <a:ext uri="{FF2B5EF4-FFF2-40B4-BE49-F238E27FC236}">
                <a16:creationId xmlns:a16="http://schemas.microsoft.com/office/drawing/2014/main" id="{C085C9F8-C617-034D-A4C6-8E359BC7FADB}"/>
              </a:ext>
            </a:extLst>
          </p:cNvPr>
          <p:cNvSpPr>
            <a:spLocks noGrp="1"/>
          </p:cNvSpPr>
          <p:nvPr>
            <p:ph type="body" sz="quarter" idx="15" hasCustomPrompt="1"/>
          </p:nvPr>
        </p:nvSpPr>
        <p:spPr>
          <a:xfrm>
            <a:off x="621804" y="1267900"/>
            <a:ext cx="5904656" cy="639209"/>
          </a:xfrm>
        </p:spPr>
        <p:txBody>
          <a:bodyPr/>
          <a:lstStyle>
            <a:lvl1pPr algn="l">
              <a:lnSpc>
                <a:spcPct val="100000"/>
              </a:lnSpc>
              <a:defRPr sz="1200" b="0">
                <a:solidFill>
                  <a:srgbClr val="8F8F8F"/>
                </a:solidFill>
              </a:defRPr>
            </a:lvl1pPr>
          </a:lstStyle>
          <a:p>
            <a:pPr lvl="0"/>
            <a:r>
              <a:rPr lang="da-DK" dirty="0"/>
              <a:t>Klik for at tilføje titel</a:t>
            </a:r>
          </a:p>
        </p:txBody>
      </p:sp>
      <p:pic>
        <p:nvPicPr>
          <p:cNvPr id="12" name="Billede 11">
            <a:extLst>
              <a:ext uri="{FF2B5EF4-FFF2-40B4-BE49-F238E27FC236}">
                <a16:creationId xmlns:a16="http://schemas.microsoft.com/office/drawing/2014/main" id="{5FA6A17D-67D7-4948-9C02-16D3B41654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54853" y="475522"/>
            <a:ext cx="1486061" cy="280927"/>
          </a:xfrm>
          <a:prstGeom prst="rect">
            <a:avLst/>
          </a:prstGeom>
        </p:spPr>
      </p:pic>
      <p:sp>
        <p:nvSpPr>
          <p:cNvPr id="14" name="Pladsholder til billede 5">
            <a:extLst>
              <a:ext uri="{FF2B5EF4-FFF2-40B4-BE49-F238E27FC236}">
                <a16:creationId xmlns:a16="http://schemas.microsoft.com/office/drawing/2014/main" id="{A93D148B-ED0B-F04B-A8ED-917A9CD66F28}"/>
              </a:ext>
            </a:extLst>
          </p:cNvPr>
          <p:cNvSpPr>
            <a:spLocks noGrp="1"/>
          </p:cNvSpPr>
          <p:nvPr>
            <p:ph type="pic" sz="quarter" idx="13"/>
          </p:nvPr>
        </p:nvSpPr>
        <p:spPr>
          <a:xfrm>
            <a:off x="595631" y="1906796"/>
            <a:ext cx="10945283" cy="3898158"/>
          </a:xfrm>
          <a:solidFill>
            <a:srgbClr val="E1E1E1"/>
          </a:solidFill>
        </p:spPr>
        <p:txBody>
          <a:bodyPr tIns="108000"/>
          <a:lstStyle>
            <a:lvl1pPr algn="ctr">
              <a:defRPr sz="1600" b="0"/>
            </a:lvl1pPr>
          </a:lstStyle>
          <a:p>
            <a:r>
              <a:rPr lang="da-DK"/>
              <a:t>Klik på ikonet for at tilføje et billede</a:t>
            </a:r>
            <a:endParaRPr lang="da-DK" dirty="0"/>
          </a:p>
        </p:txBody>
      </p:sp>
      <p:pic>
        <p:nvPicPr>
          <p:cNvPr id="15" name="Billede 14">
            <a:extLst>
              <a:ext uri="{FF2B5EF4-FFF2-40B4-BE49-F238E27FC236}">
                <a16:creationId xmlns:a16="http://schemas.microsoft.com/office/drawing/2014/main" id="{A3FD4427-F0F8-B24C-BBD6-0B0BE9234D7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9965" y="6131743"/>
            <a:ext cx="10126862" cy="249587"/>
          </a:xfrm>
          <a:prstGeom prst="rect">
            <a:avLst/>
          </a:prstGeom>
        </p:spPr>
      </p:pic>
    </p:spTree>
    <p:extLst>
      <p:ext uri="{BB962C8B-B14F-4D97-AF65-F5344CB8AC3E}">
        <p14:creationId xmlns:p14="http://schemas.microsoft.com/office/powerpoint/2010/main" val="26830626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orside med flere billeder">
    <p:bg>
      <p:bgPr>
        <a:solidFill>
          <a:schemeClr val="bg1"/>
        </a:solidFill>
        <a:effectLst/>
      </p:bgPr>
    </p:bg>
    <p:spTree>
      <p:nvGrpSpPr>
        <p:cNvPr id="1" name=""/>
        <p:cNvGrpSpPr/>
        <p:nvPr/>
      </p:nvGrpSpPr>
      <p:grpSpPr>
        <a:xfrm>
          <a:off x="0" y="0"/>
          <a:ext cx="0" cy="0"/>
          <a:chOff x="0" y="0"/>
          <a:chExt cx="0" cy="0"/>
        </a:xfrm>
      </p:grpSpPr>
      <p:sp>
        <p:nvSpPr>
          <p:cNvPr id="23" name="Rektangel 22">
            <a:extLst>
              <a:ext uri="{FF2B5EF4-FFF2-40B4-BE49-F238E27FC236}">
                <a16:creationId xmlns:a16="http://schemas.microsoft.com/office/drawing/2014/main" id="{044E11D2-639F-F54D-B0C7-6FB0681DEEDF}"/>
              </a:ext>
            </a:extLst>
          </p:cNvPr>
          <p:cNvSpPr/>
          <p:nvPr userDrawn="1"/>
        </p:nvSpPr>
        <p:spPr>
          <a:xfrm>
            <a:off x="1" y="10650"/>
            <a:ext cx="12188825"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799" dirty="0">
              <a:solidFill>
                <a:schemeClr val="bg1"/>
              </a:solidFill>
              <a:highlight>
                <a:srgbClr val="FF8A47"/>
              </a:highlight>
            </a:endParaRPr>
          </a:p>
        </p:txBody>
      </p:sp>
      <p:sp>
        <p:nvSpPr>
          <p:cNvPr id="16" name="Title 2">
            <a:extLst>
              <a:ext uri="{FF2B5EF4-FFF2-40B4-BE49-F238E27FC236}">
                <a16:creationId xmlns:a16="http://schemas.microsoft.com/office/drawing/2014/main" id="{A30A0F3D-8878-6D48-91D6-E8885466BCA8}"/>
              </a:ext>
            </a:extLst>
          </p:cNvPr>
          <p:cNvSpPr>
            <a:spLocks noGrp="1"/>
          </p:cNvSpPr>
          <p:nvPr>
            <p:ph type="title" hasCustomPrompt="1"/>
          </p:nvPr>
        </p:nvSpPr>
        <p:spPr>
          <a:xfrm>
            <a:off x="622348" y="1196752"/>
            <a:ext cx="8784593" cy="1440160"/>
          </a:xfrm>
        </p:spPr>
        <p:txBody>
          <a:bodyPr/>
          <a:lstStyle>
            <a:lvl1pPr algn="l">
              <a:defRPr sz="3199" b="0">
                <a:solidFill>
                  <a:schemeClr val="tx2"/>
                </a:solidFill>
                <a:latin typeface="+mj-lt"/>
              </a:defRPr>
            </a:lvl1pPr>
          </a:lstStyle>
          <a:p>
            <a:r>
              <a:rPr lang="da-DK" dirty="0"/>
              <a:t>Klik for at tilføje overskrift</a:t>
            </a:r>
          </a:p>
        </p:txBody>
      </p:sp>
      <p:sp>
        <p:nvSpPr>
          <p:cNvPr id="18" name="Pladsholder til tekst 21">
            <a:extLst>
              <a:ext uri="{FF2B5EF4-FFF2-40B4-BE49-F238E27FC236}">
                <a16:creationId xmlns:a16="http://schemas.microsoft.com/office/drawing/2014/main" id="{C085C9F8-C617-034D-A4C6-8E359BC7FADB}"/>
              </a:ext>
            </a:extLst>
          </p:cNvPr>
          <p:cNvSpPr>
            <a:spLocks noGrp="1"/>
          </p:cNvSpPr>
          <p:nvPr>
            <p:ph type="body" sz="quarter" idx="15" hasCustomPrompt="1"/>
          </p:nvPr>
        </p:nvSpPr>
        <p:spPr>
          <a:xfrm>
            <a:off x="621804" y="1702423"/>
            <a:ext cx="5904656" cy="639209"/>
          </a:xfrm>
        </p:spPr>
        <p:txBody>
          <a:bodyPr/>
          <a:lstStyle>
            <a:lvl1pPr algn="l">
              <a:lnSpc>
                <a:spcPct val="100000"/>
              </a:lnSpc>
              <a:defRPr sz="1200" b="0">
                <a:solidFill>
                  <a:srgbClr val="8F8F8F"/>
                </a:solidFill>
              </a:defRPr>
            </a:lvl1pPr>
          </a:lstStyle>
          <a:p>
            <a:pPr lvl="0"/>
            <a:r>
              <a:rPr lang="da-DK" dirty="0"/>
              <a:t>Klik for at tilføje titel</a:t>
            </a:r>
          </a:p>
        </p:txBody>
      </p:sp>
      <p:pic>
        <p:nvPicPr>
          <p:cNvPr id="12" name="Billede 11">
            <a:extLst>
              <a:ext uri="{FF2B5EF4-FFF2-40B4-BE49-F238E27FC236}">
                <a16:creationId xmlns:a16="http://schemas.microsoft.com/office/drawing/2014/main" id="{5FA6A17D-67D7-4948-9C02-16D3B41654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54853" y="475522"/>
            <a:ext cx="1486061" cy="280927"/>
          </a:xfrm>
          <a:prstGeom prst="rect">
            <a:avLst/>
          </a:prstGeom>
        </p:spPr>
      </p:pic>
      <p:sp>
        <p:nvSpPr>
          <p:cNvPr id="13" name="Pladsholder til billede 3">
            <a:extLst>
              <a:ext uri="{FF2B5EF4-FFF2-40B4-BE49-F238E27FC236}">
                <a16:creationId xmlns:a16="http://schemas.microsoft.com/office/drawing/2014/main" id="{F9AEF617-05A5-F542-81D1-FE93838BED96}"/>
              </a:ext>
            </a:extLst>
          </p:cNvPr>
          <p:cNvSpPr>
            <a:spLocks noGrp="1"/>
          </p:cNvSpPr>
          <p:nvPr>
            <p:ph type="pic" sz="quarter" idx="17"/>
          </p:nvPr>
        </p:nvSpPr>
        <p:spPr>
          <a:xfrm>
            <a:off x="7076738" y="3258767"/>
            <a:ext cx="3885534" cy="2592288"/>
          </a:xfrm>
          <a:solidFill>
            <a:srgbClr val="E1E1E1"/>
          </a:solidFill>
          <a:effectLst/>
        </p:spPr>
        <p:txBody>
          <a:bodyPr tIns="216000"/>
          <a:lstStyle>
            <a:lvl1pPr algn="ctr">
              <a:defRPr sz="1600" b="0"/>
            </a:lvl1pPr>
          </a:lstStyle>
          <a:p>
            <a:r>
              <a:rPr lang="da-DK"/>
              <a:t>Klik på ikonet for at tilføje et billede</a:t>
            </a:r>
            <a:endParaRPr lang="da-DK" dirty="0"/>
          </a:p>
        </p:txBody>
      </p:sp>
      <p:sp>
        <p:nvSpPr>
          <p:cNvPr id="15" name="Pladsholder til billede 3">
            <a:extLst>
              <a:ext uri="{FF2B5EF4-FFF2-40B4-BE49-F238E27FC236}">
                <a16:creationId xmlns:a16="http://schemas.microsoft.com/office/drawing/2014/main" id="{9BF3D8D2-81F6-8D45-A8A8-A6E81945DE2A}"/>
              </a:ext>
            </a:extLst>
          </p:cNvPr>
          <p:cNvSpPr>
            <a:spLocks noGrp="1"/>
          </p:cNvSpPr>
          <p:nvPr>
            <p:ph type="pic" sz="quarter" idx="19"/>
          </p:nvPr>
        </p:nvSpPr>
        <p:spPr>
          <a:xfrm>
            <a:off x="1961533" y="2492898"/>
            <a:ext cx="5033485" cy="3358159"/>
          </a:xfrm>
          <a:solidFill>
            <a:srgbClr val="E1E1E1"/>
          </a:solidFill>
          <a:effectLst/>
        </p:spPr>
        <p:txBody>
          <a:bodyPr tIns="216000"/>
          <a:lstStyle>
            <a:lvl1pPr algn="ctr">
              <a:defRPr sz="1600" b="0"/>
            </a:lvl1pPr>
          </a:lstStyle>
          <a:p>
            <a:r>
              <a:rPr lang="da-DK"/>
              <a:t>Klik på ikonet for at tilføje et billede</a:t>
            </a:r>
            <a:endParaRPr lang="da-DK" dirty="0"/>
          </a:p>
        </p:txBody>
      </p:sp>
      <p:sp>
        <p:nvSpPr>
          <p:cNvPr id="17" name="Pladsholder til billede 3">
            <a:extLst>
              <a:ext uri="{FF2B5EF4-FFF2-40B4-BE49-F238E27FC236}">
                <a16:creationId xmlns:a16="http://schemas.microsoft.com/office/drawing/2014/main" id="{85FE0E16-84D1-9B4A-9C7D-BEA2D0BC5426}"/>
              </a:ext>
            </a:extLst>
          </p:cNvPr>
          <p:cNvSpPr>
            <a:spLocks noGrp="1"/>
          </p:cNvSpPr>
          <p:nvPr>
            <p:ph type="pic" sz="quarter" idx="20"/>
          </p:nvPr>
        </p:nvSpPr>
        <p:spPr>
          <a:xfrm>
            <a:off x="-2005723" y="3258767"/>
            <a:ext cx="3885534" cy="2592288"/>
          </a:xfrm>
          <a:solidFill>
            <a:srgbClr val="E1E1E1"/>
          </a:solidFill>
          <a:effectLst/>
        </p:spPr>
        <p:txBody>
          <a:bodyPr tIns="216000"/>
          <a:lstStyle>
            <a:lvl1pPr algn="ctr">
              <a:defRPr sz="1600" b="0"/>
            </a:lvl1pPr>
          </a:lstStyle>
          <a:p>
            <a:r>
              <a:rPr lang="da-DK"/>
              <a:t>Klik på ikonet for at tilføje et billede</a:t>
            </a:r>
            <a:endParaRPr lang="da-DK" dirty="0"/>
          </a:p>
        </p:txBody>
      </p:sp>
      <p:sp>
        <p:nvSpPr>
          <p:cNvPr id="19" name="Pladsholder til billede 3">
            <a:extLst>
              <a:ext uri="{FF2B5EF4-FFF2-40B4-BE49-F238E27FC236}">
                <a16:creationId xmlns:a16="http://schemas.microsoft.com/office/drawing/2014/main" id="{CE520B24-1693-7F44-A4EE-0BD58BB63124}"/>
              </a:ext>
            </a:extLst>
          </p:cNvPr>
          <p:cNvSpPr>
            <a:spLocks noGrp="1"/>
          </p:cNvSpPr>
          <p:nvPr>
            <p:ph type="pic" sz="quarter" idx="21"/>
          </p:nvPr>
        </p:nvSpPr>
        <p:spPr>
          <a:xfrm>
            <a:off x="11043995" y="4317250"/>
            <a:ext cx="2298996" cy="1533807"/>
          </a:xfrm>
          <a:solidFill>
            <a:srgbClr val="E1E1E1"/>
          </a:solidFill>
          <a:effectLst/>
        </p:spPr>
        <p:txBody>
          <a:bodyPr tIns="216000"/>
          <a:lstStyle>
            <a:lvl1pPr algn="ctr">
              <a:defRPr sz="1600" b="0"/>
            </a:lvl1pPr>
          </a:lstStyle>
          <a:p>
            <a:r>
              <a:rPr lang="da-DK"/>
              <a:t>Klik på ikonet for at tilføje et billede</a:t>
            </a:r>
            <a:endParaRPr lang="da-DK" dirty="0"/>
          </a:p>
        </p:txBody>
      </p:sp>
      <p:pic>
        <p:nvPicPr>
          <p:cNvPr id="21" name="Billede 20">
            <a:extLst>
              <a:ext uri="{FF2B5EF4-FFF2-40B4-BE49-F238E27FC236}">
                <a16:creationId xmlns:a16="http://schemas.microsoft.com/office/drawing/2014/main" id="{FF32D3FB-5087-574A-B094-77AD238C20D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9965" y="6131743"/>
            <a:ext cx="10126862" cy="249587"/>
          </a:xfrm>
          <a:prstGeom prst="rect">
            <a:avLst/>
          </a:prstGeom>
        </p:spPr>
      </p:pic>
    </p:spTree>
    <p:extLst>
      <p:ext uri="{BB962C8B-B14F-4D97-AF65-F5344CB8AC3E}">
        <p14:creationId xmlns:p14="http://schemas.microsoft.com/office/powerpoint/2010/main" val="24060042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Kapitel fuld farve">
    <p:bg>
      <p:bgPr>
        <a:solidFill>
          <a:schemeClr val="bg1"/>
        </a:solidFill>
        <a:effectLst/>
      </p:bgPr>
    </p:bg>
    <p:spTree>
      <p:nvGrpSpPr>
        <p:cNvPr id="1" name=""/>
        <p:cNvGrpSpPr/>
        <p:nvPr/>
      </p:nvGrpSpPr>
      <p:grpSpPr>
        <a:xfrm>
          <a:off x="0" y="0"/>
          <a:ext cx="0" cy="0"/>
          <a:chOff x="0" y="0"/>
          <a:chExt cx="0" cy="0"/>
        </a:xfrm>
      </p:grpSpPr>
      <p:sp>
        <p:nvSpPr>
          <p:cNvPr id="23" name="Rektangel 22">
            <a:extLst>
              <a:ext uri="{FF2B5EF4-FFF2-40B4-BE49-F238E27FC236}">
                <a16:creationId xmlns:a16="http://schemas.microsoft.com/office/drawing/2014/main" id="{044E11D2-639F-F54D-B0C7-6FB0681DEEDF}"/>
              </a:ext>
            </a:extLst>
          </p:cNvPr>
          <p:cNvSpPr/>
          <p:nvPr userDrawn="1"/>
        </p:nvSpPr>
        <p:spPr>
          <a:xfrm>
            <a:off x="1" y="10650"/>
            <a:ext cx="12188825"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799" dirty="0">
              <a:solidFill>
                <a:schemeClr val="bg1"/>
              </a:solidFill>
              <a:highlight>
                <a:srgbClr val="FF8A47"/>
              </a:highlight>
            </a:endParaRPr>
          </a:p>
        </p:txBody>
      </p:sp>
      <p:sp>
        <p:nvSpPr>
          <p:cNvPr id="5" name="Rektangel 4">
            <a:extLst>
              <a:ext uri="{FF2B5EF4-FFF2-40B4-BE49-F238E27FC236}">
                <a16:creationId xmlns:a16="http://schemas.microsoft.com/office/drawing/2014/main" id="{070ACC69-A4FA-264F-B944-A2F1F7CF23F3}"/>
              </a:ext>
            </a:extLst>
          </p:cNvPr>
          <p:cNvSpPr/>
          <p:nvPr userDrawn="1"/>
        </p:nvSpPr>
        <p:spPr>
          <a:xfrm>
            <a:off x="-1" y="0"/>
            <a:ext cx="12188825" cy="6869668"/>
          </a:xfrm>
          <a:prstGeom prst="rect">
            <a:avLst/>
          </a:prstGeom>
          <a:solidFill>
            <a:srgbClr val="C5E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799" dirty="0">
              <a:solidFill>
                <a:srgbClr val="C5E2D0"/>
              </a:solidFill>
              <a:highlight>
                <a:srgbClr val="FF8A47"/>
              </a:highlight>
            </a:endParaRPr>
          </a:p>
        </p:txBody>
      </p:sp>
      <p:pic>
        <p:nvPicPr>
          <p:cNvPr id="6" name="Billede 5">
            <a:extLst>
              <a:ext uri="{FF2B5EF4-FFF2-40B4-BE49-F238E27FC236}">
                <a16:creationId xmlns:a16="http://schemas.microsoft.com/office/drawing/2014/main" id="{081F84C4-9E71-D94C-B96E-B47CC382E0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07538" y="404666"/>
            <a:ext cx="1142561" cy="215991"/>
          </a:xfrm>
          <a:prstGeom prst="rect">
            <a:avLst/>
          </a:prstGeom>
        </p:spPr>
      </p:pic>
      <p:sp>
        <p:nvSpPr>
          <p:cNvPr id="10" name="Pladsholder til tekst 21">
            <a:extLst>
              <a:ext uri="{FF2B5EF4-FFF2-40B4-BE49-F238E27FC236}">
                <a16:creationId xmlns:a16="http://schemas.microsoft.com/office/drawing/2014/main" id="{A87FC0C6-2BAB-B840-B1B4-FDB60DFB279D}"/>
              </a:ext>
            </a:extLst>
          </p:cNvPr>
          <p:cNvSpPr>
            <a:spLocks noGrp="1"/>
          </p:cNvSpPr>
          <p:nvPr>
            <p:ph type="body" sz="quarter" idx="16" hasCustomPrompt="1"/>
          </p:nvPr>
        </p:nvSpPr>
        <p:spPr>
          <a:xfrm>
            <a:off x="621804" y="2492896"/>
            <a:ext cx="4568162" cy="359022"/>
          </a:xfrm>
        </p:spPr>
        <p:txBody>
          <a:bodyPr/>
          <a:lstStyle>
            <a:lvl1pPr algn="l">
              <a:defRPr sz="1600" b="0">
                <a:solidFill>
                  <a:schemeClr val="tx2"/>
                </a:solidFill>
              </a:defRPr>
            </a:lvl1pPr>
          </a:lstStyle>
          <a:p>
            <a:pPr lvl="0"/>
            <a:r>
              <a:rPr lang="da-DK" dirty="0"/>
              <a:t>Klik for at tilføje titel</a:t>
            </a:r>
          </a:p>
        </p:txBody>
      </p:sp>
      <p:sp>
        <p:nvSpPr>
          <p:cNvPr id="7" name="Pladsholder til billede 3">
            <a:extLst>
              <a:ext uri="{FF2B5EF4-FFF2-40B4-BE49-F238E27FC236}">
                <a16:creationId xmlns:a16="http://schemas.microsoft.com/office/drawing/2014/main" id="{343299D1-E444-FE45-9CE6-36C8B5EDE4CD}"/>
              </a:ext>
            </a:extLst>
          </p:cNvPr>
          <p:cNvSpPr>
            <a:spLocks noGrp="1"/>
          </p:cNvSpPr>
          <p:nvPr>
            <p:ph type="pic" sz="quarter" idx="17"/>
          </p:nvPr>
        </p:nvSpPr>
        <p:spPr>
          <a:xfrm>
            <a:off x="7422348" y="1499368"/>
            <a:ext cx="3854732" cy="3859264"/>
          </a:xfrm>
          <a:solidFill>
            <a:schemeClr val="accent2"/>
          </a:solidFill>
          <a:ln>
            <a:solidFill>
              <a:schemeClr val="accent2"/>
            </a:solidFill>
          </a:ln>
          <a:effectLst/>
        </p:spPr>
        <p:txBody>
          <a:bodyPr tIns="216000"/>
          <a:lstStyle>
            <a:lvl1pPr algn="ctr">
              <a:defRPr sz="1600" b="0"/>
            </a:lvl1pPr>
          </a:lstStyle>
          <a:p>
            <a:r>
              <a:rPr lang="da-DK"/>
              <a:t>Klik på ikonet for at tilføje et billede</a:t>
            </a:r>
            <a:endParaRPr lang="da-DK" dirty="0"/>
          </a:p>
        </p:txBody>
      </p:sp>
      <p:sp>
        <p:nvSpPr>
          <p:cNvPr id="8" name="Title 2">
            <a:extLst>
              <a:ext uri="{FF2B5EF4-FFF2-40B4-BE49-F238E27FC236}">
                <a16:creationId xmlns:a16="http://schemas.microsoft.com/office/drawing/2014/main" id="{57FD4597-C444-A248-B0DF-ED2E6DC12FB3}"/>
              </a:ext>
            </a:extLst>
          </p:cNvPr>
          <p:cNvSpPr>
            <a:spLocks noGrp="1"/>
          </p:cNvSpPr>
          <p:nvPr>
            <p:ph type="title" hasCustomPrompt="1"/>
          </p:nvPr>
        </p:nvSpPr>
        <p:spPr>
          <a:xfrm>
            <a:off x="622348" y="2924944"/>
            <a:ext cx="6264153" cy="1440160"/>
          </a:xfrm>
        </p:spPr>
        <p:txBody>
          <a:bodyPr/>
          <a:lstStyle>
            <a:lvl1pPr algn="l">
              <a:defRPr sz="3199" b="0">
                <a:solidFill>
                  <a:schemeClr val="tx2"/>
                </a:solidFill>
                <a:latin typeface="+mj-lt"/>
              </a:defRPr>
            </a:lvl1pPr>
          </a:lstStyle>
          <a:p>
            <a:r>
              <a:rPr lang="da-DK" dirty="0"/>
              <a:t>Klik for at tilføje overskrift</a:t>
            </a:r>
          </a:p>
        </p:txBody>
      </p:sp>
    </p:spTree>
    <p:extLst>
      <p:ext uri="{BB962C8B-B14F-4D97-AF65-F5344CB8AC3E}">
        <p14:creationId xmlns:p14="http://schemas.microsoft.com/office/powerpoint/2010/main" val="11095575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Kapitel billede">
    <p:bg>
      <p:bgPr>
        <a:solidFill>
          <a:schemeClr val="bg1"/>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4634FD09-9EE0-814C-BD43-6B9FB240478D}"/>
              </a:ext>
            </a:extLst>
          </p:cNvPr>
          <p:cNvSpPr/>
          <p:nvPr userDrawn="1"/>
        </p:nvSpPr>
        <p:spPr>
          <a:xfrm flipH="1">
            <a:off x="333772" y="1916832"/>
            <a:ext cx="4964936" cy="36278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799" dirty="0">
              <a:solidFill>
                <a:srgbClr val="C5E2D0"/>
              </a:solidFill>
              <a:highlight>
                <a:srgbClr val="FF8A47"/>
              </a:highlight>
            </a:endParaRPr>
          </a:p>
        </p:txBody>
      </p:sp>
      <p:sp>
        <p:nvSpPr>
          <p:cNvPr id="16" name="Title 2">
            <a:extLst>
              <a:ext uri="{FF2B5EF4-FFF2-40B4-BE49-F238E27FC236}">
                <a16:creationId xmlns:a16="http://schemas.microsoft.com/office/drawing/2014/main" id="{A30A0F3D-8878-6D48-91D6-E8885466BCA8}"/>
              </a:ext>
            </a:extLst>
          </p:cNvPr>
          <p:cNvSpPr>
            <a:spLocks noGrp="1"/>
          </p:cNvSpPr>
          <p:nvPr>
            <p:ph type="title" hasCustomPrompt="1"/>
          </p:nvPr>
        </p:nvSpPr>
        <p:spPr>
          <a:xfrm>
            <a:off x="622348" y="2915127"/>
            <a:ext cx="4253115" cy="1440160"/>
          </a:xfrm>
        </p:spPr>
        <p:txBody>
          <a:bodyPr/>
          <a:lstStyle>
            <a:lvl1pPr algn="l">
              <a:defRPr sz="3199" b="0">
                <a:solidFill>
                  <a:schemeClr val="tx2"/>
                </a:solidFill>
                <a:latin typeface="+mj-lt"/>
              </a:defRPr>
            </a:lvl1pPr>
          </a:lstStyle>
          <a:p>
            <a:r>
              <a:rPr lang="da-DK" dirty="0"/>
              <a:t>Klik for at tilføje overskrift</a:t>
            </a:r>
          </a:p>
        </p:txBody>
      </p:sp>
      <p:sp>
        <p:nvSpPr>
          <p:cNvPr id="18" name="Pladsholder til tekst 21">
            <a:extLst>
              <a:ext uri="{FF2B5EF4-FFF2-40B4-BE49-F238E27FC236}">
                <a16:creationId xmlns:a16="http://schemas.microsoft.com/office/drawing/2014/main" id="{C085C9F8-C617-034D-A4C6-8E359BC7FADB}"/>
              </a:ext>
            </a:extLst>
          </p:cNvPr>
          <p:cNvSpPr>
            <a:spLocks noGrp="1"/>
          </p:cNvSpPr>
          <p:nvPr>
            <p:ph type="body" sz="quarter" idx="15" hasCustomPrompt="1"/>
          </p:nvPr>
        </p:nvSpPr>
        <p:spPr>
          <a:xfrm>
            <a:off x="621804" y="2520302"/>
            <a:ext cx="4253658" cy="324052"/>
          </a:xfrm>
        </p:spPr>
        <p:txBody>
          <a:bodyPr/>
          <a:lstStyle>
            <a:lvl1pPr algn="l">
              <a:defRPr sz="1600" b="0">
                <a:solidFill>
                  <a:schemeClr val="tx2"/>
                </a:solidFill>
              </a:defRPr>
            </a:lvl1pPr>
          </a:lstStyle>
          <a:p>
            <a:pPr lvl="0"/>
            <a:r>
              <a:rPr lang="da-DK" dirty="0"/>
              <a:t>Klik for at tilføje titel</a:t>
            </a:r>
          </a:p>
        </p:txBody>
      </p:sp>
      <p:sp>
        <p:nvSpPr>
          <p:cNvPr id="11" name="Pladsholder til billede 3">
            <a:extLst>
              <a:ext uri="{FF2B5EF4-FFF2-40B4-BE49-F238E27FC236}">
                <a16:creationId xmlns:a16="http://schemas.microsoft.com/office/drawing/2014/main" id="{B3108110-157B-2645-87D7-2E6534DD4427}"/>
              </a:ext>
            </a:extLst>
          </p:cNvPr>
          <p:cNvSpPr>
            <a:spLocks noGrp="1"/>
          </p:cNvSpPr>
          <p:nvPr>
            <p:ph type="pic" sz="quarter" idx="17"/>
          </p:nvPr>
        </p:nvSpPr>
        <p:spPr>
          <a:xfrm>
            <a:off x="5298709" y="1136419"/>
            <a:ext cx="6890117" cy="4596837"/>
          </a:xfrm>
          <a:solidFill>
            <a:srgbClr val="E1E1E1"/>
          </a:solidFill>
          <a:effectLst/>
        </p:spPr>
        <p:txBody>
          <a:bodyPr tIns="216000"/>
          <a:lstStyle>
            <a:lvl1pPr algn="ctr">
              <a:defRPr sz="1600" b="0"/>
            </a:lvl1pPr>
          </a:lstStyle>
          <a:p>
            <a:r>
              <a:rPr lang="da-DK"/>
              <a:t>Klik på ikonet for at tilføje et billede</a:t>
            </a:r>
            <a:endParaRPr lang="da-DK" dirty="0"/>
          </a:p>
        </p:txBody>
      </p:sp>
    </p:spTree>
    <p:extLst>
      <p:ext uri="{BB962C8B-B14F-4D97-AF65-F5344CB8AC3E}">
        <p14:creationId xmlns:p14="http://schemas.microsoft.com/office/powerpoint/2010/main" val="19960067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reaker stort logo">
    <p:bg>
      <p:bgPr>
        <a:solidFill>
          <a:schemeClr val="bg1"/>
        </a:solidFill>
        <a:effectLst/>
      </p:bgPr>
    </p:bg>
    <p:spTree>
      <p:nvGrpSpPr>
        <p:cNvPr id="1" name=""/>
        <p:cNvGrpSpPr/>
        <p:nvPr/>
      </p:nvGrpSpPr>
      <p:grpSpPr>
        <a:xfrm>
          <a:off x="0" y="0"/>
          <a:ext cx="0" cy="0"/>
          <a:chOff x="0" y="0"/>
          <a:chExt cx="0" cy="0"/>
        </a:xfrm>
      </p:grpSpPr>
      <p:sp>
        <p:nvSpPr>
          <p:cNvPr id="23" name="Rektangel 22">
            <a:extLst>
              <a:ext uri="{FF2B5EF4-FFF2-40B4-BE49-F238E27FC236}">
                <a16:creationId xmlns:a16="http://schemas.microsoft.com/office/drawing/2014/main" id="{044E11D2-639F-F54D-B0C7-6FB0681DEEDF}"/>
              </a:ext>
            </a:extLst>
          </p:cNvPr>
          <p:cNvSpPr/>
          <p:nvPr userDrawn="1"/>
        </p:nvSpPr>
        <p:spPr>
          <a:xfrm>
            <a:off x="1" y="10650"/>
            <a:ext cx="12188825"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799" dirty="0">
              <a:solidFill>
                <a:schemeClr val="bg1"/>
              </a:solidFill>
              <a:highlight>
                <a:srgbClr val="FF8A47"/>
              </a:highlight>
            </a:endParaRPr>
          </a:p>
        </p:txBody>
      </p:sp>
      <p:sp>
        <p:nvSpPr>
          <p:cNvPr id="16" name="Title 2">
            <a:extLst>
              <a:ext uri="{FF2B5EF4-FFF2-40B4-BE49-F238E27FC236}">
                <a16:creationId xmlns:a16="http://schemas.microsoft.com/office/drawing/2014/main" id="{A30A0F3D-8878-6D48-91D6-E8885466BCA8}"/>
              </a:ext>
            </a:extLst>
          </p:cNvPr>
          <p:cNvSpPr>
            <a:spLocks noGrp="1"/>
          </p:cNvSpPr>
          <p:nvPr>
            <p:ph type="title" hasCustomPrompt="1"/>
          </p:nvPr>
        </p:nvSpPr>
        <p:spPr>
          <a:xfrm>
            <a:off x="622348" y="2924944"/>
            <a:ext cx="6264153" cy="1440160"/>
          </a:xfrm>
        </p:spPr>
        <p:txBody>
          <a:bodyPr/>
          <a:lstStyle>
            <a:lvl1pPr algn="l">
              <a:defRPr sz="3199" b="0">
                <a:solidFill>
                  <a:schemeClr val="tx2"/>
                </a:solidFill>
                <a:latin typeface="+mj-lt"/>
              </a:defRPr>
            </a:lvl1pPr>
          </a:lstStyle>
          <a:p>
            <a:r>
              <a:rPr lang="da-DK" dirty="0"/>
              <a:t>Klik for at tilføje overskrift</a:t>
            </a:r>
          </a:p>
        </p:txBody>
      </p:sp>
      <p:sp>
        <p:nvSpPr>
          <p:cNvPr id="18" name="Pladsholder til tekst 21">
            <a:extLst>
              <a:ext uri="{FF2B5EF4-FFF2-40B4-BE49-F238E27FC236}">
                <a16:creationId xmlns:a16="http://schemas.microsoft.com/office/drawing/2014/main" id="{C085C9F8-C617-034D-A4C6-8E359BC7FADB}"/>
              </a:ext>
            </a:extLst>
          </p:cNvPr>
          <p:cNvSpPr>
            <a:spLocks noGrp="1"/>
          </p:cNvSpPr>
          <p:nvPr>
            <p:ph type="body" sz="quarter" idx="15" hasCustomPrompt="1"/>
          </p:nvPr>
        </p:nvSpPr>
        <p:spPr>
          <a:xfrm>
            <a:off x="621805" y="2492896"/>
            <a:ext cx="6264153" cy="359022"/>
          </a:xfrm>
        </p:spPr>
        <p:txBody>
          <a:bodyPr/>
          <a:lstStyle>
            <a:lvl1pPr algn="l">
              <a:defRPr sz="1600" b="0">
                <a:solidFill>
                  <a:srgbClr val="8F8F8F"/>
                </a:solidFill>
              </a:defRPr>
            </a:lvl1pPr>
          </a:lstStyle>
          <a:p>
            <a:pPr lvl="0"/>
            <a:r>
              <a:rPr lang="da-DK" dirty="0"/>
              <a:t>Klik for at tilføje titel</a:t>
            </a:r>
          </a:p>
        </p:txBody>
      </p:sp>
      <p:sp>
        <p:nvSpPr>
          <p:cNvPr id="10" name="Rektangel 9">
            <a:extLst>
              <a:ext uri="{FF2B5EF4-FFF2-40B4-BE49-F238E27FC236}">
                <a16:creationId xmlns:a16="http://schemas.microsoft.com/office/drawing/2014/main" id="{6E2D468D-A38C-D743-8365-0579FEE79647}"/>
              </a:ext>
            </a:extLst>
          </p:cNvPr>
          <p:cNvSpPr/>
          <p:nvPr userDrawn="1"/>
        </p:nvSpPr>
        <p:spPr>
          <a:xfrm flipH="1">
            <a:off x="8398669" y="2"/>
            <a:ext cx="3790156" cy="6869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799" dirty="0">
              <a:solidFill>
                <a:srgbClr val="C5E2D0"/>
              </a:solidFill>
              <a:highlight>
                <a:srgbClr val="FF8A47"/>
              </a:highlight>
            </a:endParaRPr>
          </a:p>
        </p:txBody>
      </p:sp>
      <p:pic>
        <p:nvPicPr>
          <p:cNvPr id="11" name="Billede 10" descr="Et billede, der indeholder udendørs, skilt, stop, mad&#10;&#10;Automatisk genereret beskrivelse">
            <a:extLst>
              <a:ext uri="{FF2B5EF4-FFF2-40B4-BE49-F238E27FC236}">
                <a16:creationId xmlns:a16="http://schemas.microsoft.com/office/drawing/2014/main" id="{8B951CE5-E16C-444A-976D-579C27B8F9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7693" y="548682"/>
            <a:ext cx="3162205" cy="5557805"/>
          </a:xfrm>
          <a:prstGeom prst="rect">
            <a:avLst/>
          </a:prstGeom>
        </p:spPr>
      </p:pic>
    </p:spTree>
    <p:extLst>
      <p:ext uri="{BB962C8B-B14F-4D97-AF65-F5344CB8AC3E}">
        <p14:creationId xmlns:p14="http://schemas.microsoft.com/office/powerpoint/2010/main" val="1966634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Breaker stort logo 2">
    <p:bg>
      <p:bgPr>
        <a:solidFill>
          <a:schemeClr val="bg1"/>
        </a:solidFill>
        <a:effectLst/>
      </p:bgPr>
    </p:bg>
    <p:spTree>
      <p:nvGrpSpPr>
        <p:cNvPr id="1" name=""/>
        <p:cNvGrpSpPr/>
        <p:nvPr/>
      </p:nvGrpSpPr>
      <p:grpSpPr>
        <a:xfrm>
          <a:off x="0" y="0"/>
          <a:ext cx="0" cy="0"/>
          <a:chOff x="0" y="0"/>
          <a:chExt cx="0" cy="0"/>
        </a:xfrm>
      </p:grpSpPr>
      <p:sp>
        <p:nvSpPr>
          <p:cNvPr id="23" name="Rektangel 22">
            <a:extLst>
              <a:ext uri="{FF2B5EF4-FFF2-40B4-BE49-F238E27FC236}">
                <a16:creationId xmlns:a16="http://schemas.microsoft.com/office/drawing/2014/main" id="{044E11D2-639F-F54D-B0C7-6FB0681DEEDF}"/>
              </a:ext>
            </a:extLst>
          </p:cNvPr>
          <p:cNvSpPr/>
          <p:nvPr userDrawn="1"/>
        </p:nvSpPr>
        <p:spPr>
          <a:xfrm>
            <a:off x="1" y="10650"/>
            <a:ext cx="12188825"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799" dirty="0">
              <a:solidFill>
                <a:schemeClr val="bg1"/>
              </a:solidFill>
              <a:highlight>
                <a:srgbClr val="FF8A47"/>
              </a:highlight>
            </a:endParaRPr>
          </a:p>
        </p:txBody>
      </p:sp>
      <p:sp>
        <p:nvSpPr>
          <p:cNvPr id="16" name="Title 2">
            <a:extLst>
              <a:ext uri="{FF2B5EF4-FFF2-40B4-BE49-F238E27FC236}">
                <a16:creationId xmlns:a16="http://schemas.microsoft.com/office/drawing/2014/main" id="{A30A0F3D-8878-6D48-91D6-E8885466BCA8}"/>
              </a:ext>
            </a:extLst>
          </p:cNvPr>
          <p:cNvSpPr>
            <a:spLocks noGrp="1"/>
          </p:cNvSpPr>
          <p:nvPr>
            <p:ph type="title" hasCustomPrompt="1"/>
          </p:nvPr>
        </p:nvSpPr>
        <p:spPr>
          <a:xfrm>
            <a:off x="622348" y="2924944"/>
            <a:ext cx="6264153" cy="1440160"/>
          </a:xfrm>
        </p:spPr>
        <p:txBody>
          <a:bodyPr/>
          <a:lstStyle>
            <a:lvl1pPr algn="l">
              <a:defRPr sz="3199" b="0">
                <a:solidFill>
                  <a:schemeClr val="tx2"/>
                </a:solidFill>
                <a:latin typeface="+mj-lt"/>
              </a:defRPr>
            </a:lvl1pPr>
          </a:lstStyle>
          <a:p>
            <a:r>
              <a:rPr lang="da-DK" dirty="0"/>
              <a:t>Klik for at tilføje overskrift</a:t>
            </a:r>
          </a:p>
        </p:txBody>
      </p:sp>
      <p:sp>
        <p:nvSpPr>
          <p:cNvPr id="18" name="Pladsholder til tekst 21">
            <a:extLst>
              <a:ext uri="{FF2B5EF4-FFF2-40B4-BE49-F238E27FC236}">
                <a16:creationId xmlns:a16="http://schemas.microsoft.com/office/drawing/2014/main" id="{C085C9F8-C617-034D-A4C6-8E359BC7FADB}"/>
              </a:ext>
            </a:extLst>
          </p:cNvPr>
          <p:cNvSpPr>
            <a:spLocks noGrp="1"/>
          </p:cNvSpPr>
          <p:nvPr>
            <p:ph type="body" sz="quarter" idx="15" hasCustomPrompt="1"/>
          </p:nvPr>
        </p:nvSpPr>
        <p:spPr>
          <a:xfrm>
            <a:off x="621805" y="2492896"/>
            <a:ext cx="6264153" cy="359022"/>
          </a:xfrm>
        </p:spPr>
        <p:txBody>
          <a:bodyPr/>
          <a:lstStyle>
            <a:lvl1pPr algn="l">
              <a:defRPr sz="1600" b="0">
                <a:solidFill>
                  <a:srgbClr val="8F8F8F"/>
                </a:solidFill>
              </a:defRPr>
            </a:lvl1pPr>
          </a:lstStyle>
          <a:p>
            <a:pPr lvl="0"/>
            <a:r>
              <a:rPr lang="da-DK" dirty="0"/>
              <a:t>Klik for at tilføje titel</a:t>
            </a:r>
          </a:p>
        </p:txBody>
      </p:sp>
      <p:pic>
        <p:nvPicPr>
          <p:cNvPr id="11" name="Billede 10" descr="Et billede, der indeholder udendørs, skilt, stop, mad&#10;&#10;Automatisk genereret beskrivelse">
            <a:extLst>
              <a:ext uri="{FF2B5EF4-FFF2-40B4-BE49-F238E27FC236}">
                <a16:creationId xmlns:a16="http://schemas.microsoft.com/office/drawing/2014/main" id="{8B951CE5-E16C-444A-976D-579C27B8F9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14693" y="534985"/>
            <a:ext cx="3293197" cy="5788033"/>
          </a:xfrm>
          <a:prstGeom prst="rect">
            <a:avLst/>
          </a:prstGeom>
        </p:spPr>
      </p:pic>
    </p:spTree>
    <p:extLst>
      <p:ext uri="{BB962C8B-B14F-4D97-AF65-F5344CB8AC3E}">
        <p14:creationId xmlns:p14="http://schemas.microsoft.com/office/powerpoint/2010/main" val="23009252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ndhold">
    <p:spTree>
      <p:nvGrpSpPr>
        <p:cNvPr id="1" name=""/>
        <p:cNvGrpSpPr/>
        <p:nvPr/>
      </p:nvGrpSpPr>
      <p:grpSpPr>
        <a:xfrm>
          <a:off x="0" y="0"/>
          <a:ext cx="0" cy="0"/>
          <a:chOff x="0" y="0"/>
          <a:chExt cx="0" cy="0"/>
        </a:xfrm>
      </p:grpSpPr>
      <p:sp>
        <p:nvSpPr>
          <p:cNvPr id="8" name="Pladsholder til indhold 2"/>
          <p:cNvSpPr>
            <a:spLocks noGrp="1"/>
          </p:cNvSpPr>
          <p:nvPr>
            <p:ph sz="quarter" idx="14" hasCustomPrompt="1"/>
          </p:nvPr>
        </p:nvSpPr>
        <p:spPr>
          <a:xfrm>
            <a:off x="628999" y="2030930"/>
            <a:ext cx="10911915" cy="391902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a-DK" dirty="0"/>
              <a:t>Klik her for at tilføje tekst eller tilføj graf/tabel via ikonerne</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22" name="Title 2">
            <a:extLst>
              <a:ext uri="{FF2B5EF4-FFF2-40B4-BE49-F238E27FC236}">
                <a16:creationId xmlns:a16="http://schemas.microsoft.com/office/drawing/2014/main" id="{FB3FE196-3FC2-C14A-A376-16BAA1D1149C}"/>
              </a:ext>
            </a:extLst>
          </p:cNvPr>
          <p:cNvSpPr>
            <a:spLocks noGrp="1"/>
          </p:cNvSpPr>
          <p:nvPr>
            <p:ph type="title" hasCustomPrompt="1"/>
          </p:nvPr>
        </p:nvSpPr>
        <p:spPr>
          <a:xfrm>
            <a:off x="628998" y="942330"/>
            <a:ext cx="8381738" cy="892781"/>
          </a:xfrm>
        </p:spPr>
        <p:txBody>
          <a:bodyPr/>
          <a:lstStyle>
            <a:lvl1pPr>
              <a:defRPr sz="2799">
                <a:solidFill>
                  <a:schemeClr val="tx2"/>
                </a:solidFill>
              </a:defRPr>
            </a:lvl1pPr>
          </a:lstStyle>
          <a:p>
            <a:r>
              <a:rPr lang="da-DK" dirty="0"/>
              <a:t>Klik for at tilføje overskrift</a:t>
            </a:r>
          </a:p>
        </p:txBody>
      </p:sp>
      <p:sp>
        <p:nvSpPr>
          <p:cNvPr id="9" name="Pladsholder til slidenummer 8">
            <a:extLst>
              <a:ext uri="{FF2B5EF4-FFF2-40B4-BE49-F238E27FC236}">
                <a16:creationId xmlns:a16="http://schemas.microsoft.com/office/drawing/2014/main" id="{A30789BE-BB51-8448-9C79-4A5995E22B24}"/>
              </a:ext>
            </a:extLst>
          </p:cNvPr>
          <p:cNvSpPr>
            <a:spLocks noGrp="1"/>
          </p:cNvSpPr>
          <p:nvPr>
            <p:ph type="sldNum" sz="quarter" idx="19"/>
          </p:nvPr>
        </p:nvSpPr>
        <p:spPr/>
        <p:txBody>
          <a:bodyPr/>
          <a:lstStyle/>
          <a:p>
            <a:fld id="{8015B93B-516F-4920-B0FC-CCACE847C61C}" type="slidenum">
              <a:rPr lang="da-DK" smtClean="0"/>
              <a:pPr/>
              <a:t>‹nr.›</a:t>
            </a:fld>
            <a:endParaRPr lang="da-DK" dirty="0"/>
          </a:p>
        </p:txBody>
      </p:sp>
      <p:sp>
        <p:nvSpPr>
          <p:cNvPr id="32" name="Pladsholder til dato 3">
            <a:extLst>
              <a:ext uri="{FF2B5EF4-FFF2-40B4-BE49-F238E27FC236}">
                <a16:creationId xmlns:a16="http://schemas.microsoft.com/office/drawing/2014/main" id="{58F28072-9894-8544-8138-E0281DAF7CE5}"/>
              </a:ext>
            </a:extLst>
          </p:cNvPr>
          <p:cNvSpPr>
            <a:spLocks noGrp="1"/>
          </p:cNvSpPr>
          <p:nvPr>
            <p:ph type="dt" sz="half" idx="11"/>
          </p:nvPr>
        </p:nvSpPr>
        <p:spPr>
          <a:xfrm>
            <a:off x="638184" y="6385942"/>
            <a:ext cx="2283724" cy="365125"/>
          </a:xfrm>
        </p:spPr>
        <p:txBody>
          <a:bodyPr/>
          <a:lstStyle/>
          <a:p>
            <a:fld id="{474B161D-CD88-4BA2-B1EE-6619E2036996}" type="datetime1">
              <a:rPr lang="da-DK" smtClean="0"/>
              <a:t>16-09-2024</a:t>
            </a:fld>
            <a:endParaRPr lang="da-DK" dirty="0"/>
          </a:p>
        </p:txBody>
      </p:sp>
      <p:sp>
        <p:nvSpPr>
          <p:cNvPr id="33" name="Pladsholder til sidefod 4">
            <a:extLst>
              <a:ext uri="{FF2B5EF4-FFF2-40B4-BE49-F238E27FC236}">
                <a16:creationId xmlns:a16="http://schemas.microsoft.com/office/drawing/2014/main" id="{BB0AA61C-A24C-274F-A74E-4D8D69EE7045}"/>
              </a:ext>
            </a:extLst>
          </p:cNvPr>
          <p:cNvSpPr>
            <a:spLocks noGrp="1"/>
          </p:cNvSpPr>
          <p:nvPr>
            <p:ph type="ftr" sz="quarter" idx="12"/>
          </p:nvPr>
        </p:nvSpPr>
        <p:spPr>
          <a:xfrm>
            <a:off x="2985405" y="6385942"/>
            <a:ext cx="6214842" cy="365125"/>
          </a:xfrm>
        </p:spPr>
        <p:txBody>
          <a:bodyPr/>
          <a:lstStyle>
            <a:lvl1pPr algn="ctr">
              <a:defRPr/>
            </a:lvl1pPr>
          </a:lstStyle>
          <a:p>
            <a:endParaRPr lang="da-DK" dirty="0"/>
          </a:p>
        </p:txBody>
      </p:sp>
    </p:spTree>
    <p:extLst>
      <p:ext uri="{BB962C8B-B14F-4D97-AF65-F5344CB8AC3E}">
        <p14:creationId xmlns:p14="http://schemas.microsoft.com/office/powerpoint/2010/main" val="41566389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ndhold 2 spalter">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28998" y="950380"/>
            <a:ext cx="8381738" cy="892781"/>
          </a:xfrm>
        </p:spPr>
        <p:txBody>
          <a:bodyPr/>
          <a:lstStyle>
            <a:lvl1pPr>
              <a:defRPr sz="2799">
                <a:solidFill>
                  <a:schemeClr val="tx2"/>
                </a:solidFill>
              </a:defRPr>
            </a:lvl1pPr>
          </a:lstStyle>
          <a:p>
            <a:r>
              <a:rPr lang="da-DK" dirty="0"/>
              <a:t>Klik for at tilføje overskrift</a:t>
            </a:r>
          </a:p>
        </p:txBody>
      </p:sp>
      <p:sp>
        <p:nvSpPr>
          <p:cNvPr id="9" name="Pladsholder til indhold 2"/>
          <p:cNvSpPr>
            <a:spLocks noGrp="1"/>
          </p:cNvSpPr>
          <p:nvPr>
            <p:ph sz="quarter" idx="15" hasCustomPrompt="1"/>
          </p:nvPr>
        </p:nvSpPr>
        <p:spPr>
          <a:xfrm>
            <a:off x="647911" y="2030931"/>
            <a:ext cx="5194090" cy="3919019"/>
          </a:xfrm>
        </p:spPr>
        <p:txBody>
          <a:bodyPr/>
          <a:lstStyle>
            <a:lvl1pPr>
              <a:buClr>
                <a:schemeClr val="tx2"/>
              </a:buClr>
              <a:defRPr baseline="0"/>
            </a:lvl1pPr>
            <a:lvl2pPr>
              <a:buClr>
                <a:schemeClr val="tx2"/>
              </a:buClr>
              <a:defRPr/>
            </a:lvl2pPr>
            <a:lvl3pPr>
              <a:buClr>
                <a:schemeClr val="tx2"/>
              </a:buClr>
              <a:buFont typeface="Wingdings 2" pitchFamily="2" charset="2"/>
              <a:buChar char=""/>
              <a:defRPr/>
            </a:lvl3pPr>
            <a:lvl4pPr>
              <a:buClr>
                <a:schemeClr val="tx2"/>
              </a:buClr>
              <a:defRPr/>
            </a:lvl4pPr>
            <a:lvl5pPr>
              <a:buClr>
                <a:schemeClr val="tx2"/>
              </a:buClr>
              <a:defRPr/>
            </a:lvl5pPr>
          </a:lstStyle>
          <a:p>
            <a:pPr lvl="0"/>
            <a:r>
              <a:rPr lang="da-DK" dirty="0"/>
              <a:t>Klik her for at tilføje tekst eller tilføj graf/tabel via ikonerne</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7" name="Pladsholder til indhold 3"/>
          <p:cNvSpPr>
            <a:spLocks noGrp="1"/>
          </p:cNvSpPr>
          <p:nvPr>
            <p:ph sz="quarter" idx="16" hasCustomPrompt="1"/>
          </p:nvPr>
        </p:nvSpPr>
        <p:spPr>
          <a:xfrm>
            <a:off x="6346826" y="2030931"/>
            <a:ext cx="5194088" cy="3919019"/>
          </a:xfrm>
        </p:spPr>
        <p:txBody>
          <a:bodyPr/>
          <a:lstStyle>
            <a:lvl1pPr>
              <a:defRPr/>
            </a:lvl1pPr>
          </a:lstStyle>
          <a:p>
            <a:pPr lvl="0"/>
            <a:r>
              <a:rPr lang="da-DK" dirty="0"/>
              <a:t>Klik her for at tilføje tekst eller tilføj graf/tabel via ikonerne</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2" name="Pladsholder til slidenummer 11">
            <a:extLst>
              <a:ext uri="{FF2B5EF4-FFF2-40B4-BE49-F238E27FC236}">
                <a16:creationId xmlns:a16="http://schemas.microsoft.com/office/drawing/2014/main" id="{F6A77BED-2F2C-8948-AD29-CB1784CCF8A0}"/>
              </a:ext>
            </a:extLst>
          </p:cNvPr>
          <p:cNvSpPr>
            <a:spLocks noGrp="1"/>
          </p:cNvSpPr>
          <p:nvPr>
            <p:ph type="sldNum" sz="quarter" idx="20"/>
          </p:nvPr>
        </p:nvSpPr>
        <p:spPr/>
        <p:txBody>
          <a:bodyPr/>
          <a:lstStyle/>
          <a:p>
            <a:fld id="{8015B93B-516F-4920-B0FC-CCACE847C61C}" type="slidenum">
              <a:rPr lang="da-DK" smtClean="0"/>
              <a:pPr/>
              <a:t>‹nr.›</a:t>
            </a:fld>
            <a:endParaRPr lang="da-DK" dirty="0"/>
          </a:p>
        </p:txBody>
      </p:sp>
      <p:sp>
        <p:nvSpPr>
          <p:cNvPr id="37" name="Pladsholder til dato 3">
            <a:extLst>
              <a:ext uri="{FF2B5EF4-FFF2-40B4-BE49-F238E27FC236}">
                <a16:creationId xmlns:a16="http://schemas.microsoft.com/office/drawing/2014/main" id="{F921F13B-707B-1B4E-ACEE-157A4F2D0663}"/>
              </a:ext>
            </a:extLst>
          </p:cNvPr>
          <p:cNvSpPr>
            <a:spLocks noGrp="1"/>
          </p:cNvSpPr>
          <p:nvPr>
            <p:ph type="dt" sz="half" idx="11"/>
          </p:nvPr>
        </p:nvSpPr>
        <p:spPr>
          <a:xfrm>
            <a:off x="638184" y="6385942"/>
            <a:ext cx="2283724" cy="365125"/>
          </a:xfrm>
        </p:spPr>
        <p:txBody>
          <a:bodyPr/>
          <a:lstStyle/>
          <a:p>
            <a:fld id="{474B161D-CD88-4BA2-B1EE-6619E2036996}" type="datetime1">
              <a:rPr lang="da-DK" smtClean="0"/>
              <a:t>16-09-2024</a:t>
            </a:fld>
            <a:endParaRPr lang="da-DK" dirty="0"/>
          </a:p>
        </p:txBody>
      </p:sp>
      <p:sp>
        <p:nvSpPr>
          <p:cNvPr id="38" name="Pladsholder til sidefod 4">
            <a:extLst>
              <a:ext uri="{FF2B5EF4-FFF2-40B4-BE49-F238E27FC236}">
                <a16:creationId xmlns:a16="http://schemas.microsoft.com/office/drawing/2014/main" id="{589308A7-12CF-ED4E-9A31-8BF7FD073C34}"/>
              </a:ext>
            </a:extLst>
          </p:cNvPr>
          <p:cNvSpPr>
            <a:spLocks noGrp="1"/>
          </p:cNvSpPr>
          <p:nvPr>
            <p:ph type="ftr" sz="quarter" idx="12"/>
          </p:nvPr>
        </p:nvSpPr>
        <p:spPr>
          <a:xfrm>
            <a:off x="2985405" y="6385942"/>
            <a:ext cx="6214842" cy="365125"/>
          </a:xfrm>
        </p:spPr>
        <p:txBody>
          <a:bodyPr/>
          <a:lstStyle>
            <a:lvl1pPr algn="ctr">
              <a:defRPr/>
            </a:lvl1pPr>
          </a:lstStyle>
          <a:p>
            <a:endParaRPr lang="da-DK" dirty="0"/>
          </a:p>
        </p:txBody>
      </p:sp>
    </p:spTree>
    <p:extLst>
      <p:ext uri="{BB962C8B-B14F-4D97-AF65-F5344CB8AC3E}">
        <p14:creationId xmlns:p14="http://schemas.microsoft.com/office/powerpoint/2010/main" val="446411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med flere billeder">
    <p:bg>
      <p:bgPr>
        <a:solidFill>
          <a:schemeClr val="bg1"/>
        </a:solidFill>
        <a:effectLst/>
      </p:bgPr>
    </p:bg>
    <p:spTree>
      <p:nvGrpSpPr>
        <p:cNvPr id="1" name=""/>
        <p:cNvGrpSpPr/>
        <p:nvPr/>
      </p:nvGrpSpPr>
      <p:grpSpPr>
        <a:xfrm>
          <a:off x="0" y="0"/>
          <a:ext cx="0" cy="0"/>
          <a:chOff x="0" y="0"/>
          <a:chExt cx="0" cy="0"/>
        </a:xfrm>
      </p:grpSpPr>
      <p:sp>
        <p:nvSpPr>
          <p:cNvPr id="23" name="Rektangel 22">
            <a:extLst>
              <a:ext uri="{FF2B5EF4-FFF2-40B4-BE49-F238E27FC236}">
                <a16:creationId xmlns:a16="http://schemas.microsoft.com/office/drawing/2014/main" id="{044E11D2-639F-F54D-B0C7-6FB0681DEEDF}"/>
              </a:ext>
            </a:extLst>
          </p:cNvPr>
          <p:cNvSpPr/>
          <p:nvPr userDrawn="1"/>
        </p:nvSpPr>
        <p:spPr>
          <a:xfrm>
            <a:off x="0" y="10650"/>
            <a:ext cx="12188825"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bg1"/>
              </a:solidFill>
              <a:highlight>
                <a:srgbClr val="FF8A47"/>
              </a:highlight>
            </a:endParaRPr>
          </a:p>
        </p:txBody>
      </p:sp>
      <p:sp>
        <p:nvSpPr>
          <p:cNvPr id="16" name="Title 2">
            <a:extLst>
              <a:ext uri="{FF2B5EF4-FFF2-40B4-BE49-F238E27FC236}">
                <a16:creationId xmlns:a16="http://schemas.microsoft.com/office/drawing/2014/main" id="{A30A0F3D-8878-6D48-91D6-E8885466BCA8}"/>
              </a:ext>
            </a:extLst>
          </p:cNvPr>
          <p:cNvSpPr>
            <a:spLocks noGrp="1"/>
          </p:cNvSpPr>
          <p:nvPr>
            <p:ph type="title" hasCustomPrompt="1"/>
          </p:nvPr>
        </p:nvSpPr>
        <p:spPr>
          <a:xfrm>
            <a:off x="622347" y="1196752"/>
            <a:ext cx="8784593" cy="1440160"/>
          </a:xfrm>
        </p:spPr>
        <p:txBody>
          <a:bodyPr/>
          <a:lstStyle>
            <a:lvl1pPr algn="l">
              <a:defRPr sz="3200" b="0">
                <a:solidFill>
                  <a:schemeClr val="tx2"/>
                </a:solidFill>
                <a:latin typeface="+mj-lt"/>
              </a:defRPr>
            </a:lvl1pPr>
          </a:lstStyle>
          <a:p>
            <a:r>
              <a:rPr lang="da-DK" dirty="0"/>
              <a:t>Klik for at tilføje overskrift</a:t>
            </a:r>
          </a:p>
        </p:txBody>
      </p:sp>
      <p:sp>
        <p:nvSpPr>
          <p:cNvPr id="18" name="Pladsholder til tekst 21">
            <a:extLst>
              <a:ext uri="{FF2B5EF4-FFF2-40B4-BE49-F238E27FC236}">
                <a16:creationId xmlns:a16="http://schemas.microsoft.com/office/drawing/2014/main" id="{C085C9F8-C617-034D-A4C6-8E359BC7FADB}"/>
              </a:ext>
            </a:extLst>
          </p:cNvPr>
          <p:cNvSpPr>
            <a:spLocks noGrp="1"/>
          </p:cNvSpPr>
          <p:nvPr>
            <p:ph type="body" sz="quarter" idx="15" hasCustomPrompt="1"/>
          </p:nvPr>
        </p:nvSpPr>
        <p:spPr>
          <a:xfrm>
            <a:off x="621804" y="1702422"/>
            <a:ext cx="5904656" cy="639209"/>
          </a:xfrm>
        </p:spPr>
        <p:txBody>
          <a:bodyPr/>
          <a:lstStyle>
            <a:lvl1pPr algn="l">
              <a:lnSpc>
                <a:spcPct val="100000"/>
              </a:lnSpc>
              <a:defRPr sz="1200" b="0">
                <a:solidFill>
                  <a:srgbClr val="8F8F8F"/>
                </a:solidFill>
              </a:defRPr>
            </a:lvl1pPr>
          </a:lstStyle>
          <a:p>
            <a:pPr lvl="0"/>
            <a:r>
              <a:rPr lang="da-DK" dirty="0"/>
              <a:t>Klik for at tilføje titel</a:t>
            </a:r>
          </a:p>
        </p:txBody>
      </p:sp>
      <p:pic>
        <p:nvPicPr>
          <p:cNvPr id="12" name="Billede 11">
            <a:extLst>
              <a:ext uri="{FF2B5EF4-FFF2-40B4-BE49-F238E27FC236}">
                <a16:creationId xmlns:a16="http://schemas.microsoft.com/office/drawing/2014/main" id="{5FA6A17D-67D7-4948-9C02-16D3B41654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54852" y="475520"/>
            <a:ext cx="1486061" cy="280927"/>
          </a:xfrm>
          <a:prstGeom prst="rect">
            <a:avLst/>
          </a:prstGeom>
        </p:spPr>
      </p:pic>
      <p:sp>
        <p:nvSpPr>
          <p:cNvPr id="13" name="Pladsholder til billede 3">
            <a:extLst>
              <a:ext uri="{FF2B5EF4-FFF2-40B4-BE49-F238E27FC236}">
                <a16:creationId xmlns:a16="http://schemas.microsoft.com/office/drawing/2014/main" id="{F9AEF617-05A5-F542-81D1-FE93838BED96}"/>
              </a:ext>
            </a:extLst>
          </p:cNvPr>
          <p:cNvSpPr>
            <a:spLocks noGrp="1"/>
          </p:cNvSpPr>
          <p:nvPr>
            <p:ph type="pic" sz="quarter" idx="17"/>
          </p:nvPr>
        </p:nvSpPr>
        <p:spPr>
          <a:xfrm>
            <a:off x="7076738" y="3258767"/>
            <a:ext cx="3885534" cy="2592288"/>
          </a:xfrm>
          <a:solidFill>
            <a:srgbClr val="E1E1E1"/>
          </a:solidFill>
          <a:effectLst/>
        </p:spPr>
        <p:txBody>
          <a:bodyPr tIns="216000"/>
          <a:lstStyle>
            <a:lvl1pPr algn="ctr">
              <a:defRPr sz="1600" b="0"/>
            </a:lvl1pPr>
          </a:lstStyle>
          <a:p>
            <a:r>
              <a:rPr lang="da-DK"/>
              <a:t>Klik på ikonet for at tilføje et billede</a:t>
            </a:r>
            <a:endParaRPr lang="da-DK" dirty="0"/>
          </a:p>
        </p:txBody>
      </p:sp>
      <p:sp>
        <p:nvSpPr>
          <p:cNvPr id="15" name="Pladsholder til billede 3">
            <a:extLst>
              <a:ext uri="{FF2B5EF4-FFF2-40B4-BE49-F238E27FC236}">
                <a16:creationId xmlns:a16="http://schemas.microsoft.com/office/drawing/2014/main" id="{9BF3D8D2-81F6-8D45-A8A8-A6E81945DE2A}"/>
              </a:ext>
            </a:extLst>
          </p:cNvPr>
          <p:cNvSpPr>
            <a:spLocks noGrp="1"/>
          </p:cNvSpPr>
          <p:nvPr>
            <p:ph type="pic" sz="quarter" idx="19"/>
          </p:nvPr>
        </p:nvSpPr>
        <p:spPr>
          <a:xfrm>
            <a:off x="1961532" y="2492896"/>
            <a:ext cx="5033485" cy="3358159"/>
          </a:xfrm>
          <a:solidFill>
            <a:srgbClr val="E1E1E1"/>
          </a:solidFill>
          <a:effectLst/>
        </p:spPr>
        <p:txBody>
          <a:bodyPr tIns="216000"/>
          <a:lstStyle>
            <a:lvl1pPr algn="ctr">
              <a:defRPr sz="1600" b="0"/>
            </a:lvl1pPr>
          </a:lstStyle>
          <a:p>
            <a:r>
              <a:rPr lang="da-DK"/>
              <a:t>Klik på ikonet for at tilføje et billede</a:t>
            </a:r>
            <a:endParaRPr lang="da-DK" dirty="0"/>
          </a:p>
        </p:txBody>
      </p:sp>
      <p:sp>
        <p:nvSpPr>
          <p:cNvPr id="17" name="Pladsholder til billede 3">
            <a:extLst>
              <a:ext uri="{FF2B5EF4-FFF2-40B4-BE49-F238E27FC236}">
                <a16:creationId xmlns:a16="http://schemas.microsoft.com/office/drawing/2014/main" id="{85FE0E16-84D1-9B4A-9C7D-BEA2D0BC5426}"/>
              </a:ext>
            </a:extLst>
          </p:cNvPr>
          <p:cNvSpPr>
            <a:spLocks noGrp="1"/>
          </p:cNvSpPr>
          <p:nvPr>
            <p:ph type="pic" sz="quarter" idx="20"/>
          </p:nvPr>
        </p:nvSpPr>
        <p:spPr>
          <a:xfrm>
            <a:off x="-2005723" y="3258767"/>
            <a:ext cx="3885534" cy="2592288"/>
          </a:xfrm>
          <a:solidFill>
            <a:srgbClr val="E1E1E1"/>
          </a:solidFill>
          <a:effectLst/>
        </p:spPr>
        <p:txBody>
          <a:bodyPr tIns="216000"/>
          <a:lstStyle>
            <a:lvl1pPr algn="ctr">
              <a:defRPr sz="1600" b="0"/>
            </a:lvl1pPr>
          </a:lstStyle>
          <a:p>
            <a:r>
              <a:rPr lang="da-DK"/>
              <a:t>Klik på ikonet for at tilføje et billede</a:t>
            </a:r>
            <a:endParaRPr lang="da-DK" dirty="0"/>
          </a:p>
        </p:txBody>
      </p:sp>
      <p:sp>
        <p:nvSpPr>
          <p:cNvPr id="19" name="Pladsholder til billede 3">
            <a:extLst>
              <a:ext uri="{FF2B5EF4-FFF2-40B4-BE49-F238E27FC236}">
                <a16:creationId xmlns:a16="http://schemas.microsoft.com/office/drawing/2014/main" id="{CE520B24-1693-7F44-A4EE-0BD58BB63124}"/>
              </a:ext>
            </a:extLst>
          </p:cNvPr>
          <p:cNvSpPr>
            <a:spLocks noGrp="1"/>
          </p:cNvSpPr>
          <p:nvPr>
            <p:ph type="pic" sz="quarter" idx="21"/>
          </p:nvPr>
        </p:nvSpPr>
        <p:spPr>
          <a:xfrm>
            <a:off x="11043994" y="4317248"/>
            <a:ext cx="2298996" cy="1533807"/>
          </a:xfrm>
          <a:solidFill>
            <a:srgbClr val="E1E1E1"/>
          </a:solidFill>
          <a:effectLst/>
        </p:spPr>
        <p:txBody>
          <a:bodyPr tIns="216000"/>
          <a:lstStyle>
            <a:lvl1pPr algn="ctr">
              <a:defRPr sz="1600" b="0"/>
            </a:lvl1pPr>
          </a:lstStyle>
          <a:p>
            <a:r>
              <a:rPr lang="da-DK"/>
              <a:t>Klik på ikonet for at tilføje et billede</a:t>
            </a:r>
            <a:endParaRPr lang="da-DK" dirty="0"/>
          </a:p>
        </p:txBody>
      </p:sp>
      <p:pic>
        <p:nvPicPr>
          <p:cNvPr id="21" name="Billede 20">
            <a:extLst>
              <a:ext uri="{FF2B5EF4-FFF2-40B4-BE49-F238E27FC236}">
                <a16:creationId xmlns:a16="http://schemas.microsoft.com/office/drawing/2014/main" id="{FF32D3FB-5087-574A-B094-77AD238C20D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9965" y="6131741"/>
            <a:ext cx="10126862" cy="249587"/>
          </a:xfrm>
          <a:prstGeom prst="rect">
            <a:avLst/>
          </a:prstGeom>
        </p:spPr>
      </p:pic>
    </p:spTree>
    <p:extLst>
      <p:ext uri="{BB962C8B-B14F-4D97-AF65-F5344CB8AC3E}">
        <p14:creationId xmlns:p14="http://schemas.microsoft.com/office/powerpoint/2010/main" val="7859808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ndhold og billede">
    <p:spTree>
      <p:nvGrpSpPr>
        <p:cNvPr id="1" name=""/>
        <p:cNvGrpSpPr/>
        <p:nvPr/>
      </p:nvGrpSpPr>
      <p:grpSpPr>
        <a:xfrm>
          <a:off x="0" y="0"/>
          <a:ext cx="0" cy="0"/>
          <a:chOff x="0" y="0"/>
          <a:chExt cx="0" cy="0"/>
        </a:xfrm>
      </p:grpSpPr>
      <p:sp>
        <p:nvSpPr>
          <p:cNvPr id="25" name="Pladsholder til indhold 2">
            <a:extLst>
              <a:ext uri="{FF2B5EF4-FFF2-40B4-BE49-F238E27FC236}">
                <a16:creationId xmlns:a16="http://schemas.microsoft.com/office/drawing/2014/main" id="{D7A078FF-F7E8-0445-803F-424F560CD4D8}"/>
              </a:ext>
            </a:extLst>
          </p:cNvPr>
          <p:cNvSpPr>
            <a:spLocks noGrp="1"/>
          </p:cNvSpPr>
          <p:nvPr>
            <p:ph sz="quarter" idx="15" hasCustomPrompt="1"/>
          </p:nvPr>
        </p:nvSpPr>
        <p:spPr>
          <a:xfrm>
            <a:off x="647911" y="2030931"/>
            <a:ext cx="5194090" cy="4143048"/>
          </a:xfrm>
        </p:spPr>
        <p:txBody>
          <a:bodyPr/>
          <a:lstStyle>
            <a:lvl1pPr>
              <a:defRPr baseline="0"/>
            </a:lvl1pPr>
          </a:lstStyle>
          <a:p>
            <a:pPr lvl="0"/>
            <a:r>
              <a:rPr lang="da-DK" dirty="0"/>
              <a:t>Klik her for at tilføje tekst eller tilføj graf/tabel via ikonerne</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28" name="Title 2">
            <a:extLst>
              <a:ext uri="{FF2B5EF4-FFF2-40B4-BE49-F238E27FC236}">
                <a16:creationId xmlns:a16="http://schemas.microsoft.com/office/drawing/2014/main" id="{8207B5D3-7B69-7648-B901-237AC0B80ACF}"/>
              </a:ext>
            </a:extLst>
          </p:cNvPr>
          <p:cNvSpPr>
            <a:spLocks noGrp="1"/>
          </p:cNvSpPr>
          <p:nvPr>
            <p:ph type="title" hasCustomPrompt="1"/>
          </p:nvPr>
        </p:nvSpPr>
        <p:spPr>
          <a:xfrm>
            <a:off x="628998" y="966307"/>
            <a:ext cx="5213002" cy="892781"/>
          </a:xfrm>
        </p:spPr>
        <p:txBody>
          <a:bodyPr/>
          <a:lstStyle>
            <a:lvl1pPr>
              <a:defRPr sz="2799">
                <a:solidFill>
                  <a:schemeClr val="tx2"/>
                </a:solidFill>
              </a:defRPr>
            </a:lvl1pPr>
          </a:lstStyle>
          <a:p>
            <a:r>
              <a:rPr lang="da-DK" dirty="0"/>
              <a:t>Klik for at tilføje overskrift</a:t>
            </a:r>
          </a:p>
        </p:txBody>
      </p:sp>
      <p:sp>
        <p:nvSpPr>
          <p:cNvPr id="36" name="Pladsholder til dato 3">
            <a:extLst>
              <a:ext uri="{FF2B5EF4-FFF2-40B4-BE49-F238E27FC236}">
                <a16:creationId xmlns:a16="http://schemas.microsoft.com/office/drawing/2014/main" id="{E1328CB3-E80C-3D4E-9C4E-250604FF3B13}"/>
              </a:ext>
            </a:extLst>
          </p:cNvPr>
          <p:cNvSpPr>
            <a:spLocks noGrp="1"/>
          </p:cNvSpPr>
          <p:nvPr>
            <p:ph type="dt" sz="half" idx="11"/>
          </p:nvPr>
        </p:nvSpPr>
        <p:spPr>
          <a:xfrm>
            <a:off x="638184" y="6385942"/>
            <a:ext cx="2283724" cy="365125"/>
          </a:xfrm>
        </p:spPr>
        <p:txBody>
          <a:bodyPr/>
          <a:lstStyle/>
          <a:p>
            <a:fld id="{474B161D-CD88-4BA2-B1EE-6619E2036996}" type="datetime1">
              <a:rPr lang="da-DK" smtClean="0"/>
              <a:t>16-09-2024</a:t>
            </a:fld>
            <a:endParaRPr lang="da-DK" dirty="0"/>
          </a:p>
        </p:txBody>
      </p:sp>
      <p:sp>
        <p:nvSpPr>
          <p:cNvPr id="37" name="Pladsholder til sidefod 4">
            <a:extLst>
              <a:ext uri="{FF2B5EF4-FFF2-40B4-BE49-F238E27FC236}">
                <a16:creationId xmlns:a16="http://schemas.microsoft.com/office/drawing/2014/main" id="{968FF2FF-4A72-0A43-BA7C-CAECAAC831BF}"/>
              </a:ext>
            </a:extLst>
          </p:cNvPr>
          <p:cNvSpPr>
            <a:spLocks noGrp="1"/>
          </p:cNvSpPr>
          <p:nvPr>
            <p:ph type="ftr" sz="quarter" idx="12"/>
          </p:nvPr>
        </p:nvSpPr>
        <p:spPr>
          <a:xfrm>
            <a:off x="2985405" y="6385942"/>
            <a:ext cx="6214842" cy="365125"/>
          </a:xfrm>
        </p:spPr>
        <p:txBody>
          <a:bodyPr/>
          <a:lstStyle>
            <a:lvl1pPr algn="ctr">
              <a:defRPr/>
            </a:lvl1pPr>
          </a:lstStyle>
          <a:p>
            <a:endParaRPr lang="da-DK" dirty="0"/>
          </a:p>
        </p:txBody>
      </p:sp>
      <p:sp>
        <p:nvSpPr>
          <p:cNvPr id="38" name="Pladsholder til slidenummer 2">
            <a:extLst>
              <a:ext uri="{FF2B5EF4-FFF2-40B4-BE49-F238E27FC236}">
                <a16:creationId xmlns:a16="http://schemas.microsoft.com/office/drawing/2014/main" id="{8E3D5C2E-9C80-D948-A081-3B6D6C34712D}"/>
              </a:ext>
            </a:extLst>
          </p:cNvPr>
          <p:cNvSpPr>
            <a:spLocks noGrp="1"/>
          </p:cNvSpPr>
          <p:nvPr>
            <p:ph type="sldNum" sz="quarter" idx="10"/>
          </p:nvPr>
        </p:nvSpPr>
        <p:spPr>
          <a:xfrm>
            <a:off x="11281213" y="6390809"/>
            <a:ext cx="259701" cy="365125"/>
          </a:xfrm>
          <a:prstGeom prst="rect">
            <a:avLst/>
          </a:prstGeom>
        </p:spPr>
        <p:txBody>
          <a:bodyPr/>
          <a:lstStyle>
            <a:lvl1pPr>
              <a:defRPr b="0"/>
            </a:lvl1pPr>
          </a:lstStyle>
          <a:p>
            <a:fld id="{8015B93B-516F-4920-B0FC-CCACE847C61C}" type="slidenum">
              <a:rPr lang="da-DK" smtClean="0"/>
              <a:pPr/>
              <a:t>‹nr.›</a:t>
            </a:fld>
            <a:endParaRPr lang="da-DK" dirty="0"/>
          </a:p>
        </p:txBody>
      </p:sp>
      <p:sp>
        <p:nvSpPr>
          <p:cNvPr id="8" name="Pladsholder til billede 3">
            <a:extLst>
              <a:ext uri="{FF2B5EF4-FFF2-40B4-BE49-F238E27FC236}">
                <a16:creationId xmlns:a16="http://schemas.microsoft.com/office/drawing/2014/main" id="{8A90A6F1-6748-0A4C-A6DD-BD234DC149D0}"/>
              </a:ext>
            </a:extLst>
          </p:cNvPr>
          <p:cNvSpPr>
            <a:spLocks noGrp="1"/>
          </p:cNvSpPr>
          <p:nvPr>
            <p:ph type="pic" sz="quarter" idx="17"/>
          </p:nvPr>
        </p:nvSpPr>
        <p:spPr>
          <a:xfrm>
            <a:off x="6166421" y="1268760"/>
            <a:ext cx="6890117" cy="4596837"/>
          </a:xfrm>
          <a:solidFill>
            <a:srgbClr val="E1E1E1"/>
          </a:solidFill>
          <a:effectLst/>
        </p:spPr>
        <p:txBody>
          <a:bodyPr tIns="216000"/>
          <a:lstStyle>
            <a:lvl1pPr algn="ctr">
              <a:defRPr sz="1600" b="0"/>
            </a:lvl1pPr>
          </a:lstStyle>
          <a:p>
            <a:r>
              <a:rPr lang="da-DK"/>
              <a:t>Klik på ikonet for at tilføje et billede</a:t>
            </a:r>
            <a:endParaRPr lang="da-DK" dirty="0"/>
          </a:p>
        </p:txBody>
      </p:sp>
    </p:spTree>
    <p:extLst>
      <p:ext uri="{BB962C8B-B14F-4D97-AF65-F5344CB8AC3E}">
        <p14:creationId xmlns:p14="http://schemas.microsoft.com/office/powerpoint/2010/main" val="14810862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ndhold og 3 billeder">
    <p:spTree>
      <p:nvGrpSpPr>
        <p:cNvPr id="1" name=""/>
        <p:cNvGrpSpPr/>
        <p:nvPr/>
      </p:nvGrpSpPr>
      <p:grpSpPr>
        <a:xfrm>
          <a:off x="0" y="0"/>
          <a:ext cx="0" cy="0"/>
          <a:chOff x="0" y="0"/>
          <a:chExt cx="0" cy="0"/>
        </a:xfrm>
      </p:grpSpPr>
      <p:sp>
        <p:nvSpPr>
          <p:cNvPr id="25" name="Pladsholder til indhold 2">
            <a:extLst>
              <a:ext uri="{FF2B5EF4-FFF2-40B4-BE49-F238E27FC236}">
                <a16:creationId xmlns:a16="http://schemas.microsoft.com/office/drawing/2014/main" id="{D7A078FF-F7E8-0445-803F-424F560CD4D8}"/>
              </a:ext>
            </a:extLst>
          </p:cNvPr>
          <p:cNvSpPr>
            <a:spLocks noGrp="1"/>
          </p:cNvSpPr>
          <p:nvPr>
            <p:ph sz="quarter" idx="15" hasCustomPrompt="1"/>
          </p:nvPr>
        </p:nvSpPr>
        <p:spPr>
          <a:xfrm>
            <a:off x="647911" y="2030931"/>
            <a:ext cx="5194090" cy="4143048"/>
          </a:xfrm>
        </p:spPr>
        <p:txBody>
          <a:bodyPr/>
          <a:lstStyle>
            <a:lvl1pPr>
              <a:defRPr baseline="0"/>
            </a:lvl1pPr>
          </a:lstStyle>
          <a:p>
            <a:pPr lvl="0"/>
            <a:r>
              <a:rPr lang="da-DK" dirty="0"/>
              <a:t>Klik her for at tilføje tekst eller tilføj graf/tabel via ikonerne</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28" name="Title 2">
            <a:extLst>
              <a:ext uri="{FF2B5EF4-FFF2-40B4-BE49-F238E27FC236}">
                <a16:creationId xmlns:a16="http://schemas.microsoft.com/office/drawing/2014/main" id="{8207B5D3-7B69-7648-B901-237AC0B80ACF}"/>
              </a:ext>
            </a:extLst>
          </p:cNvPr>
          <p:cNvSpPr>
            <a:spLocks noGrp="1"/>
          </p:cNvSpPr>
          <p:nvPr>
            <p:ph type="title" hasCustomPrompt="1"/>
          </p:nvPr>
        </p:nvSpPr>
        <p:spPr>
          <a:xfrm>
            <a:off x="628998" y="966307"/>
            <a:ext cx="5213002" cy="892781"/>
          </a:xfrm>
        </p:spPr>
        <p:txBody>
          <a:bodyPr/>
          <a:lstStyle>
            <a:lvl1pPr>
              <a:defRPr sz="2799">
                <a:solidFill>
                  <a:schemeClr val="tx2"/>
                </a:solidFill>
              </a:defRPr>
            </a:lvl1pPr>
          </a:lstStyle>
          <a:p>
            <a:r>
              <a:rPr lang="da-DK" dirty="0"/>
              <a:t>Klik for at tilføje overskrift</a:t>
            </a:r>
          </a:p>
        </p:txBody>
      </p:sp>
      <p:sp>
        <p:nvSpPr>
          <p:cNvPr id="36" name="Pladsholder til dato 3">
            <a:extLst>
              <a:ext uri="{FF2B5EF4-FFF2-40B4-BE49-F238E27FC236}">
                <a16:creationId xmlns:a16="http://schemas.microsoft.com/office/drawing/2014/main" id="{E1328CB3-E80C-3D4E-9C4E-250604FF3B13}"/>
              </a:ext>
            </a:extLst>
          </p:cNvPr>
          <p:cNvSpPr>
            <a:spLocks noGrp="1"/>
          </p:cNvSpPr>
          <p:nvPr>
            <p:ph type="dt" sz="half" idx="11"/>
          </p:nvPr>
        </p:nvSpPr>
        <p:spPr>
          <a:xfrm>
            <a:off x="638184" y="6385942"/>
            <a:ext cx="2283724" cy="365125"/>
          </a:xfrm>
        </p:spPr>
        <p:txBody>
          <a:bodyPr/>
          <a:lstStyle/>
          <a:p>
            <a:fld id="{474B161D-CD88-4BA2-B1EE-6619E2036996}" type="datetime1">
              <a:rPr lang="da-DK" smtClean="0"/>
              <a:t>16-09-2024</a:t>
            </a:fld>
            <a:endParaRPr lang="da-DK" dirty="0"/>
          </a:p>
        </p:txBody>
      </p:sp>
      <p:sp>
        <p:nvSpPr>
          <p:cNvPr id="37" name="Pladsholder til sidefod 4">
            <a:extLst>
              <a:ext uri="{FF2B5EF4-FFF2-40B4-BE49-F238E27FC236}">
                <a16:creationId xmlns:a16="http://schemas.microsoft.com/office/drawing/2014/main" id="{968FF2FF-4A72-0A43-BA7C-CAECAAC831BF}"/>
              </a:ext>
            </a:extLst>
          </p:cNvPr>
          <p:cNvSpPr>
            <a:spLocks noGrp="1"/>
          </p:cNvSpPr>
          <p:nvPr>
            <p:ph type="ftr" sz="quarter" idx="12"/>
          </p:nvPr>
        </p:nvSpPr>
        <p:spPr>
          <a:xfrm>
            <a:off x="2985405" y="6385942"/>
            <a:ext cx="6214842" cy="365125"/>
          </a:xfrm>
        </p:spPr>
        <p:txBody>
          <a:bodyPr/>
          <a:lstStyle>
            <a:lvl1pPr algn="ctr">
              <a:defRPr/>
            </a:lvl1pPr>
          </a:lstStyle>
          <a:p>
            <a:endParaRPr lang="da-DK" dirty="0"/>
          </a:p>
        </p:txBody>
      </p:sp>
      <p:sp>
        <p:nvSpPr>
          <p:cNvPr id="38" name="Pladsholder til slidenummer 2">
            <a:extLst>
              <a:ext uri="{FF2B5EF4-FFF2-40B4-BE49-F238E27FC236}">
                <a16:creationId xmlns:a16="http://schemas.microsoft.com/office/drawing/2014/main" id="{8E3D5C2E-9C80-D948-A081-3B6D6C34712D}"/>
              </a:ext>
            </a:extLst>
          </p:cNvPr>
          <p:cNvSpPr>
            <a:spLocks noGrp="1"/>
          </p:cNvSpPr>
          <p:nvPr>
            <p:ph type="sldNum" sz="quarter" idx="10"/>
          </p:nvPr>
        </p:nvSpPr>
        <p:spPr>
          <a:xfrm>
            <a:off x="11281213" y="6390809"/>
            <a:ext cx="259701" cy="365125"/>
          </a:xfrm>
          <a:prstGeom prst="rect">
            <a:avLst/>
          </a:prstGeom>
        </p:spPr>
        <p:txBody>
          <a:bodyPr/>
          <a:lstStyle>
            <a:lvl1pPr>
              <a:defRPr b="0"/>
            </a:lvl1pPr>
          </a:lstStyle>
          <a:p>
            <a:fld id="{8015B93B-516F-4920-B0FC-CCACE847C61C}" type="slidenum">
              <a:rPr lang="da-DK" smtClean="0"/>
              <a:pPr/>
              <a:t>‹nr.›</a:t>
            </a:fld>
            <a:endParaRPr lang="da-DK" dirty="0"/>
          </a:p>
        </p:txBody>
      </p:sp>
      <p:sp>
        <p:nvSpPr>
          <p:cNvPr id="8" name="Pladsholder til billede 3">
            <a:extLst>
              <a:ext uri="{FF2B5EF4-FFF2-40B4-BE49-F238E27FC236}">
                <a16:creationId xmlns:a16="http://schemas.microsoft.com/office/drawing/2014/main" id="{8A90A6F1-6748-0A4C-A6DD-BD234DC149D0}"/>
              </a:ext>
            </a:extLst>
          </p:cNvPr>
          <p:cNvSpPr>
            <a:spLocks noGrp="1"/>
          </p:cNvSpPr>
          <p:nvPr>
            <p:ph type="pic" sz="quarter" idx="17"/>
          </p:nvPr>
        </p:nvSpPr>
        <p:spPr>
          <a:xfrm>
            <a:off x="8591483" y="1110321"/>
            <a:ext cx="3885534" cy="2592288"/>
          </a:xfrm>
          <a:solidFill>
            <a:srgbClr val="E1E1E1"/>
          </a:solidFill>
          <a:effectLst/>
        </p:spPr>
        <p:txBody>
          <a:bodyPr tIns="216000"/>
          <a:lstStyle>
            <a:lvl1pPr algn="ctr">
              <a:defRPr sz="1600" b="0"/>
            </a:lvl1pPr>
          </a:lstStyle>
          <a:p>
            <a:r>
              <a:rPr lang="da-DK"/>
              <a:t>Klik på ikonet for at tilføje et billede</a:t>
            </a:r>
            <a:endParaRPr lang="da-DK" dirty="0"/>
          </a:p>
        </p:txBody>
      </p:sp>
      <p:sp>
        <p:nvSpPr>
          <p:cNvPr id="9" name="Pladsholder til billede 3">
            <a:extLst>
              <a:ext uri="{FF2B5EF4-FFF2-40B4-BE49-F238E27FC236}">
                <a16:creationId xmlns:a16="http://schemas.microsoft.com/office/drawing/2014/main" id="{B7F1C163-ACE2-444E-AE5B-4951640BDED4}"/>
              </a:ext>
            </a:extLst>
          </p:cNvPr>
          <p:cNvSpPr>
            <a:spLocks noGrp="1"/>
          </p:cNvSpPr>
          <p:nvPr>
            <p:ph type="pic" sz="quarter" idx="18"/>
          </p:nvPr>
        </p:nvSpPr>
        <p:spPr>
          <a:xfrm>
            <a:off x="6238429" y="2168804"/>
            <a:ext cx="2298996" cy="1533807"/>
          </a:xfrm>
          <a:solidFill>
            <a:srgbClr val="E1E1E1"/>
          </a:solidFill>
          <a:effectLst/>
        </p:spPr>
        <p:txBody>
          <a:bodyPr tIns="216000"/>
          <a:lstStyle>
            <a:lvl1pPr algn="ctr">
              <a:defRPr sz="1600" b="0"/>
            </a:lvl1pPr>
          </a:lstStyle>
          <a:p>
            <a:r>
              <a:rPr lang="da-DK"/>
              <a:t>Klik på ikonet for at tilføje et billede</a:t>
            </a:r>
            <a:endParaRPr lang="da-DK" dirty="0"/>
          </a:p>
        </p:txBody>
      </p:sp>
      <p:sp>
        <p:nvSpPr>
          <p:cNvPr id="10" name="Pladsholder til billede 3">
            <a:extLst>
              <a:ext uri="{FF2B5EF4-FFF2-40B4-BE49-F238E27FC236}">
                <a16:creationId xmlns:a16="http://schemas.microsoft.com/office/drawing/2014/main" id="{B218267A-E177-1141-9612-385E8E548033}"/>
              </a:ext>
            </a:extLst>
          </p:cNvPr>
          <p:cNvSpPr>
            <a:spLocks noGrp="1"/>
          </p:cNvSpPr>
          <p:nvPr>
            <p:ph type="pic" sz="quarter" idx="19"/>
          </p:nvPr>
        </p:nvSpPr>
        <p:spPr>
          <a:xfrm>
            <a:off x="7606581" y="3763955"/>
            <a:ext cx="3587103" cy="2393185"/>
          </a:xfrm>
          <a:solidFill>
            <a:srgbClr val="E1E1E1"/>
          </a:solidFill>
          <a:effectLst/>
        </p:spPr>
        <p:txBody>
          <a:bodyPr tIns="216000"/>
          <a:lstStyle>
            <a:lvl1pPr algn="ctr">
              <a:defRPr sz="1600" b="0"/>
            </a:lvl1pPr>
          </a:lstStyle>
          <a:p>
            <a:r>
              <a:rPr lang="da-DK"/>
              <a:t>Klik på ikonet for at tilføje et billede</a:t>
            </a:r>
            <a:endParaRPr lang="da-DK" dirty="0"/>
          </a:p>
        </p:txBody>
      </p:sp>
    </p:spTree>
    <p:extLst>
      <p:ext uri="{BB962C8B-B14F-4D97-AF65-F5344CB8AC3E}">
        <p14:creationId xmlns:p14="http://schemas.microsoft.com/office/powerpoint/2010/main" val="13649179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ndhold og lille billede ">
    <p:spTree>
      <p:nvGrpSpPr>
        <p:cNvPr id="1" name=""/>
        <p:cNvGrpSpPr/>
        <p:nvPr/>
      </p:nvGrpSpPr>
      <p:grpSpPr>
        <a:xfrm>
          <a:off x="0" y="0"/>
          <a:ext cx="0" cy="0"/>
          <a:chOff x="0" y="0"/>
          <a:chExt cx="0" cy="0"/>
        </a:xfrm>
      </p:grpSpPr>
      <p:sp>
        <p:nvSpPr>
          <p:cNvPr id="25" name="Pladsholder til indhold 2">
            <a:extLst>
              <a:ext uri="{FF2B5EF4-FFF2-40B4-BE49-F238E27FC236}">
                <a16:creationId xmlns:a16="http://schemas.microsoft.com/office/drawing/2014/main" id="{D7A078FF-F7E8-0445-803F-424F560CD4D8}"/>
              </a:ext>
            </a:extLst>
          </p:cNvPr>
          <p:cNvSpPr>
            <a:spLocks noGrp="1"/>
          </p:cNvSpPr>
          <p:nvPr>
            <p:ph sz="quarter" idx="15" hasCustomPrompt="1"/>
          </p:nvPr>
        </p:nvSpPr>
        <p:spPr>
          <a:xfrm>
            <a:off x="647910" y="2030931"/>
            <a:ext cx="7464314" cy="4143048"/>
          </a:xfrm>
        </p:spPr>
        <p:txBody>
          <a:bodyPr/>
          <a:lstStyle>
            <a:lvl1pPr>
              <a:defRPr baseline="0"/>
            </a:lvl1pPr>
          </a:lstStyle>
          <a:p>
            <a:pPr lvl="0"/>
            <a:r>
              <a:rPr lang="da-DK" dirty="0"/>
              <a:t>Klik her for at tilføje tekst eller tilføj graf/tabel via ikonerne</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28" name="Title 2">
            <a:extLst>
              <a:ext uri="{FF2B5EF4-FFF2-40B4-BE49-F238E27FC236}">
                <a16:creationId xmlns:a16="http://schemas.microsoft.com/office/drawing/2014/main" id="{8207B5D3-7B69-7648-B901-237AC0B80ACF}"/>
              </a:ext>
            </a:extLst>
          </p:cNvPr>
          <p:cNvSpPr>
            <a:spLocks noGrp="1"/>
          </p:cNvSpPr>
          <p:nvPr>
            <p:ph type="title" hasCustomPrompt="1"/>
          </p:nvPr>
        </p:nvSpPr>
        <p:spPr>
          <a:xfrm>
            <a:off x="628999" y="966308"/>
            <a:ext cx="7483226" cy="892781"/>
          </a:xfrm>
        </p:spPr>
        <p:txBody>
          <a:bodyPr/>
          <a:lstStyle>
            <a:lvl1pPr>
              <a:defRPr sz="2799">
                <a:solidFill>
                  <a:schemeClr val="tx2"/>
                </a:solidFill>
              </a:defRPr>
            </a:lvl1pPr>
          </a:lstStyle>
          <a:p>
            <a:r>
              <a:rPr lang="da-DK" dirty="0"/>
              <a:t>Klik for at tilføje overskrift</a:t>
            </a:r>
          </a:p>
        </p:txBody>
      </p:sp>
      <p:sp>
        <p:nvSpPr>
          <p:cNvPr id="36" name="Pladsholder til dato 3">
            <a:extLst>
              <a:ext uri="{FF2B5EF4-FFF2-40B4-BE49-F238E27FC236}">
                <a16:creationId xmlns:a16="http://schemas.microsoft.com/office/drawing/2014/main" id="{E1328CB3-E80C-3D4E-9C4E-250604FF3B13}"/>
              </a:ext>
            </a:extLst>
          </p:cNvPr>
          <p:cNvSpPr>
            <a:spLocks noGrp="1"/>
          </p:cNvSpPr>
          <p:nvPr>
            <p:ph type="dt" sz="half" idx="11"/>
          </p:nvPr>
        </p:nvSpPr>
        <p:spPr>
          <a:xfrm>
            <a:off x="638184" y="6385942"/>
            <a:ext cx="2283724" cy="365125"/>
          </a:xfrm>
        </p:spPr>
        <p:txBody>
          <a:bodyPr/>
          <a:lstStyle/>
          <a:p>
            <a:fld id="{474B161D-CD88-4BA2-B1EE-6619E2036996}" type="datetime1">
              <a:rPr lang="da-DK" smtClean="0"/>
              <a:t>16-09-2024</a:t>
            </a:fld>
            <a:endParaRPr lang="da-DK" dirty="0"/>
          </a:p>
        </p:txBody>
      </p:sp>
      <p:sp>
        <p:nvSpPr>
          <p:cNvPr id="37" name="Pladsholder til sidefod 4">
            <a:extLst>
              <a:ext uri="{FF2B5EF4-FFF2-40B4-BE49-F238E27FC236}">
                <a16:creationId xmlns:a16="http://schemas.microsoft.com/office/drawing/2014/main" id="{968FF2FF-4A72-0A43-BA7C-CAECAAC831BF}"/>
              </a:ext>
            </a:extLst>
          </p:cNvPr>
          <p:cNvSpPr>
            <a:spLocks noGrp="1"/>
          </p:cNvSpPr>
          <p:nvPr>
            <p:ph type="ftr" sz="quarter" idx="12"/>
          </p:nvPr>
        </p:nvSpPr>
        <p:spPr>
          <a:xfrm>
            <a:off x="2985405" y="6385942"/>
            <a:ext cx="6214842" cy="365125"/>
          </a:xfrm>
        </p:spPr>
        <p:txBody>
          <a:bodyPr/>
          <a:lstStyle>
            <a:lvl1pPr algn="ctr">
              <a:defRPr/>
            </a:lvl1pPr>
          </a:lstStyle>
          <a:p>
            <a:endParaRPr lang="da-DK" dirty="0"/>
          </a:p>
        </p:txBody>
      </p:sp>
      <p:sp>
        <p:nvSpPr>
          <p:cNvPr id="38" name="Pladsholder til slidenummer 2">
            <a:extLst>
              <a:ext uri="{FF2B5EF4-FFF2-40B4-BE49-F238E27FC236}">
                <a16:creationId xmlns:a16="http://schemas.microsoft.com/office/drawing/2014/main" id="{8E3D5C2E-9C80-D948-A081-3B6D6C34712D}"/>
              </a:ext>
            </a:extLst>
          </p:cNvPr>
          <p:cNvSpPr>
            <a:spLocks noGrp="1"/>
          </p:cNvSpPr>
          <p:nvPr>
            <p:ph type="sldNum" sz="quarter" idx="10"/>
          </p:nvPr>
        </p:nvSpPr>
        <p:spPr>
          <a:xfrm>
            <a:off x="11281213" y="6390809"/>
            <a:ext cx="259701" cy="365125"/>
          </a:xfrm>
          <a:prstGeom prst="rect">
            <a:avLst/>
          </a:prstGeom>
        </p:spPr>
        <p:txBody>
          <a:bodyPr/>
          <a:lstStyle>
            <a:lvl1pPr>
              <a:defRPr b="0"/>
            </a:lvl1pPr>
          </a:lstStyle>
          <a:p>
            <a:fld id="{8015B93B-516F-4920-B0FC-CCACE847C61C}" type="slidenum">
              <a:rPr lang="da-DK" smtClean="0"/>
              <a:pPr/>
              <a:t>‹nr.›</a:t>
            </a:fld>
            <a:endParaRPr lang="da-DK" dirty="0"/>
          </a:p>
        </p:txBody>
      </p:sp>
      <p:sp>
        <p:nvSpPr>
          <p:cNvPr id="8" name="Pladsholder til billede 5">
            <a:extLst>
              <a:ext uri="{FF2B5EF4-FFF2-40B4-BE49-F238E27FC236}">
                <a16:creationId xmlns:a16="http://schemas.microsoft.com/office/drawing/2014/main" id="{DE422F5F-8C3A-664D-94BA-0D196E343CBA}"/>
              </a:ext>
            </a:extLst>
          </p:cNvPr>
          <p:cNvSpPr>
            <a:spLocks noGrp="1"/>
          </p:cNvSpPr>
          <p:nvPr>
            <p:ph type="pic" sz="quarter" idx="25"/>
          </p:nvPr>
        </p:nvSpPr>
        <p:spPr>
          <a:xfrm>
            <a:off x="8112224" y="2030932"/>
            <a:ext cx="4465602" cy="2779969"/>
          </a:xfrm>
          <a:solidFill>
            <a:srgbClr val="E1E1E1"/>
          </a:solidFill>
        </p:spPr>
        <p:txBody>
          <a:bodyPr tIns="108000"/>
          <a:lstStyle>
            <a:lvl1pPr algn="ctr">
              <a:defRPr sz="1600" b="0"/>
            </a:lvl1pPr>
          </a:lstStyle>
          <a:p>
            <a:r>
              <a:rPr lang="da-DK"/>
              <a:t>Klik på ikonet for at tilføje et billede</a:t>
            </a:r>
            <a:endParaRPr lang="da-DK" dirty="0"/>
          </a:p>
        </p:txBody>
      </p:sp>
    </p:spTree>
    <p:extLst>
      <p:ext uri="{BB962C8B-B14F-4D97-AF65-F5344CB8AC3E}">
        <p14:creationId xmlns:p14="http://schemas.microsoft.com/office/powerpoint/2010/main" val="33337127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 billeder med tekst">
    <p:spTree>
      <p:nvGrpSpPr>
        <p:cNvPr id="1" name=""/>
        <p:cNvGrpSpPr/>
        <p:nvPr/>
      </p:nvGrpSpPr>
      <p:grpSpPr>
        <a:xfrm>
          <a:off x="0" y="0"/>
          <a:ext cx="0" cy="0"/>
          <a:chOff x="0" y="0"/>
          <a:chExt cx="0" cy="0"/>
        </a:xfrm>
      </p:grpSpPr>
      <p:sp>
        <p:nvSpPr>
          <p:cNvPr id="12" name="Pladsholder til tekst 3"/>
          <p:cNvSpPr>
            <a:spLocks noGrp="1"/>
          </p:cNvSpPr>
          <p:nvPr>
            <p:ph type="body" sz="quarter" idx="18"/>
          </p:nvPr>
        </p:nvSpPr>
        <p:spPr>
          <a:xfrm>
            <a:off x="4331157" y="4343564"/>
            <a:ext cx="3521197" cy="1404000"/>
          </a:xfrm>
        </p:spPr>
        <p:txBody>
          <a:bodyPr/>
          <a:lstStyle>
            <a:lvl1pPr>
              <a:spcBef>
                <a:spcPts val="1799"/>
              </a:spcBef>
              <a:spcAft>
                <a:spcPts val="0"/>
              </a:spcAft>
              <a:defRPr sz="1600" b="0"/>
            </a:lvl1pPr>
            <a:lvl2pPr marL="359892" indent="-359892">
              <a:buClr>
                <a:schemeClr val="tx2"/>
              </a:buClr>
              <a:buFont typeface="Wingdings 2" panose="05020102010507070707" pitchFamily="18" charset="2"/>
              <a:buChar char=""/>
              <a:defRPr/>
            </a:lvl2pPr>
            <a:lvl3pPr marL="719784" indent="-359892">
              <a:buFont typeface="Arial" panose="020B0604020202020204" pitchFamily="34" charset="0"/>
              <a:buChar char="•"/>
              <a:defRPr/>
            </a:lvl3pPr>
            <a:lvl4pPr marL="1079676">
              <a:defRPr/>
            </a:lvl4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4" name="Pladsholder til tekst 4"/>
          <p:cNvSpPr>
            <a:spLocks noGrp="1"/>
          </p:cNvSpPr>
          <p:nvPr>
            <p:ph type="body" sz="quarter" idx="19"/>
          </p:nvPr>
        </p:nvSpPr>
        <p:spPr>
          <a:xfrm>
            <a:off x="8033313" y="4343564"/>
            <a:ext cx="3521197" cy="1404000"/>
          </a:xfrm>
        </p:spPr>
        <p:txBody>
          <a:bodyPr/>
          <a:lstStyle>
            <a:lvl1pPr>
              <a:spcBef>
                <a:spcPts val="1799"/>
              </a:spcBef>
              <a:spcAft>
                <a:spcPts val="0"/>
              </a:spcAft>
              <a:defRPr sz="1600" b="0"/>
            </a:lvl1pPr>
            <a:lvl2pPr marL="359892" indent="-359892">
              <a:buClr>
                <a:schemeClr val="tx2"/>
              </a:buClr>
              <a:buFont typeface="Wingdings 2" panose="05020102010507070707" pitchFamily="18" charset="2"/>
              <a:buChar char=""/>
              <a:defRPr/>
            </a:lvl2pPr>
            <a:lvl3pPr marL="719784" indent="-359892">
              <a:buFont typeface="Arial" panose="020B0604020202020204" pitchFamily="34" charset="0"/>
              <a:buChar char="•"/>
              <a:defRPr/>
            </a:lvl3pPr>
            <a:lvl4pPr marL="1079676">
              <a:defRPr/>
            </a:lvl4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7" name="Pladsholder til billede 5"/>
          <p:cNvSpPr>
            <a:spLocks noGrp="1"/>
          </p:cNvSpPr>
          <p:nvPr>
            <p:ph type="pic" sz="quarter" idx="13"/>
          </p:nvPr>
        </p:nvSpPr>
        <p:spPr>
          <a:xfrm>
            <a:off x="634317" y="2030932"/>
            <a:ext cx="3521197" cy="2192049"/>
          </a:xfrm>
          <a:solidFill>
            <a:srgbClr val="E1E1E1"/>
          </a:solidFill>
        </p:spPr>
        <p:txBody>
          <a:bodyPr tIns="108000"/>
          <a:lstStyle>
            <a:lvl1pPr algn="ctr">
              <a:defRPr sz="1600" b="0"/>
            </a:lvl1pPr>
          </a:lstStyle>
          <a:p>
            <a:r>
              <a:rPr lang="da-DK"/>
              <a:t>Klik på ikonet for at tilføje et billede</a:t>
            </a:r>
            <a:endParaRPr lang="da-DK" dirty="0"/>
          </a:p>
        </p:txBody>
      </p:sp>
      <p:sp>
        <p:nvSpPr>
          <p:cNvPr id="29" name="Title 2">
            <a:extLst>
              <a:ext uri="{FF2B5EF4-FFF2-40B4-BE49-F238E27FC236}">
                <a16:creationId xmlns:a16="http://schemas.microsoft.com/office/drawing/2014/main" id="{F2BE4268-726A-3F45-9DFF-92130FDC5132}"/>
              </a:ext>
            </a:extLst>
          </p:cNvPr>
          <p:cNvSpPr>
            <a:spLocks noGrp="1"/>
          </p:cNvSpPr>
          <p:nvPr>
            <p:ph type="title" hasCustomPrompt="1"/>
          </p:nvPr>
        </p:nvSpPr>
        <p:spPr>
          <a:xfrm>
            <a:off x="628998" y="966307"/>
            <a:ext cx="10925512" cy="892781"/>
          </a:xfrm>
        </p:spPr>
        <p:txBody>
          <a:bodyPr/>
          <a:lstStyle>
            <a:lvl1pPr>
              <a:defRPr sz="2799">
                <a:solidFill>
                  <a:schemeClr val="tx2"/>
                </a:solidFill>
              </a:defRPr>
            </a:lvl1pPr>
          </a:lstStyle>
          <a:p>
            <a:r>
              <a:rPr lang="da-DK" dirty="0"/>
              <a:t>Klik for at tilføje overskrift</a:t>
            </a:r>
          </a:p>
        </p:txBody>
      </p:sp>
      <p:sp>
        <p:nvSpPr>
          <p:cNvPr id="38" name="Pladsholder til billede 5">
            <a:extLst>
              <a:ext uri="{FF2B5EF4-FFF2-40B4-BE49-F238E27FC236}">
                <a16:creationId xmlns:a16="http://schemas.microsoft.com/office/drawing/2014/main" id="{533EF90B-CCFE-DC45-AC9B-12A0BE99EA06}"/>
              </a:ext>
            </a:extLst>
          </p:cNvPr>
          <p:cNvSpPr>
            <a:spLocks noGrp="1"/>
          </p:cNvSpPr>
          <p:nvPr>
            <p:ph type="pic" sz="quarter" idx="21"/>
          </p:nvPr>
        </p:nvSpPr>
        <p:spPr>
          <a:xfrm>
            <a:off x="4336472" y="2030932"/>
            <a:ext cx="3521197" cy="2192049"/>
          </a:xfrm>
          <a:solidFill>
            <a:srgbClr val="E1E1E1"/>
          </a:solidFill>
        </p:spPr>
        <p:txBody>
          <a:bodyPr tIns="108000"/>
          <a:lstStyle>
            <a:lvl1pPr algn="ctr">
              <a:defRPr sz="1600" b="0"/>
            </a:lvl1pPr>
          </a:lstStyle>
          <a:p>
            <a:r>
              <a:rPr lang="da-DK"/>
              <a:t>Klik på ikonet for at tilføje et billede</a:t>
            </a:r>
            <a:endParaRPr lang="da-DK" dirty="0"/>
          </a:p>
        </p:txBody>
      </p:sp>
      <p:sp>
        <p:nvSpPr>
          <p:cNvPr id="39" name="Pladsholder til billede 5">
            <a:extLst>
              <a:ext uri="{FF2B5EF4-FFF2-40B4-BE49-F238E27FC236}">
                <a16:creationId xmlns:a16="http://schemas.microsoft.com/office/drawing/2014/main" id="{CFDCCA3A-D487-FB4D-BACF-E4E3AEF4A5EC}"/>
              </a:ext>
            </a:extLst>
          </p:cNvPr>
          <p:cNvSpPr>
            <a:spLocks noGrp="1"/>
          </p:cNvSpPr>
          <p:nvPr>
            <p:ph type="pic" sz="quarter" idx="22"/>
          </p:nvPr>
        </p:nvSpPr>
        <p:spPr>
          <a:xfrm>
            <a:off x="8038629" y="2030932"/>
            <a:ext cx="3521197" cy="2192049"/>
          </a:xfrm>
          <a:solidFill>
            <a:srgbClr val="E1E1E1"/>
          </a:solidFill>
        </p:spPr>
        <p:txBody>
          <a:bodyPr tIns="108000"/>
          <a:lstStyle>
            <a:lvl1pPr algn="ctr">
              <a:defRPr sz="1600" b="0"/>
            </a:lvl1pPr>
          </a:lstStyle>
          <a:p>
            <a:r>
              <a:rPr lang="da-DK"/>
              <a:t>Klik på ikonet for at tilføje et billede</a:t>
            </a:r>
            <a:endParaRPr lang="da-DK" dirty="0"/>
          </a:p>
        </p:txBody>
      </p:sp>
      <p:sp>
        <p:nvSpPr>
          <p:cNvPr id="40" name="Pladsholder til tekst 3">
            <a:extLst>
              <a:ext uri="{FF2B5EF4-FFF2-40B4-BE49-F238E27FC236}">
                <a16:creationId xmlns:a16="http://schemas.microsoft.com/office/drawing/2014/main" id="{BABA50E7-35C0-454C-B317-FDABA515E62F}"/>
              </a:ext>
            </a:extLst>
          </p:cNvPr>
          <p:cNvSpPr>
            <a:spLocks noGrp="1"/>
          </p:cNvSpPr>
          <p:nvPr>
            <p:ph type="body" sz="quarter" idx="23"/>
          </p:nvPr>
        </p:nvSpPr>
        <p:spPr>
          <a:xfrm>
            <a:off x="634316" y="4343564"/>
            <a:ext cx="3521197" cy="1404000"/>
          </a:xfrm>
        </p:spPr>
        <p:txBody>
          <a:bodyPr/>
          <a:lstStyle>
            <a:lvl1pPr>
              <a:spcBef>
                <a:spcPts val="1799"/>
              </a:spcBef>
              <a:spcAft>
                <a:spcPts val="0"/>
              </a:spcAft>
              <a:defRPr sz="1600" b="0"/>
            </a:lvl1pPr>
            <a:lvl2pPr marL="359892" indent="-359892">
              <a:buClr>
                <a:schemeClr val="tx2"/>
              </a:buClr>
              <a:buFont typeface="Wingdings 2" panose="05020102010507070707" pitchFamily="18" charset="2"/>
              <a:buChar char=""/>
              <a:defRPr/>
            </a:lvl2pPr>
            <a:lvl3pPr marL="719784" indent="-359892">
              <a:buFont typeface="Arial" panose="020B0604020202020204" pitchFamily="34" charset="0"/>
              <a:buChar char="•"/>
              <a:defRPr/>
            </a:lvl3pPr>
            <a:lvl4pPr marL="1079676">
              <a:defRPr/>
            </a:lvl4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6" name="Pladsholder til slidenummer 45">
            <a:extLst>
              <a:ext uri="{FF2B5EF4-FFF2-40B4-BE49-F238E27FC236}">
                <a16:creationId xmlns:a16="http://schemas.microsoft.com/office/drawing/2014/main" id="{CD476685-EEC6-E046-BC6F-73139BD66536}"/>
              </a:ext>
            </a:extLst>
          </p:cNvPr>
          <p:cNvSpPr>
            <a:spLocks noGrp="1"/>
          </p:cNvSpPr>
          <p:nvPr>
            <p:ph type="sldNum" sz="quarter" idx="26"/>
          </p:nvPr>
        </p:nvSpPr>
        <p:spPr/>
        <p:txBody>
          <a:bodyPr/>
          <a:lstStyle/>
          <a:p>
            <a:fld id="{8015B93B-516F-4920-B0FC-CCACE847C61C}" type="slidenum">
              <a:rPr lang="da-DK" smtClean="0"/>
              <a:pPr/>
              <a:t>‹nr.›</a:t>
            </a:fld>
            <a:endParaRPr lang="da-DK" dirty="0"/>
          </a:p>
        </p:txBody>
      </p:sp>
      <p:sp>
        <p:nvSpPr>
          <p:cNvPr id="48" name="Pladsholder til dato 3">
            <a:extLst>
              <a:ext uri="{FF2B5EF4-FFF2-40B4-BE49-F238E27FC236}">
                <a16:creationId xmlns:a16="http://schemas.microsoft.com/office/drawing/2014/main" id="{E16816BB-B9E4-424C-8DAC-AD67427D63B2}"/>
              </a:ext>
            </a:extLst>
          </p:cNvPr>
          <p:cNvSpPr>
            <a:spLocks noGrp="1"/>
          </p:cNvSpPr>
          <p:nvPr>
            <p:ph type="dt" sz="half" idx="11"/>
          </p:nvPr>
        </p:nvSpPr>
        <p:spPr>
          <a:xfrm>
            <a:off x="638184" y="6385942"/>
            <a:ext cx="2283724" cy="365125"/>
          </a:xfrm>
        </p:spPr>
        <p:txBody>
          <a:bodyPr/>
          <a:lstStyle/>
          <a:p>
            <a:fld id="{474B161D-CD88-4BA2-B1EE-6619E2036996}" type="datetime1">
              <a:rPr lang="da-DK" smtClean="0"/>
              <a:t>16-09-2024</a:t>
            </a:fld>
            <a:endParaRPr lang="da-DK" dirty="0"/>
          </a:p>
        </p:txBody>
      </p:sp>
      <p:sp>
        <p:nvSpPr>
          <p:cNvPr id="49" name="Pladsholder til sidefod 4">
            <a:extLst>
              <a:ext uri="{FF2B5EF4-FFF2-40B4-BE49-F238E27FC236}">
                <a16:creationId xmlns:a16="http://schemas.microsoft.com/office/drawing/2014/main" id="{34B1CAB7-3368-694C-A554-667D1E369B5E}"/>
              </a:ext>
            </a:extLst>
          </p:cNvPr>
          <p:cNvSpPr>
            <a:spLocks noGrp="1"/>
          </p:cNvSpPr>
          <p:nvPr>
            <p:ph type="ftr" sz="quarter" idx="12"/>
          </p:nvPr>
        </p:nvSpPr>
        <p:spPr>
          <a:xfrm>
            <a:off x="2985405" y="6385942"/>
            <a:ext cx="6214842" cy="365125"/>
          </a:xfrm>
        </p:spPr>
        <p:txBody>
          <a:bodyPr/>
          <a:lstStyle>
            <a:lvl1pPr algn="ctr">
              <a:defRPr/>
            </a:lvl1pPr>
          </a:lstStyle>
          <a:p>
            <a:endParaRPr lang="da-DK" dirty="0"/>
          </a:p>
        </p:txBody>
      </p:sp>
    </p:spTree>
    <p:extLst>
      <p:ext uri="{BB962C8B-B14F-4D97-AF65-F5344CB8AC3E}">
        <p14:creationId xmlns:p14="http://schemas.microsoft.com/office/powerpoint/2010/main" val="37462945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 billeder og tekst">
    <p:spTree>
      <p:nvGrpSpPr>
        <p:cNvPr id="1" name=""/>
        <p:cNvGrpSpPr/>
        <p:nvPr/>
      </p:nvGrpSpPr>
      <p:grpSpPr>
        <a:xfrm>
          <a:off x="0" y="0"/>
          <a:ext cx="0" cy="0"/>
          <a:chOff x="0" y="0"/>
          <a:chExt cx="0" cy="0"/>
        </a:xfrm>
      </p:grpSpPr>
      <p:sp>
        <p:nvSpPr>
          <p:cNvPr id="46" name="Pladsholder til slidenummer 45">
            <a:extLst>
              <a:ext uri="{FF2B5EF4-FFF2-40B4-BE49-F238E27FC236}">
                <a16:creationId xmlns:a16="http://schemas.microsoft.com/office/drawing/2014/main" id="{CD476685-EEC6-E046-BC6F-73139BD66536}"/>
              </a:ext>
            </a:extLst>
          </p:cNvPr>
          <p:cNvSpPr>
            <a:spLocks noGrp="1"/>
          </p:cNvSpPr>
          <p:nvPr>
            <p:ph type="sldNum" sz="quarter" idx="26"/>
          </p:nvPr>
        </p:nvSpPr>
        <p:spPr/>
        <p:txBody>
          <a:bodyPr/>
          <a:lstStyle/>
          <a:p>
            <a:fld id="{8015B93B-516F-4920-B0FC-CCACE847C61C}" type="slidenum">
              <a:rPr lang="da-DK" smtClean="0"/>
              <a:pPr/>
              <a:t>‹nr.›</a:t>
            </a:fld>
            <a:endParaRPr lang="da-DK" dirty="0"/>
          </a:p>
        </p:txBody>
      </p:sp>
      <p:sp>
        <p:nvSpPr>
          <p:cNvPr id="48" name="Pladsholder til dato 3">
            <a:extLst>
              <a:ext uri="{FF2B5EF4-FFF2-40B4-BE49-F238E27FC236}">
                <a16:creationId xmlns:a16="http://schemas.microsoft.com/office/drawing/2014/main" id="{E16816BB-B9E4-424C-8DAC-AD67427D63B2}"/>
              </a:ext>
            </a:extLst>
          </p:cNvPr>
          <p:cNvSpPr>
            <a:spLocks noGrp="1"/>
          </p:cNvSpPr>
          <p:nvPr>
            <p:ph type="dt" sz="half" idx="11"/>
          </p:nvPr>
        </p:nvSpPr>
        <p:spPr>
          <a:xfrm>
            <a:off x="638184" y="6385942"/>
            <a:ext cx="2283724" cy="365125"/>
          </a:xfrm>
        </p:spPr>
        <p:txBody>
          <a:bodyPr/>
          <a:lstStyle/>
          <a:p>
            <a:fld id="{474B161D-CD88-4BA2-B1EE-6619E2036996}" type="datetime1">
              <a:rPr lang="da-DK" smtClean="0"/>
              <a:t>16-09-2024</a:t>
            </a:fld>
            <a:endParaRPr lang="da-DK" dirty="0"/>
          </a:p>
        </p:txBody>
      </p:sp>
      <p:sp>
        <p:nvSpPr>
          <p:cNvPr id="49" name="Pladsholder til sidefod 4">
            <a:extLst>
              <a:ext uri="{FF2B5EF4-FFF2-40B4-BE49-F238E27FC236}">
                <a16:creationId xmlns:a16="http://schemas.microsoft.com/office/drawing/2014/main" id="{34B1CAB7-3368-694C-A554-667D1E369B5E}"/>
              </a:ext>
            </a:extLst>
          </p:cNvPr>
          <p:cNvSpPr>
            <a:spLocks noGrp="1"/>
          </p:cNvSpPr>
          <p:nvPr>
            <p:ph type="ftr" sz="quarter" idx="12"/>
          </p:nvPr>
        </p:nvSpPr>
        <p:spPr>
          <a:xfrm>
            <a:off x="2985405" y="6385942"/>
            <a:ext cx="6214842" cy="365125"/>
          </a:xfrm>
        </p:spPr>
        <p:txBody>
          <a:bodyPr/>
          <a:lstStyle>
            <a:lvl1pPr algn="ctr">
              <a:defRPr/>
            </a:lvl1pPr>
          </a:lstStyle>
          <a:p>
            <a:endParaRPr lang="da-DK" dirty="0"/>
          </a:p>
        </p:txBody>
      </p:sp>
      <p:sp>
        <p:nvSpPr>
          <p:cNvPr id="28" name="Title 2">
            <a:extLst>
              <a:ext uri="{FF2B5EF4-FFF2-40B4-BE49-F238E27FC236}">
                <a16:creationId xmlns:a16="http://schemas.microsoft.com/office/drawing/2014/main" id="{03527EAD-E5E0-D940-83B1-94F729A21299}"/>
              </a:ext>
            </a:extLst>
          </p:cNvPr>
          <p:cNvSpPr>
            <a:spLocks noGrp="1"/>
          </p:cNvSpPr>
          <p:nvPr>
            <p:ph type="title" hasCustomPrompt="1"/>
          </p:nvPr>
        </p:nvSpPr>
        <p:spPr>
          <a:xfrm>
            <a:off x="628998" y="966307"/>
            <a:ext cx="10917515" cy="892781"/>
          </a:xfrm>
        </p:spPr>
        <p:txBody>
          <a:bodyPr/>
          <a:lstStyle>
            <a:lvl1pPr>
              <a:defRPr sz="2799">
                <a:solidFill>
                  <a:schemeClr val="tx2"/>
                </a:solidFill>
              </a:defRPr>
            </a:lvl1pPr>
          </a:lstStyle>
          <a:p>
            <a:r>
              <a:rPr lang="da-DK" dirty="0"/>
              <a:t>Klik for at tilføje overskrift</a:t>
            </a:r>
          </a:p>
        </p:txBody>
      </p:sp>
      <p:sp>
        <p:nvSpPr>
          <p:cNvPr id="30" name="Pladsholder til tekst 3">
            <a:extLst>
              <a:ext uri="{FF2B5EF4-FFF2-40B4-BE49-F238E27FC236}">
                <a16:creationId xmlns:a16="http://schemas.microsoft.com/office/drawing/2014/main" id="{C012D465-3618-024C-8B0C-8EDD857066FA}"/>
              </a:ext>
            </a:extLst>
          </p:cNvPr>
          <p:cNvSpPr>
            <a:spLocks noGrp="1"/>
          </p:cNvSpPr>
          <p:nvPr>
            <p:ph type="body" sz="quarter" idx="23" hasCustomPrompt="1"/>
          </p:nvPr>
        </p:nvSpPr>
        <p:spPr>
          <a:xfrm>
            <a:off x="634315" y="5373219"/>
            <a:ext cx="5207683" cy="892781"/>
          </a:xfrm>
        </p:spPr>
        <p:txBody>
          <a:bodyPr/>
          <a:lstStyle>
            <a:lvl1pPr>
              <a:spcBef>
                <a:spcPts val="1799"/>
              </a:spcBef>
              <a:spcAft>
                <a:spcPts val="0"/>
              </a:spcAft>
              <a:defRPr sz="1600" b="0"/>
            </a:lvl1pPr>
            <a:lvl2pPr marL="359892" indent="-359892">
              <a:buFont typeface="Wingdings 2" panose="05020102010507070707" pitchFamily="18" charset="2"/>
              <a:buChar char=""/>
              <a:defRPr/>
            </a:lvl2pPr>
            <a:lvl3pPr marL="719784" indent="-359892">
              <a:buFont typeface="Arial" panose="020B0604020202020204" pitchFamily="34" charset="0"/>
              <a:buChar char="•"/>
              <a:defRPr/>
            </a:lvl3pPr>
            <a:lvl4pPr marL="1079676">
              <a:defRPr/>
            </a:lvl4pPr>
          </a:lstStyle>
          <a:p>
            <a:pPr lvl="0"/>
            <a:r>
              <a:rPr lang="da-DK" dirty="0"/>
              <a:t>Klik for at redigere i master</a:t>
            </a:r>
          </a:p>
        </p:txBody>
      </p:sp>
      <p:sp>
        <p:nvSpPr>
          <p:cNvPr id="31" name="Pladsholder til billede 5">
            <a:extLst>
              <a:ext uri="{FF2B5EF4-FFF2-40B4-BE49-F238E27FC236}">
                <a16:creationId xmlns:a16="http://schemas.microsoft.com/office/drawing/2014/main" id="{6DC632C0-691A-4D45-8CD8-C6B2E37397B5}"/>
              </a:ext>
            </a:extLst>
          </p:cNvPr>
          <p:cNvSpPr>
            <a:spLocks noGrp="1"/>
          </p:cNvSpPr>
          <p:nvPr>
            <p:ph type="pic" sz="quarter" idx="24"/>
          </p:nvPr>
        </p:nvSpPr>
        <p:spPr>
          <a:xfrm>
            <a:off x="634316" y="2030930"/>
            <a:ext cx="5207683" cy="3241936"/>
          </a:xfrm>
          <a:solidFill>
            <a:srgbClr val="E1E1E1"/>
          </a:solidFill>
        </p:spPr>
        <p:txBody>
          <a:bodyPr tIns="108000"/>
          <a:lstStyle>
            <a:lvl1pPr algn="ctr">
              <a:defRPr sz="1600" b="0"/>
            </a:lvl1pPr>
          </a:lstStyle>
          <a:p>
            <a:r>
              <a:rPr lang="da-DK"/>
              <a:t>Klik på ikonet for at tilføje et billede</a:t>
            </a:r>
            <a:endParaRPr lang="da-DK" dirty="0"/>
          </a:p>
        </p:txBody>
      </p:sp>
      <p:sp>
        <p:nvSpPr>
          <p:cNvPr id="32" name="Pladsholder til billede 5">
            <a:extLst>
              <a:ext uri="{FF2B5EF4-FFF2-40B4-BE49-F238E27FC236}">
                <a16:creationId xmlns:a16="http://schemas.microsoft.com/office/drawing/2014/main" id="{EF6100FB-DC12-F14B-9393-9EE300A8288A}"/>
              </a:ext>
            </a:extLst>
          </p:cNvPr>
          <p:cNvSpPr>
            <a:spLocks noGrp="1"/>
          </p:cNvSpPr>
          <p:nvPr>
            <p:ph type="pic" sz="quarter" idx="25"/>
          </p:nvPr>
        </p:nvSpPr>
        <p:spPr>
          <a:xfrm>
            <a:off x="6338832" y="2030932"/>
            <a:ext cx="5207681" cy="3241935"/>
          </a:xfrm>
          <a:solidFill>
            <a:srgbClr val="E1E1E1"/>
          </a:solidFill>
        </p:spPr>
        <p:txBody>
          <a:bodyPr tIns="108000"/>
          <a:lstStyle>
            <a:lvl1pPr algn="ctr">
              <a:defRPr sz="1600" b="0"/>
            </a:lvl1pPr>
          </a:lstStyle>
          <a:p>
            <a:r>
              <a:rPr lang="da-DK"/>
              <a:t>Klik på ikonet for at tilføje et billede</a:t>
            </a:r>
            <a:endParaRPr lang="da-DK" dirty="0"/>
          </a:p>
        </p:txBody>
      </p:sp>
      <p:sp>
        <p:nvSpPr>
          <p:cNvPr id="33" name="Pladsholder til tekst 3">
            <a:extLst>
              <a:ext uri="{FF2B5EF4-FFF2-40B4-BE49-F238E27FC236}">
                <a16:creationId xmlns:a16="http://schemas.microsoft.com/office/drawing/2014/main" id="{9DA5A236-9C14-E647-86C2-7324155D635B}"/>
              </a:ext>
            </a:extLst>
          </p:cNvPr>
          <p:cNvSpPr>
            <a:spLocks noGrp="1"/>
          </p:cNvSpPr>
          <p:nvPr>
            <p:ph type="body" sz="quarter" idx="27" hasCustomPrompt="1"/>
          </p:nvPr>
        </p:nvSpPr>
        <p:spPr>
          <a:xfrm>
            <a:off x="6338830" y="5373218"/>
            <a:ext cx="5207683" cy="892781"/>
          </a:xfrm>
        </p:spPr>
        <p:txBody>
          <a:bodyPr/>
          <a:lstStyle>
            <a:lvl1pPr>
              <a:spcBef>
                <a:spcPts val="1799"/>
              </a:spcBef>
              <a:spcAft>
                <a:spcPts val="0"/>
              </a:spcAft>
              <a:defRPr sz="1600" b="0"/>
            </a:lvl1pPr>
            <a:lvl2pPr marL="0" indent="0">
              <a:buFont typeface="Wingdings 2" panose="05020102010507070707" pitchFamily="18" charset="2"/>
              <a:buNone/>
              <a:defRPr/>
            </a:lvl2pPr>
            <a:lvl3pPr marL="719784" indent="-359892">
              <a:buFont typeface="Arial" panose="020B0604020202020204" pitchFamily="34" charset="0"/>
              <a:buChar char="•"/>
              <a:defRPr/>
            </a:lvl3pPr>
            <a:lvl4pPr marL="1079676">
              <a:defRPr/>
            </a:lvl4pPr>
          </a:lstStyle>
          <a:p>
            <a:pPr lvl="0"/>
            <a:r>
              <a:rPr lang="da-DK" dirty="0"/>
              <a:t>Klik for at redigere i master</a:t>
            </a:r>
          </a:p>
          <a:p>
            <a:pPr lvl="1"/>
            <a:endParaRPr lang="da-DK" dirty="0"/>
          </a:p>
        </p:txBody>
      </p:sp>
    </p:spTree>
    <p:extLst>
      <p:ext uri="{BB962C8B-B14F-4D97-AF65-F5344CB8AC3E}">
        <p14:creationId xmlns:p14="http://schemas.microsoft.com/office/powerpoint/2010/main" val="1344832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artnerskabet">
    <p:spTree>
      <p:nvGrpSpPr>
        <p:cNvPr id="1" name=""/>
        <p:cNvGrpSpPr/>
        <p:nvPr/>
      </p:nvGrpSpPr>
      <p:grpSpPr>
        <a:xfrm>
          <a:off x="0" y="0"/>
          <a:ext cx="0" cy="0"/>
          <a:chOff x="0" y="0"/>
          <a:chExt cx="0" cy="0"/>
        </a:xfrm>
      </p:grpSpPr>
      <p:sp>
        <p:nvSpPr>
          <p:cNvPr id="9" name="Pladsholder til slidenummer 8">
            <a:extLst>
              <a:ext uri="{FF2B5EF4-FFF2-40B4-BE49-F238E27FC236}">
                <a16:creationId xmlns:a16="http://schemas.microsoft.com/office/drawing/2014/main" id="{A30789BE-BB51-8448-9C79-4A5995E22B24}"/>
              </a:ext>
            </a:extLst>
          </p:cNvPr>
          <p:cNvSpPr>
            <a:spLocks noGrp="1"/>
          </p:cNvSpPr>
          <p:nvPr>
            <p:ph type="sldNum" sz="quarter" idx="19"/>
          </p:nvPr>
        </p:nvSpPr>
        <p:spPr/>
        <p:txBody>
          <a:bodyPr/>
          <a:lstStyle/>
          <a:p>
            <a:fld id="{8015B93B-516F-4920-B0FC-CCACE847C61C}" type="slidenum">
              <a:rPr lang="da-DK" smtClean="0"/>
              <a:pPr/>
              <a:t>‹nr.›</a:t>
            </a:fld>
            <a:endParaRPr lang="da-DK" dirty="0"/>
          </a:p>
        </p:txBody>
      </p:sp>
      <p:sp>
        <p:nvSpPr>
          <p:cNvPr id="32" name="Pladsholder til dato 3">
            <a:extLst>
              <a:ext uri="{FF2B5EF4-FFF2-40B4-BE49-F238E27FC236}">
                <a16:creationId xmlns:a16="http://schemas.microsoft.com/office/drawing/2014/main" id="{58F28072-9894-8544-8138-E0281DAF7CE5}"/>
              </a:ext>
            </a:extLst>
          </p:cNvPr>
          <p:cNvSpPr>
            <a:spLocks noGrp="1"/>
          </p:cNvSpPr>
          <p:nvPr>
            <p:ph type="dt" sz="half" idx="11"/>
          </p:nvPr>
        </p:nvSpPr>
        <p:spPr>
          <a:xfrm>
            <a:off x="638184" y="6385942"/>
            <a:ext cx="2283724" cy="365125"/>
          </a:xfrm>
        </p:spPr>
        <p:txBody>
          <a:bodyPr/>
          <a:lstStyle/>
          <a:p>
            <a:fld id="{474B161D-CD88-4BA2-B1EE-6619E2036996}" type="datetime1">
              <a:rPr lang="da-DK" smtClean="0"/>
              <a:t>16-09-2024</a:t>
            </a:fld>
            <a:endParaRPr lang="da-DK" dirty="0"/>
          </a:p>
        </p:txBody>
      </p:sp>
      <p:sp>
        <p:nvSpPr>
          <p:cNvPr id="33" name="Pladsholder til sidefod 4">
            <a:extLst>
              <a:ext uri="{FF2B5EF4-FFF2-40B4-BE49-F238E27FC236}">
                <a16:creationId xmlns:a16="http://schemas.microsoft.com/office/drawing/2014/main" id="{BB0AA61C-A24C-274F-A74E-4D8D69EE7045}"/>
              </a:ext>
            </a:extLst>
          </p:cNvPr>
          <p:cNvSpPr>
            <a:spLocks noGrp="1"/>
          </p:cNvSpPr>
          <p:nvPr>
            <p:ph type="ftr" sz="quarter" idx="12"/>
          </p:nvPr>
        </p:nvSpPr>
        <p:spPr>
          <a:xfrm>
            <a:off x="2985405" y="6385942"/>
            <a:ext cx="6214842" cy="365125"/>
          </a:xfrm>
        </p:spPr>
        <p:txBody>
          <a:bodyPr/>
          <a:lstStyle>
            <a:lvl1pPr algn="ctr">
              <a:defRPr/>
            </a:lvl1pPr>
          </a:lstStyle>
          <a:p>
            <a:endParaRPr lang="da-DK" dirty="0"/>
          </a:p>
        </p:txBody>
      </p:sp>
      <p:sp>
        <p:nvSpPr>
          <p:cNvPr id="14" name="Ellipse 13">
            <a:extLst>
              <a:ext uri="{FF2B5EF4-FFF2-40B4-BE49-F238E27FC236}">
                <a16:creationId xmlns:a16="http://schemas.microsoft.com/office/drawing/2014/main" id="{C12D5035-E575-1D44-96C5-9B36CBCC2742}"/>
              </a:ext>
            </a:extLst>
          </p:cNvPr>
          <p:cNvSpPr/>
          <p:nvPr userDrawn="1"/>
        </p:nvSpPr>
        <p:spPr bwMode="auto">
          <a:xfrm>
            <a:off x="4528457" y="1654948"/>
            <a:ext cx="3131911" cy="3131911"/>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bodyPr>
          <a:lstStyle/>
          <a:p>
            <a:pPr marL="0" marR="0" indent="0" algn="l" defTabSz="914126" rtl="0" eaLnBrk="0" fontAlgn="base" latinLnBrk="0" hangingPunct="0">
              <a:lnSpc>
                <a:spcPct val="95000"/>
              </a:lnSpc>
              <a:spcBef>
                <a:spcPts val="100"/>
              </a:spcBef>
              <a:spcAft>
                <a:spcPct val="0"/>
              </a:spcAft>
              <a:buClrTx/>
              <a:buSzTx/>
              <a:buFontTx/>
              <a:buNone/>
              <a:tabLst/>
            </a:pPr>
            <a:endParaRPr kumimoji="0" lang="da-DK" sz="1600" b="0" i="0" u="none" strike="noStrike" cap="none" normalizeH="0" baseline="0" dirty="0" err="1">
              <a:ln>
                <a:noFill/>
              </a:ln>
              <a:solidFill>
                <a:schemeClr val="bg1"/>
              </a:solidFill>
              <a:effectLst/>
              <a:latin typeface="Arial" charset="0"/>
            </a:endParaRPr>
          </a:p>
        </p:txBody>
      </p:sp>
      <p:pic>
        <p:nvPicPr>
          <p:cNvPr id="15" name="Billede 14">
            <a:extLst>
              <a:ext uri="{FF2B5EF4-FFF2-40B4-BE49-F238E27FC236}">
                <a16:creationId xmlns:a16="http://schemas.microsoft.com/office/drawing/2014/main" id="{76EA73DB-A373-E545-B7C8-697AC09B7DF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 r="95117" b="-28626"/>
          <a:stretch/>
        </p:blipFill>
        <p:spPr>
          <a:xfrm>
            <a:off x="4794518" y="980728"/>
            <a:ext cx="867847" cy="563388"/>
          </a:xfrm>
          <a:prstGeom prst="rect">
            <a:avLst/>
          </a:prstGeom>
        </p:spPr>
      </p:pic>
      <p:pic>
        <p:nvPicPr>
          <p:cNvPr id="16" name="Billede 15">
            <a:extLst>
              <a:ext uri="{FF2B5EF4-FFF2-40B4-BE49-F238E27FC236}">
                <a16:creationId xmlns:a16="http://schemas.microsoft.com/office/drawing/2014/main" id="{97F45BCC-2C77-E445-A5C0-D26C2E1AF43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9357" t="1" r="84160" b="-28626"/>
          <a:stretch/>
        </p:blipFill>
        <p:spPr>
          <a:xfrm>
            <a:off x="6959183" y="1305564"/>
            <a:ext cx="1152128" cy="563388"/>
          </a:xfrm>
          <a:prstGeom prst="rect">
            <a:avLst/>
          </a:prstGeom>
        </p:spPr>
      </p:pic>
      <p:pic>
        <p:nvPicPr>
          <p:cNvPr id="17" name="Billede 16">
            <a:extLst>
              <a:ext uri="{FF2B5EF4-FFF2-40B4-BE49-F238E27FC236}">
                <a16:creationId xmlns:a16="http://schemas.microsoft.com/office/drawing/2014/main" id="{EB92E7F1-30D1-824C-970D-58B1BEF4806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3355" t="1" r="47134" b="-28626"/>
          <a:stretch/>
        </p:blipFill>
        <p:spPr>
          <a:xfrm>
            <a:off x="6492384" y="4876588"/>
            <a:ext cx="1690261" cy="563388"/>
          </a:xfrm>
          <a:prstGeom prst="rect">
            <a:avLst/>
          </a:prstGeom>
        </p:spPr>
      </p:pic>
      <p:pic>
        <p:nvPicPr>
          <p:cNvPr id="18" name="Billede 17">
            <a:extLst>
              <a:ext uri="{FF2B5EF4-FFF2-40B4-BE49-F238E27FC236}">
                <a16:creationId xmlns:a16="http://schemas.microsoft.com/office/drawing/2014/main" id="{24B6419F-A02A-CE40-A995-E3C17DE97546}"/>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8312" t="1" r="74800" b="-28626"/>
          <a:stretch/>
        </p:blipFill>
        <p:spPr>
          <a:xfrm>
            <a:off x="2998068" y="2223510"/>
            <a:ext cx="1224135" cy="563388"/>
          </a:xfrm>
          <a:prstGeom prst="rect">
            <a:avLst/>
          </a:prstGeom>
        </p:spPr>
      </p:pic>
      <p:pic>
        <p:nvPicPr>
          <p:cNvPr id="19" name="Billede 18">
            <a:extLst>
              <a:ext uri="{FF2B5EF4-FFF2-40B4-BE49-F238E27FC236}">
                <a16:creationId xmlns:a16="http://schemas.microsoft.com/office/drawing/2014/main" id="{C54616BB-4343-1149-A03F-FAB1237165C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5238" t="1" r="33351" b="-28626"/>
          <a:stretch/>
        </p:blipFill>
        <p:spPr>
          <a:xfrm>
            <a:off x="2275051" y="3438680"/>
            <a:ext cx="2027885" cy="563388"/>
          </a:xfrm>
          <a:prstGeom prst="rect">
            <a:avLst/>
          </a:prstGeom>
        </p:spPr>
      </p:pic>
      <p:pic>
        <p:nvPicPr>
          <p:cNvPr id="20" name="Billede 19">
            <a:extLst>
              <a:ext uri="{FF2B5EF4-FFF2-40B4-BE49-F238E27FC236}">
                <a16:creationId xmlns:a16="http://schemas.microsoft.com/office/drawing/2014/main" id="{F9E7AE22-664B-0840-82CE-95658832F2B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2051" t="1" r="21466" b="-28626"/>
          <a:stretch/>
        </p:blipFill>
        <p:spPr>
          <a:xfrm>
            <a:off x="3799266" y="4545530"/>
            <a:ext cx="1152128" cy="563388"/>
          </a:xfrm>
          <a:prstGeom prst="rect">
            <a:avLst/>
          </a:prstGeom>
        </p:spPr>
      </p:pic>
      <p:pic>
        <p:nvPicPr>
          <p:cNvPr id="21" name="Billede 20">
            <a:extLst>
              <a:ext uri="{FF2B5EF4-FFF2-40B4-BE49-F238E27FC236}">
                <a16:creationId xmlns:a16="http://schemas.microsoft.com/office/drawing/2014/main" id="{CC67BF9E-B8B6-844C-9D77-A49EDF3092F5}"/>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94812" t="1" r="-4537" b="-28626"/>
          <a:stretch/>
        </p:blipFill>
        <p:spPr>
          <a:xfrm>
            <a:off x="8803819" y="5589242"/>
            <a:ext cx="1648889" cy="537535"/>
          </a:xfrm>
          <a:prstGeom prst="rect">
            <a:avLst/>
          </a:prstGeom>
        </p:spPr>
      </p:pic>
      <p:pic>
        <p:nvPicPr>
          <p:cNvPr id="23" name="Billede 22">
            <a:extLst>
              <a:ext uri="{FF2B5EF4-FFF2-40B4-BE49-F238E27FC236}">
                <a16:creationId xmlns:a16="http://schemas.microsoft.com/office/drawing/2014/main" id="{C83AEEEB-5B12-CF47-B993-A37364305468}"/>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81846" t="1" r="6747" b="-28626"/>
          <a:stretch/>
        </p:blipFill>
        <p:spPr>
          <a:xfrm>
            <a:off x="9910837" y="5563389"/>
            <a:ext cx="1934153" cy="537535"/>
          </a:xfrm>
          <a:prstGeom prst="rect">
            <a:avLst/>
          </a:prstGeom>
        </p:spPr>
      </p:pic>
      <p:pic>
        <p:nvPicPr>
          <p:cNvPr id="24" name="Billede 23">
            <a:extLst>
              <a:ext uri="{FF2B5EF4-FFF2-40B4-BE49-F238E27FC236}">
                <a16:creationId xmlns:a16="http://schemas.microsoft.com/office/drawing/2014/main" id="{62243028-9E5E-1F40-B9EF-AD3F454B0A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192526" y="3063712"/>
            <a:ext cx="1909998" cy="361068"/>
          </a:xfrm>
          <a:prstGeom prst="rect">
            <a:avLst/>
          </a:prstGeom>
        </p:spPr>
      </p:pic>
      <p:pic>
        <p:nvPicPr>
          <p:cNvPr id="25" name="Billede 24">
            <a:extLst>
              <a:ext uri="{FF2B5EF4-FFF2-40B4-BE49-F238E27FC236}">
                <a16:creationId xmlns:a16="http://schemas.microsoft.com/office/drawing/2014/main" id="{B8E8C940-0A4B-4C47-93C2-BBE5BA6F410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0628" t="1" r="61674" b="-28626"/>
          <a:stretch/>
        </p:blipFill>
        <p:spPr>
          <a:xfrm>
            <a:off x="7894612" y="3220902"/>
            <a:ext cx="1368152" cy="563388"/>
          </a:xfrm>
          <a:prstGeom prst="rect">
            <a:avLst/>
          </a:prstGeom>
        </p:spPr>
      </p:pic>
    </p:spTree>
    <p:extLst>
      <p:ext uri="{BB962C8B-B14F-4D97-AF65-F5344CB8AC3E}">
        <p14:creationId xmlns:p14="http://schemas.microsoft.com/office/powerpoint/2010/main" val="3355174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ackdrop med grafik hvid">
    <p:bg>
      <p:bgPr>
        <a:solidFill>
          <a:schemeClr val="bg1"/>
        </a:solidFill>
        <a:effectLst/>
      </p:bgPr>
    </p:bg>
    <p:spTree>
      <p:nvGrpSpPr>
        <p:cNvPr id="1" name=""/>
        <p:cNvGrpSpPr/>
        <p:nvPr/>
      </p:nvGrpSpPr>
      <p:grpSpPr>
        <a:xfrm>
          <a:off x="0" y="0"/>
          <a:ext cx="0" cy="0"/>
          <a:chOff x="0" y="0"/>
          <a:chExt cx="0" cy="0"/>
        </a:xfrm>
      </p:grpSpPr>
      <p:sp>
        <p:nvSpPr>
          <p:cNvPr id="23" name="Rektangel 22">
            <a:extLst>
              <a:ext uri="{FF2B5EF4-FFF2-40B4-BE49-F238E27FC236}">
                <a16:creationId xmlns:a16="http://schemas.microsoft.com/office/drawing/2014/main" id="{044E11D2-639F-F54D-B0C7-6FB0681DEEDF}"/>
              </a:ext>
            </a:extLst>
          </p:cNvPr>
          <p:cNvSpPr/>
          <p:nvPr userDrawn="1"/>
        </p:nvSpPr>
        <p:spPr>
          <a:xfrm>
            <a:off x="1" y="10650"/>
            <a:ext cx="12188825"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799" dirty="0">
              <a:solidFill>
                <a:schemeClr val="bg1"/>
              </a:solidFill>
              <a:highlight>
                <a:srgbClr val="FF8A47"/>
              </a:highlight>
            </a:endParaRPr>
          </a:p>
        </p:txBody>
      </p:sp>
      <p:pic>
        <p:nvPicPr>
          <p:cNvPr id="13" name="Billede 12">
            <a:extLst>
              <a:ext uri="{FF2B5EF4-FFF2-40B4-BE49-F238E27FC236}">
                <a16:creationId xmlns:a16="http://schemas.microsoft.com/office/drawing/2014/main" id="{481A228A-51BB-3F47-BDEC-933C8C6936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2747" y="1052738"/>
            <a:ext cx="2841299" cy="537123"/>
          </a:xfrm>
          <a:prstGeom prst="rect">
            <a:avLst/>
          </a:prstGeom>
        </p:spPr>
      </p:pic>
      <p:pic>
        <p:nvPicPr>
          <p:cNvPr id="14" name="Billede 13">
            <a:extLst>
              <a:ext uri="{FF2B5EF4-FFF2-40B4-BE49-F238E27FC236}">
                <a16:creationId xmlns:a16="http://schemas.microsoft.com/office/drawing/2014/main" id="{05D69676-2976-154B-B171-9F3B576686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0279" y="2252610"/>
            <a:ext cx="11348267" cy="3800855"/>
          </a:xfrm>
          <a:prstGeom prst="rect">
            <a:avLst/>
          </a:prstGeom>
        </p:spPr>
      </p:pic>
    </p:spTree>
    <p:extLst>
      <p:ext uri="{BB962C8B-B14F-4D97-AF65-F5344CB8AC3E}">
        <p14:creationId xmlns:p14="http://schemas.microsoft.com/office/powerpoint/2010/main" val="19001103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ackdrop med grafik">
    <p:bg>
      <p:bgPr>
        <a:solidFill>
          <a:schemeClr val="bg1"/>
        </a:solidFill>
        <a:effectLst/>
      </p:bgPr>
    </p:bg>
    <p:spTree>
      <p:nvGrpSpPr>
        <p:cNvPr id="1" name=""/>
        <p:cNvGrpSpPr/>
        <p:nvPr/>
      </p:nvGrpSpPr>
      <p:grpSpPr>
        <a:xfrm>
          <a:off x="0" y="0"/>
          <a:ext cx="0" cy="0"/>
          <a:chOff x="0" y="0"/>
          <a:chExt cx="0" cy="0"/>
        </a:xfrm>
      </p:grpSpPr>
      <p:sp>
        <p:nvSpPr>
          <p:cNvPr id="23" name="Rektangel 22">
            <a:extLst>
              <a:ext uri="{FF2B5EF4-FFF2-40B4-BE49-F238E27FC236}">
                <a16:creationId xmlns:a16="http://schemas.microsoft.com/office/drawing/2014/main" id="{044E11D2-639F-F54D-B0C7-6FB0681DEEDF}"/>
              </a:ext>
            </a:extLst>
          </p:cNvPr>
          <p:cNvSpPr/>
          <p:nvPr userDrawn="1"/>
        </p:nvSpPr>
        <p:spPr>
          <a:xfrm>
            <a:off x="1" y="10650"/>
            <a:ext cx="12188825"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799" dirty="0">
              <a:solidFill>
                <a:schemeClr val="bg1"/>
              </a:solidFill>
              <a:highlight>
                <a:srgbClr val="FF8A47"/>
              </a:highlight>
            </a:endParaRPr>
          </a:p>
        </p:txBody>
      </p:sp>
      <p:sp>
        <p:nvSpPr>
          <p:cNvPr id="5" name="Rektangel 4">
            <a:extLst>
              <a:ext uri="{FF2B5EF4-FFF2-40B4-BE49-F238E27FC236}">
                <a16:creationId xmlns:a16="http://schemas.microsoft.com/office/drawing/2014/main" id="{070ACC69-A4FA-264F-B944-A2F1F7CF23F3}"/>
              </a:ext>
            </a:extLst>
          </p:cNvPr>
          <p:cNvSpPr/>
          <p:nvPr userDrawn="1"/>
        </p:nvSpPr>
        <p:spPr>
          <a:xfrm>
            <a:off x="-1" y="0"/>
            <a:ext cx="12188825" cy="6869668"/>
          </a:xfrm>
          <a:prstGeom prst="rect">
            <a:avLst/>
          </a:prstGeom>
          <a:solidFill>
            <a:srgbClr val="C5E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799" dirty="0">
              <a:solidFill>
                <a:srgbClr val="C5E2D0"/>
              </a:solidFill>
              <a:highlight>
                <a:srgbClr val="FF8A47"/>
              </a:highlight>
            </a:endParaRPr>
          </a:p>
        </p:txBody>
      </p:sp>
      <p:pic>
        <p:nvPicPr>
          <p:cNvPr id="13" name="Billede 12">
            <a:extLst>
              <a:ext uri="{FF2B5EF4-FFF2-40B4-BE49-F238E27FC236}">
                <a16:creationId xmlns:a16="http://schemas.microsoft.com/office/drawing/2014/main" id="{481A228A-51BB-3F47-BDEC-933C8C6936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2747" y="1052738"/>
            <a:ext cx="2841299" cy="537123"/>
          </a:xfrm>
          <a:prstGeom prst="rect">
            <a:avLst/>
          </a:prstGeom>
        </p:spPr>
      </p:pic>
      <p:pic>
        <p:nvPicPr>
          <p:cNvPr id="14" name="Billede 13">
            <a:extLst>
              <a:ext uri="{FF2B5EF4-FFF2-40B4-BE49-F238E27FC236}">
                <a16:creationId xmlns:a16="http://schemas.microsoft.com/office/drawing/2014/main" id="{05D69676-2976-154B-B171-9F3B576686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0279" y="2252610"/>
            <a:ext cx="11348267" cy="3800855"/>
          </a:xfrm>
          <a:prstGeom prst="rect">
            <a:avLst/>
          </a:prstGeom>
        </p:spPr>
      </p:pic>
    </p:spTree>
    <p:extLst>
      <p:ext uri="{BB962C8B-B14F-4D97-AF65-F5344CB8AC3E}">
        <p14:creationId xmlns:p14="http://schemas.microsoft.com/office/powerpoint/2010/main" val="9473399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pPr eaLnBrk="0" fontAlgn="base" hangingPunct="0">
              <a:spcBef>
                <a:spcPct val="0"/>
              </a:spcBef>
              <a:spcAft>
                <a:spcPct val="0"/>
              </a:spcAft>
            </a:pPr>
            <a:fld id="{0D5FFE0B-F2E5-49A9-9433-1F6AF1157698}" type="datetimeFigureOut">
              <a:rPr lang="da-DK" smtClean="0"/>
              <a:pPr eaLnBrk="0" fontAlgn="base" hangingPunct="0">
                <a:spcBef>
                  <a:spcPct val="0"/>
                </a:spcBef>
                <a:spcAft>
                  <a:spcPct val="0"/>
                </a:spcAft>
              </a:pPr>
              <a:t>16-09-2024</a:t>
            </a:fld>
            <a:endParaRPr lang="da-DK"/>
          </a:p>
        </p:txBody>
      </p:sp>
      <p:sp>
        <p:nvSpPr>
          <p:cNvPr id="3" name="Pladsholder til sidefod 2"/>
          <p:cNvSpPr>
            <a:spLocks noGrp="1"/>
          </p:cNvSpPr>
          <p:nvPr>
            <p:ph type="ftr" sz="quarter" idx="11"/>
          </p:nvPr>
        </p:nvSpPr>
        <p:spPr/>
        <p:txBody>
          <a:bodyPr/>
          <a:lstStyle/>
          <a:p>
            <a:pPr eaLnBrk="0" fontAlgn="base" hangingPunct="0">
              <a:spcBef>
                <a:spcPct val="0"/>
              </a:spcBef>
              <a:spcAft>
                <a:spcPct val="0"/>
              </a:spcAft>
            </a:pPr>
            <a:endParaRPr lang="da-DK"/>
          </a:p>
        </p:txBody>
      </p:sp>
      <p:sp>
        <p:nvSpPr>
          <p:cNvPr id="4" name="Pladsholder til diasnummer 3"/>
          <p:cNvSpPr>
            <a:spLocks noGrp="1"/>
          </p:cNvSpPr>
          <p:nvPr>
            <p:ph type="sldNum" sz="quarter" idx="12"/>
          </p:nvPr>
        </p:nvSpPr>
        <p:spPr/>
        <p:txBody>
          <a:bodyPr/>
          <a:lstStyle/>
          <a:p>
            <a:pPr eaLnBrk="0" fontAlgn="base" hangingPunct="0">
              <a:spcBef>
                <a:spcPct val="0"/>
              </a:spcBef>
              <a:spcAft>
                <a:spcPct val="0"/>
              </a:spcAft>
            </a:pPr>
            <a:fld id="{889EF42E-A502-45D5-8C2F-D30C1EC1B264}" type="slidenum">
              <a:rPr lang="da-DK" smtClean="0"/>
              <a:pPr eaLnBrk="0" fontAlgn="base" hangingPunct="0">
                <a:spcBef>
                  <a:spcPct val="0"/>
                </a:spcBef>
                <a:spcAft>
                  <a:spcPct val="0"/>
                </a:spcAft>
              </a:pPr>
              <a:t>‹nr.›</a:t>
            </a:fld>
            <a:endParaRPr lang="da-DK"/>
          </a:p>
        </p:txBody>
      </p:sp>
    </p:spTree>
    <p:extLst>
      <p:ext uri="{BB962C8B-B14F-4D97-AF65-F5344CB8AC3E}">
        <p14:creationId xmlns:p14="http://schemas.microsoft.com/office/powerpoint/2010/main" val="153674081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Forside med billede">
    <p:bg>
      <p:bgPr>
        <a:solidFill>
          <a:schemeClr val="bg1"/>
        </a:solidFill>
        <a:effectLst/>
      </p:bgPr>
    </p:bg>
    <p:spTree>
      <p:nvGrpSpPr>
        <p:cNvPr id="1" name=""/>
        <p:cNvGrpSpPr/>
        <p:nvPr/>
      </p:nvGrpSpPr>
      <p:grpSpPr>
        <a:xfrm>
          <a:off x="0" y="0"/>
          <a:ext cx="0" cy="0"/>
          <a:chOff x="0" y="0"/>
          <a:chExt cx="0" cy="0"/>
        </a:xfrm>
      </p:grpSpPr>
      <p:sp>
        <p:nvSpPr>
          <p:cNvPr id="23" name="Rektangel 22">
            <a:extLst>
              <a:ext uri="{FF2B5EF4-FFF2-40B4-BE49-F238E27FC236}">
                <a16:creationId xmlns:a16="http://schemas.microsoft.com/office/drawing/2014/main" id="{044E11D2-639F-F54D-B0C7-6FB0681DEEDF}"/>
              </a:ext>
            </a:extLst>
          </p:cNvPr>
          <p:cNvSpPr/>
          <p:nvPr userDrawn="1"/>
        </p:nvSpPr>
        <p:spPr>
          <a:xfrm>
            <a:off x="1" y="10650"/>
            <a:ext cx="12188825"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799">
              <a:solidFill>
                <a:schemeClr val="bg1"/>
              </a:solidFill>
              <a:highlight>
                <a:srgbClr val="FF8A47"/>
              </a:highlight>
            </a:endParaRPr>
          </a:p>
        </p:txBody>
      </p:sp>
      <p:sp>
        <p:nvSpPr>
          <p:cNvPr id="16" name="Title 2">
            <a:extLst>
              <a:ext uri="{FF2B5EF4-FFF2-40B4-BE49-F238E27FC236}">
                <a16:creationId xmlns:a16="http://schemas.microsoft.com/office/drawing/2014/main" id="{A30A0F3D-8878-6D48-91D6-E8885466BCA8}"/>
              </a:ext>
            </a:extLst>
          </p:cNvPr>
          <p:cNvSpPr>
            <a:spLocks noGrp="1"/>
          </p:cNvSpPr>
          <p:nvPr>
            <p:ph type="title" hasCustomPrompt="1"/>
          </p:nvPr>
        </p:nvSpPr>
        <p:spPr>
          <a:xfrm>
            <a:off x="622348" y="1988840"/>
            <a:ext cx="4253115" cy="1440160"/>
          </a:xfrm>
        </p:spPr>
        <p:txBody>
          <a:bodyPr/>
          <a:lstStyle>
            <a:lvl1pPr algn="l">
              <a:defRPr sz="3199" b="0">
                <a:solidFill>
                  <a:schemeClr val="tx2"/>
                </a:solidFill>
                <a:latin typeface="+mj-lt"/>
              </a:defRPr>
            </a:lvl1pPr>
          </a:lstStyle>
          <a:p>
            <a:r>
              <a:rPr lang="da-DK"/>
              <a:t>Klik for at tilføje overskrift</a:t>
            </a:r>
          </a:p>
        </p:txBody>
      </p:sp>
      <p:sp>
        <p:nvSpPr>
          <p:cNvPr id="18" name="Pladsholder til tekst 21">
            <a:extLst>
              <a:ext uri="{FF2B5EF4-FFF2-40B4-BE49-F238E27FC236}">
                <a16:creationId xmlns:a16="http://schemas.microsoft.com/office/drawing/2014/main" id="{C085C9F8-C617-034D-A4C6-8E359BC7FADB}"/>
              </a:ext>
            </a:extLst>
          </p:cNvPr>
          <p:cNvSpPr>
            <a:spLocks noGrp="1"/>
          </p:cNvSpPr>
          <p:nvPr>
            <p:ph type="body" sz="quarter" idx="15" hasCustomPrompt="1"/>
          </p:nvPr>
        </p:nvSpPr>
        <p:spPr>
          <a:xfrm>
            <a:off x="621804" y="3524530"/>
            <a:ext cx="4253658" cy="1488647"/>
          </a:xfrm>
        </p:spPr>
        <p:txBody>
          <a:bodyPr/>
          <a:lstStyle>
            <a:lvl1pPr algn="l">
              <a:lnSpc>
                <a:spcPct val="100000"/>
              </a:lnSpc>
              <a:defRPr sz="1200" b="0">
                <a:solidFill>
                  <a:srgbClr val="8F8F8F"/>
                </a:solidFill>
              </a:defRPr>
            </a:lvl1pPr>
          </a:lstStyle>
          <a:p>
            <a:pPr lvl="0"/>
            <a:r>
              <a:rPr lang="da-DK"/>
              <a:t>Klik for at tilføje titel</a:t>
            </a:r>
          </a:p>
        </p:txBody>
      </p:sp>
      <p:sp>
        <p:nvSpPr>
          <p:cNvPr id="11" name="Pladsholder til billede 3">
            <a:extLst>
              <a:ext uri="{FF2B5EF4-FFF2-40B4-BE49-F238E27FC236}">
                <a16:creationId xmlns:a16="http://schemas.microsoft.com/office/drawing/2014/main" id="{B3108110-157B-2645-87D7-2E6534DD4427}"/>
              </a:ext>
            </a:extLst>
          </p:cNvPr>
          <p:cNvSpPr>
            <a:spLocks noGrp="1"/>
          </p:cNvSpPr>
          <p:nvPr>
            <p:ph type="pic" sz="quarter" idx="17"/>
          </p:nvPr>
        </p:nvSpPr>
        <p:spPr>
          <a:xfrm>
            <a:off x="5298709" y="1136419"/>
            <a:ext cx="6890117" cy="4596837"/>
          </a:xfrm>
          <a:solidFill>
            <a:srgbClr val="E1E1E1"/>
          </a:solidFill>
          <a:effectLst/>
        </p:spPr>
        <p:txBody>
          <a:bodyPr tIns="216000"/>
          <a:lstStyle>
            <a:lvl1pPr algn="ctr">
              <a:defRPr sz="1600" b="0"/>
            </a:lvl1pPr>
          </a:lstStyle>
          <a:p>
            <a:r>
              <a:rPr lang="da-DK"/>
              <a:t>Klik på ikonet for at tilføje et billede</a:t>
            </a:r>
          </a:p>
        </p:txBody>
      </p:sp>
      <p:pic>
        <p:nvPicPr>
          <p:cNvPr id="12" name="Billede 11">
            <a:extLst>
              <a:ext uri="{FF2B5EF4-FFF2-40B4-BE49-F238E27FC236}">
                <a16:creationId xmlns:a16="http://schemas.microsoft.com/office/drawing/2014/main" id="{5FA6A17D-67D7-4948-9C02-16D3B41654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54853" y="475522"/>
            <a:ext cx="1486061" cy="280927"/>
          </a:xfrm>
          <a:prstGeom prst="rect">
            <a:avLst/>
          </a:prstGeom>
        </p:spPr>
      </p:pic>
      <p:pic>
        <p:nvPicPr>
          <p:cNvPr id="17" name="Billede 16">
            <a:extLst>
              <a:ext uri="{FF2B5EF4-FFF2-40B4-BE49-F238E27FC236}">
                <a16:creationId xmlns:a16="http://schemas.microsoft.com/office/drawing/2014/main" id="{DDAEB7D2-27D4-ED44-9F78-A9F4BD889C0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9965" y="6131743"/>
            <a:ext cx="10126862" cy="249587"/>
          </a:xfrm>
          <a:prstGeom prst="rect">
            <a:avLst/>
          </a:prstGeom>
        </p:spPr>
      </p:pic>
    </p:spTree>
    <p:extLst>
      <p:ext uri="{BB962C8B-B14F-4D97-AF65-F5344CB8AC3E}">
        <p14:creationId xmlns:p14="http://schemas.microsoft.com/office/powerpoint/2010/main" val="520304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pitel fuld farve">
    <p:bg>
      <p:bgPr>
        <a:solidFill>
          <a:schemeClr val="bg1"/>
        </a:solidFill>
        <a:effectLst/>
      </p:bgPr>
    </p:bg>
    <p:spTree>
      <p:nvGrpSpPr>
        <p:cNvPr id="1" name=""/>
        <p:cNvGrpSpPr/>
        <p:nvPr/>
      </p:nvGrpSpPr>
      <p:grpSpPr>
        <a:xfrm>
          <a:off x="0" y="0"/>
          <a:ext cx="0" cy="0"/>
          <a:chOff x="0" y="0"/>
          <a:chExt cx="0" cy="0"/>
        </a:xfrm>
      </p:grpSpPr>
      <p:sp>
        <p:nvSpPr>
          <p:cNvPr id="23" name="Rektangel 22">
            <a:extLst>
              <a:ext uri="{FF2B5EF4-FFF2-40B4-BE49-F238E27FC236}">
                <a16:creationId xmlns:a16="http://schemas.microsoft.com/office/drawing/2014/main" id="{044E11D2-639F-F54D-B0C7-6FB0681DEEDF}"/>
              </a:ext>
            </a:extLst>
          </p:cNvPr>
          <p:cNvSpPr/>
          <p:nvPr userDrawn="1"/>
        </p:nvSpPr>
        <p:spPr>
          <a:xfrm>
            <a:off x="0" y="10650"/>
            <a:ext cx="12188825"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bg1"/>
              </a:solidFill>
              <a:highlight>
                <a:srgbClr val="FF8A47"/>
              </a:highlight>
            </a:endParaRPr>
          </a:p>
        </p:txBody>
      </p:sp>
      <p:sp>
        <p:nvSpPr>
          <p:cNvPr id="5" name="Rektangel 4">
            <a:extLst>
              <a:ext uri="{FF2B5EF4-FFF2-40B4-BE49-F238E27FC236}">
                <a16:creationId xmlns:a16="http://schemas.microsoft.com/office/drawing/2014/main" id="{070ACC69-A4FA-264F-B944-A2F1F7CF23F3}"/>
              </a:ext>
            </a:extLst>
          </p:cNvPr>
          <p:cNvSpPr/>
          <p:nvPr userDrawn="1"/>
        </p:nvSpPr>
        <p:spPr>
          <a:xfrm>
            <a:off x="-1" y="0"/>
            <a:ext cx="12188825" cy="6869668"/>
          </a:xfrm>
          <a:prstGeom prst="rect">
            <a:avLst/>
          </a:prstGeom>
          <a:solidFill>
            <a:srgbClr val="C5E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C5E2D0"/>
              </a:solidFill>
              <a:highlight>
                <a:srgbClr val="FF8A47"/>
              </a:highlight>
            </a:endParaRPr>
          </a:p>
        </p:txBody>
      </p:sp>
      <p:pic>
        <p:nvPicPr>
          <p:cNvPr id="6" name="Billede 5">
            <a:extLst>
              <a:ext uri="{FF2B5EF4-FFF2-40B4-BE49-F238E27FC236}">
                <a16:creationId xmlns:a16="http://schemas.microsoft.com/office/drawing/2014/main" id="{081F84C4-9E71-D94C-B96E-B47CC382E0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07537" y="404664"/>
            <a:ext cx="1142561" cy="215991"/>
          </a:xfrm>
          <a:prstGeom prst="rect">
            <a:avLst/>
          </a:prstGeom>
        </p:spPr>
      </p:pic>
      <p:sp>
        <p:nvSpPr>
          <p:cNvPr id="10" name="Pladsholder til tekst 21">
            <a:extLst>
              <a:ext uri="{FF2B5EF4-FFF2-40B4-BE49-F238E27FC236}">
                <a16:creationId xmlns:a16="http://schemas.microsoft.com/office/drawing/2014/main" id="{A87FC0C6-2BAB-B840-B1B4-FDB60DFB279D}"/>
              </a:ext>
            </a:extLst>
          </p:cNvPr>
          <p:cNvSpPr>
            <a:spLocks noGrp="1"/>
          </p:cNvSpPr>
          <p:nvPr>
            <p:ph type="body" sz="quarter" idx="16" hasCustomPrompt="1"/>
          </p:nvPr>
        </p:nvSpPr>
        <p:spPr>
          <a:xfrm>
            <a:off x="621804" y="2492896"/>
            <a:ext cx="4568162" cy="359022"/>
          </a:xfrm>
        </p:spPr>
        <p:txBody>
          <a:bodyPr/>
          <a:lstStyle>
            <a:lvl1pPr algn="l">
              <a:defRPr sz="1600" b="0">
                <a:solidFill>
                  <a:schemeClr val="tx2"/>
                </a:solidFill>
              </a:defRPr>
            </a:lvl1pPr>
          </a:lstStyle>
          <a:p>
            <a:pPr lvl="0"/>
            <a:r>
              <a:rPr lang="da-DK" dirty="0"/>
              <a:t>Klik for at tilføje titel</a:t>
            </a:r>
          </a:p>
        </p:txBody>
      </p:sp>
      <p:sp>
        <p:nvSpPr>
          <p:cNvPr id="7" name="Pladsholder til billede 3">
            <a:extLst>
              <a:ext uri="{FF2B5EF4-FFF2-40B4-BE49-F238E27FC236}">
                <a16:creationId xmlns:a16="http://schemas.microsoft.com/office/drawing/2014/main" id="{343299D1-E444-FE45-9CE6-36C8B5EDE4CD}"/>
              </a:ext>
            </a:extLst>
          </p:cNvPr>
          <p:cNvSpPr>
            <a:spLocks noGrp="1"/>
          </p:cNvSpPr>
          <p:nvPr>
            <p:ph type="pic" sz="quarter" idx="17"/>
          </p:nvPr>
        </p:nvSpPr>
        <p:spPr>
          <a:xfrm>
            <a:off x="7422348" y="1499368"/>
            <a:ext cx="3854732" cy="3859264"/>
          </a:xfrm>
          <a:solidFill>
            <a:schemeClr val="accent2"/>
          </a:solidFill>
          <a:ln>
            <a:solidFill>
              <a:schemeClr val="accent2"/>
            </a:solidFill>
          </a:ln>
          <a:effectLst/>
        </p:spPr>
        <p:txBody>
          <a:bodyPr tIns="216000"/>
          <a:lstStyle>
            <a:lvl1pPr algn="ctr">
              <a:defRPr sz="1600" b="0"/>
            </a:lvl1pPr>
          </a:lstStyle>
          <a:p>
            <a:r>
              <a:rPr lang="da-DK"/>
              <a:t>Klik på ikonet for at tilføje et billede</a:t>
            </a:r>
            <a:endParaRPr lang="da-DK" dirty="0"/>
          </a:p>
        </p:txBody>
      </p:sp>
      <p:sp>
        <p:nvSpPr>
          <p:cNvPr id="8" name="Title 2">
            <a:extLst>
              <a:ext uri="{FF2B5EF4-FFF2-40B4-BE49-F238E27FC236}">
                <a16:creationId xmlns:a16="http://schemas.microsoft.com/office/drawing/2014/main" id="{57FD4597-C444-A248-B0DF-ED2E6DC12FB3}"/>
              </a:ext>
            </a:extLst>
          </p:cNvPr>
          <p:cNvSpPr>
            <a:spLocks noGrp="1"/>
          </p:cNvSpPr>
          <p:nvPr>
            <p:ph type="title" hasCustomPrompt="1"/>
          </p:nvPr>
        </p:nvSpPr>
        <p:spPr>
          <a:xfrm>
            <a:off x="622347" y="2924944"/>
            <a:ext cx="6264153" cy="1440160"/>
          </a:xfrm>
        </p:spPr>
        <p:txBody>
          <a:bodyPr/>
          <a:lstStyle>
            <a:lvl1pPr algn="l">
              <a:defRPr sz="3200" b="0">
                <a:solidFill>
                  <a:schemeClr val="tx2"/>
                </a:solidFill>
                <a:latin typeface="+mj-lt"/>
              </a:defRPr>
            </a:lvl1pPr>
          </a:lstStyle>
          <a:p>
            <a:r>
              <a:rPr lang="da-DK" dirty="0"/>
              <a:t>Klik for at tilføje overskrift</a:t>
            </a:r>
          </a:p>
        </p:txBody>
      </p:sp>
    </p:spTree>
    <p:extLst>
      <p:ext uri="{BB962C8B-B14F-4D97-AF65-F5344CB8AC3E}">
        <p14:creationId xmlns:p14="http://schemas.microsoft.com/office/powerpoint/2010/main" val="285985695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Forside med grafik">
    <p:bg>
      <p:bgPr>
        <a:solidFill>
          <a:schemeClr val="bg1"/>
        </a:solidFill>
        <a:effectLst/>
      </p:bgPr>
    </p:bg>
    <p:spTree>
      <p:nvGrpSpPr>
        <p:cNvPr id="1" name=""/>
        <p:cNvGrpSpPr/>
        <p:nvPr/>
      </p:nvGrpSpPr>
      <p:grpSpPr>
        <a:xfrm>
          <a:off x="0" y="0"/>
          <a:ext cx="0" cy="0"/>
          <a:chOff x="0" y="0"/>
          <a:chExt cx="0" cy="0"/>
        </a:xfrm>
      </p:grpSpPr>
      <p:sp>
        <p:nvSpPr>
          <p:cNvPr id="23" name="Rektangel 22">
            <a:extLst>
              <a:ext uri="{FF2B5EF4-FFF2-40B4-BE49-F238E27FC236}">
                <a16:creationId xmlns:a16="http://schemas.microsoft.com/office/drawing/2014/main" id="{044E11D2-639F-F54D-B0C7-6FB0681DEEDF}"/>
              </a:ext>
            </a:extLst>
          </p:cNvPr>
          <p:cNvSpPr/>
          <p:nvPr userDrawn="1"/>
        </p:nvSpPr>
        <p:spPr>
          <a:xfrm>
            <a:off x="1" y="28843"/>
            <a:ext cx="12188825"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799">
              <a:solidFill>
                <a:schemeClr val="bg1"/>
              </a:solidFill>
              <a:highlight>
                <a:srgbClr val="FF8A47"/>
              </a:highlight>
            </a:endParaRPr>
          </a:p>
        </p:txBody>
      </p:sp>
      <p:sp>
        <p:nvSpPr>
          <p:cNvPr id="16" name="Title 2">
            <a:extLst>
              <a:ext uri="{FF2B5EF4-FFF2-40B4-BE49-F238E27FC236}">
                <a16:creationId xmlns:a16="http://schemas.microsoft.com/office/drawing/2014/main" id="{A30A0F3D-8878-6D48-91D6-E8885466BCA8}"/>
              </a:ext>
            </a:extLst>
          </p:cNvPr>
          <p:cNvSpPr>
            <a:spLocks noGrp="1"/>
          </p:cNvSpPr>
          <p:nvPr>
            <p:ph type="title" hasCustomPrompt="1"/>
          </p:nvPr>
        </p:nvSpPr>
        <p:spPr>
          <a:xfrm>
            <a:off x="622348" y="1988840"/>
            <a:ext cx="3455841" cy="1440160"/>
          </a:xfrm>
        </p:spPr>
        <p:txBody>
          <a:bodyPr/>
          <a:lstStyle>
            <a:lvl1pPr algn="l">
              <a:defRPr sz="3199" b="0">
                <a:solidFill>
                  <a:schemeClr val="tx2"/>
                </a:solidFill>
                <a:latin typeface="+mj-lt"/>
              </a:defRPr>
            </a:lvl1pPr>
          </a:lstStyle>
          <a:p>
            <a:r>
              <a:rPr lang="da-DK"/>
              <a:t>Klik for at tilføje overskrift</a:t>
            </a:r>
          </a:p>
        </p:txBody>
      </p:sp>
      <p:sp>
        <p:nvSpPr>
          <p:cNvPr id="18" name="Pladsholder til tekst 21">
            <a:extLst>
              <a:ext uri="{FF2B5EF4-FFF2-40B4-BE49-F238E27FC236}">
                <a16:creationId xmlns:a16="http://schemas.microsoft.com/office/drawing/2014/main" id="{C085C9F8-C617-034D-A4C6-8E359BC7FADB}"/>
              </a:ext>
            </a:extLst>
          </p:cNvPr>
          <p:cNvSpPr>
            <a:spLocks noGrp="1"/>
          </p:cNvSpPr>
          <p:nvPr>
            <p:ph type="body" sz="quarter" idx="15" hasCustomPrompt="1"/>
          </p:nvPr>
        </p:nvSpPr>
        <p:spPr>
          <a:xfrm>
            <a:off x="621805" y="3524530"/>
            <a:ext cx="3455841" cy="1488647"/>
          </a:xfrm>
        </p:spPr>
        <p:txBody>
          <a:bodyPr/>
          <a:lstStyle>
            <a:lvl1pPr algn="l">
              <a:lnSpc>
                <a:spcPct val="100000"/>
              </a:lnSpc>
              <a:defRPr sz="1200" b="0">
                <a:solidFill>
                  <a:srgbClr val="8F8F8F"/>
                </a:solidFill>
              </a:defRPr>
            </a:lvl1pPr>
          </a:lstStyle>
          <a:p>
            <a:pPr lvl="0"/>
            <a:r>
              <a:rPr lang="da-DK"/>
              <a:t>Klik for at tilføje titel</a:t>
            </a:r>
          </a:p>
        </p:txBody>
      </p:sp>
      <p:pic>
        <p:nvPicPr>
          <p:cNvPr id="12" name="Billede 11">
            <a:extLst>
              <a:ext uri="{FF2B5EF4-FFF2-40B4-BE49-F238E27FC236}">
                <a16:creationId xmlns:a16="http://schemas.microsoft.com/office/drawing/2014/main" id="{5FA6A17D-67D7-4948-9C02-16D3B41654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54853" y="475522"/>
            <a:ext cx="1486061" cy="280927"/>
          </a:xfrm>
          <a:prstGeom prst="rect">
            <a:avLst/>
          </a:prstGeom>
        </p:spPr>
      </p:pic>
      <p:pic>
        <p:nvPicPr>
          <p:cNvPr id="8" name="Billede 7" descr="Et billede, der indeholder tekst, graffiti, foto, mørk&#10;&#10;Automatisk genereret beskrivelse">
            <a:extLst>
              <a:ext uri="{FF2B5EF4-FFF2-40B4-BE49-F238E27FC236}">
                <a16:creationId xmlns:a16="http://schemas.microsoft.com/office/drawing/2014/main" id="{7B377556-C5AB-2542-A16D-4E5BA6CEDC4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46141" y="1614477"/>
            <a:ext cx="8424936" cy="3686731"/>
          </a:xfrm>
          <a:prstGeom prst="rect">
            <a:avLst/>
          </a:prstGeom>
        </p:spPr>
      </p:pic>
      <p:pic>
        <p:nvPicPr>
          <p:cNvPr id="15" name="Billede 14">
            <a:extLst>
              <a:ext uri="{FF2B5EF4-FFF2-40B4-BE49-F238E27FC236}">
                <a16:creationId xmlns:a16="http://schemas.microsoft.com/office/drawing/2014/main" id="{6D2B7C60-B3E1-8448-A779-F5F38415C79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9965" y="6131743"/>
            <a:ext cx="10126862" cy="249587"/>
          </a:xfrm>
          <a:prstGeom prst="rect">
            <a:avLst/>
          </a:prstGeom>
        </p:spPr>
      </p:pic>
    </p:spTree>
    <p:extLst>
      <p:ext uri="{BB962C8B-B14F-4D97-AF65-F5344CB8AC3E}">
        <p14:creationId xmlns:p14="http://schemas.microsoft.com/office/powerpoint/2010/main" val="1314337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Forside med grafik bredformat">
    <p:bg>
      <p:bgPr>
        <a:solidFill>
          <a:schemeClr val="bg1"/>
        </a:solidFill>
        <a:effectLst/>
      </p:bgPr>
    </p:bg>
    <p:spTree>
      <p:nvGrpSpPr>
        <p:cNvPr id="1" name=""/>
        <p:cNvGrpSpPr/>
        <p:nvPr/>
      </p:nvGrpSpPr>
      <p:grpSpPr>
        <a:xfrm>
          <a:off x="0" y="0"/>
          <a:ext cx="0" cy="0"/>
          <a:chOff x="0" y="0"/>
          <a:chExt cx="0" cy="0"/>
        </a:xfrm>
      </p:grpSpPr>
      <p:sp>
        <p:nvSpPr>
          <p:cNvPr id="23" name="Rektangel 22">
            <a:extLst>
              <a:ext uri="{FF2B5EF4-FFF2-40B4-BE49-F238E27FC236}">
                <a16:creationId xmlns:a16="http://schemas.microsoft.com/office/drawing/2014/main" id="{044E11D2-639F-F54D-B0C7-6FB0681DEEDF}"/>
              </a:ext>
            </a:extLst>
          </p:cNvPr>
          <p:cNvSpPr/>
          <p:nvPr userDrawn="1"/>
        </p:nvSpPr>
        <p:spPr>
          <a:xfrm>
            <a:off x="1" y="10650"/>
            <a:ext cx="12188825"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799">
              <a:solidFill>
                <a:schemeClr val="bg1"/>
              </a:solidFill>
              <a:highlight>
                <a:srgbClr val="FF8A47"/>
              </a:highlight>
            </a:endParaRPr>
          </a:p>
        </p:txBody>
      </p:sp>
      <p:sp>
        <p:nvSpPr>
          <p:cNvPr id="16" name="Title 2">
            <a:extLst>
              <a:ext uri="{FF2B5EF4-FFF2-40B4-BE49-F238E27FC236}">
                <a16:creationId xmlns:a16="http://schemas.microsoft.com/office/drawing/2014/main" id="{A30A0F3D-8878-6D48-91D6-E8885466BCA8}"/>
              </a:ext>
            </a:extLst>
          </p:cNvPr>
          <p:cNvSpPr>
            <a:spLocks noGrp="1"/>
          </p:cNvSpPr>
          <p:nvPr>
            <p:ph type="title" hasCustomPrompt="1"/>
          </p:nvPr>
        </p:nvSpPr>
        <p:spPr>
          <a:xfrm>
            <a:off x="622348" y="762228"/>
            <a:ext cx="8784593" cy="1440160"/>
          </a:xfrm>
        </p:spPr>
        <p:txBody>
          <a:bodyPr/>
          <a:lstStyle>
            <a:lvl1pPr algn="l">
              <a:defRPr sz="3199" b="0">
                <a:solidFill>
                  <a:schemeClr val="tx2"/>
                </a:solidFill>
                <a:latin typeface="+mj-lt"/>
              </a:defRPr>
            </a:lvl1pPr>
          </a:lstStyle>
          <a:p>
            <a:r>
              <a:rPr lang="da-DK"/>
              <a:t>Klik for at tilføje overskrift</a:t>
            </a:r>
          </a:p>
        </p:txBody>
      </p:sp>
      <p:sp>
        <p:nvSpPr>
          <p:cNvPr id="18" name="Pladsholder til tekst 21">
            <a:extLst>
              <a:ext uri="{FF2B5EF4-FFF2-40B4-BE49-F238E27FC236}">
                <a16:creationId xmlns:a16="http://schemas.microsoft.com/office/drawing/2014/main" id="{C085C9F8-C617-034D-A4C6-8E359BC7FADB}"/>
              </a:ext>
            </a:extLst>
          </p:cNvPr>
          <p:cNvSpPr>
            <a:spLocks noGrp="1"/>
          </p:cNvSpPr>
          <p:nvPr>
            <p:ph type="body" sz="quarter" idx="15" hasCustomPrompt="1"/>
          </p:nvPr>
        </p:nvSpPr>
        <p:spPr>
          <a:xfrm>
            <a:off x="621804" y="1267900"/>
            <a:ext cx="5904656" cy="639209"/>
          </a:xfrm>
        </p:spPr>
        <p:txBody>
          <a:bodyPr/>
          <a:lstStyle>
            <a:lvl1pPr algn="l">
              <a:lnSpc>
                <a:spcPct val="100000"/>
              </a:lnSpc>
              <a:defRPr sz="1200" b="0">
                <a:solidFill>
                  <a:srgbClr val="8F8F8F"/>
                </a:solidFill>
              </a:defRPr>
            </a:lvl1pPr>
          </a:lstStyle>
          <a:p>
            <a:pPr lvl="0"/>
            <a:r>
              <a:rPr lang="da-DK"/>
              <a:t>Klik for at tilføje titel</a:t>
            </a:r>
          </a:p>
        </p:txBody>
      </p:sp>
      <p:pic>
        <p:nvPicPr>
          <p:cNvPr id="12" name="Billede 11">
            <a:extLst>
              <a:ext uri="{FF2B5EF4-FFF2-40B4-BE49-F238E27FC236}">
                <a16:creationId xmlns:a16="http://schemas.microsoft.com/office/drawing/2014/main" id="{5FA6A17D-67D7-4948-9C02-16D3B41654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54853" y="475522"/>
            <a:ext cx="1486061" cy="280927"/>
          </a:xfrm>
          <a:prstGeom prst="rect">
            <a:avLst/>
          </a:prstGeom>
        </p:spPr>
      </p:pic>
      <p:sp>
        <p:nvSpPr>
          <p:cNvPr id="10" name="Rektangel 9">
            <a:extLst>
              <a:ext uri="{FF2B5EF4-FFF2-40B4-BE49-F238E27FC236}">
                <a16:creationId xmlns:a16="http://schemas.microsoft.com/office/drawing/2014/main" id="{232B788C-0A21-034E-B6A6-EA9FF45EA572}"/>
              </a:ext>
            </a:extLst>
          </p:cNvPr>
          <p:cNvSpPr/>
          <p:nvPr userDrawn="1"/>
        </p:nvSpPr>
        <p:spPr>
          <a:xfrm>
            <a:off x="595631" y="1907107"/>
            <a:ext cx="10945283" cy="3898158"/>
          </a:xfrm>
          <a:prstGeom prst="rect">
            <a:avLst/>
          </a:prstGeom>
          <a:solidFill>
            <a:srgbClr val="C5E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799">
              <a:solidFill>
                <a:srgbClr val="C5E2D0"/>
              </a:solidFill>
              <a:highlight>
                <a:srgbClr val="FF8A47"/>
              </a:highlight>
            </a:endParaRPr>
          </a:p>
        </p:txBody>
      </p:sp>
      <p:pic>
        <p:nvPicPr>
          <p:cNvPr id="11" name="Billede 10">
            <a:extLst>
              <a:ext uri="{FF2B5EF4-FFF2-40B4-BE49-F238E27FC236}">
                <a16:creationId xmlns:a16="http://schemas.microsoft.com/office/drawing/2014/main" id="{DFEABFB9-FA73-544A-AEE4-59E19818821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12115" y="2276874"/>
            <a:ext cx="9564596" cy="3203453"/>
          </a:xfrm>
          <a:prstGeom prst="rect">
            <a:avLst/>
          </a:prstGeom>
        </p:spPr>
      </p:pic>
      <p:pic>
        <p:nvPicPr>
          <p:cNvPr id="13" name="Billede 12">
            <a:extLst>
              <a:ext uri="{FF2B5EF4-FFF2-40B4-BE49-F238E27FC236}">
                <a16:creationId xmlns:a16="http://schemas.microsoft.com/office/drawing/2014/main" id="{2C6ADB94-8163-154E-BF85-4A6751F9382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9965" y="6131743"/>
            <a:ext cx="10126862" cy="249587"/>
          </a:xfrm>
          <a:prstGeom prst="rect">
            <a:avLst/>
          </a:prstGeom>
        </p:spPr>
      </p:pic>
    </p:spTree>
    <p:extLst>
      <p:ext uri="{BB962C8B-B14F-4D97-AF65-F5344CB8AC3E}">
        <p14:creationId xmlns:p14="http://schemas.microsoft.com/office/powerpoint/2010/main" val="25089873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Forside med billede bredformat">
    <p:bg>
      <p:bgPr>
        <a:solidFill>
          <a:schemeClr val="bg1"/>
        </a:solidFill>
        <a:effectLst/>
      </p:bgPr>
    </p:bg>
    <p:spTree>
      <p:nvGrpSpPr>
        <p:cNvPr id="1" name=""/>
        <p:cNvGrpSpPr/>
        <p:nvPr/>
      </p:nvGrpSpPr>
      <p:grpSpPr>
        <a:xfrm>
          <a:off x="0" y="0"/>
          <a:ext cx="0" cy="0"/>
          <a:chOff x="0" y="0"/>
          <a:chExt cx="0" cy="0"/>
        </a:xfrm>
      </p:grpSpPr>
      <p:sp>
        <p:nvSpPr>
          <p:cNvPr id="23" name="Rektangel 22">
            <a:extLst>
              <a:ext uri="{FF2B5EF4-FFF2-40B4-BE49-F238E27FC236}">
                <a16:creationId xmlns:a16="http://schemas.microsoft.com/office/drawing/2014/main" id="{044E11D2-639F-F54D-B0C7-6FB0681DEEDF}"/>
              </a:ext>
            </a:extLst>
          </p:cNvPr>
          <p:cNvSpPr/>
          <p:nvPr userDrawn="1"/>
        </p:nvSpPr>
        <p:spPr>
          <a:xfrm>
            <a:off x="1" y="10650"/>
            <a:ext cx="12188825"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799">
              <a:solidFill>
                <a:schemeClr val="bg1"/>
              </a:solidFill>
              <a:highlight>
                <a:srgbClr val="FF8A47"/>
              </a:highlight>
            </a:endParaRPr>
          </a:p>
        </p:txBody>
      </p:sp>
      <p:sp>
        <p:nvSpPr>
          <p:cNvPr id="16" name="Title 2">
            <a:extLst>
              <a:ext uri="{FF2B5EF4-FFF2-40B4-BE49-F238E27FC236}">
                <a16:creationId xmlns:a16="http://schemas.microsoft.com/office/drawing/2014/main" id="{A30A0F3D-8878-6D48-91D6-E8885466BCA8}"/>
              </a:ext>
            </a:extLst>
          </p:cNvPr>
          <p:cNvSpPr>
            <a:spLocks noGrp="1"/>
          </p:cNvSpPr>
          <p:nvPr>
            <p:ph type="title" hasCustomPrompt="1"/>
          </p:nvPr>
        </p:nvSpPr>
        <p:spPr>
          <a:xfrm>
            <a:off x="622348" y="762228"/>
            <a:ext cx="8784593" cy="1440160"/>
          </a:xfrm>
        </p:spPr>
        <p:txBody>
          <a:bodyPr/>
          <a:lstStyle>
            <a:lvl1pPr algn="l">
              <a:defRPr sz="3199" b="0">
                <a:solidFill>
                  <a:schemeClr val="tx2"/>
                </a:solidFill>
                <a:latin typeface="+mj-lt"/>
              </a:defRPr>
            </a:lvl1pPr>
          </a:lstStyle>
          <a:p>
            <a:r>
              <a:rPr lang="da-DK"/>
              <a:t>Klik for at tilføje overskrift</a:t>
            </a:r>
          </a:p>
        </p:txBody>
      </p:sp>
      <p:sp>
        <p:nvSpPr>
          <p:cNvPr id="18" name="Pladsholder til tekst 21">
            <a:extLst>
              <a:ext uri="{FF2B5EF4-FFF2-40B4-BE49-F238E27FC236}">
                <a16:creationId xmlns:a16="http://schemas.microsoft.com/office/drawing/2014/main" id="{C085C9F8-C617-034D-A4C6-8E359BC7FADB}"/>
              </a:ext>
            </a:extLst>
          </p:cNvPr>
          <p:cNvSpPr>
            <a:spLocks noGrp="1"/>
          </p:cNvSpPr>
          <p:nvPr>
            <p:ph type="body" sz="quarter" idx="15" hasCustomPrompt="1"/>
          </p:nvPr>
        </p:nvSpPr>
        <p:spPr>
          <a:xfrm>
            <a:off x="621804" y="1267900"/>
            <a:ext cx="5904656" cy="639209"/>
          </a:xfrm>
        </p:spPr>
        <p:txBody>
          <a:bodyPr/>
          <a:lstStyle>
            <a:lvl1pPr algn="l">
              <a:lnSpc>
                <a:spcPct val="100000"/>
              </a:lnSpc>
              <a:defRPr sz="1200" b="0">
                <a:solidFill>
                  <a:srgbClr val="8F8F8F"/>
                </a:solidFill>
              </a:defRPr>
            </a:lvl1pPr>
          </a:lstStyle>
          <a:p>
            <a:pPr lvl="0"/>
            <a:r>
              <a:rPr lang="da-DK"/>
              <a:t>Klik for at tilføje titel</a:t>
            </a:r>
          </a:p>
        </p:txBody>
      </p:sp>
      <p:pic>
        <p:nvPicPr>
          <p:cNvPr id="12" name="Billede 11">
            <a:extLst>
              <a:ext uri="{FF2B5EF4-FFF2-40B4-BE49-F238E27FC236}">
                <a16:creationId xmlns:a16="http://schemas.microsoft.com/office/drawing/2014/main" id="{5FA6A17D-67D7-4948-9C02-16D3B41654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54853" y="475522"/>
            <a:ext cx="1486061" cy="280927"/>
          </a:xfrm>
          <a:prstGeom prst="rect">
            <a:avLst/>
          </a:prstGeom>
        </p:spPr>
      </p:pic>
      <p:sp>
        <p:nvSpPr>
          <p:cNvPr id="14" name="Pladsholder til billede 5">
            <a:extLst>
              <a:ext uri="{FF2B5EF4-FFF2-40B4-BE49-F238E27FC236}">
                <a16:creationId xmlns:a16="http://schemas.microsoft.com/office/drawing/2014/main" id="{A93D148B-ED0B-F04B-A8ED-917A9CD66F28}"/>
              </a:ext>
            </a:extLst>
          </p:cNvPr>
          <p:cNvSpPr>
            <a:spLocks noGrp="1"/>
          </p:cNvSpPr>
          <p:nvPr>
            <p:ph type="pic" sz="quarter" idx="13"/>
          </p:nvPr>
        </p:nvSpPr>
        <p:spPr>
          <a:xfrm>
            <a:off x="595631" y="1906796"/>
            <a:ext cx="10945283" cy="3898158"/>
          </a:xfrm>
          <a:solidFill>
            <a:srgbClr val="E1E1E1"/>
          </a:solidFill>
        </p:spPr>
        <p:txBody>
          <a:bodyPr tIns="108000"/>
          <a:lstStyle>
            <a:lvl1pPr algn="ctr">
              <a:defRPr sz="1600" b="0"/>
            </a:lvl1pPr>
          </a:lstStyle>
          <a:p>
            <a:r>
              <a:rPr lang="da-DK"/>
              <a:t>Klik på ikonet for at tilføje et billede</a:t>
            </a:r>
          </a:p>
        </p:txBody>
      </p:sp>
      <p:pic>
        <p:nvPicPr>
          <p:cNvPr id="15" name="Billede 14">
            <a:extLst>
              <a:ext uri="{FF2B5EF4-FFF2-40B4-BE49-F238E27FC236}">
                <a16:creationId xmlns:a16="http://schemas.microsoft.com/office/drawing/2014/main" id="{A3FD4427-F0F8-B24C-BBD6-0B0BE9234D7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9965" y="6131743"/>
            <a:ext cx="10126862" cy="249587"/>
          </a:xfrm>
          <a:prstGeom prst="rect">
            <a:avLst/>
          </a:prstGeom>
        </p:spPr>
      </p:pic>
    </p:spTree>
    <p:extLst>
      <p:ext uri="{BB962C8B-B14F-4D97-AF65-F5344CB8AC3E}">
        <p14:creationId xmlns:p14="http://schemas.microsoft.com/office/powerpoint/2010/main" val="12506568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Forside med flere billeder">
    <p:bg>
      <p:bgPr>
        <a:solidFill>
          <a:schemeClr val="bg1"/>
        </a:solidFill>
        <a:effectLst/>
      </p:bgPr>
    </p:bg>
    <p:spTree>
      <p:nvGrpSpPr>
        <p:cNvPr id="1" name=""/>
        <p:cNvGrpSpPr/>
        <p:nvPr/>
      </p:nvGrpSpPr>
      <p:grpSpPr>
        <a:xfrm>
          <a:off x="0" y="0"/>
          <a:ext cx="0" cy="0"/>
          <a:chOff x="0" y="0"/>
          <a:chExt cx="0" cy="0"/>
        </a:xfrm>
      </p:grpSpPr>
      <p:sp>
        <p:nvSpPr>
          <p:cNvPr id="23" name="Rektangel 22">
            <a:extLst>
              <a:ext uri="{FF2B5EF4-FFF2-40B4-BE49-F238E27FC236}">
                <a16:creationId xmlns:a16="http://schemas.microsoft.com/office/drawing/2014/main" id="{044E11D2-639F-F54D-B0C7-6FB0681DEEDF}"/>
              </a:ext>
            </a:extLst>
          </p:cNvPr>
          <p:cNvSpPr/>
          <p:nvPr userDrawn="1"/>
        </p:nvSpPr>
        <p:spPr>
          <a:xfrm>
            <a:off x="1" y="10650"/>
            <a:ext cx="12188825"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799">
              <a:solidFill>
                <a:schemeClr val="bg1"/>
              </a:solidFill>
              <a:highlight>
                <a:srgbClr val="FF8A47"/>
              </a:highlight>
            </a:endParaRPr>
          </a:p>
        </p:txBody>
      </p:sp>
      <p:sp>
        <p:nvSpPr>
          <p:cNvPr id="16" name="Title 2">
            <a:extLst>
              <a:ext uri="{FF2B5EF4-FFF2-40B4-BE49-F238E27FC236}">
                <a16:creationId xmlns:a16="http://schemas.microsoft.com/office/drawing/2014/main" id="{A30A0F3D-8878-6D48-91D6-E8885466BCA8}"/>
              </a:ext>
            </a:extLst>
          </p:cNvPr>
          <p:cNvSpPr>
            <a:spLocks noGrp="1"/>
          </p:cNvSpPr>
          <p:nvPr>
            <p:ph type="title" hasCustomPrompt="1"/>
          </p:nvPr>
        </p:nvSpPr>
        <p:spPr>
          <a:xfrm>
            <a:off x="622348" y="1196752"/>
            <a:ext cx="8784593" cy="1440160"/>
          </a:xfrm>
        </p:spPr>
        <p:txBody>
          <a:bodyPr/>
          <a:lstStyle>
            <a:lvl1pPr algn="l">
              <a:defRPr sz="3199" b="0">
                <a:solidFill>
                  <a:schemeClr val="tx2"/>
                </a:solidFill>
                <a:latin typeface="+mj-lt"/>
              </a:defRPr>
            </a:lvl1pPr>
          </a:lstStyle>
          <a:p>
            <a:r>
              <a:rPr lang="da-DK"/>
              <a:t>Klik for at tilføje overskrift</a:t>
            </a:r>
          </a:p>
        </p:txBody>
      </p:sp>
      <p:sp>
        <p:nvSpPr>
          <p:cNvPr id="18" name="Pladsholder til tekst 21">
            <a:extLst>
              <a:ext uri="{FF2B5EF4-FFF2-40B4-BE49-F238E27FC236}">
                <a16:creationId xmlns:a16="http://schemas.microsoft.com/office/drawing/2014/main" id="{C085C9F8-C617-034D-A4C6-8E359BC7FADB}"/>
              </a:ext>
            </a:extLst>
          </p:cNvPr>
          <p:cNvSpPr>
            <a:spLocks noGrp="1"/>
          </p:cNvSpPr>
          <p:nvPr>
            <p:ph type="body" sz="quarter" idx="15" hasCustomPrompt="1"/>
          </p:nvPr>
        </p:nvSpPr>
        <p:spPr>
          <a:xfrm>
            <a:off x="621804" y="1702423"/>
            <a:ext cx="5904656" cy="639209"/>
          </a:xfrm>
        </p:spPr>
        <p:txBody>
          <a:bodyPr/>
          <a:lstStyle>
            <a:lvl1pPr algn="l">
              <a:lnSpc>
                <a:spcPct val="100000"/>
              </a:lnSpc>
              <a:defRPr sz="1200" b="0">
                <a:solidFill>
                  <a:srgbClr val="8F8F8F"/>
                </a:solidFill>
              </a:defRPr>
            </a:lvl1pPr>
          </a:lstStyle>
          <a:p>
            <a:pPr lvl="0"/>
            <a:r>
              <a:rPr lang="da-DK"/>
              <a:t>Klik for at tilføje titel</a:t>
            </a:r>
          </a:p>
        </p:txBody>
      </p:sp>
      <p:pic>
        <p:nvPicPr>
          <p:cNvPr id="12" name="Billede 11">
            <a:extLst>
              <a:ext uri="{FF2B5EF4-FFF2-40B4-BE49-F238E27FC236}">
                <a16:creationId xmlns:a16="http://schemas.microsoft.com/office/drawing/2014/main" id="{5FA6A17D-67D7-4948-9C02-16D3B41654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54853" y="475522"/>
            <a:ext cx="1486061" cy="280927"/>
          </a:xfrm>
          <a:prstGeom prst="rect">
            <a:avLst/>
          </a:prstGeom>
        </p:spPr>
      </p:pic>
      <p:sp>
        <p:nvSpPr>
          <p:cNvPr id="13" name="Pladsholder til billede 3">
            <a:extLst>
              <a:ext uri="{FF2B5EF4-FFF2-40B4-BE49-F238E27FC236}">
                <a16:creationId xmlns:a16="http://schemas.microsoft.com/office/drawing/2014/main" id="{F9AEF617-05A5-F542-81D1-FE93838BED96}"/>
              </a:ext>
            </a:extLst>
          </p:cNvPr>
          <p:cNvSpPr>
            <a:spLocks noGrp="1"/>
          </p:cNvSpPr>
          <p:nvPr>
            <p:ph type="pic" sz="quarter" idx="17"/>
          </p:nvPr>
        </p:nvSpPr>
        <p:spPr>
          <a:xfrm>
            <a:off x="7076738" y="3258767"/>
            <a:ext cx="3885534" cy="2592288"/>
          </a:xfrm>
          <a:solidFill>
            <a:srgbClr val="E1E1E1"/>
          </a:solidFill>
          <a:effectLst/>
        </p:spPr>
        <p:txBody>
          <a:bodyPr tIns="216000"/>
          <a:lstStyle>
            <a:lvl1pPr algn="ctr">
              <a:defRPr sz="1600" b="0"/>
            </a:lvl1pPr>
          </a:lstStyle>
          <a:p>
            <a:r>
              <a:rPr lang="da-DK"/>
              <a:t>Klik på ikonet for at tilføje et billede</a:t>
            </a:r>
          </a:p>
        </p:txBody>
      </p:sp>
      <p:sp>
        <p:nvSpPr>
          <p:cNvPr id="15" name="Pladsholder til billede 3">
            <a:extLst>
              <a:ext uri="{FF2B5EF4-FFF2-40B4-BE49-F238E27FC236}">
                <a16:creationId xmlns:a16="http://schemas.microsoft.com/office/drawing/2014/main" id="{9BF3D8D2-81F6-8D45-A8A8-A6E81945DE2A}"/>
              </a:ext>
            </a:extLst>
          </p:cNvPr>
          <p:cNvSpPr>
            <a:spLocks noGrp="1"/>
          </p:cNvSpPr>
          <p:nvPr>
            <p:ph type="pic" sz="quarter" idx="19"/>
          </p:nvPr>
        </p:nvSpPr>
        <p:spPr>
          <a:xfrm>
            <a:off x="1961533" y="2492898"/>
            <a:ext cx="5033485" cy="3358159"/>
          </a:xfrm>
          <a:solidFill>
            <a:srgbClr val="E1E1E1"/>
          </a:solidFill>
          <a:effectLst/>
        </p:spPr>
        <p:txBody>
          <a:bodyPr tIns="216000"/>
          <a:lstStyle>
            <a:lvl1pPr algn="ctr">
              <a:defRPr sz="1600" b="0"/>
            </a:lvl1pPr>
          </a:lstStyle>
          <a:p>
            <a:r>
              <a:rPr lang="da-DK"/>
              <a:t>Klik på ikonet for at tilføje et billede</a:t>
            </a:r>
          </a:p>
        </p:txBody>
      </p:sp>
      <p:sp>
        <p:nvSpPr>
          <p:cNvPr id="17" name="Pladsholder til billede 3">
            <a:extLst>
              <a:ext uri="{FF2B5EF4-FFF2-40B4-BE49-F238E27FC236}">
                <a16:creationId xmlns:a16="http://schemas.microsoft.com/office/drawing/2014/main" id="{85FE0E16-84D1-9B4A-9C7D-BEA2D0BC5426}"/>
              </a:ext>
            </a:extLst>
          </p:cNvPr>
          <p:cNvSpPr>
            <a:spLocks noGrp="1"/>
          </p:cNvSpPr>
          <p:nvPr>
            <p:ph type="pic" sz="quarter" idx="20"/>
          </p:nvPr>
        </p:nvSpPr>
        <p:spPr>
          <a:xfrm>
            <a:off x="-2005723" y="3258767"/>
            <a:ext cx="3885534" cy="2592288"/>
          </a:xfrm>
          <a:solidFill>
            <a:srgbClr val="E1E1E1"/>
          </a:solidFill>
          <a:effectLst/>
        </p:spPr>
        <p:txBody>
          <a:bodyPr tIns="216000"/>
          <a:lstStyle>
            <a:lvl1pPr algn="ctr">
              <a:defRPr sz="1600" b="0"/>
            </a:lvl1pPr>
          </a:lstStyle>
          <a:p>
            <a:r>
              <a:rPr lang="da-DK"/>
              <a:t>Klik på ikonet for at tilføje et billede</a:t>
            </a:r>
          </a:p>
        </p:txBody>
      </p:sp>
      <p:sp>
        <p:nvSpPr>
          <p:cNvPr id="19" name="Pladsholder til billede 3">
            <a:extLst>
              <a:ext uri="{FF2B5EF4-FFF2-40B4-BE49-F238E27FC236}">
                <a16:creationId xmlns:a16="http://schemas.microsoft.com/office/drawing/2014/main" id="{CE520B24-1693-7F44-A4EE-0BD58BB63124}"/>
              </a:ext>
            </a:extLst>
          </p:cNvPr>
          <p:cNvSpPr>
            <a:spLocks noGrp="1"/>
          </p:cNvSpPr>
          <p:nvPr>
            <p:ph type="pic" sz="quarter" idx="21"/>
          </p:nvPr>
        </p:nvSpPr>
        <p:spPr>
          <a:xfrm>
            <a:off x="11043995" y="4317250"/>
            <a:ext cx="2298996" cy="1533807"/>
          </a:xfrm>
          <a:solidFill>
            <a:srgbClr val="E1E1E1"/>
          </a:solidFill>
          <a:effectLst/>
        </p:spPr>
        <p:txBody>
          <a:bodyPr tIns="216000"/>
          <a:lstStyle>
            <a:lvl1pPr algn="ctr">
              <a:defRPr sz="1600" b="0"/>
            </a:lvl1pPr>
          </a:lstStyle>
          <a:p>
            <a:r>
              <a:rPr lang="da-DK"/>
              <a:t>Klik på ikonet for at tilføje et billede</a:t>
            </a:r>
          </a:p>
        </p:txBody>
      </p:sp>
      <p:pic>
        <p:nvPicPr>
          <p:cNvPr id="21" name="Billede 20">
            <a:extLst>
              <a:ext uri="{FF2B5EF4-FFF2-40B4-BE49-F238E27FC236}">
                <a16:creationId xmlns:a16="http://schemas.microsoft.com/office/drawing/2014/main" id="{FF32D3FB-5087-574A-B094-77AD238C20D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9965" y="6131743"/>
            <a:ext cx="10126862" cy="249587"/>
          </a:xfrm>
          <a:prstGeom prst="rect">
            <a:avLst/>
          </a:prstGeom>
        </p:spPr>
      </p:pic>
    </p:spTree>
    <p:extLst>
      <p:ext uri="{BB962C8B-B14F-4D97-AF65-F5344CB8AC3E}">
        <p14:creationId xmlns:p14="http://schemas.microsoft.com/office/powerpoint/2010/main" val="35680240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Kapitel fuld farve">
    <p:bg>
      <p:bgPr>
        <a:solidFill>
          <a:schemeClr val="bg1"/>
        </a:solidFill>
        <a:effectLst/>
      </p:bgPr>
    </p:bg>
    <p:spTree>
      <p:nvGrpSpPr>
        <p:cNvPr id="1" name=""/>
        <p:cNvGrpSpPr/>
        <p:nvPr/>
      </p:nvGrpSpPr>
      <p:grpSpPr>
        <a:xfrm>
          <a:off x="0" y="0"/>
          <a:ext cx="0" cy="0"/>
          <a:chOff x="0" y="0"/>
          <a:chExt cx="0" cy="0"/>
        </a:xfrm>
      </p:grpSpPr>
      <p:sp>
        <p:nvSpPr>
          <p:cNvPr id="23" name="Rektangel 22">
            <a:extLst>
              <a:ext uri="{FF2B5EF4-FFF2-40B4-BE49-F238E27FC236}">
                <a16:creationId xmlns:a16="http://schemas.microsoft.com/office/drawing/2014/main" id="{044E11D2-639F-F54D-B0C7-6FB0681DEEDF}"/>
              </a:ext>
            </a:extLst>
          </p:cNvPr>
          <p:cNvSpPr/>
          <p:nvPr userDrawn="1"/>
        </p:nvSpPr>
        <p:spPr>
          <a:xfrm>
            <a:off x="1" y="10650"/>
            <a:ext cx="12188825"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799">
              <a:solidFill>
                <a:schemeClr val="bg1"/>
              </a:solidFill>
              <a:highlight>
                <a:srgbClr val="FF8A47"/>
              </a:highlight>
            </a:endParaRPr>
          </a:p>
        </p:txBody>
      </p:sp>
      <p:sp>
        <p:nvSpPr>
          <p:cNvPr id="5" name="Rektangel 4">
            <a:extLst>
              <a:ext uri="{FF2B5EF4-FFF2-40B4-BE49-F238E27FC236}">
                <a16:creationId xmlns:a16="http://schemas.microsoft.com/office/drawing/2014/main" id="{070ACC69-A4FA-264F-B944-A2F1F7CF23F3}"/>
              </a:ext>
            </a:extLst>
          </p:cNvPr>
          <p:cNvSpPr/>
          <p:nvPr userDrawn="1"/>
        </p:nvSpPr>
        <p:spPr>
          <a:xfrm>
            <a:off x="-1" y="0"/>
            <a:ext cx="12188825" cy="6869668"/>
          </a:xfrm>
          <a:prstGeom prst="rect">
            <a:avLst/>
          </a:prstGeom>
          <a:solidFill>
            <a:srgbClr val="C5E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799">
              <a:solidFill>
                <a:srgbClr val="C5E2D0"/>
              </a:solidFill>
              <a:highlight>
                <a:srgbClr val="FF8A47"/>
              </a:highlight>
            </a:endParaRPr>
          </a:p>
        </p:txBody>
      </p:sp>
      <p:pic>
        <p:nvPicPr>
          <p:cNvPr id="6" name="Billede 5">
            <a:extLst>
              <a:ext uri="{FF2B5EF4-FFF2-40B4-BE49-F238E27FC236}">
                <a16:creationId xmlns:a16="http://schemas.microsoft.com/office/drawing/2014/main" id="{081F84C4-9E71-D94C-B96E-B47CC382E0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07538" y="404666"/>
            <a:ext cx="1142561" cy="215991"/>
          </a:xfrm>
          <a:prstGeom prst="rect">
            <a:avLst/>
          </a:prstGeom>
        </p:spPr>
      </p:pic>
      <p:sp>
        <p:nvSpPr>
          <p:cNvPr id="10" name="Pladsholder til tekst 21">
            <a:extLst>
              <a:ext uri="{FF2B5EF4-FFF2-40B4-BE49-F238E27FC236}">
                <a16:creationId xmlns:a16="http://schemas.microsoft.com/office/drawing/2014/main" id="{A87FC0C6-2BAB-B840-B1B4-FDB60DFB279D}"/>
              </a:ext>
            </a:extLst>
          </p:cNvPr>
          <p:cNvSpPr>
            <a:spLocks noGrp="1"/>
          </p:cNvSpPr>
          <p:nvPr>
            <p:ph type="body" sz="quarter" idx="16" hasCustomPrompt="1"/>
          </p:nvPr>
        </p:nvSpPr>
        <p:spPr>
          <a:xfrm>
            <a:off x="621804" y="2492896"/>
            <a:ext cx="4568162" cy="359022"/>
          </a:xfrm>
        </p:spPr>
        <p:txBody>
          <a:bodyPr/>
          <a:lstStyle>
            <a:lvl1pPr algn="l">
              <a:defRPr sz="1600" b="0">
                <a:solidFill>
                  <a:schemeClr val="tx2"/>
                </a:solidFill>
              </a:defRPr>
            </a:lvl1pPr>
          </a:lstStyle>
          <a:p>
            <a:pPr lvl="0"/>
            <a:r>
              <a:rPr lang="da-DK"/>
              <a:t>Klik for at tilføje titel</a:t>
            </a:r>
          </a:p>
        </p:txBody>
      </p:sp>
      <p:sp>
        <p:nvSpPr>
          <p:cNvPr id="7" name="Pladsholder til billede 3">
            <a:extLst>
              <a:ext uri="{FF2B5EF4-FFF2-40B4-BE49-F238E27FC236}">
                <a16:creationId xmlns:a16="http://schemas.microsoft.com/office/drawing/2014/main" id="{343299D1-E444-FE45-9CE6-36C8B5EDE4CD}"/>
              </a:ext>
            </a:extLst>
          </p:cNvPr>
          <p:cNvSpPr>
            <a:spLocks noGrp="1"/>
          </p:cNvSpPr>
          <p:nvPr>
            <p:ph type="pic" sz="quarter" idx="17"/>
          </p:nvPr>
        </p:nvSpPr>
        <p:spPr>
          <a:xfrm>
            <a:off x="7422348" y="1499368"/>
            <a:ext cx="3854732" cy="3859264"/>
          </a:xfrm>
          <a:solidFill>
            <a:schemeClr val="accent2"/>
          </a:solidFill>
          <a:ln>
            <a:solidFill>
              <a:schemeClr val="accent2"/>
            </a:solidFill>
          </a:ln>
          <a:effectLst/>
        </p:spPr>
        <p:txBody>
          <a:bodyPr tIns="216000"/>
          <a:lstStyle>
            <a:lvl1pPr algn="ctr">
              <a:defRPr sz="1600" b="0"/>
            </a:lvl1pPr>
          </a:lstStyle>
          <a:p>
            <a:r>
              <a:rPr lang="da-DK"/>
              <a:t>Klik på ikonet for at tilføje et billede</a:t>
            </a:r>
          </a:p>
        </p:txBody>
      </p:sp>
      <p:sp>
        <p:nvSpPr>
          <p:cNvPr id="8" name="Title 2">
            <a:extLst>
              <a:ext uri="{FF2B5EF4-FFF2-40B4-BE49-F238E27FC236}">
                <a16:creationId xmlns:a16="http://schemas.microsoft.com/office/drawing/2014/main" id="{57FD4597-C444-A248-B0DF-ED2E6DC12FB3}"/>
              </a:ext>
            </a:extLst>
          </p:cNvPr>
          <p:cNvSpPr>
            <a:spLocks noGrp="1"/>
          </p:cNvSpPr>
          <p:nvPr>
            <p:ph type="title" hasCustomPrompt="1"/>
          </p:nvPr>
        </p:nvSpPr>
        <p:spPr>
          <a:xfrm>
            <a:off x="622348" y="2924944"/>
            <a:ext cx="6264153" cy="1440160"/>
          </a:xfrm>
        </p:spPr>
        <p:txBody>
          <a:bodyPr/>
          <a:lstStyle>
            <a:lvl1pPr algn="l">
              <a:defRPr sz="3199" b="0">
                <a:solidFill>
                  <a:schemeClr val="tx2"/>
                </a:solidFill>
                <a:latin typeface="+mj-lt"/>
              </a:defRPr>
            </a:lvl1pPr>
          </a:lstStyle>
          <a:p>
            <a:r>
              <a:rPr lang="da-DK"/>
              <a:t>Klik for at tilføje overskrift</a:t>
            </a:r>
          </a:p>
        </p:txBody>
      </p:sp>
    </p:spTree>
    <p:extLst>
      <p:ext uri="{BB962C8B-B14F-4D97-AF65-F5344CB8AC3E}">
        <p14:creationId xmlns:p14="http://schemas.microsoft.com/office/powerpoint/2010/main" val="13740386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Kapitel billede">
    <p:bg>
      <p:bgPr>
        <a:solidFill>
          <a:schemeClr val="bg1"/>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4634FD09-9EE0-814C-BD43-6B9FB240478D}"/>
              </a:ext>
            </a:extLst>
          </p:cNvPr>
          <p:cNvSpPr/>
          <p:nvPr userDrawn="1"/>
        </p:nvSpPr>
        <p:spPr>
          <a:xfrm flipH="1">
            <a:off x="333772" y="1916832"/>
            <a:ext cx="4964936" cy="36278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799">
              <a:solidFill>
                <a:srgbClr val="C5E2D0"/>
              </a:solidFill>
              <a:highlight>
                <a:srgbClr val="FF8A47"/>
              </a:highlight>
            </a:endParaRPr>
          </a:p>
        </p:txBody>
      </p:sp>
      <p:sp>
        <p:nvSpPr>
          <p:cNvPr id="16" name="Title 2">
            <a:extLst>
              <a:ext uri="{FF2B5EF4-FFF2-40B4-BE49-F238E27FC236}">
                <a16:creationId xmlns:a16="http://schemas.microsoft.com/office/drawing/2014/main" id="{A30A0F3D-8878-6D48-91D6-E8885466BCA8}"/>
              </a:ext>
            </a:extLst>
          </p:cNvPr>
          <p:cNvSpPr>
            <a:spLocks noGrp="1"/>
          </p:cNvSpPr>
          <p:nvPr>
            <p:ph type="title" hasCustomPrompt="1"/>
          </p:nvPr>
        </p:nvSpPr>
        <p:spPr>
          <a:xfrm>
            <a:off x="622348" y="2915127"/>
            <a:ext cx="4253115" cy="1440160"/>
          </a:xfrm>
        </p:spPr>
        <p:txBody>
          <a:bodyPr/>
          <a:lstStyle>
            <a:lvl1pPr algn="l">
              <a:defRPr sz="3199" b="0">
                <a:solidFill>
                  <a:schemeClr val="tx2"/>
                </a:solidFill>
                <a:latin typeface="+mj-lt"/>
              </a:defRPr>
            </a:lvl1pPr>
          </a:lstStyle>
          <a:p>
            <a:r>
              <a:rPr lang="da-DK"/>
              <a:t>Klik for at tilføje overskrift</a:t>
            </a:r>
          </a:p>
        </p:txBody>
      </p:sp>
      <p:sp>
        <p:nvSpPr>
          <p:cNvPr id="18" name="Pladsholder til tekst 21">
            <a:extLst>
              <a:ext uri="{FF2B5EF4-FFF2-40B4-BE49-F238E27FC236}">
                <a16:creationId xmlns:a16="http://schemas.microsoft.com/office/drawing/2014/main" id="{C085C9F8-C617-034D-A4C6-8E359BC7FADB}"/>
              </a:ext>
            </a:extLst>
          </p:cNvPr>
          <p:cNvSpPr>
            <a:spLocks noGrp="1"/>
          </p:cNvSpPr>
          <p:nvPr>
            <p:ph type="body" sz="quarter" idx="15" hasCustomPrompt="1"/>
          </p:nvPr>
        </p:nvSpPr>
        <p:spPr>
          <a:xfrm>
            <a:off x="621804" y="2520302"/>
            <a:ext cx="4253658" cy="324052"/>
          </a:xfrm>
        </p:spPr>
        <p:txBody>
          <a:bodyPr/>
          <a:lstStyle>
            <a:lvl1pPr algn="l">
              <a:defRPr sz="1600" b="0">
                <a:solidFill>
                  <a:schemeClr val="tx2"/>
                </a:solidFill>
              </a:defRPr>
            </a:lvl1pPr>
          </a:lstStyle>
          <a:p>
            <a:pPr lvl="0"/>
            <a:r>
              <a:rPr lang="da-DK"/>
              <a:t>Klik for at tilføje titel</a:t>
            </a:r>
          </a:p>
        </p:txBody>
      </p:sp>
      <p:sp>
        <p:nvSpPr>
          <p:cNvPr id="11" name="Pladsholder til billede 3">
            <a:extLst>
              <a:ext uri="{FF2B5EF4-FFF2-40B4-BE49-F238E27FC236}">
                <a16:creationId xmlns:a16="http://schemas.microsoft.com/office/drawing/2014/main" id="{B3108110-157B-2645-87D7-2E6534DD4427}"/>
              </a:ext>
            </a:extLst>
          </p:cNvPr>
          <p:cNvSpPr>
            <a:spLocks noGrp="1"/>
          </p:cNvSpPr>
          <p:nvPr>
            <p:ph type="pic" sz="quarter" idx="17"/>
          </p:nvPr>
        </p:nvSpPr>
        <p:spPr>
          <a:xfrm>
            <a:off x="5298709" y="1136419"/>
            <a:ext cx="6890117" cy="4596837"/>
          </a:xfrm>
          <a:solidFill>
            <a:srgbClr val="E1E1E1"/>
          </a:solidFill>
          <a:effectLst/>
        </p:spPr>
        <p:txBody>
          <a:bodyPr tIns="216000"/>
          <a:lstStyle>
            <a:lvl1pPr algn="ctr">
              <a:defRPr sz="1600" b="0"/>
            </a:lvl1pPr>
          </a:lstStyle>
          <a:p>
            <a:r>
              <a:rPr lang="da-DK"/>
              <a:t>Klik på ikonet for at tilføje et billede</a:t>
            </a:r>
          </a:p>
        </p:txBody>
      </p:sp>
    </p:spTree>
    <p:extLst>
      <p:ext uri="{BB962C8B-B14F-4D97-AF65-F5344CB8AC3E}">
        <p14:creationId xmlns:p14="http://schemas.microsoft.com/office/powerpoint/2010/main" val="15496263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reaker stort logo">
    <p:bg>
      <p:bgPr>
        <a:solidFill>
          <a:schemeClr val="bg1"/>
        </a:solidFill>
        <a:effectLst/>
      </p:bgPr>
    </p:bg>
    <p:spTree>
      <p:nvGrpSpPr>
        <p:cNvPr id="1" name=""/>
        <p:cNvGrpSpPr/>
        <p:nvPr/>
      </p:nvGrpSpPr>
      <p:grpSpPr>
        <a:xfrm>
          <a:off x="0" y="0"/>
          <a:ext cx="0" cy="0"/>
          <a:chOff x="0" y="0"/>
          <a:chExt cx="0" cy="0"/>
        </a:xfrm>
      </p:grpSpPr>
      <p:sp>
        <p:nvSpPr>
          <p:cNvPr id="23" name="Rektangel 22">
            <a:extLst>
              <a:ext uri="{FF2B5EF4-FFF2-40B4-BE49-F238E27FC236}">
                <a16:creationId xmlns:a16="http://schemas.microsoft.com/office/drawing/2014/main" id="{044E11D2-639F-F54D-B0C7-6FB0681DEEDF}"/>
              </a:ext>
            </a:extLst>
          </p:cNvPr>
          <p:cNvSpPr/>
          <p:nvPr userDrawn="1"/>
        </p:nvSpPr>
        <p:spPr>
          <a:xfrm>
            <a:off x="1" y="10650"/>
            <a:ext cx="12188825"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799">
              <a:solidFill>
                <a:schemeClr val="bg1"/>
              </a:solidFill>
              <a:highlight>
                <a:srgbClr val="FF8A47"/>
              </a:highlight>
            </a:endParaRPr>
          </a:p>
        </p:txBody>
      </p:sp>
      <p:sp>
        <p:nvSpPr>
          <p:cNvPr id="16" name="Title 2">
            <a:extLst>
              <a:ext uri="{FF2B5EF4-FFF2-40B4-BE49-F238E27FC236}">
                <a16:creationId xmlns:a16="http://schemas.microsoft.com/office/drawing/2014/main" id="{A30A0F3D-8878-6D48-91D6-E8885466BCA8}"/>
              </a:ext>
            </a:extLst>
          </p:cNvPr>
          <p:cNvSpPr>
            <a:spLocks noGrp="1"/>
          </p:cNvSpPr>
          <p:nvPr>
            <p:ph type="title" hasCustomPrompt="1"/>
          </p:nvPr>
        </p:nvSpPr>
        <p:spPr>
          <a:xfrm>
            <a:off x="622348" y="2924944"/>
            <a:ext cx="6264153" cy="1440160"/>
          </a:xfrm>
        </p:spPr>
        <p:txBody>
          <a:bodyPr/>
          <a:lstStyle>
            <a:lvl1pPr algn="l">
              <a:defRPr sz="3199" b="0">
                <a:solidFill>
                  <a:schemeClr val="tx2"/>
                </a:solidFill>
                <a:latin typeface="+mj-lt"/>
              </a:defRPr>
            </a:lvl1pPr>
          </a:lstStyle>
          <a:p>
            <a:r>
              <a:rPr lang="da-DK"/>
              <a:t>Klik for at tilføje overskrift</a:t>
            </a:r>
          </a:p>
        </p:txBody>
      </p:sp>
      <p:sp>
        <p:nvSpPr>
          <p:cNvPr id="18" name="Pladsholder til tekst 21">
            <a:extLst>
              <a:ext uri="{FF2B5EF4-FFF2-40B4-BE49-F238E27FC236}">
                <a16:creationId xmlns:a16="http://schemas.microsoft.com/office/drawing/2014/main" id="{C085C9F8-C617-034D-A4C6-8E359BC7FADB}"/>
              </a:ext>
            </a:extLst>
          </p:cNvPr>
          <p:cNvSpPr>
            <a:spLocks noGrp="1"/>
          </p:cNvSpPr>
          <p:nvPr>
            <p:ph type="body" sz="quarter" idx="15" hasCustomPrompt="1"/>
          </p:nvPr>
        </p:nvSpPr>
        <p:spPr>
          <a:xfrm>
            <a:off x="621805" y="2492896"/>
            <a:ext cx="6264153" cy="359022"/>
          </a:xfrm>
        </p:spPr>
        <p:txBody>
          <a:bodyPr/>
          <a:lstStyle>
            <a:lvl1pPr algn="l">
              <a:defRPr sz="1600" b="0">
                <a:solidFill>
                  <a:srgbClr val="8F8F8F"/>
                </a:solidFill>
              </a:defRPr>
            </a:lvl1pPr>
          </a:lstStyle>
          <a:p>
            <a:pPr lvl="0"/>
            <a:r>
              <a:rPr lang="da-DK"/>
              <a:t>Klik for at tilføje titel</a:t>
            </a:r>
          </a:p>
        </p:txBody>
      </p:sp>
      <p:sp>
        <p:nvSpPr>
          <p:cNvPr id="10" name="Rektangel 9">
            <a:extLst>
              <a:ext uri="{FF2B5EF4-FFF2-40B4-BE49-F238E27FC236}">
                <a16:creationId xmlns:a16="http://schemas.microsoft.com/office/drawing/2014/main" id="{6E2D468D-A38C-D743-8365-0579FEE79647}"/>
              </a:ext>
            </a:extLst>
          </p:cNvPr>
          <p:cNvSpPr/>
          <p:nvPr userDrawn="1"/>
        </p:nvSpPr>
        <p:spPr>
          <a:xfrm flipH="1">
            <a:off x="8398669" y="2"/>
            <a:ext cx="3790156" cy="6869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799">
              <a:solidFill>
                <a:srgbClr val="C5E2D0"/>
              </a:solidFill>
              <a:highlight>
                <a:srgbClr val="FF8A47"/>
              </a:highlight>
            </a:endParaRPr>
          </a:p>
        </p:txBody>
      </p:sp>
      <p:pic>
        <p:nvPicPr>
          <p:cNvPr id="11" name="Billede 10" descr="Et billede, der indeholder udendørs, skilt, stop, mad&#10;&#10;Automatisk genereret beskrivelse">
            <a:extLst>
              <a:ext uri="{FF2B5EF4-FFF2-40B4-BE49-F238E27FC236}">
                <a16:creationId xmlns:a16="http://schemas.microsoft.com/office/drawing/2014/main" id="{8B951CE5-E16C-444A-976D-579C27B8F9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7693" y="548682"/>
            <a:ext cx="3162205" cy="5557805"/>
          </a:xfrm>
          <a:prstGeom prst="rect">
            <a:avLst/>
          </a:prstGeom>
        </p:spPr>
      </p:pic>
    </p:spTree>
    <p:extLst>
      <p:ext uri="{BB962C8B-B14F-4D97-AF65-F5344CB8AC3E}">
        <p14:creationId xmlns:p14="http://schemas.microsoft.com/office/powerpoint/2010/main" val="41638917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Breaker stort logo 2">
    <p:bg>
      <p:bgPr>
        <a:solidFill>
          <a:schemeClr val="bg1"/>
        </a:solidFill>
        <a:effectLst/>
      </p:bgPr>
    </p:bg>
    <p:spTree>
      <p:nvGrpSpPr>
        <p:cNvPr id="1" name=""/>
        <p:cNvGrpSpPr/>
        <p:nvPr/>
      </p:nvGrpSpPr>
      <p:grpSpPr>
        <a:xfrm>
          <a:off x="0" y="0"/>
          <a:ext cx="0" cy="0"/>
          <a:chOff x="0" y="0"/>
          <a:chExt cx="0" cy="0"/>
        </a:xfrm>
      </p:grpSpPr>
      <p:sp>
        <p:nvSpPr>
          <p:cNvPr id="23" name="Rektangel 22">
            <a:extLst>
              <a:ext uri="{FF2B5EF4-FFF2-40B4-BE49-F238E27FC236}">
                <a16:creationId xmlns:a16="http://schemas.microsoft.com/office/drawing/2014/main" id="{044E11D2-639F-F54D-B0C7-6FB0681DEEDF}"/>
              </a:ext>
            </a:extLst>
          </p:cNvPr>
          <p:cNvSpPr/>
          <p:nvPr userDrawn="1"/>
        </p:nvSpPr>
        <p:spPr>
          <a:xfrm>
            <a:off x="1" y="10650"/>
            <a:ext cx="12188825"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799">
              <a:solidFill>
                <a:schemeClr val="bg1"/>
              </a:solidFill>
              <a:highlight>
                <a:srgbClr val="FF8A47"/>
              </a:highlight>
            </a:endParaRPr>
          </a:p>
        </p:txBody>
      </p:sp>
      <p:sp>
        <p:nvSpPr>
          <p:cNvPr id="16" name="Title 2">
            <a:extLst>
              <a:ext uri="{FF2B5EF4-FFF2-40B4-BE49-F238E27FC236}">
                <a16:creationId xmlns:a16="http://schemas.microsoft.com/office/drawing/2014/main" id="{A30A0F3D-8878-6D48-91D6-E8885466BCA8}"/>
              </a:ext>
            </a:extLst>
          </p:cNvPr>
          <p:cNvSpPr>
            <a:spLocks noGrp="1"/>
          </p:cNvSpPr>
          <p:nvPr>
            <p:ph type="title" hasCustomPrompt="1"/>
          </p:nvPr>
        </p:nvSpPr>
        <p:spPr>
          <a:xfrm>
            <a:off x="622348" y="2924944"/>
            <a:ext cx="6264153" cy="1440160"/>
          </a:xfrm>
        </p:spPr>
        <p:txBody>
          <a:bodyPr/>
          <a:lstStyle>
            <a:lvl1pPr algn="l">
              <a:defRPr sz="3199" b="0">
                <a:solidFill>
                  <a:schemeClr val="tx2"/>
                </a:solidFill>
                <a:latin typeface="+mj-lt"/>
              </a:defRPr>
            </a:lvl1pPr>
          </a:lstStyle>
          <a:p>
            <a:r>
              <a:rPr lang="da-DK"/>
              <a:t>Klik for at tilføje overskrift</a:t>
            </a:r>
          </a:p>
        </p:txBody>
      </p:sp>
      <p:sp>
        <p:nvSpPr>
          <p:cNvPr id="18" name="Pladsholder til tekst 21">
            <a:extLst>
              <a:ext uri="{FF2B5EF4-FFF2-40B4-BE49-F238E27FC236}">
                <a16:creationId xmlns:a16="http://schemas.microsoft.com/office/drawing/2014/main" id="{C085C9F8-C617-034D-A4C6-8E359BC7FADB}"/>
              </a:ext>
            </a:extLst>
          </p:cNvPr>
          <p:cNvSpPr>
            <a:spLocks noGrp="1"/>
          </p:cNvSpPr>
          <p:nvPr>
            <p:ph type="body" sz="quarter" idx="15" hasCustomPrompt="1"/>
          </p:nvPr>
        </p:nvSpPr>
        <p:spPr>
          <a:xfrm>
            <a:off x="621805" y="2492896"/>
            <a:ext cx="6264153" cy="359022"/>
          </a:xfrm>
        </p:spPr>
        <p:txBody>
          <a:bodyPr/>
          <a:lstStyle>
            <a:lvl1pPr algn="l">
              <a:defRPr sz="1600" b="0">
                <a:solidFill>
                  <a:srgbClr val="8F8F8F"/>
                </a:solidFill>
              </a:defRPr>
            </a:lvl1pPr>
          </a:lstStyle>
          <a:p>
            <a:pPr lvl="0"/>
            <a:r>
              <a:rPr lang="da-DK"/>
              <a:t>Klik for at tilføje titel</a:t>
            </a:r>
          </a:p>
        </p:txBody>
      </p:sp>
      <p:pic>
        <p:nvPicPr>
          <p:cNvPr id="11" name="Billede 10" descr="Et billede, der indeholder udendørs, skilt, stop, mad&#10;&#10;Automatisk genereret beskrivelse">
            <a:extLst>
              <a:ext uri="{FF2B5EF4-FFF2-40B4-BE49-F238E27FC236}">
                <a16:creationId xmlns:a16="http://schemas.microsoft.com/office/drawing/2014/main" id="{8B951CE5-E16C-444A-976D-579C27B8F9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14693" y="534985"/>
            <a:ext cx="3293197" cy="5788033"/>
          </a:xfrm>
          <a:prstGeom prst="rect">
            <a:avLst/>
          </a:prstGeom>
        </p:spPr>
      </p:pic>
    </p:spTree>
    <p:extLst>
      <p:ext uri="{BB962C8B-B14F-4D97-AF65-F5344CB8AC3E}">
        <p14:creationId xmlns:p14="http://schemas.microsoft.com/office/powerpoint/2010/main" val="66767709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Indhold">
    <p:spTree>
      <p:nvGrpSpPr>
        <p:cNvPr id="1" name=""/>
        <p:cNvGrpSpPr/>
        <p:nvPr/>
      </p:nvGrpSpPr>
      <p:grpSpPr>
        <a:xfrm>
          <a:off x="0" y="0"/>
          <a:ext cx="0" cy="0"/>
          <a:chOff x="0" y="0"/>
          <a:chExt cx="0" cy="0"/>
        </a:xfrm>
      </p:grpSpPr>
      <p:sp>
        <p:nvSpPr>
          <p:cNvPr id="8" name="Pladsholder til indhold 2"/>
          <p:cNvSpPr>
            <a:spLocks noGrp="1"/>
          </p:cNvSpPr>
          <p:nvPr>
            <p:ph sz="quarter" idx="14" hasCustomPrompt="1"/>
          </p:nvPr>
        </p:nvSpPr>
        <p:spPr>
          <a:xfrm>
            <a:off x="628999" y="2030930"/>
            <a:ext cx="10911915" cy="391902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a-DK"/>
              <a:t>Klik her for at tilføje tekst eller tilføj graf/tabel via ikonerne</a:t>
            </a:r>
          </a:p>
          <a:p>
            <a:pPr lvl="1"/>
            <a:r>
              <a:rPr lang="da-DK"/>
              <a:t>Andet niveau</a:t>
            </a:r>
          </a:p>
          <a:p>
            <a:pPr lvl="2"/>
            <a:r>
              <a:rPr lang="da-DK"/>
              <a:t>Tredje niveau</a:t>
            </a:r>
          </a:p>
          <a:p>
            <a:pPr lvl="3"/>
            <a:r>
              <a:rPr lang="da-DK"/>
              <a:t>Fjerde niveau</a:t>
            </a:r>
          </a:p>
          <a:p>
            <a:pPr lvl="4"/>
            <a:r>
              <a:rPr lang="da-DK"/>
              <a:t>Femte niveau</a:t>
            </a:r>
          </a:p>
        </p:txBody>
      </p:sp>
      <p:sp>
        <p:nvSpPr>
          <p:cNvPr id="22" name="Title 2">
            <a:extLst>
              <a:ext uri="{FF2B5EF4-FFF2-40B4-BE49-F238E27FC236}">
                <a16:creationId xmlns:a16="http://schemas.microsoft.com/office/drawing/2014/main" id="{FB3FE196-3FC2-C14A-A376-16BAA1D1149C}"/>
              </a:ext>
            </a:extLst>
          </p:cNvPr>
          <p:cNvSpPr>
            <a:spLocks noGrp="1"/>
          </p:cNvSpPr>
          <p:nvPr>
            <p:ph type="title" hasCustomPrompt="1"/>
          </p:nvPr>
        </p:nvSpPr>
        <p:spPr>
          <a:xfrm>
            <a:off x="628998" y="942330"/>
            <a:ext cx="8381738" cy="892781"/>
          </a:xfrm>
        </p:spPr>
        <p:txBody>
          <a:bodyPr/>
          <a:lstStyle>
            <a:lvl1pPr>
              <a:defRPr sz="2799">
                <a:solidFill>
                  <a:schemeClr val="tx2"/>
                </a:solidFill>
              </a:defRPr>
            </a:lvl1pPr>
          </a:lstStyle>
          <a:p>
            <a:r>
              <a:rPr lang="da-DK"/>
              <a:t>Klik for at tilføje overskrift</a:t>
            </a:r>
          </a:p>
        </p:txBody>
      </p:sp>
      <p:sp>
        <p:nvSpPr>
          <p:cNvPr id="9" name="Pladsholder til slidenummer 8">
            <a:extLst>
              <a:ext uri="{FF2B5EF4-FFF2-40B4-BE49-F238E27FC236}">
                <a16:creationId xmlns:a16="http://schemas.microsoft.com/office/drawing/2014/main" id="{A30789BE-BB51-8448-9C79-4A5995E22B24}"/>
              </a:ext>
            </a:extLst>
          </p:cNvPr>
          <p:cNvSpPr>
            <a:spLocks noGrp="1"/>
          </p:cNvSpPr>
          <p:nvPr>
            <p:ph type="sldNum" sz="quarter" idx="19"/>
          </p:nvPr>
        </p:nvSpPr>
        <p:spPr/>
        <p:txBody>
          <a:bodyPr/>
          <a:lstStyle/>
          <a:p>
            <a:fld id="{8015B93B-516F-4920-B0FC-CCACE847C61C}" type="slidenum">
              <a:rPr lang="da-DK" smtClean="0"/>
              <a:pPr/>
              <a:t>‹nr.›</a:t>
            </a:fld>
            <a:endParaRPr lang="da-DK"/>
          </a:p>
        </p:txBody>
      </p:sp>
      <p:sp>
        <p:nvSpPr>
          <p:cNvPr id="32" name="Pladsholder til dato 3">
            <a:extLst>
              <a:ext uri="{FF2B5EF4-FFF2-40B4-BE49-F238E27FC236}">
                <a16:creationId xmlns:a16="http://schemas.microsoft.com/office/drawing/2014/main" id="{58F28072-9894-8544-8138-E0281DAF7CE5}"/>
              </a:ext>
            </a:extLst>
          </p:cNvPr>
          <p:cNvSpPr>
            <a:spLocks noGrp="1"/>
          </p:cNvSpPr>
          <p:nvPr>
            <p:ph type="dt" sz="half" idx="11"/>
          </p:nvPr>
        </p:nvSpPr>
        <p:spPr>
          <a:xfrm>
            <a:off x="638184" y="6385942"/>
            <a:ext cx="2283724" cy="365125"/>
          </a:xfrm>
        </p:spPr>
        <p:txBody>
          <a:bodyPr/>
          <a:lstStyle/>
          <a:p>
            <a:fld id="{474B161D-CD88-4BA2-B1EE-6619E2036996}" type="datetime1">
              <a:rPr lang="da-DK" smtClean="0"/>
              <a:t>16-09-2024</a:t>
            </a:fld>
            <a:endParaRPr lang="da-DK"/>
          </a:p>
        </p:txBody>
      </p:sp>
      <p:sp>
        <p:nvSpPr>
          <p:cNvPr id="33" name="Pladsholder til sidefod 4">
            <a:extLst>
              <a:ext uri="{FF2B5EF4-FFF2-40B4-BE49-F238E27FC236}">
                <a16:creationId xmlns:a16="http://schemas.microsoft.com/office/drawing/2014/main" id="{BB0AA61C-A24C-274F-A74E-4D8D69EE7045}"/>
              </a:ext>
            </a:extLst>
          </p:cNvPr>
          <p:cNvSpPr>
            <a:spLocks noGrp="1"/>
          </p:cNvSpPr>
          <p:nvPr>
            <p:ph type="ftr" sz="quarter" idx="12"/>
          </p:nvPr>
        </p:nvSpPr>
        <p:spPr>
          <a:xfrm>
            <a:off x="2985405" y="6385942"/>
            <a:ext cx="6214842" cy="365125"/>
          </a:xfrm>
        </p:spPr>
        <p:txBody>
          <a:bodyPr/>
          <a:lstStyle>
            <a:lvl1pPr algn="ctr">
              <a:defRPr/>
            </a:lvl1pPr>
          </a:lstStyle>
          <a:p>
            <a:endParaRPr lang="da-DK"/>
          </a:p>
        </p:txBody>
      </p:sp>
    </p:spTree>
    <p:extLst>
      <p:ext uri="{BB962C8B-B14F-4D97-AF65-F5344CB8AC3E}">
        <p14:creationId xmlns:p14="http://schemas.microsoft.com/office/powerpoint/2010/main" val="297353065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Indhold 2 spalter">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28998" y="950380"/>
            <a:ext cx="8381738" cy="892781"/>
          </a:xfrm>
        </p:spPr>
        <p:txBody>
          <a:bodyPr/>
          <a:lstStyle>
            <a:lvl1pPr>
              <a:defRPr sz="2799">
                <a:solidFill>
                  <a:schemeClr val="tx2"/>
                </a:solidFill>
              </a:defRPr>
            </a:lvl1pPr>
          </a:lstStyle>
          <a:p>
            <a:r>
              <a:rPr lang="da-DK"/>
              <a:t>Klik for at tilføje overskrift</a:t>
            </a:r>
          </a:p>
        </p:txBody>
      </p:sp>
      <p:sp>
        <p:nvSpPr>
          <p:cNvPr id="9" name="Pladsholder til indhold 2"/>
          <p:cNvSpPr>
            <a:spLocks noGrp="1"/>
          </p:cNvSpPr>
          <p:nvPr>
            <p:ph sz="quarter" idx="15" hasCustomPrompt="1"/>
          </p:nvPr>
        </p:nvSpPr>
        <p:spPr>
          <a:xfrm>
            <a:off x="647911" y="2030931"/>
            <a:ext cx="5194090" cy="3919019"/>
          </a:xfrm>
        </p:spPr>
        <p:txBody>
          <a:bodyPr/>
          <a:lstStyle>
            <a:lvl1pPr>
              <a:buClr>
                <a:schemeClr val="tx2"/>
              </a:buClr>
              <a:defRPr baseline="0"/>
            </a:lvl1pPr>
            <a:lvl2pPr>
              <a:buClr>
                <a:schemeClr val="tx2"/>
              </a:buClr>
              <a:defRPr/>
            </a:lvl2pPr>
            <a:lvl3pPr>
              <a:buClr>
                <a:schemeClr val="tx2"/>
              </a:buClr>
              <a:buFont typeface="Wingdings 2" pitchFamily="2" charset="2"/>
              <a:buChar char=""/>
              <a:defRPr/>
            </a:lvl3pPr>
            <a:lvl4pPr>
              <a:buClr>
                <a:schemeClr val="tx2"/>
              </a:buClr>
              <a:defRPr/>
            </a:lvl4pPr>
            <a:lvl5pPr>
              <a:buClr>
                <a:schemeClr val="tx2"/>
              </a:buClr>
              <a:defRPr/>
            </a:lvl5pPr>
          </a:lstStyle>
          <a:p>
            <a:pPr lvl="0"/>
            <a:r>
              <a:rPr lang="da-DK"/>
              <a:t>Klik her for at tilføje tekst eller tilføj graf/tabel via ikonerne</a:t>
            </a:r>
          </a:p>
          <a:p>
            <a:pPr lvl="1"/>
            <a:r>
              <a:rPr lang="da-DK"/>
              <a:t>Andet niveau</a:t>
            </a:r>
          </a:p>
          <a:p>
            <a:pPr lvl="2"/>
            <a:r>
              <a:rPr lang="da-DK"/>
              <a:t>Tredje niveau</a:t>
            </a:r>
          </a:p>
          <a:p>
            <a:pPr lvl="3"/>
            <a:r>
              <a:rPr lang="da-DK"/>
              <a:t>Fjerde niveau</a:t>
            </a:r>
          </a:p>
          <a:p>
            <a:pPr lvl="4"/>
            <a:r>
              <a:rPr lang="da-DK"/>
              <a:t>Femte niveau</a:t>
            </a:r>
          </a:p>
        </p:txBody>
      </p:sp>
      <p:sp>
        <p:nvSpPr>
          <p:cNvPr id="17" name="Pladsholder til indhold 3"/>
          <p:cNvSpPr>
            <a:spLocks noGrp="1"/>
          </p:cNvSpPr>
          <p:nvPr>
            <p:ph sz="quarter" idx="16" hasCustomPrompt="1"/>
          </p:nvPr>
        </p:nvSpPr>
        <p:spPr>
          <a:xfrm>
            <a:off x="6346826" y="2030931"/>
            <a:ext cx="5194088" cy="3919019"/>
          </a:xfrm>
        </p:spPr>
        <p:txBody>
          <a:bodyPr/>
          <a:lstStyle>
            <a:lvl1pPr>
              <a:defRPr/>
            </a:lvl1pPr>
          </a:lstStyle>
          <a:p>
            <a:pPr lvl="0"/>
            <a:r>
              <a:rPr lang="da-DK"/>
              <a:t>Klik her for at tilføje tekst eller tilføj graf/tabel via ikonerne</a:t>
            </a:r>
          </a:p>
          <a:p>
            <a:pPr lvl="1"/>
            <a:r>
              <a:rPr lang="da-DK"/>
              <a:t>Andet niveau</a:t>
            </a:r>
          </a:p>
          <a:p>
            <a:pPr lvl="2"/>
            <a:r>
              <a:rPr lang="da-DK"/>
              <a:t>Tredje niveau</a:t>
            </a:r>
          </a:p>
          <a:p>
            <a:pPr lvl="3"/>
            <a:r>
              <a:rPr lang="da-DK"/>
              <a:t>Fjerde niveau</a:t>
            </a:r>
          </a:p>
          <a:p>
            <a:pPr lvl="4"/>
            <a:r>
              <a:rPr lang="da-DK"/>
              <a:t>Femte niveau</a:t>
            </a:r>
          </a:p>
        </p:txBody>
      </p:sp>
      <p:sp>
        <p:nvSpPr>
          <p:cNvPr id="12" name="Pladsholder til slidenummer 11">
            <a:extLst>
              <a:ext uri="{FF2B5EF4-FFF2-40B4-BE49-F238E27FC236}">
                <a16:creationId xmlns:a16="http://schemas.microsoft.com/office/drawing/2014/main" id="{F6A77BED-2F2C-8948-AD29-CB1784CCF8A0}"/>
              </a:ext>
            </a:extLst>
          </p:cNvPr>
          <p:cNvSpPr>
            <a:spLocks noGrp="1"/>
          </p:cNvSpPr>
          <p:nvPr>
            <p:ph type="sldNum" sz="quarter" idx="20"/>
          </p:nvPr>
        </p:nvSpPr>
        <p:spPr/>
        <p:txBody>
          <a:bodyPr/>
          <a:lstStyle/>
          <a:p>
            <a:fld id="{8015B93B-516F-4920-B0FC-CCACE847C61C}" type="slidenum">
              <a:rPr lang="da-DK" smtClean="0"/>
              <a:pPr/>
              <a:t>‹nr.›</a:t>
            </a:fld>
            <a:endParaRPr lang="da-DK"/>
          </a:p>
        </p:txBody>
      </p:sp>
      <p:sp>
        <p:nvSpPr>
          <p:cNvPr id="37" name="Pladsholder til dato 3">
            <a:extLst>
              <a:ext uri="{FF2B5EF4-FFF2-40B4-BE49-F238E27FC236}">
                <a16:creationId xmlns:a16="http://schemas.microsoft.com/office/drawing/2014/main" id="{F921F13B-707B-1B4E-ACEE-157A4F2D0663}"/>
              </a:ext>
            </a:extLst>
          </p:cNvPr>
          <p:cNvSpPr>
            <a:spLocks noGrp="1"/>
          </p:cNvSpPr>
          <p:nvPr>
            <p:ph type="dt" sz="half" idx="11"/>
          </p:nvPr>
        </p:nvSpPr>
        <p:spPr>
          <a:xfrm>
            <a:off x="638184" y="6385942"/>
            <a:ext cx="2283724" cy="365125"/>
          </a:xfrm>
        </p:spPr>
        <p:txBody>
          <a:bodyPr/>
          <a:lstStyle/>
          <a:p>
            <a:fld id="{474B161D-CD88-4BA2-B1EE-6619E2036996}" type="datetime1">
              <a:rPr lang="da-DK" smtClean="0"/>
              <a:t>16-09-2024</a:t>
            </a:fld>
            <a:endParaRPr lang="da-DK"/>
          </a:p>
        </p:txBody>
      </p:sp>
      <p:sp>
        <p:nvSpPr>
          <p:cNvPr id="38" name="Pladsholder til sidefod 4">
            <a:extLst>
              <a:ext uri="{FF2B5EF4-FFF2-40B4-BE49-F238E27FC236}">
                <a16:creationId xmlns:a16="http://schemas.microsoft.com/office/drawing/2014/main" id="{589308A7-12CF-ED4E-9A31-8BF7FD073C34}"/>
              </a:ext>
            </a:extLst>
          </p:cNvPr>
          <p:cNvSpPr>
            <a:spLocks noGrp="1"/>
          </p:cNvSpPr>
          <p:nvPr>
            <p:ph type="ftr" sz="quarter" idx="12"/>
          </p:nvPr>
        </p:nvSpPr>
        <p:spPr>
          <a:xfrm>
            <a:off x="2985405" y="6385942"/>
            <a:ext cx="6214842" cy="365125"/>
          </a:xfrm>
        </p:spPr>
        <p:txBody>
          <a:bodyPr/>
          <a:lstStyle>
            <a:lvl1pPr algn="ctr">
              <a:defRPr/>
            </a:lvl1pPr>
          </a:lstStyle>
          <a:p>
            <a:endParaRPr lang="da-DK"/>
          </a:p>
        </p:txBody>
      </p:sp>
    </p:spTree>
    <p:extLst>
      <p:ext uri="{BB962C8B-B14F-4D97-AF65-F5344CB8AC3E}">
        <p14:creationId xmlns:p14="http://schemas.microsoft.com/office/powerpoint/2010/main" val="588500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pitel billede">
    <p:bg>
      <p:bgPr>
        <a:solidFill>
          <a:schemeClr val="bg1"/>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4634FD09-9EE0-814C-BD43-6B9FB240478D}"/>
              </a:ext>
            </a:extLst>
          </p:cNvPr>
          <p:cNvSpPr/>
          <p:nvPr userDrawn="1"/>
        </p:nvSpPr>
        <p:spPr>
          <a:xfrm flipH="1">
            <a:off x="333772" y="1916832"/>
            <a:ext cx="4964936" cy="36278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C5E2D0"/>
              </a:solidFill>
              <a:highlight>
                <a:srgbClr val="FF8A47"/>
              </a:highlight>
            </a:endParaRPr>
          </a:p>
        </p:txBody>
      </p:sp>
      <p:sp>
        <p:nvSpPr>
          <p:cNvPr id="16" name="Title 2">
            <a:extLst>
              <a:ext uri="{FF2B5EF4-FFF2-40B4-BE49-F238E27FC236}">
                <a16:creationId xmlns:a16="http://schemas.microsoft.com/office/drawing/2014/main" id="{A30A0F3D-8878-6D48-91D6-E8885466BCA8}"/>
              </a:ext>
            </a:extLst>
          </p:cNvPr>
          <p:cNvSpPr>
            <a:spLocks noGrp="1"/>
          </p:cNvSpPr>
          <p:nvPr>
            <p:ph type="title" hasCustomPrompt="1"/>
          </p:nvPr>
        </p:nvSpPr>
        <p:spPr>
          <a:xfrm>
            <a:off x="622347" y="2915127"/>
            <a:ext cx="4253115" cy="1440160"/>
          </a:xfrm>
        </p:spPr>
        <p:txBody>
          <a:bodyPr/>
          <a:lstStyle>
            <a:lvl1pPr algn="l">
              <a:defRPr sz="3200" b="0">
                <a:solidFill>
                  <a:schemeClr val="tx2"/>
                </a:solidFill>
                <a:latin typeface="+mj-lt"/>
              </a:defRPr>
            </a:lvl1pPr>
          </a:lstStyle>
          <a:p>
            <a:r>
              <a:rPr lang="da-DK" dirty="0"/>
              <a:t>Klik for at tilføje overskrift</a:t>
            </a:r>
          </a:p>
        </p:txBody>
      </p:sp>
      <p:sp>
        <p:nvSpPr>
          <p:cNvPr id="18" name="Pladsholder til tekst 21">
            <a:extLst>
              <a:ext uri="{FF2B5EF4-FFF2-40B4-BE49-F238E27FC236}">
                <a16:creationId xmlns:a16="http://schemas.microsoft.com/office/drawing/2014/main" id="{C085C9F8-C617-034D-A4C6-8E359BC7FADB}"/>
              </a:ext>
            </a:extLst>
          </p:cNvPr>
          <p:cNvSpPr>
            <a:spLocks noGrp="1"/>
          </p:cNvSpPr>
          <p:nvPr>
            <p:ph type="body" sz="quarter" idx="15" hasCustomPrompt="1"/>
          </p:nvPr>
        </p:nvSpPr>
        <p:spPr>
          <a:xfrm>
            <a:off x="621804" y="2520302"/>
            <a:ext cx="4253658" cy="324052"/>
          </a:xfrm>
        </p:spPr>
        <p:txBody>
          <a:bodyPr/>
          <a:lstStyle>
            <a:lvl1pPr algn="l">
              <a:defRPr sz="1600" b="0">
                <a:solidFill>
                  <a:schemeClr val="tx2"/>
                </a:solidFill>
              </a:defRPr>
            </a:lvl1pPr>
          </a:lstStyle>
          <a:p>
            <a:pPr lvl="0"/>
            <a:r>
              <a:rPr lang="da-DK" dirty="0"/>
              <a:t>Klik for at tilføje titel</a:t>
            </a:r>
          </a:p>
        </p:txBody>
      </p:sp>
      <p:sp>
        <p:nvSpPr>
          <p:cNvPr id="11" name="Pladsholder til billede 3">
            <a:extLst>
              <a:ext uri="{FF2B5EF4-FFF2-40B4-BE49-F238E27FC236}">
                <a16:creationId xmlns:a16="http://schemas.microsoft.com/office/drawing/2014/main" id="{B3108110-157B-2645-87D7-2E6534DD4427}"/>
              </a:ext>
            </a:extLst>
          </p:cNvPr>
          <p:cNvSpPr>
            <a:spLocks noGrp="1"/>
          </p:cNvSpPr>
          <p:nvPr>
            <p:ph type="pic" sz="quarter" idx="17"/>
          </p:nvPr>
        </p:nvSpPr>
        <p:spPr>
          <a:xfrm>
            <a:off x="5298708" y="1136419"/>
            <a:ext cx="6890117" cy="4596837"/>
          </a:xfrm>
          <a:solidFill>
            <a:srgbClr val="E1E1E1"/>
          </a:solidFill>
          <a:effectLst/>
        </p:spPr>
        <p:txBody>
          <a:bodyPr tIns="216000"/>
          <a:lstStyle>
            <a:lvl1pPr algn="ctr">
              <a:defRPr sz="1600" b="0"/>
            </a:lvl1pPr>
          </a:lstStyle>
          <a:p>
            <a:r>
              <a:rPr lang="da-DK"/>
              <a:t>Klik på ikonet for at tilføje et billede</a:t>
            </a:r>
            <a:endParaRPr lang="da-DK" dirty="0"/>
          </a:p>
        </p:txBody>
      </p:sp>
    </p:spTree>
    <p:extLst>
      <p:ext uri="{BB962C8B-B14F-4D97-AF65-F5344CB8AC3E}">
        <p14:creationId xmlns:p14="http://schemas.microsoft.com/office/powerpoint/2010/main" val="128114294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Indhold og billede">
    <p:spTree>
      <p:nvGrpSpPr>
        <p:cNvPr id="1" name=""/>
        <p:cNvGrpSpPr/>
        <p:nvPr/>
      </p:nvGrpSpPr>
      <p:grpSpPr>
        <a:xfrm>
          <a:off x="0" y="0"/>
          <a:ext cx="0" cy="0"/>
          <a:chOff x="0" y="0"/>
          <a:chExt cx="0" cy="0"/>
        </a:xfrm>
      </p:grpSpPr>
      <p:sp>
        <p:nvSpPr>
          <p:cNvPr id="25" name="Pladsholder til indhold 2">
            <a:extLst>
              <a:ext uri="{FF2B5EF4-FFF2-40B4-BE49-F238E27FC236}">
                <a16:creationId xmlns:a16="http://schemas.microsoft.com/office/drawing/2014/main" id="{D7A078FF-F7E8-0445-803F-424F560CD4D8}"/>
              </a:ext>
            </a:extLst>
          </p:cNvPr>
          <p:cNvSpPr>
            <a:spLocks noGrp="1"/>
          </p:cNvSpPr>
          <p:nvPr>
            <p:ph sz="quarter" idx="15" hasCustomPrompt="1"/>
          </p:nvPr>
        </p:nvSpPr>
        <p:spPr>
          <a:xfrm>
            <a:off x="647911" y="2030931"/>
            <a:ext cx="5194090" cy="4143048"/>
          </a:xfrm>
        </p:spPr>
        <p:txBody>
          <a:bodyPr/>
          <a:lstStyle>
            <a:lvl1pPr>
              <a:defRPr baseline="0"/>
            </a:lvl1pPr>
          </a:lstStyle>
          <a:p>
            <a:pPr lvl="0"/>
            <a:r>
              <a:rPr lang="da-DK"/>
              <a:t>Klik her for at tilføje tekst eller tilføj graf/tabel via ikonerne</a:t>
            </a:r>
          </a:p>
          <a:p>
            <a:pPr lvl="1"/>
            <a:r>
              <a:rPr lang="da-DK"/>
              <a:t>Andet niveau</a:t>
            </a:r>
          </a:p>
          <a:p>
            <a:pPr lvl="2"/>
            <a:r>
              <a:rPr lang="da-DK"/>
              <a:t>Tredje niveau</a:t>
            </a:r>
          </a:p>
          <a:p>
            <a:pPr lvl="3"/>
            <a:r>
              <a:rPr lang="da-DK"/>
              <a:t>Fjerde niveau</a:t>
            </a:r>
          </a:p>
          <a:p>
            <a:pPr lvl="4"/>
            <a:r>
              <a:rPr lang="da-DK"/>
              <a:t>Femte niveau</a:t>
            </a:r>
          </a:p>
        </p:txBody>
      </p:sp>
      <p:sp>
        <p:nvSpPr>
          <p:cNvPr id="28" name="Title 2">
            <a:extLst>
              <a:ext uri="{FF2B5EF4-FFF2-40B4-BE49-F238E27FC236}">
                <a16:creationId xmlns:a16="http://schemas.microsoft.com/office/drawing/2014/main" id="{8207B5D3-7B69-7648-B901-237AC0B80ACF}"/>
              </a:ext>
            </a:extLst>
          </p:cNvPr>
          <p:cNvSpPr>
            <a:spLocks noGrp="1"/>
          </p:cNvSpPr>
          <p:nvPr>
            <p:ph type="title" hasCustomPrompt="1"/>
          </p:nvPr>
        </p:nvSpPr>
        <p:spPr>
          <a:xfrm>
            <a:off x="628998" y="966307"/>
            <a:ext cx="5213002" cy="892781"/>
          </a:xfrm>
        </p:spPr>
        <p:txBody>
          <a:bodyPr/>
          <a:lstStyle>
            <a:lvl1pPr>
              <a:defRPr sz="2799">
                <a:solidFill>
                  <a:schemeClr val="tx2"/>
                </a:solidFill>
              </a:defRPr>
            </a:lvl1pPr>
          </a:lstStyle>
          <a:p>
            <a:r>
              <a:rPr lang="da-DK"/>
              <a:t>Klik for at tilføje overskrift</a:t>
            </a:r>
          </a:p>
        </p:txBody>
      </p:sp>
      <p:sp>
        <p:nvSpPr>
          <p:cNvPr id="36" name="Pladsholder til dato 3">
            <a:extLst>
              <a:ext uri="{FF2B5EF4-FFF2-40B4-BE49-F238E27FC236}">
                <a16:creationId xmlns:a16="http://schemas.microsoft.com/office/drawing/2014/main" id="{E1328CB3-E80C-3D4E-9C4E-250604FF3B13}"/>
              </a:ext>
            </a:extLst>
          </p:cNvPr>
          <p:cNvSpPr>
            <a:spLocks noGrp="1"/>
          </p:cNvSpPr>
          <p:nvPr>
            <p:ph type="dt" sz="half" idx="11"/>
          </p:nvPr>
        </p:nvSpPr>
        <p:spPr>
          <a:xfrm>
            <a:off x="638184" y="6385942"/>
            <a:ext cx="2283724" cy="365125"/>
          </a:xfrm>
        </p:spPr>
        <p:txBody>
          <a:bodyPr/>
          <a:lstStyle/>
          <a:p>
            <a:fld id="{474B161D-CD88-4BA2-B1EE-6619E2036996}" type="datetime1">
              <a:rPr lang="da-DK" smtClean="0"/>
              <a:t>16-09-2024</a:t>
            </a:fld>
            <a:endParaRPr lang="da-DK"/>
          </a:p>
        </p:txBody>
      </p:sp>
      <p:sp>
        <p:nvSpPr>
          <p:cNvPr id="37" name="Pladsholder til sidefod 4">
            <a:extLst>
              <a:ext uri="{FF2B5EF4-FFF2-40B4-BE49-F238E27FC236}">
                <a16:creationId xmlns:a16="http://schemas.microsoft.com/office/drawing/2014/main" id="{968FF2FF-4A72-0A43-BA7C-CAECAAC831BF}"/>
              </a:ext>
            </a:extLst>
          </p:cNvPr>
          <p:cNvSpPr>
            <a:spLocks noGrp="1"/>
          </p:cNvSpPr>
          <p:nvPr>
            <p:ph type="ftr" sz="quarter" idx="12"/>
          </p:nvPr>
        </p:nvSpPr>
        <p:spPr>
          <a:xfrm>
            <a:off x="2985405" y="6385942"/>
            <a:ext cx="6214842" cy="365125"/>
          </a:xfrm>
        </p:spPr>
        <p:txBody>
          <a:bodyPr/>
          <a:lstStyle>
            <a:lvl1pPr algn="ctr">
              <a:defRPr/>
            </a:lvl1pPr>
          </a:lstStyle>
          <a:p>
            <a:endParaRPr lang="da-DK"/>
          </a:p>
        </p:txBody>
      </p:sp>
      <p:sp>
        <p:nvSpPr>
          <p:cNvPr id="38" name="Pladsholder til slidenummer 2">
            <a:extLst>
              <a:ext uri="{FF2B5EF4-FFF2-40B4-BE49-F238E27FC236}">
                <a16:creationId xmlns:a16="http://schemas.microsoft.com/office/drawing/2014/main" id="{8E3D5C2E-9C80-D948-A081-3B6D6C34712D}"/>
              </a:ext>
            </a:extLst>
          </p:cNvPr>
          <p:cNvSpPr>
            <a:spLocks noGrp="1"/>
          </p:cNvSpPr>
          <p:nvPr>
            <p:ph type="sldNum" sz="quarter" idx="10"/>
          </p:nvPr>
        </p:nvSpPr>
        <p:spPr>
          <a:xfrm>
            <a:off x="11281213" y="6390809"/>
            <a:ext cx="259701" cy="365125"/>
          </a:xfrm>
          <a:prstGeom prst="rect">
            <a:avLst/>
          </a:prstGeom>
        </p:spPr>
        <p:txBody>
          <a:bodyPr/>
          <a:lstStyle>
            <a:lvl1pPr>
              <a:defRPr b="0"/>
            </a:lvl1pPr>
          </a:lstStyle>
          <a:p>
            <a:fld id="{8015B93B-516F-4920-B0FC-CCACE847C61C}" type="slidenum">
              <a:rPr lang="da-DK" smtClean="0"/>
              <a:pPr/>
              <a:t>‹nr.›</a:t>
            </a:fld>
            <a:endParaRPr lang="da-DK"/>
          </a:p>
        </p:txBody>
      </p:sp>
      <p:sp>
        <p:nvSpPr>
          <p:cNvPr id="8" name="Pladsholder til billede 3">
            <a:extLst>
              <a:ext uri="{FF2B5EF4-FFF2-40B4-BE49-F238E27FC236}">
                <a16:creationId xmlns:a16="http://schemas.microsoft.com/office/drawing/2014/main" id="{8A90A6F1-6748-0A4C-A6DD-BD234DC149D0}"/>
              </a:ext>
            </a:extLst>
          </p:cNvPr>
          <p:cNvSpPr>
            <a:spLocks noGrp="1"/>
          </p:cNvSpPr>
          <p:nvPr>
            <p:ph type="pic" sz="quarter" idx="17"/>
          </p:nvPr>
        </p:nvSpPr>
        <p:spPr>
          <a:xfrm>
            <a:off x="6166421" y="1268760"/>
            <a:ext cx="6890117" cy="4596837"/>
          </a:xfrm>
          <a:solidFill>
            <a:srgbClr val="E1E1E1"/>
          </a:solidFill>
          <a:effectLst/>
        </p:spPr>
        <p:txBody>
          <a:bodyPr tIns="216000"/>
          <a:lstStyle>
            <a:lvl1pPr algn="ctr">
              <a:defRPr sz="1600" b="0"/>
            </a:lvl1pPr>
          </a:lstStyle>
          <a:p>
            <a:r>
              <a:rPr lang="da-DK"/>
              <a:t>Klik på ikonet for at tilføje et billede</a:t>
            </a:r>
          </a:p>
        </p:txBody>
      </p:sp>
    </p:spTree>
    <p:extLst>
      <p:ext uri="{BB962C8B-B14F-4D97-AF65-F5344CB8AC3E}">
        <p14:creationId xmlns:p14="http://schemas.microsoft.com/office/powerpoint/2010/main" val="31005477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Indhold og 3 billeder">
    <p:spTree>
      <p:nvGrpSpPr>
        <p:cNvPr id="1" name=""/>
        <p:cNvGrpSpPr/>
        <p:nvPr/>
      </p:nvGrpSpPr>
      <p:grpSpPr>
        <a:xfrm>
          <a:off x="0" y="0"/>
          <a:ext cx="0" cy="0"/>
          <a:chOff x="0" y="0"/>
          <a:chExt cx="0" cy="0"/>
        </a:xfrm>
      </p:grpSpPr>
      <p:sp>
        <p:nvSpPr>
          <p:cNvPr id="25" name="Pladsholder til indhold 2">
            <a:extLst>
              <a:ext uri="{FF2B5EF4-FFF2-40B4-BE49-F238E27FC236}">
                <a16:creationId xmlns:a16="http://schemas.microsoft.com/office/drawing/2014/main" id="{D7A078FF-F7E8-0445-803F-424F560CD4D8}"/>
              </a:ext>
            </a:extLst>
          </p:cNvPr>
          <p:cNvSpPr>
            <a:spLocks noGrp="1"/>
          </p:cNvSpPr>
          <p:nvPr>
            <p:ph sz="quarter" idx="15" hasCustomPrompt="1"/>
          </p:nvPr>
        </p:nvSpPr>
        <p:spPr>
          <a:xfrm>
            <a:off x="647911" y="2030931"/>
            <a:ext cx="5194090" cy="4143048"/>
          </a:xfrm>
        </p:spPr>
        <p:txBody>
          <a:bodyPr/>
          <a:lstStyle>
            <a:lvl1pPr>
              <a:defRPr baseline="0"/>
            </a:lvl1pPr>
          </a:lstStyle>
          <a:p>
            <a:pPr lvl="0"/>
            <a:r>
              <a:rPr lang="da-DK"/>
              <a:t>Klik her for at tilføje tekst eller tilføj graf/tabel via ikonerne</a:t>
            </a:r>
          </a:p>
          <a:p>
            <a:pPr lvl="1"/>
            <a:r>
              <a:rPr lang="da-DK"/>
              <a:t>Andet niveau</a:t>
            </a:r>
          </a:p>
          <a:p>
            <a:pPr lvl="2"/>
            <a:r>
              <a:rPr lang="da-DK"/>
              <a:t>Tredje niveau</a:t>
            </a:r>
          </a:p>
          <a:p>
            <a:pPr lvl="3"/>
            <a:r>
              <a:rPr lang="da-DK"/>
              <a:t>Fjerde niveau</a:t>
            </a:r>
          </a:p>
          <a:p>
            <a:pPr lvl="4"/>
            <a:r>
              <a:rPr lang="da-DK"/>
              <a:t>Femte niveau</a:t>
            </a:r>
          </a:p>
        </p:txBody>
      </p:sp>
      <p:sp>
        <p:nvSpPr>
          <p:cNvPr id="28" name="Title 2">
            <a:extLst>
              <a:ext uri="{FF2B5EF4-FFF2-40B4-BE49-F238E27FC236}">
                <a16:creationId xmlns:a16="http://schemas.microsoft.com/office/drawing/2014/main" id="{8207B5D3-7B69-7648-B901-237AC0B80ACF}"/>
              </a:ext>
            </a:extLst>
          </p:cNvPr>
          <p:cNvSpPr>
            <a:spLocks noGrp="1"/>
          </p:cNvSpPr>
          <p:nvPr>
            <p:ph type="title" hasCustomPrompt="1"/>
          </p:nvPr>
        </p:nvSpPr>
        <p:spPr>
          <a:xfrm>
            <a:off x="628998" y="966307"/>
            <a:ext cx="5213002" cy="892781"/>
          </a:xfrm>
        </p:spPr>
        <p:txBody>
          <a:bodyPr/>
          <a:lstStyle>
            <a:lvl1pPr>
              <a:defRPr sz="2799">
                <a:solidFill>
                  <a:schemeClr val="tx2"/>
                </a:solidFill>
              </a:defRPr>
            </a:lvl1pPr>
          </a:lstStyle>
          <a:p>
            <a:r>
              <a:rPr lang="da-DK"/>
              <a:t>Klik for at tilføje overskrift</a:t>
            </a:r>
          </a:p>
        </p:txBody>
      </p:sp>
      <p:sp>
        <p:nvSpPr>
          <p:cNvPr id="36" name="Pladsholder til dato 3">
            <a:extLst>
              <a:ext uri="{FF2B5EF4-FFF2-40B4-BE49-F238E27FC236}">
                <a16:creationId xmlns:a16="http://schemas.microsoft.com/office/drawing/2014/main" id="{E1328CB3-E80C-3D4E-9C4E-250604FF3B13}"/>
              </a:ext>
            </a:extLst>
          </p:cNvPr>
          <p:cNvSpPr>
            <a:spLocks noGrp="1"/>
          </p:cNvSpPr>
          <p:nvPr>
            <p:ph type="dt" sz="half" idx="11"/>
          </p:nvPr>
        </p:nvSpPr>
        <p:spPr>
          <a:xfrm>
            <a:off x="638184" y="6385942"/>
            <a:ext cx="2283724" cy="365125"/>
          </a:xfrm>
        </p:spPr>
        <p:txBody>
          <a:bodyPr/>
          <a:lstStyle/>
          <a:p>
            <a:fld id="{474B161D-CD88-4BA2-B1EE-6619E2036996}" type="datetime1">
              <a:rPr lang="da-DK" smtClean="0"/>
              <a:t>16-09-2024</a:t>
            </a:fld>
            <a:endParaRPr lang="da-DK"/>
          </a:p>
        </p:txBody>
      </p:sp>
      <p:sp>
        <p:nvSpPr>
          <p:cNvPr id="37" name="Pladsholder til sidefod 4">
            <a:extLst>
              <a:ext uri="{FF2B5EF4-FFF2-40B4-BE49-F238E27FC236}">
                <a16:creationId xmlns:a16="http://schemas.microsoft.com/office/drawing/2014/main" id="{968FF2FF-4A72-0A43-BA7C-CAECAAC831BF}"/>
              </a:ext>
            </a:extLst>
          </p:cNvPr>
          <p:cNvSpPr>
            <a:spLocks noGrp="1"/>
          </p:cNvSpPr>
          <p:nvPr>
            <p:ph type="ftr" sz="quarter" idx="12"/>
          </p:nvPr>
        </p:nvSpPr>
        <p:spPr>
          <a:xfrm>
            <a:off x="2985405" y="6385942"/>
            <a:ext cx="6214842" cy="365125"/>
          </a:xfrm>
        </p:spPr>
        <p:txBody>
          <a:bodyPr/>
          <a:lstStyle>
            <a:lvl1pPr algn="ctr">
              <a:defRPr/>
            </a:lvl1pPr>
          </a:lstStyle>
          <a:p>
            <a:endParaRPr lang="da-DK"/>
          </a:p>
        </p:txBody>
      </p:sp>
      <p:sp>
        <p:nvSpPr>
          <p:cNvPr id="38" name="Pladsholder til slidenummer 2">
            <a:extLst>
              <a:ext uri="{FF2B5EF4-FFF2-40B4-BE49-F238E27FC236}">
                <a16:creationId xmlns:a16="http://schemas.microsoft.com/office/drawing/2014/main" id="{8E3D5C2E-9C80-D948-A081-3B6D6C34712D}"/>
              </a:ext>
            </a:extLst>
          </p:cNvPr>
          <p:cNvSpPr>
            <a:spLocks noGrp="1"/>
          </p:cNvSpPr>
          <p:nvPr>
            <p:ph type="sldNum" sz="quarter" idx="10"/>
          </p:nvPr>
        </p:nvSpPr>
        <p:spPr>
          <a:xfrm>
            <a:off x="11281213" y="6390809"/>
            <a:ext cx="259701" cy="365125"/>
          </a:xfrm>
          <a:prstGeom prst="rect">
            <a:avLst/>
          </a:prstGeom>
        </p:spPr>
        <p:txBody>
          <a:bodyPr/>
          <a:lstStyle>
            <a:lvl1pPr>
              <a:defRPr b="0"/>
            </a:lvl1pPr>
          </a:lstStyle>
          <a:p>
            <a:fld id="{8015B93B-516F-4920-B0FC-CCACE847C61C}" type="slidenum">
              <a:rPr lang="da-DK" smtClean="0"/>
              <a:pPr/>
              <a:t>‹nr.›</a:t>
            </a:fld>
            <a:endParaRPr lang="da-DK"/>
          </a:p>
        </p:txBody>
      </p:sp>
      <p:sp>
        <p:nvSpPr>
          <p:cNvPr id="8" name="Pladsholder til billede 3">
            <a:extLst>
              <a:ext uri="{FF2B5EF4-FFF2-40B4-BE49-F238E27FC236}">
                <a16:creationId xmlns:a16="http://schemas.microsoft.com/office/drawing/2014/main" id="{8A90A6F1-6748-0A4C-A6DD-BD234DC149D0}"/>
              </a:ext>
            </a:extLst>
          </p:cNvPr>
          <p:cNvSpPr>
            <a:spLocks noGrp="1"/>
          </p:cNvSpPr>
          <p:nvPr>
            <p:ph type="pic" sz="quarter" idx="17"/>
          </p:nvPr>
        </p:nvSpPr>
        <p:spPr>
          <a:xfrm>
            <a:off x="8591483" y="1110321"/>
            <a:ext cx="3885534" cy="2592288"/>
          </a:xfrm>
          <a:solidFill>
            <a:srgbClr val="E1E1E1"/>
          </a:solidFill>
          <a:effectLst/>
        </p:spPr>
        <p:txBody>
          <a:bodyPr tIns="216000"/>
          <a:lstStyle>
            <a:lvl1pPr algn="ctr">
              <a:defRPr sz="1600" b="0"/>
            </a:lvl1pPr>
          </a:lstStyle>
          <a:p>
            <a:r>
              <a:rPr lang="da-DK"/>
              <a:t>Klik på ikonet for at tilføje et billede</a:t>
            </a:r>
          </a:p>
        </p:txBody>
      </p:sp>
      <p:sp>
        <p:nvSpPr>
          <p:cNvPr id="9" name="Pladsholder til billede 3">
            <a:extLst>
              <a:ext uri="{FF2B5EF4-FFF2-40B4-BE49-F238E27FC236}">
                <a16:creationId xmlns:a16="http://schemas.microsoft.com/office/drawing/2014/main" id="{B7F1C163-ACE2-444E-AE5B-4951640BDED4}"/>
              </a:ext>
            </a:extLst>
          </p:cNvPr>
          <p:cNvSpPr>
            <a:spLocks noGrp="1"/>
          </p:cNvSpPr>
          <p:nvPr>
            <p:ph type="pic" sz="quarter" idx="18"/>
          </p:nvPr>
        </p:nvSpPr>
        <p:spPr>
          <a:xfrm>
            <a:off x="6238429" y="2168804"/>
            <a:ext cx="2298996" cy="1533807"/>
          </a:xfrm>
          <a:solidFill>
            <a:srgbClr val="E1E1E1"/>
          </a:solidFill>
          <a:effectLst/>
        </p:spPr>
        <p:txBody>
          <a:bodyPr tIns="216000"/>
          <a:lstStyle>
            <a:lvl1pPr algn="ctr">
              <a:defRPr sz="1600" b="0"/>
            </a:lvl1pPr>
          </a:lstStyle>
          <a:p>
            <a:r>
              <a:rPr lang="da-DK"/>
              <a:t>Klik på ikonet for at tilføje et billede</a:t>
            </a:r>
          </a:p>
        </p:txBody>
      </p:sp>
      <p:sp>
        <p:nvSpPr>
          <p:cNvPr id="10" name="Pladsholder til billede 3">
            <a:extLst>
              <a:ext uri="{FF2B5EF4-FFF2-40B4-BE49-F238E27FC236}">
                <a16:creationId xmlns:a16="http://schemas.microsoft.com/office/drawing/2014/main" id="{B218267A-E177-1141-9612-385E8E548033}"/>
              </a:ext>
            </a:extLst>
          </p:cNvPr>
          <p:cNvSpPr>
            <a:spLocks noGrp="1"/>
          </p:cNvSpPr>
          <p:nvPr>
            <p:ph type="pic" sz="quarter" idx="19"/>
          </p:nvPr>
        </p:nvSpPr>
        <p:spPr>
          <a:xfrm>
            <a:off x="7606581" y="3763955"/>
            <a:ext cx="3587103" cy="2393185"/>
          </a:xfrm>
          <a:solidFill>
            <a:srgbClr val="E1E1E1"/>
          </a:solidFill>
          <a:effectLst/>
        </p:spPr>
        <p:txBody>
          <a:bodyPr tIns="216000"/>
          <a:lstStyle>
            <a:lvl1pPr algn="ctr">
              <a:defRPr sz="1600" b="0"/>
            </a:lvl1pPr>
          </a:lstStyle>
          <a:p>
            <a:r>
              <a:rPr lang="da-DK"/>
              <a:t>Klik på ikonet for at tilføje et billede</a:t>
            </a:r>
          </a:p>
        </p:txBody>
      </p:sp>
    </p:spTree>
    <p:extLst>
      <p:ext uri="{BB962C8B-B14F-4D97-AF65-F5344CB8AC3E}">
        <p14:creationId xmlns:p14="http://schemas.microsoft.com/office/powerpoint/2010/main" val="239168770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Indhold og lille billede ">
    <p:spTree>
      <p:nvGrpSpPr>
        <p:cNvPr id="1" name=""/>
        <p:cNvGrpSpPr/>
        <p:nvPr/>
      </p:nvGrpSpPr>
      <p:grpSpPr>
        <a:xfrm>
          <a:off x="0" y="0"/>
          <a:ext cx="0" cy="0"/>
          <a:chOff x="0" y="0"/>
          <a:chExt cx="0" cy="0"/>
        </a:xfrm>
      </p:grpSpPr>
      <p:sp>
        <p:nvSpPr>
          <p:cNvPr id="25" name="Pladsholder til indhold 2">
            <a:extLst>
              <a:ext uri="{FF2B5EF4-FFF2-40B4-BE49-F238E27FC236}">
                <a16:creationId xmlns:a16="http://schemas.microsoft.com/office/drawing/2014/main" id="{D7A078FF-F7E8-0445-803F-424F560CD4D8}"/>
              </a:ext>
            </a:extLst>
          </p:cNvPr>
          <p:cNvSpPr>
            <a:spLocks noGrp="1"/>
          </p:cNvSpPr>
          <p:nvPr>
            <p:ph sz="quarter" idx="15" hasCustomPrompt="1"/>
          </p:nvPr>
        </p:nvSpPr>
        <p:spPr>
          <a:xfrm>
            <a:off x="647910" y="2030931"/>
            <a:ext cx="7464314" cy="4143048"/>
          </a:xfrm>
        </p:spPr>
        <p:txBody>
          <a:bodyPr/>
          <a:lstStyle>
            <a:lvl1pPr>
              <a:defRPr baseline="0"/>
            </a:lvl1pPr>
          </a:lstStyle>
          <a:p>
            <a:pPr lvl="0"/>
            <a:r>
              <a:rPr lang="da-DK"/>
              <a:t>Klik her for at tilføje tekst eller tilføj graf/tabel via ikonerne</a:t>
            </a:r>
          </a:p>
          <a:p>
            <a:pPr lvl="1"/>
            <a:r>
              <a:rPr lang="da-DK"/>
              <a:t>Andet niveau</a:t>
            </a:r>
          </a:p>
          <a:p>
            <a:pPr lvl="2"/>
            <a:r>
              <a:rPr lang="da-DK"/>
              <a:t>Tredje niveau</a:t>
            </a:r>
          </a:p>
          <a:p>
            <a:pPr lvl="3"/>
            <a:r>
              <a:rPr lang="da-DK"/>
              <a:t>Fjerde niveau</a:t>
            </a:r>
          </a:p>
          <a:p>
            <a:pPr lvl="4"/>
            <a:r>
              <a:rPr lang="da-DK"/>
              <a:t>Femte niveau</a:t>
            </a:r>
          </a:p>
        </p:txBody>
      </p:sp>
      <p:sp>
        <p:nvSpPr>
          <p:cNvPr id="28" name="Title 2">
            <a:extLst>
              <a:ext uri="{FF2B5EF4-FFF2-40B4-BE49-F238E27FC236}">
                <a16:creationId xmlns:a16="http://schemas.microsoft.com/office/drawing/2014/main" id="{8207B5D3-7B69-7648-B901-237AC0B80ACF}"/>
              </a:ext>
            </a:extLst>
          </p:cNvPr>
          <p:cNvSpPr>
            <a:spLocks noGrp="1"/>
          </p:cNvSpPr>
          <p:nvPr>
            <p:ph type="title" hasCustomPrompt="1"/>
          </p:nvPr>
        </p:nvSpPr>
        <p:spPr>
          <a:xfrm>
            <a:off x="628999" y="966308"/>
            <a:ext cx="7483226" cy="892781"/>
          </a:xfrm>
        </p:spPr>
        <p:txBody>
          <a:bodyPr/>
          <a:lstStyle>
            <a:lvl1pPr>
              <a:defRPr sz="2799">
                <a:solidFill>
                  <a:schemeClr val="tx2"/>
                </a:solidFill>
              </a:defRPr>
            </a:lvl1pPr>
          </a:lstStyle>
          <a:p>
            <a:r>
              <a:rPr lang="da-DK"/>
              <a:t>Klik for at tilføje overskrift</a:t>
            </a:r>
          </a:p>
        </p:txBody>
      </p:sp>
      <p:sp>
        <p:nvSpPr>
          <p:cNvPr id="36" name="Pladsholder til dato 3">
            <a:extLst>
              <a:ext uri="{FF2B5EF4-FFF2-40B4-BE49-F238E27FC236}">
                <a16:creationId xmlns:a16="http://schemas.microsoft.com/office/drawing/2014/main" id="{E1328CB3-E80C-3D4E-9C4E-250604FF3B13}"/>
              </a:ext>
            </a:extLst>
          </p:cNvPr>
          <p:cNvSpPr>
            <a:spLocks noGrp="1"/>
          </p:cNvSpPr>
          <p:nvPr>
            <p:ph type="dt" sz="half" idx="11"/>
          </p:nvPr>
        </p:nvSpPr>
        <p:spPr>
          <a:xfrm>
            <a:off x="638184" y="6385942"/>
            <a:ext cx="2283724" cy="365125"/>
          </a:xfrm>
        </p:spPr>
        <p:txBody>
          <a:bodyPr/>
          <a:lstStyle/>
          <a:p>
            <a:fld id="{474B161D-CD88-4BA2-B1EE-6619E2036996}" type="datetime1">
              <a:rPr lang="da-DK" smtClean="0"/>
              <a:t>16-09-2024</a:t>
            </a:fld>
            <a:endParaRPr lang="da-DK"/>
          </a:p>
        </p:txBody>
      </p:sp>
      <p:sp>
        <p:nvSpPr>
          <p:cNvPr id="37" name="Pladsholder til sidefod 4">
            <a:extLst>
              <a:ext uri="{FF2B5EF4-FFF2-40B4-BE49-F238E27FC236}">
                <a16:creationId xmlns:a16="http://schemas.microsoft.com/office/drawing/2014/main" id="{968FF2FF-4A72-0A43-BA7C-CAECAAC831BF}"/>
              </a:ext>
            </a:extLst>
          </p:cNvPr>
          <p:cNvSpPr>
            <a:spLocks noGrp="1"/>
          </p:cNvSpPr>
          <p:nvPr>
            <p:ph type="ftr" sz="quarter" idx="12"/>
          </p:nvPr>
        </p:nvSpPr>
        <p:spPr>
          <a:xfrm>
            <a:off x="2985405" y="6385942"/>
            <a:ext cx="6214842" cy="365125"/>
          </a:xfrm>
        </p:spPr>
        <p:txBody>
          <a:bodyPr/>
          <a:lstStyle>
            <a:lvl1pPr algn="ctr">
              <a:defRPr/>
            </a:lvl1pPr>
          </a:lstStyle>
          <a:p>
            <a:endParaRPr lang="da-DK"/>
          </a:p>
        </p:txBody>
      </p:sp>
      <p:sp>
        <p:nvSpPr>
          <p:cNvPr id="38" name="Pladsholder til slidenummer 2">
            <a:extLst>
              <a:ext uri="{FF2B5EF4-FFF2-40B4-BE49-F238E27FC236}">
                <a16:creationId xmlns:a16="http://schemas.microsoft.com/office/drawing/2014/main" id="{8E3D5C2E-9C80-D948-A081-3B6D6C34712D}"/>
              </a:ext>
            </a:extLst>
          </p:cNvPr>
          <p:cNvSpPr>
            <a:spLocks noGrp="1"/>
          </p:cNvSpPr>
          <p:nvPr>
            <p:ph type="sldNum" sz="quarter" idx="10"/>
          </p:nvPr>
        </p:nvSpPr>
        <p:spPr>
          <a:xfrm>
            <a:off x="11281213" y="6390809"/>
            <a:ext cx="259701" cy="365125"/>
          </a:xfrm>
          <a:prstGeom prst="rect">
            <a:avLst/>
          </a:prstGeom>
        </p:spPr>
        <p:txBody>
          <a:bodyPr/>
          <a:lstStyle>
            <a:lvl1pPr>
              <a:defRPr b="0"/>
            </a:lvl1pPr>
          </a:lstStyle>
          <a:p>
            <a:fld id="{8015B93B-516F-4920-B0FC-CCACE847C61C}" type="slidenum">
              <a:rPr lang="da-DK" smtClean="0"/>
              <a:pPr/>
              <a:t>‹nr.›</a:t>
            </a:fld>
            <a:endParaRPr lang="da-DK"/>
          </a:p>
        </p:txBody>
      </p:sp>
      <p:sp>
        <p:nvSpPr>
          <p:cNvPr id="8" name="Pladsholder til billede 5">
            <a:extLst>
              <a:ext uri="{FF2B5EF4-FFF2-40B4-BE49-F238E27FC236}">
                <a16:creationId xmlns:a16="http://schemas.microsoft.com/office/drawing/2014/main" id="{DE422F5F-8C3A-664D-94BA-0D196E343CBA}"/>
              </a:ext>
            </a:extLst>
          </p:cNvPr>
          <p:cNvSpPr>
            <a:spLocks noGrp="1"/>
          </p:cNvSpPr>
          <p:nvPr>
            <p:ph type="pic" sz="quarter" idx="25"/>
          </p:nvPr>
        </p:nvSpPr>
        <p:spPr>
          <a:xfrm>
            <a:off x="8112224" y="2030932"/>
            <a:ext cx="4465602" cy="2779969"/>
          </a:xfrm>
          <a:solidFill>
            <a:srgbClr val="E1E1E1"/>
          </a:solidFill>
        </p:spPr>
        <p:txBody>
          <a:bodyPr tIns="108000"/>
          <a:lstStyle>
            <a:lvl1pPr algn="ctr">
              <a:defRPr sz="1600" b="0"/>
            </a:lvl1pPr>
          </a:lstStyle>
          <a:p>
            <a:r>
              <a:rPr lang="da-DK"/>
              <a:t>Klik på ikonet for at tilføje et billede</a:t>
            </a:r>
          </a:p>
        </p:txBody>
      </p:sp>
    </p:spTree>
    <p:extLst>
      <p:ext uri="{BB962C8B-B14F-4D97-AF65-F5344CB8AC3E}">
        <p14:creationId xmlns:p14="http://schemas.microsoft.com/office/powerpoint/2010/main" val="64778476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 billeder med tekst">
    <p:spTree>
      <p:nvGrpSpPr>
        <p:cNvPr id="1" name=""/>
        <p:cNvGrpSpPr/>
        <p:nvPr/>
      </p:nvGrpSpPr>
      <p:grpSpPr>
        <a:xfrm>
          <a:off x="0" y="0"/>
          <a:ext cx="0" cy="0"/>
          <a:chOff x="0" y="0"/>
          <a:chExt cx="0" cy="0"/>
        </a:xfrm>
      </p:grpSpPr>
      <p:sp>
        <p:nvSpPr>
          <p:cNvPr id="12" name="Pladsholder til tekst 3"/>
          <p:cNvSpPr>
            <a:spLocks noGrp="1"/>
          </p:cNvSpPr>
          <p:nvPr>
            <p:ph type="body" sz="quarter" idx="18"/>
          </p:nvPr>
        </p:nvSpPr>
        <p:spPr>
          <a:xfrm>
            <a:off x="4331157" y="4343564"/>
            <a:ext cx="3521197" cy="1404000"/>
          </a:xfrm>
        </p:spPr>
        <p:txBody>
          <a:bodyPr/>
          <a:lstStyle>
            <a:lvl1pPr>
              <a:spcBef>
                <a:spcPts val="1799"/>
              </a:spcBef>
              <a:spcAft>
                <a:spcPts val="0"/>
              </a:spcAft>
              <a:defRPr sz="1600" b="0"/>
            </a:lvl1pPr>
            <a:lvl2pPr marL="359892" indent="-359892">
              <a:buClr>
                <a:schemeClr val="tx2"/>
              </a:buClr>
              <a:buFont typeface="Wingdings 2" panose="05020102010507070707" pitchFamily="18" charset="2"/>
              <a:buChar char=""/>
              <a:defRPr/>
            </a:lvl2pPr>
            <a:lvl3pPr marL="719784" indent="-359892">
              <a:buFont typeface="Arial" panose="020B0604020202020204" pitchFamily="34" charset="0"/>
              <a:buChar char="•"/>
              <a:defRPr/>
            </a:lvl3pPr>
            <a:lvl4pPr marL="1079676">
              <a:defRPr/>
            </a:lvl4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14" name="Pladsholder til tekst 4"/>
          <p:cNvSpPr>
            <a:spLocks noGrp="1"/>
          </p:cNvSpPr>
          <p:nvPr>
            <p:ph type="body" sz="quarter" idx="19"/>
          </p:nvPr>
        </p:nvSpPr>
        <p:spPr>
          <a:xfrm>
            <a:off x="8033313" y="4343564"/>
            <a:ext cx="3521197" cy="1404000"/>
          </a:xfrm>
        </p:spPr>
        <p:txBody>
          <a:bodyPr/>
          <a:lstStyle>
            <a:lvl1pPr>
              <a:spcBef>
                <a:spcPts val="1799"/>
              </a:spcBef>
              <a:spcAft>
                <a:spcPts val="0"/>
              </a:spcAft>
              <a:defRPr sz="1600" b="0"/>
            </a:lvl1pPr>
            <a:lvl2pPr marL="359892" indent="-359892">
              <a:buClr>
                <a:schemeClr val="tx2"/>
              </a:buClr>
              <a:buFont typeface="Wingdings 2" panose="05020102010507070707" pitchFamily="18" charset="2"/>
              <a:buChar char=""/>
              <a:defRPr/>
            </a:lvl2pPr>
            <a:lvl3pPr marL="719784" indent="-359892">
              <a:buFont typeface="Arial" panose="020B0604020202020204" pitchFamily="34" charset="0"/>
              <a:buChar char="•"/>
              <a:defRPr/>
            </a:lvl3pPr>
            <a:lvl4pPr marL="1079676">
              <a:defRPr/>
            </a:lvl4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billede 5"/>
          <p:cNvSpPr>
            <a:spLocks noGrp="1"/>
          </p:cNvSpPr>
          <p:nvPr>
            <p:ph type="pic" sz="quarter" idx="13"/>
          </p:nvPr>
        </p:nvSpPr>
        <p:spPr>
          <a:xfrm>
            <a:off x="634317" y="2030932"/>
            <a:ext cx="3521197" cy="2192049"/>
          </a:xfrm>
          <a:solidFill>
            <a:srgbClr val="E1E1E1"/>
          </a:solidFill>
        </p:spPr>
        <p:txBody>
          <a:bodyPr tIns="108000"/>
          <a:lstStyle>
            <a:lvl1pPr algn="ctr">
              <a:defRPr sz="1600" b="0"/>
            </a:lvl1pPr>
          </a:lstStyle>
          <a:p>
            <a:r>
              <a:rPr lang="da-DK"/>
              <a:t>Klik på ikonet for at tilføje et billede</a:t>
            </a:r>
          </a:p>
        </p:txBody>
      </p:sp>
      <p:sp>
        <p:nvSpPr>
          <p:cNvPr id="29" name="Title 2">
            <a:extLst>
              <a:ext uri="{FF2B5EF4-FFF2-40B4-BE49-F238E27FC236}">
                <a16:creationId xmlns:a16="http://schemas.microsoft.com/office/drawing/2014/main" id="{F2BE4268-726A-3F45-9DFF-92130FDC5132}"/>
              </a:ext>
            </a:extLst>
          </p:cNvPr>
          <p:cNvSpPr>
            <a:spLocks noGrp="1"/>
          </p:cNvSpPr>
          <p:nvPr>
            <p:ph type="title" hasCustomPrompt="1"/>
          </p:nvPr>
        </p:nvSpPr>
        <p:spPr>
          <a:xfrm>
            <a:off x="628998" y="966307"/>
            <a:ext cx="10925512" cy="892781"/>
          </a:xfrm>
        </p:spPr>
        <p:txBody>
          <a:bodyPr/>
          <a:lstStyle>
            <a:lvl1pPr>
              <a:defRPr sz="2799">
                <a:solidFill>
                  <a:schemeClr val="tx2"/>
                </a:solidFill>
              </a:defRPr>
            </a:lvl1pPr>
          </a:lstStyle>
          <a:p>
            <a:r>
              <a:rPr lang="da-DK"/>
              <a:t>Klik for at tilføje overskrift</a:t>
            </a:r>
          </a:p>
        </p:txBody>
      </p:sp>
      <p:sp>
        <p:nvSpPr>
          <p:cNvPr id="38" name="Pladsholder til billede 5">
            <a:extLst>
              <a:ext uri="{FF2B5EF4-FFF2-40B4-BE49-F238E27FC236}">
                <a16:creationId xmlns:a16="http://schemas.microsoft.com/office/drawing/2014/main" id="{533EF90B-CCFE-DC45-AC9B-12A0BE99EA06}"/>
              </a:ext>
            </a:extLst>
          </p:cNvPr>
          <p:cNvSpPr>
            <a:spLocks noGrp="1"/>
          </p:cNvSpPr>
          <p:nvPr>
            <p:ph type="pic" sz="quarter" idx="21"/>
          </p:nvPr>
        </p:nvSpPr>
        <p:spPr>
          <a:xfrm>
            <a:off x="4336472" y="2030932"/>
            <a:ext cx="3521197" cy="2192049"/>
          </a:xfrm>
          <a:solidFill>
            <a:srgbClr val="E1E1E1"/>
          </a:solidFill>
        </p:spPr>
        <p:txBody>
          <a:bodyPr tIns="108000"/>
          <a:lstStyle>
            <a:lvl1pPr algn="ctr">
              <a:defRPr sz="1600" b="0"/>
            </a:lvl1pPr>
          </a:lstStyle>
          <a:p>
            <a:r>
              <a:rPr lang="da-DK"/>
              <a:t>Klik på ikonet for at tilføje et billede</a:t>
            </a:r>
          </a:p>
        </p:txBody>
      </p:sp>
      <p:sp>
        <p:nvSpPr>
          <p:cNvPr id="39" name="Pladsholder til billede 5">
            <a:extLst>
              <a:ext uri="{FF2B5EF4-FFF2-40B4-BE49-F238E27FC236}">
                <a16:creationId xmlns:a16="http://schemas.microsoft.com/office/drawing/2014/main" id="{CFDCCA3A-D487-FB4D-BACF-E4E3AEF4A5EC}"/>
              </a:ext>
            </a:extLst>
          </p:cNvPr>
          <p:cNvSpPr>
            <a:spLocks noGrp="1"/>
          </p:cNvSpPr>
          <p:nvPr>
            <p:ph type="pic" sz="quarter" idx="22"/>
          </p:nvPr>
        </p:nvSpPr>
        <p:spPr>
          <a:xfrm>
            <a:off x="8038629" y="2030932"/>
            <a:ext cx="3521197" cy="2192049"/>
          </a:xfrm>
          <a:solidFill>
            <a:srgbClr val="E1E1E1"/>
          </a:solidFill>
        </p:spPr>
        <p:txBody>
          <a:bodyPr tIns="108000"/>
          <a:lstStyle>
            <a:lvl1pPr algn="ctr">
              <a:defRPr sz="1600" b="0"/>
            </a:lvl1pPr>
          </a:lstStyle>
          <a:p>
            <a:r>
              <a:rPr lang="da-DK"/>
              <a:t>Klik på ikonet for at tilføje et billede</a:t>
            </a:r>
          </a:p>
        </p:txBody>
      </p:sp>
      <p:sp>
        <p:nvSpPr>
          <p:cNvPr id="40" name="Pladsholder til tekst 3">
            <a:extLst>
              <a:ext uri="{FF2B5EF4-FFF2-40B4-BE49-F238E27FC236}">
                <a16:creationId xmlns:a16="http://schemas.microsoft.com/office/drawing/2014/main" id="{BABA50E7-35C0-454C-B317-FDABA515E62F}"/>
              </a:ext>
            </a:extLst>
          </p:cNvPr>
          <p:cNvSpPr>
            <a:spLocks noGrp="1"/>
          </p:cNvSpPr>
          <p:nvPr>
            <p:ph type="body" sz="quarter" idx="23"/>
          </p:nvPr>
        </p:nvSpPr>
        <p:spPr>
          <a:xfrm>
            <a:off x="634316" y="4343564"/>
            <a:ext cx="3521197" cy="1404000"/>
          </a:xfrm>
        </p:spPr>
        <p:txBody>
          <a:bodyPr/>
          <a:lstStyle>
            <a:lvl1pPr>
              <a:spcBef>
                <a:spcPts val="1799"/>
              </a:spcBef>
              <a:spcAft>
                <a:spcPts val="0"/>
              </a:spcAft>
              <a:defRPr sz="1600" b="0"/>
            </a:lvl1pPr>
            <a:lvl2pPr marL="359892" indent="-359892">
              <a:buClr>
                <a:schemeClr val="tx2"/>
              </a:buClr>
              <a:buFont typeface="Wingdings 2" panose="05020102010507070707" pitchFamily="18" charset="2"/>
              <a:buChar char=""/>
              <a:defRPr/>
            </a:lvl2pPr>
            <a:lvl3pPr marL="719784" indent="-359892">
              <a:buFont typeface="Arial" panose="020B0604020202020204" pitchFamily="34" charset="0"/>
              <a:buChar char="•"/>
              <a:defRPr/>
            </a:lvl3pPr>
            <a:lvl4pPr marL="1079676">
              <a:defRPr/>
            </a:lvl4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6" name="Pladsholder til slidenummer 45">
            <a:extLst>
              <a:ext uri="{FF2B5EF4-FFF2-40B4-BE49-F238E27FC236}">
                <a16:creationId xmlns:a16="http://schemas.microsoft.com/office/drawing/2014/main" id="{CD476685-EEC6-E046-BC6F-73139BD66536}"/>
              </a:ext>
            </a:extLst>
          </p:cNvPr>
          <p:cNvSpPr>
            <a:spLocks noGrp="1"/>
          </p:cNvSpPr>
          <p:nvPr>
            <p:ph type="sldNum" sz="quarter" idx="26"/>
          </p:nvPr>
        </p:nvSpPr>
        <p:spPr/>
        <p:txBody>
          <a:bodyPr/>
          <a:lstStyle/>
          <a:p>
            <a:fld id="{8015B93B-516F-4920-B0FC-CCACE847C61C}" type="slidenum">
              <a:rPr lang="da-DK" smtClean="0"/>
              <a:pPr/>
              <a:t>‹nr.›</a:t>
            </a:fld>
            <a:endParaRPr lang="da-DK"/>
          </a:p>
        </p:txBody>
      </p:sp>
      <p:sp>
        <p:nvSpPr>
          <p:cNvPr id="48" name="Pladsholder til dato 3">
            <a:extLst>
              <a:ext uri="{FF2B5EF4-FFF2-40B4-BE49-F238E27FC236}">
                <a16:creationId xmlns:a16="http://schemas.microsoft.com/office/drawing/2014/main" id="{E16816BB-B9E4-424C-8DAC-AD67427D63B2}"/>
              </a:ext>
            </a:extLst>
          </p:cNvPr>
          <p:cNvSpPr>
            <a:spLocks noGrp="1"/>
          </p:cNvSpPr>
          <p:nvPr>
            <p:ph type="dt" sz="half" idx="11"/>
          </p:nvPr>
        </p:nvSpPr>
        <p:spPr>
          <a:xfrm>
            <a:off x="638184" y="6385942"/>
            <a:ext cx="2283724" cy="365125"/>
          </a:xfrm>
        </p:spPr>
        <p:txBody>
          <a:bodyPr/>
          <a:lstStyle/>
          <a:p>
            <a:fld id="{474B161D-CD88-4BA2-B1EE-6619E2036996}" type="datetime1">
              <a:rPr lang="da-DK" smtClean="0"/>
              <a:t>16-09-2024</a:t>
            </a:fld>
            <a:endParaRPr lang="da-DK"/>
          </a:p>
        </p:txBody>
      </p:sp>
      <p:sp>
        <p:nvSpPr>
          <p:cNvPr id="49" name="Pladsholder til sidefod 4">
            <a:extLst>
              <a:ext uri="{FF2B5EF4-FFF2-40B4-BE49-F238E27FC236}">
                <a16:creationId xmlns:a16="http://schemas.microsoft.com/office/drawing/2014/main" id="{34B1CAB7-3368-694C-A554-667D1E369B5E}"/>
              </a:ext>
            </a:extLst>
          </p:cNvPr>
          <p:cNvSpPr>
            <a:spLocks noGrp="1"/>
          </p:cNvSpPr>
          <p:nvPr>
            <p:ph type="ftr" sz="quarter" idx="12"/>
          </p:nvPr>
        </p:nvSpPr>
        <p:spPr>
          <a:xfrm>
            <a:off x="2985405" y="6385942"/>
            <a:ext cx="6214842" cy="365125"/>
          </a:xfrm>
        </p:spPr>
        <p:txBody>
          <a:bodyPr/>
          <a:lstStyle>
            <a:lvl1pPr algn="ctr">
              <a:defRPr/>
            </a:lvl1pPr>
          </a:lstStyle>
          <a:p>
            <a:endParaRPr lang="da-DK"/>
          </a:p>
        </p:txBody>
      </p:sp>
    </p:spTree>
    <p:extLst>
      <p:ext uri="{BB962C8B-B14F-4D97-AF65-F5344CB8AC3E}">
        <p14:creationId xmlns:p14="http://schemas.microsoft.com/office/powerpoint/2010/main" val="387916793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 billeder og tekst">
    <p:spTree>
      <p:nvGrpSpPr>
        <p:cNvPr id="1" name=""/>
        <p:cNvGrpSpPr/>
        <p:nvPr/>
      </p:nvGrpSpPr>
      <p:grpSpPr>
        <a:xfrm>
          <a:off x="0" y="0"/>
          <a:ext cx="0" cy="0"/>
          <a:chOff x="0" y="0"/>
          <a:chExt cx="0" cy="0"/>
        </a:xfrm>
      </p:grpSpPr>
      <p:sp>
        <p:nvSpPr>
          <p:cNvPr id="46" name="Pladsholder til slidenummer 45">
            <a:extLst>
              <a:ext uri="{FF2B5EF4-FFF2-40B4-BE49-F238E27FC236}">
                <a16:creationId xmlns:a16="http://schemas.microsoft.com/office/drawing/2014/main" id="{CD476685-EEC6-E046-BC6F-73139BD66536}"/>
              </a:ext>
            </a:extLst>
          </p:cNvPr>
          <p:cNvSpPr>
            <a:spLocks noGrp="1"/>
          </p:cNvSpPr>
          <p:nvPr>
            <p:ph type="sldNum" sz="quarter" idx="26"/>
          </p:nvPr>
        </p:nvSpPr>
        <p:spPr/>
        <p:txBody>
          <a:bodyPr/>
          <a:lstStyle/>
          <a:p>
            <a:fld id="{8015B93B-516F-4920-B0FC-CCACE847C61C}" type="slidenum">
              <a:rPr lang="da-DK" smtClean="0"/>
              <a:pPr/>
              <a:t>‹nr.›</a:t>
            </a:fld>
            <a:endParaRPr lang="da-DK"/>
          </a:p>
        </p:txBody>
      </p:sp>
      <p:sp>
        <p:nvSpPr>
          <p:cNvPr id="48" name="Pladsholder til dato 3">
            <a:extLst>
              <a:ext uri="{FF2B5EF4-FFF2-40B4-BE49-F238E27FC236}">
                <a16:creationId xmlns:a16="http://schemas.microsoft.com/office/drawing/2014/main" id="{E16816BB-B9E4-424C-8DAC-AD67427D63B2}"/>
              </a:ext>
            </a:extLst>
          </p:cNvPr>
          <p:cNvSpPr>
            <a:spLocks noGrp="1"/>
          </p:cNvSpPr>
          <p:nvPr>
            <p:ph type="dt" sz="half" idx="11"/>
          </p:nvPr>
        </p:nvSpPr>
        <p:spPr>
          <a:xfrm>
            <a:off x="638184" y="6385942"/>
            <a:ext cx="2283724" cy="365125"/>
          </a:xfrm>
        </p:spPr>
        <p:txBody>
          <a:bodyPr/>
          <a:lstStyle/>
          <a:p>
            <a:fld id="{474B161D-CD88-4BA2-B1EE-6619E2036996}" type="datetime1">
              <a:rPr lang="da-DK" smtClean="0"/>
              <a:t>16-09-2024</a:t>
            </a:fld>
            <a:endParaRPr lang="da-DK"/>
          </a:p>
        </p:txBody>
      </p:sp>
      <p:sp>
        <p:nvSpPr>
          <p:cNvPr id="49" name="Pladsholder til sidefod 4">
            <a:extLst>
              <a:ext uri="{FF2B5EF4-FFF2-40B4-BE49-F238E27FC236}">
                <a16:creationId xmlns:a16="http://schemas.microsoft.com/office/drawing/2014/main" id="{34B1CAB7-3368-694C-A554-667D1E369B5E}"/>
              </a:ext>
            </a:extLst>
          </p:cNvPr>
          <p:cNvSpPr>
            <a:spLocks noGrp="1"/>
          </p:cNvSpPr>
          <p:nvPr>
            <p:ph type="ftr" sz="quarter" idx="12"/>
          </p:nvPr>
        </p:nvSpPr>
        <p:spPr>
          <a:xfrm>
            <a:off x="2985405" y="6385942"/>
            <a:ext cx="6214842" cy="365125"/>
          </a:xfrm>
        </p:spPr>
        <p:txBody>
          <a:bodyPr/>
          <a:lstStyle>
            <a:lvl1pPr algn="ctr">
              <a:defRPr/>
            </a:lvl1pPr>
          </a:lstStyle>
          <a:p>
            <a:endParaRPr lang="da-DK"/>
          </a:p>
        </p:txBody>
      </p:sp>
      <p:sp>
        <p:nvSpPr>
          <p:cNvPr id="28" name="Title 2">
            <a:extLst>
              <a:ext uri="{FF2B5EF4-FFF2-40B4-BE49-F238E27FC236}">
                <a16:creationId xmlns:a16="http://schemas.microsoft.com/office/drawing/2014/main" id="{03527EAD-E5E0-D940-83B1-94F729A21299}"/>
              </a:ext>
            </a:extLst>
          </p:cNvPr>
          <p:cNvSpPr>
            <a:spLocks noGrp="1"/>
          </p:cNvSpPr>
          <p:nvPr>
            <p:ph type="title" hasCustomPrompt="1"/>
          </p:nvPr>
        </p:nvSpPr>
        <p:spPr>
          <a:xfrm>
            <a:off x="628998" y="966307"/>
            <a:ext cx="10917515" cy="892781"/>
          </a:xfrm>
        </p:spPr>
        <p:txBody>
          <a:bodyPr/>
          <a:lstStyle>
            <a:lvl1pPr>
              <a:defRPr sz="2799">
                <a:solidFill>
                  <a:schemeClr val="tx2"/>
                </a:solidFill>
              </a:defRPr>
            </a:lvl1pPr>
          </a:lstStyle>
          <a:p>
            <a:r>
              <a:rPr lang="da-DK"/>
              <a:t>Klik for at tilføje overskrift</a:t>
            </a:r>
          </a:p>
        </p:txBody>
      </p:sp>
      <p:sp>
        <p:nvSpPr>
          <p:cNvPr id="30" name="Pladsholder til tekst 3">
            <a:extLst>
              <a:ext uri="{FF2B5EF4-FFF2-40B4-BE49-F238E27FC236}">
                <a16:creationId xmlns:a16="http://schemas.microsoft.com/office/drawing/2014/main" id="{C012D465-3618-024C-8B0C-8EDD857066FA}"/>
              </a:ext>
            </a:extLst>
          </p:cNvPr>
          <p:cNvSpPr>
            <a:spLocks noGrp="1"/>
          </p:cNvSpPr>
          <p:nvPr>
            <p:ph type="body" sz="quarter" idx="23" hasCustomPrompt="1"/>
          </p:nvPr>
        </p:nvSpPr>
        <p:spPr>
          <a:xfrm>
            <a:off x="634315" y="5373219"/>
            <a:ext cx="5207683" cy="892781"/>
          </a:xfrm>
        </p:spPr>
        <p:txBody>
          <a:bodyPr/>
          <a:lstStyle>
            <a:lvl1pPr>
              <a:spcBef>
                <a:spcPts val="1799"/>
              </a:spcBef>
              <a:spcAft>
                <a:spcPts val="0"/>
              </a:spcAft>
              <a:defRPr sz="1600" b="0"/>
            </a:lvl1pPr>
            <a:lvl2pPr marL="359892" indent="-359892">
              <a:buFont typeface="Wingdings 2" panose="05020102010507070707" pitchFamily="18" charset="2"/>
              <a:buChar char=""/>
              <a:defRPr/>
            </a:lvl2pPr>
            <a:lvl3pPr marL="719784" indent="-359892">
              <a:buFont typeface="Arial" panose="020B0604020202020204" pitchFamily="34" charset="0"/>
              <a:buChar char="•"/>
              <a:defRPr/>
            </a:lvl3pPr>
            <a:lvl4pPr marL="1079676">
              <a:defRPr/>
            </a:lvl4pPr>
          </a:lstStyle>
          <a:p>
            <a:pPr lvl="0"/>
            <a:r>
              <a:rPr lang="da-DK"/>
              <a:t>Klik for at redigere i master</a:t>
            </a:r>
          </a:p>
        </p:txBody>
      </p:sp>
      <p:sp>
        <p:nvSpPr>
          <p:cNvPr id="31" name="Pladsholder til billede 5">
            <a:extLst>
              <a:ext uri="{FF2B5EF4-FFF2-40B4-BE49-F238E27FC236}">
                <a16:creationId xmlns:a16="http://schemas.microsoft.com/office/drawing/2014/main" id="{6DC632C0-691A-4D45-8CD8-C6B2E37397B5}"/>
              </a:ext>
            </a:extLst>
          </p:cNvPr>
          <p:cNvSpPr>
            <a:spLocks noGrp="1"/>
          </p:cNvSpPr>
          <p:nvPr>
            <p:ph type="pic" sz="quarter" idx="24"/>
          </p:nvPr>
        </p:nvSpPr>
        <p:spPr>
          <a:xfrm>
            <a:off x="634316" y="2030930"/>
            <a:ext cx="5207683" cy="3241936"/>
          </a:xfrm>
          <a:solidFill>
            <a:srgbClr val="E1E1E1"/>
          </a:solidFill>
        </p:spPr>
        <p:txBody>
          <a:bodyPr tIns="108000"/>
          <a:lstStyle>
            <a:lvl1pPr algn="ctr">
              <a:defRPr sz="1600" b="0"/>
            </a:lvl1pPr>
          </a:lstStyle>
          <a:p>
            <a:r>
              <a:rPr lang="da-DK"/>
              <a:t>Klik på ikonet for at tilføje et billede</a:t>
            </a:r>
          </a:p>
        </p:txBody>
      </p:sp>
      <p:sp>
        <p:nvSpPr>
          <p:cNvPr id="32" name="Pladsholder til billede 5">
            <a:extLst>
              <a:ext uri="{FF2B5EF4-FFF2-40B4-BE49-F238E27FC236}">
                <a16:creationId xmlns:a16="http://schemas.microsoft.com/office/drawing/2014/main" id="{EF6100FB-DC12-F14B-9393-9EE300A8288A}"/>
              </a:ext>
            </a:extLst>
          </p:cNvPr>
          <p:cNvSpPr>
            <a:spLocks noGrp="1"/>
          </p:cNvSpPr>
          <p:nvPr>
            <p:ph type="pic" sz="quarter" idx="25"/>
          </p:nvPr>
        </p:nvSpPr>
        <p:spPr>
          <a:xfrm>
            <a:off x="6338832" y="2030932"/>
            <a:ext cx="5207681" cy="3241935"/>
          </a:xfrm>
          <a:solidFill>
            <a:srgbClr val="E1E1E1"/>
          </a:solidFill>
        </p:spPr>
        <p:txBody>
          <a:bodyPr tIns="108000"/>
          <a:lstStyle>
            <a:lvl1pPr algn="ctr">
              <a:defRPr sz="1600" b="0"/>
            </a:lvl1pPr>
          </a:lstStyle>
          <a:p>
            <a:r>
              <a:rPr lang="da-DK"/>
              <a:t>Klik på ikonet for at tilføje et billede</a:t>
            </a:r>
          </a:p>
        </p:txBody>
      </p:sp>
      <p:sp>
        <p:nvSpPr>
          <p:cNvPr id="33" name="Pladsholder til tekst 3">
            <a:extLst>
              <a:ext uri="{FF2B5EF4-FFF2-40B4-BE49-F238E27FC236}">
                <a16:creationId xmlns:a16="http://schemas.microsoft.com/office/drawing/2014/main" id="{9DA5A236-9C14-E647-86C2-7324155D635B}"/>
              </a:ext>
            </a:extLst>
          </p:cNvPr>
          <p:cNvSpPr>
            <a:spLocks noGrp="1"/>
          </p:cNvSpPr>
          <p:nvPr>
            <p:ph type="body" sz="quarter" idx="27" hasCustomPrompt="1"/>
          </p:nvPr>
        </p:nvSpPr>
        <p:spPr>
          <a:xfrm>
            <a:off x="6338830" y="5373218"/>
            <a:ext cx="5207683" cy="892781"/>
          </a:xfrm>
        </p:spPr>
        <p:txBody>
          <a:bodyPr/>
          <a:lstStyle>
            <a:lvl1pPr>
              <a:spcBef>
                <a:spcPts val="1799"/>
              </a:spcBef>
              <a:spcAft>
                <a:spcPts val="0"/>
              </a:spcAft>
              <a:defRPr sz="1600" b="0"/>
            </a:lvl1pPr>
            <a:lvl2pPr marL="0" indent="0">
              <a:buFont typeface="Wingdings 2" panose="05020102010507070707" pitchFamily="18" charset="2"/>
              <a:buNone/>
              <a:defRPr/>
            </a:lvl2pPr>
            <a:lvl3pPr marL="719784" indent="-359892">
              <a:buFont typeface="Arial" panose="020B0604020202020204" pitchFamily="34" charset="0"/>
              <a:buChar char="•"/>
              <a:defRPr/>
            </a:lvl3pPr>
            <a:lvl4pPr marL="1079676">
              <a:defRPr/>
            </a:lvl4pPr>
          </a:lstStyle>
          <a:p>
            <a:pPr lvl="0"/>
            <a:r>
              <a:rPr lang="da-DK"/>
              <a:t>Klik for at redigere i master</a:t>
            </a:r>
          </a:p>
          <a:p>
            <a:pPr lvl="1"/>
            <a:endParaRPr lang="da-DK"/>
          </a:p>
        </p:txBody>
      </p:sp>
    </p:spTree>
    <p:extLst>
      <p:ext uri="{BB962C8B-B14F-4D97-AF65-F5344CB8AC3E}">
        <p14:creationId xmlns:p14="http://schemas.microsoft.com/office/powerpoint/2010/main" val="387150290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Partnerskabet">
    <p:spTree>
      <p:nvGrpSpPr>
        <p:cNvPr id="1" name=""/>
        <p:cNvGrpSpPr/>
        <p:nvPr/>
      </p:nvGrpSpPr>
      <p:grpSpPr>
        <a:xfrm>
          <a:off x="0" y="0"/>
          <a:ext cx="0" cy="0"/>
          <a:chOff x="0" y="0"/>
          <a:chExt cx="0" cy="0"/>
        </a:xfrm>
      </p:grpSpPr>
      <p:sp>
        <p:nvSpPr>
          <p:cNvPr id="9" name="Pladsholder til slidenummer 8">
            <a:extLst>
              <a:ext uri="{FF2B5EF4-FFF2-40B4-BE49-F238E27FC236}">
                <a16:creationId xmlns:a16="http://schemas.microsoft.com/office/drawing/2014/main" id="{A30789BE-BB51-8448-9C79-4A5995E22B24}"/>
              </a:ext>
            </a:extLst>
          </p:cNvPr>
          <p:cNvSpPr>
            <a:spLocks noGrp="1"/>
          </p:cNvSpPr>
          <p:nvPr>
            <p:ph type="sldNum" sz="quarter" idx="19"/>
          </p:nvPr>
        </p:nvSpPr>
        <p:spPr/>
        <p:txBody>
          <a:bodyPr/>
          <a:lstStyle/>
          <a:p>
            <a:fld id="{8015B93B-516F-4920-B0FC-CCACE847C61C}" type="slidenum">
              <a:rPr lang="da-DK" smtClean="0"/>
              <a:pPr/>
              <a:t>‹nr.›</a:t>
            </a:fld>
            <a:endParaRPr lang="da-DK"/>
          </a:p>
        </p:txBody>
      </p:sp>
      <p:sp>
        <p:nvSpPr>
          <p:cNvPr id="32" name="Pladsholder til dato 3">
            <a:extLst>
              <a:ext uri="{FF2B5EF4-FFF2-40B4-BE49-F238E27FC236}">
                <a16:creationId xmlns:a16="http://schemas.microsoft.com/office/drawing/2014/main" id="{58F28072-9894-8544-8138-E0281DAF7CE5}"/>
              </a:ext>
            </a:extLst>
          </p:cNvPr>
          <p:cNvSpPr>
            <a:spLocks noGrp="1"/>
          </p:cNvSpPr>
          <p:nvPr>
            <p:ph type="dt" sz="half" idx="11"/>
          </p:nvPr>
        </p:nvSpPr>
        <p:spPr>
          <a:xfrm>
            <a:off x="638184" y="6385942"/>
            <a:ext cx="2283724" cy="365125"/>
          </a:xfrm>
        </p:spPr>
        <p:txBody>
          <a:bodyPr/>
          <a:lstStyle/>
          <a:p>
            <a:fld id="{474B161D-CD88-4BA2-B1EE-6619E2036996}" type="datetime1">
              <a:rPr lang="da-DK" smtClean="0"/>
              <a:t>16-09-2024</a:t>
            </a:fld>
            <a:endParaRPr lang="da-DK"/>
          </a:p>
        </p:txBody>
      </p:sp>
      <p:sp>
        <p:nvSpPr>
          <p:cNvPr id="33" name="Pladsholder til sidefod 4">
            <a:extLst>
              <a:ext uri="{FF2B5EF4-FFF2-40B4-BE49-F238E27FC236}">
                <a16:creationId xmlns:a16="http://schemas.microsoft.com/office/drawing/2014/main" id="{BB0AA61C-A24C-274F-A74E-4D8D69EE7045}"/>
              </a:ext>
            </a:extLst>
          </p:cNvPr>
          <p:cNvSpPr>
            <a:spLocks noGrp="1"/>
          </p:cNvSpPr>
          <p:nvPr>
            <p:ph type="ftr" sz="quarter" idx="12"/>
          </p:nvPr>
        </p:nvSpPr>
        <p:spPr>
          <a:xfrm>
            <a:off x="2985405" y="6385942"/>
            <a:ext cx="6214842" cy="365125"/>
          </a:xfrm>
        </p:spPr>
        <p:txBody>
          <a:bodyPr/>
          <a:lstStyle>
            <a:lvl1pPr algn="ctr">
              <a:defRPr/>
            </a:lvl1pPr>
          </a:lstStyle>
          <a:p>
            <a:endParaRPr lang="da-DK"/>
          </a:p>
        </p:txBody>
      </p:sp>
      <p:sp>
        <p:nvSpPr>
          <p:cNvPr id="14" name="Ellipse 13">
            <a:extLst>
              <a:ext uri="{FF2B5EF4-FFF2-40B4-BE49-F238E27FC236}">
                <a16:creationId xmlns:a16="http://schemas.microsoft.com/office/drawing/2014/main" id="{C12D5035-E575-1D44-96C5-9B36CBCC2742}"/>
              </a:ext>
            </a:extLst>
          </p:cNvPr>
          <p:cNvSpPr/>
          <p:nvPr userDrawn="1"/>
        </p:nvSpPr>
        <p:spPr bwMode="auto">
          <a:xfrm>
            <a:off x="4528457" y="1654948"/>
            <a:ext cx="3131911" cy="3131911"/>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bodyPr>
          <a:lstStyle/>
          <a:p>
            <a:pPr marL="0" marR="0" indent="0" algn="l" defTabSz="914126" rtl="0" eaLnBrk="0" fontAlgn="base" latinLnBrk="0" hangingPunct="0">
              <a:lnSpc>
                <a:spcPct val="95000"/>
              </a:lnSpc>
              <a:spcBef>
                <a:spcPts val="100"/>
              </a:spcBef>
              <a:spcAft>
                <a:spcPct val="0"/>
              </a:spcAft>
              <a:buClrTx/>
              <a:buSzTx/>
              <a:buFontTx/>
              <a:buNone/>
              <a:tabLst/>
            </a:pPr>
            <a:endParaRPr kumimoji="0" lang="da-DK" sz="1600" b="0" i="0" u="none" strike="noStrike" cap="none" normalizeH="0" baseline="0" err="1">
              <a:ln>
                <a:noFill/>
              </a:ln>
              <a:solidFill>
                <a:schemeClr val="bg1"/>
              </a:solidFill>
              <a:effectLst/>
              <a:latin typeface="Arial" charset="0"/>
            </a:endParaRPr>
          </a:p>
        </p:txBody>
      </p:sp>
      <p:pic>
        <p:nvPicPr>
          <p:cNvPr id="15" name="Billede 14">
            <a:extLst>
              <a:ext uri="{FF2B5EF4-FFF2-40B4-BE49-F238E27FC236}">
                <a16:creationId xmlns:a16="http://schemas.microsoft.com/office/drawing/2014/main" id="{76EA73DB-A373-E545-B7C8-697AC09B7DF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 r="95117" b="-28626"/>
          <a:stretch/>
        </p:blipFill>
        <p:spPr>
          <a:xfrm>
            <a:off x="4794518" y="980728"/>
            <a:ext cx="867847" cy="563388"/>
          </a:xfrm>
          <a:prstGeom prst="rect">
            <a:avLst/>
          </a:prstGeom>
        </p:spPr>
      </p:pic>
      <p:pic>
        <p:nvPicPr>
          <p:cNvPr id="16" name="Billede 15">
            <a:extLst>
              <a:ext uri="{FF2B5EF4-FFF2-40B4-BE49-F238E27FC236}">
                <a16:creationId xmlns:a16="http://schemas.microsoft.com/office/drawing/2014/main" id="{97F45BCC-2C77-E445-A5C0-D26C2E1AF43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9357" t="1" r="84160" b="-28626"/>
          <a:stretch/>
        </p:blipFill>
        <p:spPr>
          <a:xfrm>
            <a:off x="6959183" y="1305564"/>
            <a:ext cx="1152128" cy="563388"/>
          </a:xfrm>
          <a:prstGeom prst="rect">
            <a:avLst/>
          </a:prstGeom>
        </p:spPr>
      </p:pic>
      <p:pic>
        <p:nvPicPr>
          <p:cNvPr id="17" name="Billede 16">
            <a:extLst>
              <a:ext uri="{FF2B5EF4-FFF2-40B4-BE49-F238E27FC236}">
                <a16:creationId xmlns:a16="http://schemas.microsoft.com/office/drawing/2014/main" id="{EB92E7F1-30D1-824C-970D-58B1BEF4806A}"/>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3355" t="1" r="47134" b="-28626"/>
          <a:stretch/>
        </p:blipFill>
        <p:spPr>
          <a:xfrm>
            <a:off x="6492384" y="4876588"/>
            <a:ext cx="1690261" cy="563388"/>
          </a:xfrm>
          <a:prstGeom prst="rect">
            <a:avLst/>
          </a:prstGeom>
        </p:spPr>
      </p:pic>
      <p:pic>
        <p:nvPicPr>
          <p:cNvPr id="18" name="Billede 17">
            <a:extLst>
              <a:ext uri="{FF2B5EF4-FFF2-40B4-BE49-F238E27FC236}">
                <a16:creationId xmlns:a16="http://schemas.microsoft.com/office/drawing/2014/main" id="{24B6419F-A02A-CE40-A995-E3C17DE97546}"/>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18312" t="1" r="74800" b="-28626"/>
          <a:stretch/>
        </p:blipFill>
        <p:spPr>
          <a:xfrm>
            <a:off x="2998068" y="2223510"/>
            <a:ext cx="1224135" cy="563388"/>
          </a:xfrm>
          <a:prstGeom prst="rect">
            <a:avLst/>
          </a:prstGeom>
        </p:spPr>
      </p:pic>
      <p:pic>
        <p:nvPicPr>
          <p:cNvPr id="19" name="Billede 18">
            <a:extLst>
              <a:ext uri="{FF2B5EF4-FFF2-40B4-BE49-F238E27FC236}">
                <a16:creationId xmlns:a16="http://schemas.microsoft.com/office/drawing/2014/main" id="{C54616BB-4343-1149-A03F-FAB1237165C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55238" t="1" r="33351" b="-28626"/>
          <a:stretch/>
        </p:blipFill>
        <p:spPr>
          <a:xfrm>
            <a:off x="2275051" y="3438680"/>
            <a:ext cx="2027885" cy="563388"/>
          </a:xfrm>
          <a:prstGeom prst="rect">
            <a:avLst/>
          </a:prstGeom>
        </p:spPr>
      </p:pic>
      <p:pic>
        <p:nvPicPr>
          <p:cNvPr id="20" name="Billede 19">
            <a:extLst>
              <a:ext uri="{FF2B5EF4-FFF2-40B4-BE49-F238E27FC236}">
                <a16:creationId xmlns:a16="http://schemas.microsoft.com/office/drawing/2014/main" id="{F9E7AE22-664B-0840-82CE-95658832F2B8}"/>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72051" t="1" r="21466" b="-28626"/>
          <a:stretch/>
        </p:blipFill>
        <p:spPr>
          <a:xfrm>
            <a:off x="3799266" y="4545530"/>
            <a:ext cx="1152128" cy="563388"/>
          </a:xfrm>
          <a:prstGeom prst="rect">
            <a:avLst/>
          </a:prstGeom>
        </p:spPr>
      </p:pic>
      <p:pic>
        <p:nvPicPr>
          <p:cNvPr id="21" name="Billede 20">
            <a:extLst>
              <a:ext uri="{FF2B5EF4-FFF2-40B4-BE49-F238E27FC236}">
                <a16:creationId xmlns:a16="http://schemas.microsoft.com/office/drawing/2014/main" id="{CC67BF9E-B8B6-844C-9D77-A49EDF3092F5}"/>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94812" t="1" r="-4537" b="-28626"/>
          <a:stretch/>
        </p:blipFill>
        <p:spPr>
          <a:xfrm>
            <a:off x="8803819" y="5589242"/>
            <a:ext cx="1648889" cy="537535"/>
          </a:xfrm>
          <a:prstGeom prst="rect">
            <a:avLst/>
          </a:prstGeom>
        </p:spPr>
      </p:pic>
      <p:pic>
        <p:nvPicPr>
          <p:cNvPr id="23" name="Billede 22">
            <a:extLst>
              <a:ext uri="{FF2B5EF4-FFF2-40B4-BE49-F238E27FC236}">
                <a16:creationId xmlns:a16="http://schemas.microsoft.com/office/drawing/2014/main" id="{C83AEEEB-5B12-CF47-B993-A37364305468}"/>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81846" t="1" r="6747" b="-28626"/>
          <a:stretch/>
        </p:blipFill>
        <p:spPr>
          <a:xfrm>
            <a:off x="9910837" y="5563389"/>
            <a:ext cx="1934153" cy="537535"/>
          </a:xfrm>
          <a:prstGeom prst="rect">
            <a:avLst/>
          </a:prstGeom>
        </p:spPr>
      </p:pic>
      <p:pic>
        <p:nvPicPr>
          <p:cNvPr id="24" name="Billede 23">
            <a:extLst>
              <a:ext uri="{FF2B5EF4-FFF2-40B4-BE49-F238E27FC236}">
                <a16:creationId xmlns:a16="http://schemas.microsoft.com/office/drawing/2014/main" id="{62243028-9E5E-1F40-B9EF-AD3F454B0A6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192526" y="3063712"/>
            <a:ext cx="1909998" cy="361068"/>
          </a:xfrm>
          <a:prstGeom prst="rect">
            <a:avLst/>
          </a:prstGeom>
        </p:spPr>
      </p:pic>
      <p:pic>
        <p:nvPicPr>
          <p:cNvPr id="25" name="Billede 24">
            <a:extLst>
              <a:ext uri="{FF2B5EF4-FFF2-40B4-BE49-F238E27FC236}">
                <a16:creationId xmlns:a16="http://schemas.microsoft.com/office/drawing/2014/main" id="{B8E8C940-0A4B-4C47-93C2-BBE5BA6F410B}"/>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30628" t="1" r="61674" b="-28626"/>
          <a:stretch/>
        </p:blipFill>
        <p:spPr>
          <a:xfrm>
            <a:off x="7894612" y="3220902"/>
            <a:ext cx="1368152" cy="563388"/>
          </a:xfrm>
          <a:prstGeom prst="rect">
            <a:avLst/>
          </a:prstGeom>
        </p:spPr>
      </p:pic>
    </p:spTree>
    <p:extLst>
      <p:ext uri="{BB962C8B-B14F-4D97-AF65-F5344CB8AC3E}">
        <p14:creationId xmlns:p14="http://schemas.microsoft.com/office/powerpoint/2010/main" val="199217658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ackdrop med grafik hvid">
    <p:bg>
      <p:bgPr>
        <a:solidFill>
          <a:schemeClr val="bg1"/>
        </a:solidFill>
        <a:effectLst/>
      </p:bgPr>
    </p:bg>
    <p:spTree>
      <p:nvGrpSpPr>
        <p:cNvPr id="1" name=""/>
        <p:cNvGrpSpPr/>
        <p:nvPr/>
      </p:nvGrpSpPr>
      <p:grpSpPr>
        <a:xfrm>
          <a:off x="0" y="0"/>
          <a:ext cx="0" cy="0"/>
          <a:chOff x="0" y="0"/>
          <a:chExt cx="0" cy="0"/>
        </a:xfrm>
      </p:grpSpPr>
      <p:sp>
        <p:nvSpPr>
          <p:cNvPr id="23" name="Rektangel 22">
            <a:extLst>
              <a:ext uri="{FF2B5EF4-FFF2-40B4-BE49-F238E27FC236}">
                <a16:creationId xmlns:a16="http://schemas.microsoft.com/office/drawing/2014/main" id="{044E11D2-639F-F54D-B0C7-6FB0681DEEDF}"/>
              </a:ext>
            </a:extLst>
          </p:cNvPr>
          <p:cNvSpPr/>
          <p:nvPr userDrawn="1"/>
        </p:nvSpPr>
        <p:spPr>
          <a:xfrm>
            <a:off x="1" y="10650"/>
            <a:ext cx="12188825"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799">
              <a:solidFill>
                <a:schemeClr val="bg1"/>
              </a:solidFill>
              <a:highlight>
                <a:srgbClr val="FF8A47"/>
              </a:highlight>
            </a:endParaRPr>
          </a:p>
        </p:txBody>
      </p:sp>
      <p:pic>
        <p:nvPicPr>
          <p:cNvPr id="13" name="Billede 12">
            <a:extLst>
              <a:ext uri="{FF2B5EF4-FFF2-40B4-BE49-F238E27FC236}">
                <a16:creationId xmlns:a16="http://schemas.microsoft.com/office/drawing/2014/main" id="{481A228A-51BB-3F47-BDEC-933C8C6936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2747" y="1052738"/>
            <a:ext cx="2841299" cy="537123"/>
          </a:xfrm>
          <a:prstGeom prst="rect">
            <a:avLst/>
          </a:prstGeom>
        </p:spPr>
      </p:pic>
      <p:pic>
        <p:nvPicPr>
          <p:cNvPr id="14" name="Billede 13">
            <a:extLst>
              <a:ext uri="{FF2B5EF4-FFF2-40B4-BE49-F238E27FC236}">
                <a16:creationId xmlns:a16="http://schemas.microsoft.com/office/drawing/2014/main" id="{05D69676-2976-154B-B171-9F3B576686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0279" y="2252610"/>
            <a:ext cx="11348267" cy="3800855"/>
          </a:xfrm>
          <a:prstGeom prst="rect">
            <a:avLst/>
          </a:prstGeom>
        </p:spPr>
      </p:pic>
    </p:spTree>
    <p:extLst>
      <p:ext uri="{BB962C8B-B14F-4D97-AF65-F5344CB8AC3E}">
        <p14:creationId xmlns:p14="http://schemas.microsoft.com/office/powerpoint/2010/main" val="149452921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ackdrop med grafik">
    <p:bg>
      <p:bgPr>
        <a:solidFill>
          <a:schemeClr val="bg1"/>
        </a:solidFill>
        <a:effectLst/>
      </p:bgPr>
    </p:bg>
    <p:spTree>
      <p:nvGrpSpPr>
        <p:cNvPr id="1" name=""/>
        <p:cNvGrpSpPr/>
        <p:nvPr/>
      </p:nvGrpSpPr>
      <p:grpSpPr>
        <a:xfrm>
          <a:off x="0" y="0"/>
          <a:ext cx="0" cy="0"/>
          <a:chOff x="0" y="0"/>
          <a:chExt cx="0" cy="0"/>
        </a:xfrm>
      </p:grpSpPr>
      <p:sp>
        <p:nvSpPr>
          <p:cNvPr id="23" name="Rektangel 22">
            <a:extLst>
              <a:ext uri="{FF2B5EF4-FFF2-40B4-BE49-F238E27FC236}">
                <a16:creationId xmlns:a16="http://schemas.microsoft.com/office/drawing/2014/main" id="{044E11D2-639F-F54D-B0C7-6FB0681DEEDF}"/>
              </a:ext>
            </a:extLst>
          </p:cNvPr>
          <p:cNvSpPr/>
          <p:nvPr userDrawn="1"/>
        </p:nvSpPr>
        <p:spPr>
          <a:xfrm>
            <a:off x="1" y="10650"/>
            <a:ext cx="12188825"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799">
              <a:solidFill>
                <a:schemeClr val="bg1"/>
              </a:solidFill>
              <a:highlight>
                <a:srgbClr val="FF8A47"/>
              </a:highlight>
            </a:endParaRPr>
          </a:p>
        </p:txBody>
      </p:sp>
      <p:sp>
        <p:nvSpPr>
          <p:cNvPr id="5" name="Rektangel 4">
            <a:extLst>
              <a:ext uri="{FF2B5EF4-FFF2-40B4-BE49-F238E27FC236}">
                <a16:creationId xmlns:a16="http://schemas.microsoft.com/office/drawing/2014/main" id="{070ACC69-A4FA-264F-B944-A2F1F7CF23F3}"/>
              </a:ext>
            </a:extLst>
          </p:cNvPr>
          <p:cNvSpPr/>
          <p:nvPr userDrawn="1"/>
        </p:nvSpPr>
        <p:spPr>
          <a:xfrm>
            <a:off x="-1" y="0"/>
            <a:ext cx="12188825" cy="6869668"/>
          </a:xfrm>
          <a:prstGeom prst="rect">
            <a:avLst/>
          </a:prstGeom>
          <a:solidFill>
            <a:srgbClr val="C5E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799">
              <a:solidFill>
                <a:srgbClr val="C5E2D0"/>
              </a:solidFill>
              <a:highlight>
                <a:srgbClr val="FF8A47"/>
              </a:highlight>
            </a:endParaRPr>
          </a:p>
        </p:txBody>
      </p:sp>
      <p:pic>
        <p:nvPicPr>
          <p:cNvPr id="13" name="Billede 12">
            <a:extLst>
              <a:ext uri="{FF2B5EF4-FFF2-40B4-BE49-F238E27FC236}">
                <a16:creationId xmlns:a16="http://schemas.microsoft.com/office/drawing/2014/main" id="{481A228A-51BB-3F47-BDEC-933C8C6936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2747" y="1052738"/>
            <a:ext cx="2841299" cy="537123"/>
          </a:xfrm>
          <a:prstGeom prst="rect">
            <a:avLst/>
          </a:prstGeom>
        </p:spPr>
      </p:pic>
      <p:pic>
        <p:nvPicPr>
          <p:cNvPr id="14" name="Billede 13">
            <a:extLst>
              <a:ext uri="{FF2B5EF4-FFF2-40B4-BE49-F238E27FC236}">
                <a16:creationId xmlns:a16="http://schemas.microsoft.com/office/drawing/2014/main" id="{05D69676-2976-154B-B171-9F3B576686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0279" y="2252610"/>
            <a:ext cx="11348267" cy="3800855"/>
          </a:xfrm>
          <a:prstGeom prst="rect">
            <a:avLst/>
          </a:prstGeom>
        </p:spPr>
      </p:pic>
    </p:spTree>
    <p:extLst>
      <p:ext uri="{BB962C8B-B14F-4D97-AF65-F5344CB8AC3E}">
        <p14:creationId xmlns:p14="http://schemas.microsoft.com/office/powerpoint/2010/main" val="332910971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5_Forside med billede">
    <p:bg>
      <p:bgPr>
        <a:solidFill>
          <a:schemeClr val="bg1"/>
        </a:solidFill>
        <a:effectLst/>
      </p:bgPr>
    </p:bg>
    <p:spTree>
      <p:nvGrpSpPr>
        <p:cNvPr id="1" name=""/>
        <p:cNvGrpSpPr/>
        <p:nvPr/>
      </p:nvGrpSpPr>
      <p:grpSpPr>
        <a:xfrm>
          <a:off x="0" y="0"/>
          <a:ext cx="0" cy="0"/>
          <a:chOff x="0" y="0"/>
          <a:chExt cx="0" cy="0"/>
        </a:xfrm>
      </p:grpSpPr>
      <p:sp>
        <p:nvSpPr>
          <p:cNvPr id="23" name="Rektangel 22">
            <a:extLst>
              <a:ext uri="{FF2B5EF4-FFF2-40B4-BE49-F238E27FC236}">
                <a16:creationId xmlns:a16="http://schemas.microsoft.com/office/drawing/2014/main" id="{044E11D2-639F-F54D-B0C7-6FB0681DEEDF}"/>
              </a:ext>
            </a:extLst>
          </p:cNvPr>
          <p:cNvSpPr/>
          <p:nvPr userDrawn="1"/>
        </p:nvSpPr>
        <p:spPr>
          <a:xfrm>
            <a:off x="1" y="10650"/>
            <a:ext cx="12188825"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799">
              <a:solidFill>
                <a:schemeClr val="bg1"/>
              </a:solidFill>
              <a:highlight>
                <a:srgbClr val="FF8A47"/>
              </a:highlight>
            </a:endParaRPr>
          </a:p>
        </p:txBody>
      </p:sp>
      <p:sp>
        <p:nvSpPr>
          <p:cNvPr id="19" name="Rektangel 18">
            <a:extLst>
              <a:ext uri="{FF2B5EF4-FFF2-40B4-BE49-F238E27FC236}">
                <a16:creationId xmlns:a16="http://schemas.microsoft.com/office/drawing/2014/main" id="{3888FF85-1CD6-EE41-9F1B-00C5C4F1838D}"/>
              </a:ext>
            </a:extLst>
          </p:cNvPr>
          <p:cNvSpPr/>
          <p:nvPr userDrawn="1"/>
        </p:nvSpPr>
        <p:spPr>
          <a:xfrm>
            <a:off x="-1" y="2"/>
            <a:ext cx="12188825" cy="6868649"/>
          </a:xfrm>
          <a:prstGeom prst="rect">
            <a:avLst/>
          </a:prstGeom>
          <a:solidFill>
            <a:srgbClr val="C5E2D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799">
              <a:solidFill>
                <a:srgbClr val="C5E2D0"/>
              </a:solidFill>
              <a:highlight>
                <a:srgbClr val="FF8A47"/>
              </a:highlight>
            </a:endParaRPr>
          </a:p>
        </p:txBody>
      </p:sp>
      <p:pic>
        <p:nvPicPr>
          <p:cNvPr id="7" name="Billede 6">
            <a:extLst>
              <a:ext uri="{FF2B5EF4-FFF2-40B4-BE49-F238E27FC236}">
                <a16:creationId xmlns:a16="http://schemas.microsoft.com/office/drawing/2014/main" id="{43B49E0A-79EC-FF4E-8079-DD78966BB55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4105" y="1980410"/>
            <a:ext cx="11204924" cy="3752846"/>
          </a:xfrm>
          <a:prstGeom prst="rect">
            <a:avLst/>
          </a:prstGeom>
        </p:spPr>
      </p:pic>
      <p:pic>
        <p:nvPicPr>
          <p:cNvPr id="14" name="Billede 13">
            <a:extLst>
              <a:ext uri="{FF2B5EF4-FFF2-40B4-BE49-F238E27FC236}">
                <a16:creationId xmlns:a16="http://schemas.microsoft.com/office/drawing/2014/main" id="{7C99AD3A-10B1-D74D-8B1B-F51F9044978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1805" y="6016952"/>
            <a:ext cx="10938023" cy="364376"/>
          </a:xfrm>
          <a:prstGeom prst="rect">
            <a:avLst/>
          </a:prstGeom>
        </p:spPr>
      </p:pic>
      <p:sp>
        <p:nvSpPr>
          <p:cNvPr id="16" name="Title 2">
            <a:extLst>
              <a:ext uri="{FF2B5EF4-FFF2-40B4-BE49-F238E27FC236}">
                <a16:creationId xmlns:a16="http://schemas.microsoft.com/office/drawing/2014/main" id="{A30A0F3D-8878-6D48-91D6-E8885466BCA8}"/>
              </a:ext>
            </a:extLst>
          </p:cNvPr>
          <p:cNvSpPr>
            <a:spLocks noGrp="1"/>
          </p:cNvSpPr>
          <p:nvPr>
            <p:ph type="title" hasCustomPrompt="1"/>
          </p:nvPr>
        </p:nvSpPr>
        <p:spPr>
          <a:xfrm>
            <a:off x="622347" y="1045201"/>
            <a:ext cx="11144318" cy="518589"/>
          </a:xfrm>
        </p:spPr>
        <p:txBody>
          <a:bodyPr/>
          <a:lstStyle>
            <a:lvl1pPr algn="l">
              <a:defRPr sz="3199" b="0">
                <a:solidFill>
                  <a:schemeClr val="tx2"/>
                </a:solidFill>
                <a:latin typeface="+mj-lt"/>
              </a:defRPr>
            </a:lvl1pPr>
          </a:lstStyle>
          <a:p>
            <a:r>
              <a:rPr lang="da-DK"/>
              <a:t>Klik for at tilføje overskrift</a:t>
            </a:r>
          </a:p>
        </p:txBody>
      </p:sp>
      <p:sp>
        <p:nvSpPr>
          <p:cNvPr id="18" name="Pladsholder til tekst 21">
            <a:extLst>
              <a:ext uri="{FF2B5EF4-FFF2-40B4-BE49-F238E27FC236}">
                <a16:creationId xmlns:a16="http://schemas.microsoft.com/office/drawing/2014/main" id="{C085C9F8-C617-034D-A4C6-8E359BC7FADB}"/>
              </a:ext>
            </a:extLst>
          </p:cNvPr>
          <p:cNvSpPr>
            <a:spLocks noGrp="1"/>
          </p:cNvSpPr>
          <p:nvPr>
            <p:ph type="body" sz="quarter" idx="15" hasCustomPrompt="1"/>
          </p:nvPr>
        </p:nvSpPr>
        <p:spPr>
          <a:xfrm>
            <a:off x="621805" y="1563789"/>
            <a:ext cx="11144318" cy="365125"/>
          </a:xfrm>
        </p:spPr>
        <p:txBody>
          <a:bodyPr/>
          <a:lstStyle>
            <a:lvl1pPr algn="l">
              <a:defRPr sz="1200" b="0">
                <a:solidFill>
                  <a:schemeClr val="tx2"/>
                </a:solidFill>
              </a:defRPr>
            </a:lvl1pPr>
          </a:lstStyle>
          <a:p>
            <a:pPr lvl="0"/>
            <a:r>
              <a:rPr lang="da-DK"/>
              <a:t>Klik for at tilføje titel</a:t>
            </a:r>
          </a:p>
        </p:txBody>
      </p:sp>
      <p:pic>
        <p:nvPicPr>
          <p:cNvPr id="20" name="Billede 19">
            <a:extLst>
              <a:ext uri="{FF2B5EF4-FFF2-40B4-BE49-F238E27FC236}">
                <a16:creationId xmlns:a16="http://schemas.microsoft.com/office/drawing/2014/main" id="{5CBD6B02-FD33-B843-815F-6CFFBE0EE93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8999" y="397260"/>
            <a:ext cx="1590233" cy="300620"/>
          </a:xfrm>
          <a:prstGeom prst="rect">
            <a:avLst/>
          </a:prstGeom>
        </p:spPr>
      </p:pic>
    </p:spTree>
    <p:extLst>
      <p:ext uri="{BB962C8B-B14F-4D97-AF65-F5344CB8AC3E}">
        <p14:creationId xmlns:p14="http://schemas.microsoft.com/office/powerpoint/2010/main" val="300952463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4_Forside med billede">
    <p:spTree>
      <p:nvGrpSpPr>
        <p:cNvPr id="1" name=""/>
        <p:cNvGrpSpPr/>
        <p:nvPr/>
      </p:nvGrpSpPr>
      <p:grpSpPr>
        <a:xfrm>
          <a:off x="0" y="0"/>
          <a:ext cx="0" cy="0"/>
          <a:chOff x="0" y="0"/>
          <a:chExt cx="0" cy="0"/>
        </a:xfrm>
      </p:grpSpPr>
      <p:sp>
        <p:nvSpPr>
          <p:cNvPr id="19" name="Rektangel 18">
            <a:extLst>
              <a:ext uri="{FF2B5EF4-FFF2-40B4-BE49-F238E27FC236}">
                <a16:creationId xmlns:a16="http://schemas.microsoft.com/office/drawing/2014/main" id="{3888FF85-1CD6-EE41-9F1B-00C5C4F1838D}"/>
              </a:ext>
            </a:extLst>
          </p:cNvPr>
          <p:cNvSpPr/>
          <p:nvPr userDrawn="1"/>
        </p:nvSpPr>
        <p:spPr>
          <a:xfrm>
            <a:off x="-1" y="2"/>
            <a:ext cx="12188825"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799">
              <a:solidFill>
                <a:schemeClr val="bg1"/>
              </a:solidFill>
              <a:highlight>
                <a:srgbClr val="FF8A47"/>
              </a:highlight>
            </a:endParaRPr>
          </a:p>
        </p:txBody>
      </p:sp>
      <p:pic>
        <p:nvPicPr>
          <p:cNvPr id="7" name="Billede 6">
            <a:extLst>
              <a:ext uri="{FF2B5EF4-FFF2-40B4-BE49-F238E27FC236}">
                <a16:creationId xmlns:a16="http://schemas.microsoft.com/office/drawing/2014/main" id="{43B49E0A-79EC-FF4E-8079-DD78966BB55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4105" y="1980410"/>
            <a:ext cx="11204924" cy="3752846"/>
          </a:xfrm>
          <a:prstGeom prst="rect">
            <a:avLst/>
          </a:prstGeom>
        </p:spPr>
      </p:pic>
      <p:pic>
        <p:nvPicPr>
          <p:cNvPr id="14" name="Billede 13">
            <a:extLst>
              <a:ext uri="{FF2B5EF4-FFF2-40B4-BE49-F238E27FC236}">
                <a16:creationId xmlns:a16="http://schemas.microsoft.com/office/drawing/2014/main" id="{7C99AD3A-10B1-D74D-8B1B-F51F9044978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1805" y="6016952"/>
            <a:ext cx="10938023" cy="364376"/>
          </a:xfrm>
          <a:prstGeom prst="rect">
            <a:avLst/>
          </a:prstGeom>
        </p:spPr>
      </p:pic>
      <p:sp>
        <p:nvSpPr>
          <p:cNvPr id="16" name="Title 2">
            <a:extLst>
              <a:ext uri="{FF2B5EF4-FFF2-40B4-BE49-F238E27FC236}">
                <a16:creationId xmlns:a16="http://schemas.microsoft.com/office/drawing/2014/main" id="{A30A0F3D-8878-6D48-91D6-E8885466BCA8}"/>
              </a:ext>
            </a:extLst>
          </p:cNvPr>
          <p:cNvSpPr>
            <a:spLocks noGrp="1"/>
          </p:cNvSpPr>
          <p:nvPr>
            <p:ph type="title" hasCustomPrompt="1"/>
          </p:nvPr>
        </p:nvSpPr>
        <p:spPr>
          <a:xfrm>
            <a:off x="622347" y="1045201"/>
            <a:ext cx="11144318" cy="518589"/>
          </a:xfrm>
        </p:spPr>
        <p:txBody>
          <a:bodyPr/>
          <a:lstStyle>
            <a:lvl1pPr algn="l">
              <a:defRPr sz="3199" b="0">
                <a:solidFill>
                  <a:schemeClr val="tx2"/>
                </a:solidFill>
                <a:latin typeface="+mj-lt"/>
              </a:defRPr>
            </a:lvl1pPr>
          </a:lstStyle>
          <a:p>
            <a:r>
              <a:rPr lang="da-DK"/>
              <a:t>Klik for at tilføje overskrift</a:t>
            </a:r>
          </a:p>
        </p:txBody>
      </p:sp>
      <p:sp>
        <p:nvSpPr>
          <p:cNvPr id="18" name="Pladsholder til tekst 21">
            <a:extLst>
              <a:ext uri="{FF2B5EF4-FFF2-40B4-BE49-F238E27FC236}">
                <a16:creationId xmlns:a16="http://schemas.microsoft.com/office/drawing/2014/main" id="{C085C9F8-C617-034D-A4C6-8E359BC7FADB}"/>
              </a:ext>
            </a:extLst>
          </p:cNvPr>
          <p:cNvSpPr>
            <a:spLocks noGrp="1"/>
          </p:cNvSpPr>
          <p:nvPr>
            <p:ph type="body" sz="quarter" idx="15" hasCustomPrompt="1"/>
          </p:nvPr>
        </p:nvSpPr>
        <p:spPr>
          <a:xfrm>
            <a:off x="621805" y="1563789"/>
            <a:ext cx="11144318" cy="365125"/>
          </a:xfrm>
        </p:spPr>
        <p:txBody>
          <a:bodyPr/>
          <a:lstStyle>
            <a:lvl1pPr algn="l">
              <a:defRPr sz="1200" b="0">
                <a:solidFill>
                  <a:schemeClr val="tx2"/>
                </a:solidFill>
              </a:defRPr>
            </a:lvl1pPr>
          </a:lstStyle>
          <a:p>
            <a:pPr lvl="0"/>
            <a:r>
              <a:rPr lang="da-DK"/>
              <a:t>Klik for at tilføje titel</a:t>
            </a:r>
          </a:p>
        </p:txBody>
      </p:sp>
      <p:pic>
        <p:nvPicPr>
          <p:cNvPr id="20" name="Billede 19">
            <a:extLst>
              <a:ext uri="{FF2B5EF4-FFF2-40B4-BE49-F238E27FC236}">
                <a16:creationId xmlns:a16="http://schemas.microsoft.com/office/drawing/2014/main" id="{5CBD6B02-FD33-B843-815F-6CFFBE0EE93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8999" y="397260"/>
            <a:ext cx="1590233" cy="300620"/>
          </a:xfrm>
          <a:prstGeom prst="rect">
            <a:avLst/>
          </a:prstGeom>
        </p:spPr>
      </p:pic>
    </p:spTree>
    <p:extLst>
      <p:ext uri="{BB962C8B-B14F-4D97-AF65-F5344CB8AC3E}">
        <p14:creationId xmlns:p14="http://schemas.microsoft.com/office/powerpoint/2010/main" val="1554831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reaker stort logo">
    <p:bg>
      <p:bgPr>
        <a:solidFill>
          <a:schemeClr val="bg1"/>
        </a:solidFill>
        <a:effectLst/>
      </p:bgPr>
    </p:bg>
    <p:spTree>
      <p:nvGrpSpPr>
        <p:cNvPr id="1" name=""/>
        <p:cNvGrpSpPr/>
        <p:nvPr/>
      </p:nvGrpSpPr>
      <p:grpSpPr>
        <a:xfrm>
          <a:off x="0" y="0"/>
          <a:ext cx="0" cy="0"/>
          <a:chOff x="0" y="0"/>
          <a:chExt cx="0" cy="0"/>
        </a:xfrm>
      </p:grpSpPr>
      <p:sp>
        <p:nvSpPr>
          <p:cNvPr id="23" name="Rektangel 22">
            <a:extLst>
              <a:ext uri="{FF2B5EF4-FFF2-40B4-BE49-F238E27FC236}">
                <a16:creationId xmlns:a16="http://schemas.microsoft.com/office/drawing/2014/main" id="{044E11D2-639F-F54D-B0C7-6FB0681DEEDF}"/>
              </a:ext>
            </a:extLst>
          </p:cNvPr>
          <p:cNvSpPr/>
          <p:nvPr userDrawn="1"/>
        </p:nvSpPr>
        <p:spPr>
          <a:xfrm>
            <a:off x="0" y="10650"/>
            <a:ext cx="12188825"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bg1"/>
              </a:solidFill>
              <a:highlight>
                <a:srgbClr val="FF8A47"/>
              </a:highlight>
            </a:endParaRPr>
          </a:p>
        </p:txBody>
      </p:sp>
      <p:sp>
        <p:nvSpPr>
          <p:cNvPr id="16" name="Title 2">
            <a:extLst>
              <a:ext uri="{FF2B5EF4-FFF2-40B4-BE49-F238E27FC236}">
                <a16:creationId xmlns:a16="http://schemas.microsoft.com/office/drawing/2014/main" id="{A30A0F3D-8878-6D48-91D6-E8885466BCA8}"/>
              </a:ext>
            </a:extLst>
          </p:cNvPr>
          <p:cNvSpPr>
            <a:spLocks noGrp="1"/>
          </p:cNvSpPr>
          <p:nvPr>
            <p:ph type="title" hasCustomPrompt="1"/>
          </p:nvPr>
        </p:nvSpPr>
        <p:spPr>
          <a:xfrm>
            <a:off x="622347" y="2924944"/>
            <a:ext cx="6264153" cy="1440160"/>
          </a:xfrm>
        </p:spPr>
        <p:txBody>
          <a:bodyPr/>
          <a:lstStyle>
            <a:lvl1pPr algn="l">
              <a:defRPr sz="3200" b="0">
                <a:solidFill>
                  <a:schemeClr val="tx2"/>
                </a:solidFill>
                <a:latin typeface="+mj-lt"/>
              </a:defRPr>
            </a:lvl1pPr>
          </a:lstStyle>
          <a:p>
            <a:r>
              <a:rPr lang="da-DK" dirty="0"/>
              <a:t>Klik for at tilføje overskrift</a:t>
            </a:r>
          </a:p>
        </p:txBody>
      </p:sp>
      <p:sp>
        <p:nvSpPr>
          <p:cNvPr id="18" name="Pladsholder til tekst 21">
            <a:extLst>
              <a:ext uri="{FF2B5EF4-FFF2-40B4-BE49-F238E27FC236}">
                <a16:creationId xmlns:a16="http://schemas.microsoft.com/office/drawing/2014/main" id="{C085C9F8-C617-034D-A4C6-8E359BC7FADB}"/>
              </a:ext>
            </a:extLst>
          </p:cNvPr>
          <p:cNvSpPr>
            <a:spLocks noGrp="1"/>
          </p:cNvSpPr>
          <p:nvPr>
            <p:ph type="body" sz="quarter" idx="15" hasCustomPrompt="1"/>
          </p:nvPr>
        </p:nvSpPr>
        <p:spPr>
          <a:xfrm>
            <a:off x="621804" y="2492896"/>
            <a:ext cx="6264153" cy="359022"/>
          </a:xfrm>
        </p:spPr>
        <p:txBody>
          <a:bodyPr/>
          <a:lstStyle>
            <a:lvl1pPr algn="l">
              <a:defRPr sz="1600" b="0">
                <a:solidFill>
                  <a:srgbClr val="8F8F8F"/>
                </a:solidFill>
              </a:defRPr>
            </a:lvl1pPr>
          </a:lstStyle>
          <a:p>
            <a:pPr lvl="0"/>
            <a:r>
              <a:rPr lang="da-DK" dirty="0"/>
              <a:t>Klik for at tilføje titel</a:t>
            </a:r>
          </a:p>
        </p:txBody>
      </p:sp>
      <p:sp>
        <p:nvSpPr>
          <p:cNvPr id="10" name="Rektangel 9">
            <a:extLst>
              <a:ext uri="{FF2B5EF4-FFF2-40B4-BE49-F238E27FC236}">
                <a16:creationId xmlns:a16="http://schemas.microsoft.com/office/drawing/2014/main" id="{6E2D468D-A38C-D743-8365-0579FEE79647}"/>
              </a:ext>
            </a:extLst>
          </p:cNvPr>
          <p:cNvSpPr/>
          <p:nvPr userDrawn="1"/>
        </p:nvSpPr>
        <p:spPr>
          <a:xfrm flipH="1">
            <a:off x="8398668" y="0"/>
            <a:ext cx="3790156" cy="6869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C5E2D0"/>
              </a:solidFill>
              <a:highlight>
                <a:srgbClr val="FF8A47"/>
              </a:highlight>
            </a:endParaRPr>
          </a:p>
        </p:txBody>
      </p:sp>
      <p:pic>
        <p:nvPicPr>
          <p:cNvPr id="11" name="Billede 10" descr="Et billede, der indeholder udendørs, skilt, stop, mad&#10;&#10;Automatisk genereret beskrivelse">
            <a:extLst>
              <a:ext uri="{FF2B5EF4-FFF2-40B4-BE49-F238E27FC236}">
                <a16:creationId xmlns:a16="http://schemas.microsoft.com/office/drawing/2014/main" id="{8B951CE5-E16C-444A-976D-579C27B8F9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7692" y="548680"/>
            <a:ext cx="3162205" cy="5557805"/>
          </a:xfrm>
          <a:prstGeom prst="rect">
            <a:avLst/>
          </a:prstGeom>
        </p:spPr>
      </p:pic>
    </p:spTree>
    <p:extLst>
      <p:ext uri="{BB962C8B-B14F-4D97-AF65-F5344CB8AC3E}">
        <p14:creationId xmlns:p14="http://schemas.microsoft.com/office/powerpoint/2010/main" val="49405587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Indhold">
    <p:spTree>
      <p:nvGrpSpPr>
        <p:cNvPr id="1" name=""/>
        <p:cNvGrpSpPr/>
        <p:nvPr/>
      </p:nvGrpSpPr>
      <p:grpSpPr>
        <a:xfrm>
          <a:off x="0" y="0"/>
          <a:ext cx="0" cy="0"/>
          <a:chOff x="0" y="0"/>
          <a:chExt cx="0" cy="0"/>
        </a:xfrm>
      </p:grpSpPr>
      <p:sp>
        <p:nvSpPr>
          <p:cNvPr id="8" name="Pladsholder til indhold 2"/>
          <p:cNvSpPr>
            <a:spLocks noGrp="1"/>
          </p:cNvSpPr>
          <p:nvPr>
            <p:ph sz="quarter" idx="14" hasCustomPrompt="1"/>
          </p:nvPr>
        </p:nvSpPr>
        <p:spPr>
          <a:xfrm>
            <a:off x="628999" y="2030930"/>
            <a:ext cx="10911915" cy="391902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a-DK"/>
              <a:t>Klik her for at tilføje tekst eller tilføj graf/tabel via ikonerne</a:t>
            </a:r>
          </a:p>
          <a:p>
            <a:pPr lvl="1"/>
            <a:r>
              <a:rPr lang="da-DK"/>
              <a:t>Andet niveau</a:t>
            </a:r>
          </a:p>
          <a:p>
            <a:pPr lvl="2"/>
            <a:r>
              <a:rPr lang="da-DK"/>
              <a:t>Tredje niveau</a:t>
            </a:r>
          </a:p>
          <a:p>
            <a:pPr lvl="3"/>
            <a:r>
              <a:rPr lang="da-DK"/>
              <a:t>Fjerde niveau</a:t>
            </a:r>
          </a:p>
          <a:p>
            <a:pPr lvl="4"/>
            <a:r>
              <a:rPr lang="da-DK"/>
              <a:t>Femte niveau</a:t>
            </a:r>
          </a:p>
        </p:txBody>
      </p:sp>
      <p:sp>
        <p:nvSpPr>
          <p:cNvPr id="22" name="Title 2">
            <a:extLst>
              <a:ext uri="{FF2B5EF4-FFF2-40B4-BE49-F238E27FC236}">
                <a16:creationId xmlns:a16="http://schemas.microsoft.com/office/drawing/2014/main" id="{FB3FE196-3FC2-C14A-A376-16BAA1D1149C}"/>
              </a:ext>
            </a:extLst>
          </p:cNvPr>
          <p:cNvSpPr>
            <a:spLocks noGrp="1"/>
          </p:cNvSpPr>
          <p:nvPr>
            <p:ph type="title" hasCustomPrompt="1"/>
          </p:nvPr>
        </p:nvSpPr>
        <p:spPr>
          <a:xfrm>
            <a:off x="628998" y="942330"/>
            <a:ext cx="8381738" cy="892781"/>
          </a:xfrm>
        </p:spPr>
        <p:txBody>
          <a:bodyPr/>
          <a:lstStyle>
            <a:lvl1pPr>
              <a:defRPr sz="3599">
                <a:solidFill>
                  <a:schemeClr val="tx2"/>
                </a:solidFill>
              </a:defRPr>
            </a:lvl1pPr>
          </a:lstStyle>
          <a:p>
            <a:r>
              <a:rPr lang="da-DK"/>
              <a:t>Klik for at tilføje overskrift</a:t>
            </a:r>
          </a:p>
        </p:txBody>
      </p:sp>
      <p:sp>
        <p:nvSpPr>
          <p:cNvPr id="9" name="Pladsholder til slidenummer 8">
            <a:extLst>
              <a:ext uri="{FF2B5EF4-FFF2-40B4-BE49-F238E27FC236}">
                <a16:creationId xmlns:a16="http://schemas.microsoft.com/office/drawing/2014/main" id="{A30789BE-BB51-8448-9C79-4A5995E22B24}"/>
              </a:ext>
            </a:extLst>
          </p:cNvPr>
          <p:cNvSpPr>
            <a:spLocks noGrp="1"/>
          </p:cNvSpPr>
          <p:nvPr>
            <p:ph type="sldNum" sz="quarter" idx="19"/>
          </p:nvPr>
        </p:nvSpPr>
        <p:spPr/>
        <p:txBody>
          <a:bodyPr/>
          <a:lstStyle/>
          <a:p>
            <a:fld id="{8015B93B-516F-4920-B0FC-CCACE847C61C}" type="slidenum">
              <a:rPr lang="da-DK" smtClean="0"/>
              <a:pPr/>
              <a:t>‹nr.›</a:t>
            </a:fld>
            <a:endParaRPr lang="da-DK"/>
          </a:p>
        </p:txBody>
      </p:sp>
      <p:sp>
        <p:nvSpPr>
          <p:cNvPr id="32" name="Pladsholder til dato 3">
            <a:extLst>
              <a:ext uri="{FF2B5EF4-FFF2-40B4-BE49-F238E27FC236}">
                <a16:creationId xmlns:a16="http://schemas.microsoft.com/office/drawing/2014/main" id="{58F28072-9894-8544-8138-E0281DAF7CE5}"/>
              </a:ext>
            </a:extLst>
          </p:cNvPr>
          <p:cNvSpPr>
            <a:spLocks noGrp="1"/>
          </p:cNvSpPr>
          <p:nvPr>
            <p:ph type="dt" sz="half" idx="11"/>
          </p:nvPr>
        </p:nvSpPr>
        <p:spPr>
          <a:xfrm>
            <a:off x="638184" y="6385942"/>
            <a:ext cx="2283724" cy="365125"/>
          </a:xfrm>
        </p:spPr>
        <p:txBody>
          <a:bodyPr/>
          <a:lstStyle/>
          <a:p>
            <a:fld id="{474B161D-CD88-4BA2-B1EE-6619E2036996}" type="datetime1">
              <a:rPr lang="da-DK" smtClean="0"/>
              <a:t>16-09-2024</a:t>
            </a:fld>
            <a:endParaRPr lang="da-DK"/>
          </a:p>
        </p:txBody>
      </p:sp>
      <p:sp>
        <p:nvSpPr>
          <p:cNvPr id="33" name="Pladsholder til sidefod 4">
            <a:extLst>
              <a:ext uri="{FF2B5EF4-FFF2-40B4-BE49-F238E27FC236}">
                <a16:creationId xmlns:a16="http://schemas.microsoft.com/office/drawing/2014/main" id="{BB0AA61C-A24C-274F-A74E-4D8D69EE7045}"/>
              </a:ext>
            </a:extLst>
          </p:cNvPr>
          <p:cNvSpPr>
            <a:spLocks noGrp="1"/>
          </p:cNvSpPr>
          <p:nvPr>
            <p:ph type="ftr" sz="quarter" idx="12"/>
          </p:nvPr>
        </p:nvSpPr>
        <p:spPr>
          <a:xfrm>
            <a:off x="2985405" y="6385942"/>
            <a:ext cx="6214842" cy="365125"/>
          </a:xfrm>
        </p:spPr>
        <p:txBody>
          <a:bodyPr/>
          <a:lstStyle>
            <a:lvl1pPr algn="ctr">
              <a:defRPr/>
            </a:lvl1pPr>
          </a:lstStyle>
          <a:p>
            <a:endParaRPr lang="da-DK"/>
          </a:p>
        </p:txBody>
      </p:sp>
    </p:spTree>
    <p:extLst>
      <p:ext uri="{BB962C8B-B14F-4D97-AF65-F5344CB8AC3E}">
        <p14:creationId xmlns:p14="http://schemas.microsoft.com/office/powerpoint/2010/main" val="363397327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Indho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75159D2D-EB0C-4B4B-AE90-87C77CF9BBE8}"/>
              </a:ext>
            </a:extLst>
          </p:cNvPr>
          <p:cNvSpPr/>
          <p:nvPr userDrawn="1"/>
        </p:nvSpPr>
        <p:spPr>
          <a:xfrm>
            <a:off x="-1" y="2"/>
            <a:ext cx="12188825" cy="6857999"/>
          </a:xfrm>
          <a:prstGeom prst="rect">
            <a:avLst/>
          </a:prstGeom>
          <a:solidFill>
            <a:srgbClr val="C5E2D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799">
              <a:solidFill>
                <a:srgbClr val="C5E2D0"/>
              </a:solidFill>
              <a:highlight>
                <a:srgbClr val="FF8A47"/>
              </a:highlight>
            </a:endParaRPr>
          </a:p>
        </p:txBody>
      </p:sp>
      <p:sp>
        <p:nvSpPr>
          <p:cNvPr id="8" name="Pladsholder til indhold 2"/>
          <p:cNvSpPr>
            <a:spLocks noGrp="1"/>
          </p:cNvSpPr>
          <p:nvPr>
            <p:ph sz="quarter" idx="14" hasCustomPrompt="1"/>
          </p:nvPr>
        </p:nvSpPr>
        <p:spPr>
          <a:xfrm>
            <a:off x="628999" y="2030930"/>
            <a:ext cx="10911915" cy="391902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a-DK"/>
              <a:t>Klik her for at tilføje tekst eller tilføj graf/tabel via ikonerne</a:t>
            </a:r>
          </a:p>
          <a:p>
            <a:pPr lvl="1"/>
            <a:r>
              <a:rPr lang="da-DK"/>
              <a:t>Andet niveau</a:t>
            </a:r>
          </a:p>
          <a:p>
            <a:pPr lvl="2"/>
            <a:r>
              <a:rPr lang="da-DK"/>
              <a:t>Tredje niveau</a:t>
            </a:r>
          </a:p>
          <a:p>
            <a:pPr lvl="3"/>
            <a:r>
              <a:rPr lang="da-DK"/>
              <a:t>Fjerde niveau</a:t>
            </a:r>
          </a:p>
          <a:p>
            <a:pPr lvl="4"/>
            <a:r>
              <a:rPr lang="da-DK"/>
              <a:t>Femte niveau</a:t>
            </a:r>
          </a:p>
        </p:txBody>
      </p:sp>
      <p:sp>
        <p:nvSpPr>
          <p:cNvPr id="22" name="Title 2">
            <a:extLst>
              <a:ext uri="{FF2B5EF4-FFF2-40B4-BE49-F238E27FC236}">
                <a16:creationId xmlns:a16="http://schemas.microsoft.com/office/drawing/2014/main" id="{FB3FE196-3FC2-C14A-A376-16BAA1D1149C}"/>
              </a:ext>
            </a:extLst>
          </p:cNvPr>
          <p:cNvSpPr>
            <a:spLocks noGrp="1"/>
          </p:cNvSpPr>
          <p:nvPr>
            <p:ph type="title" hasCustomPrompt="1"/>
          </p:nvPr>
        </p:nvSpPr>
        <p:spPr>
          <a:xfrm>
            <a:off x="628998" y="942330"/>
            <a:ext cx="8381738" cy="892781"/>
          </a:xfrm>
        </p:spPr>
        <p:txBody>
          <a:bodyPr/>
          <a:lstStyle>
            <a:lvl1pPr>
              <a:defRPr sz="3599">
                <a:solidFill>
                  <a:schemeClr val="tx2"/>
                </a:solidFill>
              </a:defRPr>
            </a:lvl1pPr>
          </a:lstStyle>
          <a:p>
            <a:r>
              <a:rPr lang="da-DK"/>
              <a:t>Klik for at tilføje overskrift</a:t>
            </a:r>
          </a:p>
        </p:txBody>
      </p:sp>
      <p:sp>
        <p:nvSpPr>
          <p:cNvPr id="9" name="Pladsholder til slidenummer 8">
            <a:extLst>
              <a:ext uri="{FF2B5EF4-FFF2-40B4-BE49-F238E27FC236}">
                <a16:creationId xmlns:a16="http://schemas.microsoft.com/office/drawing/2014/main" id="{A30789BE-BB51-8448-9C79-4A5995E22B24}"/>
              </a:ext>
            </a:extLst>
          </p:cNvPr>
          <p:cNvSpPr>
            <a:spLocks noGrp="1"/>
          </p:cNvSpPr>
          <p:nvPr>
            <p:ph type="sldNum" sz="quarter" idx="19"/>
          </p:nvPr>
        </p:nvSpPr>
        <p:spPr/>
        <p:txBody>
          <a:bodyPr/>
          <a:lstStyle/>
          <a:p>
            <a:fld id="{8015B93B-516F-4920-B0FC-CCACE847C61C}" type="slidenum">
              <a:rPr lang="da-DK" smtClean="0"/>
              <a:pPr/>
              <a:t>‹nr.›</a:t>
            </a:fld>
            <a:endParaRPr lang="da-DK"/>
          </a:p>
        </p:txBody>
      </p:sp>
      <p:sp>
        <p:nvSpPr>
          <p:cNvPr id="32" name="Pladsholder til dato 3">
            <a:extLst>
              <a:ext uri="{FF2B5EF4-FFF2-40B4-BE49-F238E27FC236}">
                <a16:creationId xmlns:a16="http://schemas.microsoft.com/office/drawing/2014/main" id="{58F28072-9894-8544-8138-E0281DAF7CE5}"/>
              </a:ext>
            </a:extLst>
          </p:cNvPr>
          <p:cNvSpPr>
            <a:spLocks noGrp="1"/>
          </p:cNvSpPr>
          <p:nvPr>
            <p:ph type="dt" sz="half" idx="11"/>
          </p:nvPr>
        </p:nvSpPr>
        <p:spPr>
          <a:xfrm>
            <a:off x="638184" y="6385942"/>
            <a:ext cx="2283724" cy="365125"/>
          </a:xfrm>
        </p:spPr>
        <p:txBody>
          <a:bodyPr/>
          <a:lstStyle/>
          <a:p>
            <a:fld id="{474B161D-CD88-4BA2-B1EE-6619E2036996}" type="datetime1">
              <a:rPr lang="da-DK" smtClean="0"/>
              <a:t>16-09-2024</a:t>
            </a:fld>
            <a:endParaRPr lang="da-DK"/>
          </a:p>
        </p:txBody>
      </p:sp>
      <p:sp>
        <p:nvSpPr>
          <p:cNvPr id="33" name="Pladsholder til sidefod 4">
            <a:extLst>
              <a:ext uri="{FF2B5EF4-FFF2-40B4-BE49-F238E27FC236}">
                <a16:creationId xmlns:a16="http://schemas.microsoft.com/office/drawing/2014/main" id="{BB0AA61C-A24C-274F-A74E-4D8D69EE7045}"/>
              </a:ext>
            </a:extLst>
          </p:cNvPr>
          <p:cNvSpPr>
            <a:spLocks noGrp="1"/>
          </p:cNvSpPr>
          <p:nvPr>
            <p:ph type="ftr" sz="quarter" idx="12"/>
          </p:nvPr>
        </p:nvSpPr>
        <p:spPr>
          <a:xfrm>
            <a:off x="2985405" y="6385942"/>
            <a:ext cx="6214842" cy="365125"/>
          </a:xfrm>
        </p:spPr>
        <p:txBody>
          <a:bodyPr/>
          <a:lstStyle>
            <a:lvl1pPr algn="ctr">
              <a:defRPr/>
            </a:lvl1pPr>
          </a:lstStyle>
          <a:p>
            <a:endParaRPr lang="da-DK"/>
          </a:p>
        </p:txBody>
      </p:sp>
      <p:pic>
        <p:nvPicPr>
          <p:cNvPr id="10" name="Billede 9">
            <a:extLst>
              <a:ext uri="{FF2B5EF4-FFF2-40B4-BE49-F238E27FC236}">
                <a16:creationId xmlns:a16="http://schemas.microsoft.com/office/drawing/2014/main" id="{868F52E6-99F8-6248-BB3F-AE2D83F122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9587" y="404666"/>
            <a:ext cx="1142561" cy="215991"/>
          </a:xfrm>
          <a:prstGeom prst="rect">
            <a:avLst/>
          </a:prstGeom>
        </p:spPr>
      </p:pic>
    </p:spTree>
    <p:extLst>
      <p:ext uri="{BB962C8B-B14F-4D97-AF65-F5344CB8AC3E}">
        <p14:creationId xmlns:p14="http://schemas.microsoft.com/office/powerpoint/2010/main" val="251862167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Indhold 2">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28998" y="950380"/>
            <a:ext cx="8381738" cy="892781"/>
          </a:xfrm>
        </p:spPr>
        <p:txBody>
          <a:bodyPr/>
          <a:lstStyle>
            <a:lvl1pPr>
              <a:defRPr sz="3599">
                <a:solidFill>
                  <a:schemeClr val="tx2"/>
                </a:solidFill>
              </a:defRPr>
            </a:lvl1pPr>
          </a:lstStyle>
          <a:p>
            <a:r>
              <a:rPr lang="da-DK"/>
              <a:t>Klik for at tilføje overskrift</a:t>
            </a:r>
          </a:p>
        </p:txBody>
      </p:sp>
      <p:sp>
        <p:nvSpPr>
          <p:cNvPr id="9" name="Pladsholder til indhold 2"/>
          <p:cNvSpPr>
            <a:spLocks noGrp="1"/>
          </p:cNvSpPr>
          <p:nvPr>
            <p:ph sz="quarter" idx="15" hasCustomPrompt="1"/>
          </p:nvPr>
        </p:nvSpPr>
        <p:spPr>
          <a:xfrm>
            <a:off x="647911" y="2030931"/>
            <a:ext cx="5194090" cy="3919019"/>
          </a:xfrm>
        </p:spPr>
        <p:txBody>
          <a:bodyPr/>
          <a:lstStyle>
            <a:lvl1pPr>
              <a:buClr>
                <a:schemeClr val="tx2"/>
              </a:buClr>
              <a:defRPr baseline="0"/>
            </a:lvl1pPr>
            <a:lvl2pPr>
              <a:buClr>
                <a:schemeClr val="tx2"/>
              </a:buClr>
              <a:defRPr/>
            </a:lvl2pPr>
            <a:lvl3pPr>
              <a:buClr>
                <a:schemeClr val="tx2"/>
              </a:buClr>
              <a:buFont typeface="Wingdings 2" pitchFamily="2" charset="2"/>
              <a:buChar char=""/>
              <a:defRPr/>
            </a:lvl3pPr>
            <a:lvl4pPr>
              <a:buClr>
                <a:schemeClr val="tx2"/>
              </a:buClr>
              <a:defRPr/>
            </a:lvl4pPr>
            <a:lvl5pPr>
              <a:buClr>
                <a:schemeClr val="tx2"/>
              </a:buClr>
              <a:defRPr/>
            </a:lvl5pPr>
          </a:lstStyle>
          <a:p>
            <a:pPr lvl="0"/>
            <a:r>
              <a:rPr lang="da-DK"/>
              <a:t>Klik her for at tilføje tekst eller tilføj graf/tabel via ikonerne</a:t>
            </a:r>
          </a:p>
          <a:p>
            <a:pPr lvl="1"/>
            <a:r>
              <a:rPr lang="da-DK"/>
              <a:t>Andet niveau</a:t>
            </a:r>
          </a:p>
          <a:p>
            <a:pPr lvl="2"/>
            <a:r>
              <a:rPr lang="da-DK"/>
              <a:t>Tredje niveau</a:t>
            </a:r>
          </a:p>
          <a:p>
            <a:pPr lvl="3"/>
            <a:r>
              <a:rPr lang="da-DK"/>
              <a:t>Fjerde niveau</a:t>
            </a:r>
          </a:p>
          <a:p>
            <a:pPr lvl="4"/>
            <a:r>
              <a:rPr lang="da-DK"/>
              <a:t>Femte niveau</a:t>
            </a:r>
          </a:p>
        </p:txBody>
      </p:sp>
      <p:sp>
        <p:nvSpPr>
          <p:cNvPr id="17" name="Pladsholder til indhold 3"/>
          <p:cNvSpPr>
            <a:spLocks noGrp="1"/>
          </p:cNvSpPr>
          <p:nvPr>
            <p:ph sz="quarter" idx="16" hasCustomPrompt="1"/>
          </p:nvPr>
        </p:nvSpPr>
        <p:spPr>
          <a:xfrm>
            <a:off x="6346826" y="2030931"/>
            <a:ext cx="5194088" cy="3919019"/>
          </a:xfrm>
        </p:spPr>
        <p:txBody>
          <a:bodyPr/>
          <a:lstStyle>
            <a:lvl1pPr>
              <a:defRPr/>
            </a:lvl1pPr>
          </a:lstStyle>
          <a:p>
            <a:pPr lvl="0"/>
            <a:r>
              <a:rPr lang="da-DK"/>
              <a:t>Klik her for at tilføje tekst eller tilføj graf/tabel via ikonerne</a:t>
            </a:r>
          </a:p>
          <a:p>
            <a:pPr lvl="1"/>
            <a:r>
              <a:rPr lang="da-DK"/>
              <a:t>Andet niveau</a:t>
            </a:r>
          </a:p>
          <a:p>
            <a:pPr lvl="2"/>
            <a:r>
              <a:rPr lang="da-DK"/>
              <a:t>Tredje niveau</a:t>
            </a:r>
          </a:p>
          <a:p>
            <a:pPr lvl="3"/>
            <a:r>
              <a:rPr lang="da-DK"/>
              <a:t>Fjerde niveau</a:t>
            </a:r>
          </a:p>
          <a:p>
            <a:pPr lvl="4"/>
            <a:r>
              <a:rPr lang="da-DK"/>
              <a:t>Femte niveau</a:t>
            </a:r>
          </a:p>
        </p:txBody>
      </p:sp>
      <p:sp>
        <p:nvSpPr>
          <p:cNvPr id="12" name="Pladsholder til slidenummer 11">
            <a:extLst>
              <a:ext uri="{FF2B5EF4-FFF2-40B4-BE49-F238E27FC236}">
                <a16:creationId xmlns:a16="http://schemas.microsoft.com/office/drawing/2014/main" id="{F6A77BED-2F2C-8948-AD29-CB1784CCF8A0}"/>
              </a:ext>
            </a:extLst>
          </p:cNvPr>
          <p:cNvSpPr>
            <a:spLocks noGrp="1"/>
          </p:cNvSpPr>
          <p:nvPr>
            <p:ph type="sldNum" sz="quarter" idx="20"/>
          </p:nvPr>
        </p:nvSpPr>
        <p:spPr/>
        <p:txBody>
          <a:bodyPr/>
          <a:lstStyle/>
          <a:p>
            <a:fld id="{8015B93B-516F-4920-B0FC-CCACE847C61C}" type="slidenum">
              <a:rPr lang="da-DK" smtClean="0"/>
              <a:pPr/>
              <a:t>‹nr.›</a:t>
            </a:fld>
            <a:endParaRPr lang="da-DK"/>
          </a:p>
        </p:txBody>
      </p:sp>
      <p:sp>
        <p:nvSpPr>
          <p:cNvPr id="37" name="Pladsholder til dato 3">
            <a:extLst>
              <a:ext uri="{FF2B5EF4-FFF2-40B4-BE49-F238E27FC236}">
                <a16:creationId xmlns:a16="http://schemas.microsoft.com/office/drawing/2014/main" id="{F921F13B-707B-1B4E-ACEE-157A4F2D0663}"/>
              </a:ext>
            </a:extLst>
          </p:cNvPr>
          <p:cNvSpPr>
            <a:spLocks noGrp="1"/>
          </p:cNvSpPr>
          <p:nvPr>
            <p:ph type="dt" sz="half" idx="11"/>
          </p:nvPr>
        </p:nvSpPr>
        <p:spPr>
          <a:xfrm>
            <a:off x="638184" y="6385942"/>
            <a:ext cx="2283724" cy="365125"/>
          </a:xfrm>
        </p:spPr>
        <p:txBody>
          <a:bodyPr/>
          <a:lstStyle/>
          <a:p>
            <a:fld id="{474B161D-CD88-4BA2-B1EE-6619E2036996}" type="datetime1">
              <a:rPr lang="da-DK" smtClean="0"/>
              <a:t>16-09-2024</a:t>
            </a:fld>
            <a:endParaRPr lang="da-DK"/>
          </a:p>
        </p:txBody>
      </p:sp>
      <p:sp>
        <p:nvSpPr>
          <p:cNvPr id="38" name="Pladsholder til sidefod 4">
            <a:extLst>
              <a:ext uri="{FF2B5EF4-FFF2-40B4-BE49-F238E27FC236}">
                <a16:creationId xmlns:a16="http://schemas.microsoft.com/office/drawing/2014/main" id="{589308A7-12CF-ED4E-9A31-8BF7FD073C34}"/>
              </a:ext>
            </a:extLst>
          </p:cNvPr>
          <p:cNvSpPr>
            <a:spLocks noGrp="1"/>
          </p:cNvSpPr>
          <p:nvPr>
            <p:ph type="ftr" sz="quarter" idx="12"/>
          </p:nvPr>
        </p:nvSpPr>
        <p:spPr>
          <a:xfrm>
            <a:off x="2985405" y="6385942"/>
            <a:ext cx="6214842" cy="365125"/>
          </a:xfrm>
        </p:spPr>
        <p:txBody>
          <a:bodyPr/>
          <a:lstStyle>
            <a:lvl1pPr algn="ctr">
              <a:defRPr/>
            </a:lvl1pPr>
          </a:lstStyle>
          <a:p>
            <a:endParaRPr lang="da-DK"/>
          </a:p>
        </p:txBody>
      </p:sp>
    </p:spTree>
    <p:extLst>
      <p:ext uri="{BB962C8B-B14F-4D97-AF65-F5344CB8AC3E}">
        <p14:creationId xmlns:p14="http://schemas.microsoft.com/office/powerpoint/2010/main" val="398891383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Indhold og billede 1">
    <p:spTree>
      <p:nvGrpSpPr>
        <p:cNvPr id="1" name=""/>
        <p:cNvGrpSpPr/>
        <p:nvPr/>
      </p:nvGrpSpPr>
      <p:grpSpPr>
        <a:xfrm>
          <a:off x="0" y="0"/>
          <a:ext cx="0" cy="0"/>
          <a:chOff x="0" y="0"/>
          <a:chExt cx="0" cy="0"/>
        </a:xfrm>
      </p:grpSpPr>
      <p:sp>
        <p:nvSpPr>
          <p:cNvPr id="25" name="Pladsholder til indhold 2">
            <a:extLst>
              <a:ext uri="{FF2B5EF4-FFF2-40B4-BE49-F238E27FC236}">
                <a16:creationId xmlns:a16="http://schemas.microsoft.com/office/drawing/2014/main" id="{D7A078FF-F7E8-0445-803F-424F560CD4D8}"/>
              </a:ext>
            </a:extLst>
          </p:cNvPr>
          <p:cNvSpPr>
            <a:spLocks noGrp="1"/>
          </p:cNvSpPr>
          <p:nvPr>
            <p:ph sz="quarter" idx="15" hasCustomPrompt="1"/>
          </p:nvPr>
        </p:nvSpPr>
        <p:spPr>
          <a:xfrm>
            <a:off x="647911" y="2030931"/>
            <a:ext cx="5194090" cy="4143048"/>
          </a:xfrm>
        </p:spPr>
        <p:txBody>
          <a:bodyPr/>
          <a:lstStyle>
            <a:lvl1pPr>
              <a:defRPr baseline="0"/>
            </a:lvl1pPr>
          </a:lstStyle>
          <a:p>
            <a:pPr lvl="0"/>
            <a:r>
              <a:rPr lang="da-DK"/>
              <a:t>Klik her for at tilføje tekst eller tilføj graf/tabel via ikonerne</a:t>
            </a:r>
          </a:p>
          <a:p>
            <a:pPr lvl="1"/>
            <a:r>
              <a:rPr lang="da-DK"/>
              <a:t>Andet niveau</a:t>
            </a:r>
          </a:p>
          <a:p>
            <a:pPr lvl="2"/>
            <a:r>
              <a:rPr lang="da-DK"/>
              <a:t>Tredje niveau</a:t>
            </a:r>
          </a:p>
          <a:p>
            <a:pPr lvl="3"/>
            <a:r>
              <a:rPr lang="da-DK"/>
              <a:t>Fjerde niveau</a:t>
            </a:r>
          </a:p>
          <a:p>
            <a:pPr lvl="4"/>
            <a:r>
              <a:rPr lang="da-DK"/>
              <a:t>Femte niveau</a:t>
            </a:r>
          </a:p>
        </p:txBody>
      </p:sp>
      <p:sp>
        <p:nvSpPr>
          <p:cNvPr id="28" name="Title 2">
            <a:extLst>
              <a:ext uri="{FF2B5EF4-FFF2-40B4-BE49-F238E27FC236}">
                <a16:creationId xmlns:a16="http://schemas.microsoft.com/office/drawing/2014/main" id="{8207B5D3-7B69-7648-B901-237AC0B80ACF}"/>
              </a:ext>
            </a:extLst>
          </p:cNvPr>
          <p:cNvSpPr>
            <a:spLocks noGrp="1"/>
          </p:cNvSpPr>
          <p:nvPr>
            <p:ph type="title" hasCustomPrompt="1"/>
          </p:nvPr>
        </p:nvSpPr>
        <p:spPr>
          <a:xfrm>
            <a:off x="628998" y="966307"/>
            <a:ext cx="5213002" cy="892781"/>
          </a:xfrm>
        </p:spPr>
        <p:txBody>
          <a:bodyPr/>
          <a:lstStyle>
            <a:lvl1pPr>
              <a:defRPr sz="3599">
                <a:solidFill>
                  <a:schemeClr val="tx2"/>
                </a:solidFill>
              </a:defRPr>
            </a:lvl1pPr>
          </a:lstStyle>
          <a:p>
            <a:r>
              <a:rPr lang="da-DK"/>
              <a:t>Klik for at tilføje overskrift</a:t>
            </a:r>
          </a:p>
        </p:txBody>
      </p:sp>
      <p:sp>
        <p:nvSpPr>
          <p:cNvPr id="33" name="Pladsholder til billede 3">
            <a:extLst>
              <a:ext uri="{FF2B5EF4-FFF2-40B4-BE49-F238E27FC236}">
                <a16:creationId xmlns:a16="http://schemas.microsoft.com/office/drawing/2014/main" id="{7285328F-2378-9347-8DC1-54AE4B8070F9}"/>
              </a:ext>
            </a:extLst>
          </p:cNvPr>
          <p:cNvSpPr>
            <a:spLocks noGrp="1"/>
          </p:cNvSpPr>
          <p:nvPr>
            <p:ph type="pic" sz="quarter" idx="17"/>
          </p:nvPr>
        </p:nvSpPr>
        <p:spPr>
          <a:xfrm>
            <a:off x="6382445" y="1003577"/>
            <a:ext cx="5158469" cy="5164533"/>
          </a:xfrm>
          <a:solidFill>
            <a:srgbClr val="E1E1E1"/>
          </a:solidFill>
          <a:effectLst/>
        </p:spPr>
        <p:txBody>
          <a:bodyPr tIns="216000"/>
          <a:lstStyle>
            <a:lvl1pPr algn="ctr">
              <a:defRPr sz="1600" b="0"/>
            </a:lvl1pPr>
          </a:lstStyle>
          <a:p>
            <a:r>
              <a:rPr lang="da-DK"/>
              <a:t>Klik på ikonet for at tilføje et billede</a:t>
            </a:r>
          </a:p>
        </p:txBody>
      </p:sp>
      <p:sp>
        <p:nvSpPr>
          <p:cNvPr id="36" name="Pladsholder til dato 3">
            <a:extLst>
              <a:ext uri="{FF2B5EF4-FFF2-40B4-BE49-F238E27FC236}">
                <a16:creationId xmlns:a16="http://schemas.microsoft.com/office/drawing/2014/main" id="{E1328CB3-E80C-3D4E-9C4E-250604FF3B13}"/>
              </a:ext>
            </a:extLst>
          </p:cNvPr>
          <p:cNvSpPr>
            <a:spLocks noGrp="1"/>
          </p:cNvSpPr>
          <p:nvPr>
            <p:ph type="dt" sz="half" idx="11"/>
          </p:nvPr>
        </p:nvSpPr>
        <p:spPr>
          <a:xfrm>
            <a:off x="638184" y="6385942"/>
            <a:ext cx="2283724" cy="365125"/>
          </a:xfrm>
        </p:spPr>
        <p:txBody>
          <a:bodyPr/>
          <a:lstStyle/>
          <a:p>
            <a:fld id="{474B161D-CD88-4BA2-B1EE-6619E2036996}" type="datetime1">
              <a:rPr lang="da-DK" smtClean="0"/>
              <a:t>16-09-2024</a:t>
            </a:fld>
            <a:endParaRPr lang="da-DK"/>
          </a:p>
        </p:txBody>
      </p:sp>
      <p:sp>
        <p:nvSpPr>
          <p:cNvPr id="37" name="Pladsholder til sidefod 4">
            <a:extLst>
              <a:ext uri="{FF2B5EF4-FFF2-40B4-BE49-F238E27FC236}">
                <a16:creationId xmlns:a16="http://schemas.microsoft.com/office/drawing/2014/main" id="{968FF2FF-4A72-0A43-BA7C-CAECAAC831BF}"/>
              </a:ext>
            </a:extLst>
          </p:cNvPr>
          <p:cNvSpPr>
            <a:spLocks noGrp="1"/>
          </p:cNvSpPr>
          <p:nvPr>
            <p:ph type="ftr" sz="quarter" idx="12"/>
          </p:nvPr>
        </p:nvSpPr>
        <p:spPr>
          <a:xfrm>
            <a:off x="2985405" y="6385942"/>
            <a:ext cx="6214842" cy="365125"/>
          </a:xfrm>
        </p:spPr>
        <p:txBody>
          <a:bodyPr/>
          <a:lstStyle>
            <a:lvl1pPr algn="ctr">
              <a:defRPr/>
            </a:lvl1pPr>
          </a:lstStyle>
          <a:p>
            <a:endParaRPr lang="da-DK"/>
          </a:p>
        </p:txBody>
      </p:sp>
      <p:sp>
        <p:nvSpPr>
          <p:cNvPr id="38" name="Pladsholder til slidenummer 2">
            <a:extLst>
              <a:ext uri="{FF2B5EF4-FFF2-40B4-BE49-F238E27FC236}">
                <a16:creationId xmlns:a16="http://schemas.microsoft.com/office/drawing/2014/main" id="{8E3D5C2E-9C80-D948-A081-3B6D6C34712D}"/>
              </a:ext>
            </a:extLst>
          </p:cNvPr>
          <p:cNvSpPr>
            <a:spLocks noGrp="1"/>
          </p:cNvSpPr>
          <p:nvPr>
            <p:ph type="sldNum" sz="quarter" idx="10"/>
          </p:nvPr>
        </p:nvSpPr>
        <p:spPr>
          <a:xfrm>
            <a:off x="11281213" y="6390809"/>
            <a:ext cx="259701" cy="365125"/>
          </a:xfrm>
          <a:prstGeom prst="rect">
            <a:avLst/>
          </a:prstGeom>
        </p:spPr>
        <p:txBody>
          <a:bodyPr/>
          <a:lstStyle>
            <a:lvl1pPr>
              <a:defRPr b="0"/>
            </a:lvl1pPr>
          </a:lstStyle>
          <a:p>
            <a:fld id="{8015B93B-516F-4920-B0FC-CCACE847C61C}" type="slidenum">
              <a:rPr lang="da-DK" smtClean="0"/>
              <a:pPr/>
              <a:t>‹nr.›</a:t>
            </a:fld>
            <a:endParaRPr lang="da-DK"/>
          </a:p>
        </p:txBody>
      </p:sp>
    </p:spTree>
    <p:extLst>
      <p:ext uri="{BB962C8B-B14F-4D97-AF65-F5344CB8AC3E}">
        <p14:creationId xmlns:p14="http://schemas.microsoft.com/office/powerpoint/2010/main" val="194089488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Indhold og billede 2">
    <p:spTree>
      <p:nvGrpSpPr>
        <p:cNvPr id="1" name=""/>
        <p:cNvGrpSpPr/>
        <p:nvPr/>
      </p:nvGrpSpPr>
      <p:grpSpPr>
        <a:xfrm>
          <a:off x="0" y="0"/>
          <a:ext cx="0" cy="0"/>
          <a:chOff x="0" y="0"/>
          <a:chExt cx="0" cy="0"/>
        </a:xfrm>
      </p:grpSpPr>
      <p:sp>
        <p:nvSpPr>
          <p:cNvPr id="25" name="Pladsholder til indhold 2">
            <a:extLst>
              <a:ext uri="{FF2B5EF4-FFF2-40B4-BE49-F238E27FC236}">
                <a16:creationId xmlns:a16="http://schemas.microsoft.com/office/drawing/2014/main" id="{D7A078FF-F7E8-0445-803F-424F560CD4D8}"/>
              </a:ext>
            </a:extLst>
          </p:cNvPr>
          <p:cNvSpPr>
            <a:spLocks noGrp="1"/>
          </p:cNvSpPr>
          <p:nvPr>
            <p:ph sz="quarter" idx="15" hasCustomPrompt="1"/>
          </p:nvPr>
        </p:nvSpPr>
        <p:spPr>
          <a:xfrm>
            <a:off x="647910" y="2030931"/>
            <a:ext cx="7464314" cy="4143048"/>
          </a:xfrm>
        </p:spPr>
        <p:txBody>
          <a:bodyPr/>
          <a:lstStyle>
            <a:lvl1pPr>
              <a:defRPr baseline="0"/>
            </a:lvl1pPr>
          </a:lstStyle>
          <a:p>
            <a:pPr lvl="0"/>
            <a:r>
              <a:rPr lang="da-DK"/>
              <a:t>Klik her for at tilføje tekst eller tilføj graf/tabel via ikonerne</a:t>
            </a:r>
          </a:p>
          <a:p>
            <a:pPr lvl="1"/>
            <a:r>
              <a:rPr lang="da-DK"/>
              <a:t>Andet niveau</a:t>
            </a:r>
          </a:p>
          <a:p>
            <a:pPr lvl="2"/>
            <a:r>
              <a:rPr lang="da-DK"/>
              <a:t>Tredje niveau</a:t>
            </a:r>
          </a:p>
          <a:p>
            <a:pPr lvl="3"/>
            <a:r>
              <a:rPr lang="da-DK"/>
              <a:t>Fjerde niveau</a:t>
            </a:r>
          </a:p>
          <a:p>
            <a:pPr lvl="4"/>
            <a:r>
              <a:rPr lang="da-DK"/>
              <a:t>Femte niveau</a:t>
            </a:r>
          </a:p>
        </p:txBody>
      </p:sp>
      <p:sp>
        <p:nvSpPr>
          <p:cNvPr id="28" name="Title 2">
            <a:extLst>
              <a:ext uri="{FF2B5EF4-FFF2-40B4-BE49-F238E27FC236}">
                <a16:creationId xmlns:a16="http://schemas.microsoft.com/office/drawing/2014/main" id="{8207B5D3-7B69-7648-B901-237AC0B80ACF}"/>
              </a:ext>
            </a:extLst>
          </p:cNvPr>
          <p:cNvSpPr>
            <a:spLocks noGrp="1"/>
          </p:cNvSpPr>
          <p:nvPr>
            <p:ph type="title" hasCustomPrompt="1"/>
          </p:nvPr>
        </p:nvSpPr>
        <p:spPr>
          <a:xfrm>
            <a:off x="628999" y="966308"/>
            <a:ext cx="7483226" cy="892781"/>
          </a:xfrm>
        </p:spPr>
        <p:txBody>
          <a:bodyPr/>
          <a:lstStyle>
            <a:lvl1pPr>
              <a:defRPr sz="3199">
                <a:solidFill>
                  <a:schemeClr val="tx2"/>
                </a:solidFill>
              </a:defRPr>
            </a:lvl1pPr>
          </a:lstStyle>
          <a:p>
            <a:r>
              <a:rPr lang="da-DK"/>
              <a:t>Klik for at tilføje overskrift</a:t>
            </a:r>
          </a:p>
        </p:txBody>
      </p:sp>
      <p:sp>
        <p:nvSpPr>
          <p:cNvPr id="36" name="Pladsholder til dato 3">
            <a:extLst>
              <a:ext uri="{FF2B5EF4-FFF2-40B4-BE49-F238E27FC236}">
                <a16:creationId xmlns:a16="http://schemas.microsoft.com/office/drawing/2014/main" id="{E1328CB3-E80C-3D4E-9C4E-250604FF3B13}"/>
              </a:ext>
            </a:extLst>
          </p:cNvPr>
          <p:cNvSpPr>
            <a:spLocks noGrp="1"/>
          </p:cNvSpPr>
          <p:nvPr>
            <p:ph type="dt" sz="half" idx="11"/>
          </p:nvPr>
        </p:nvSpPr>
        <p:spPr>
          <a:xfrm>
            <a:off x="638184" y="6385942"/>
            <a:ext cx="2283724" cy="365125"/>
          </a:xfrm>
        </p:spPr>
        <p:txBody>
          <a:bodyPr/>
          <a:lstStyle/>
          <a:p>
            <a:fld id="{474B161D-CD88-4BA2-B1EE-6619E2036996}" type="datetime1">
              <a:rPr lang="da-DK" smtClean="0"/>
              <a:t>16-09-2024</a:t>
            </a:fld>
            <a:endParaRPr lang="da-DK"/>
          </a:p>
        </p:txBody>
      </p:sp>
      <p:sp>
        <p:nvSpPr>
          <p:cNvPr id="37" name="Pladsholder til sidefod 4">
            <a:extLst>
              <a:ext uri="{FF2B5EF4-FFF2-40B4-BE49-F238E27FC236}">
                <a16:creationId xmlns:a16="http://schemas.microsoft.com/office/drawing/2014/main" id="{968FF2FF-4A72-0A43-BA7C-CAECAAC831BF}"/>
              </a:ext>
            </a:extLst>
          </p:cNvPr>
          <p:cNvSpPr>
            <a:spLocks noGrp="1"/>
          </p:cNvSpPr>
          <p:nvPr>
            <p:ph type="ftr" sz="quarter" idx="12"/>
          </p:nvPr>
        </p:nvSpPr>
        <p:spPr>
          <a:xfrm>
            <a:off x="2985405" y="6385942"/>
            <a:ext cx="6214842" cy="365125"/>
          </a:xfrm>
        </p:spPr>
        <p:txBody>
          <a:bodyPr/>
          <a:lstStyle>
            <a:lvl1pPr algn="ctr">
              <a:defRPr/>
            </a:lvl1pPr>
          </a:lstStyle>
          <a:p>
            <a:endParaRPr lang="da-DK"/>
          </a:p>
        </p:txBody>
      </p:sp>
      <p:sp>
        <p:nvSpPr>
          <p:cNvPr id="38" name="Pladsholder til slidenummer 2">
            <a:extLst>
              <a:ext uri="{FF2B5EF4-FFF2-40B4-BE49-F238E27FC236}">
                <a16:creationId xmlns:a16="http://schemas.microsoft.com/office/drawing/2014/main" id="{8E3D5C2E-9C80-D948-A081-3B6D6C34712D}"/>
              </a:ext>
            </a:extLst>
          </p:cNvPr>
          <p:cNvSpPr>
            <a:spLocks noGrp="1"/>
          </p:cNvSpPr>
          <p:nvPr>
            <p:ph type="sldNum" sz="quarter" idx="10"/>
          </p:nvPr>
        </p:nvSpPr>
        <p:spPr>
          <a:xfrm>
            <a:off x="11281213" y="6390809"/>
            <a:ext cx="259701" cy="365125"/>
          </a:xfrm>
          <a:prstGeom prst="rect">
            <a:avLst/>
          </a:prstGeom>
        </p:spPr>
        <p:txBody>
          <a:bodyPr/>
          <a:lstStyle>
            <a:lvl1pPr>
              <a:defRPr b="0"/>
            </a:lvl1pPr>
          </a:lstStyle>
          <a:p>
            <a:fld id="{8015B93B-516F-4920-B0FC-CCACE847C61C}" type="slidenum">
              <a:rPr lang="da-DK" smtClean="0"/>
              <a:pPr/>
              <a:t>‹nr.›</a:t>
            </a:fld>
            <a:endParaRPr lang="da-DK"/>
          </a:p>
        </p:txBody>
      </p:sp>
      <p:sp>
        <p:nvSpPr>
          <p:cNvPr id="24" name="Pladsholder til billede 3">
            <a:extLst>
              <a:ext uri="{FF2B5EF4-FFF2-40B4-BE49-F238E27FC236}">
                <a16:creationId xmlns:a16="http://schemas.microsoft.com/office/drawing/2014/main" id="{A78C6605-0263-7B44-A3FC-FF897E81AD73}"/>
              </a:ext>
            </a:extLst>
          </p:cNvPr>
          <p:cNvSpPr>
            <a:spLocks noGrp="1"/>
          </p:cNvSpPr>
          <p:nvPr>
            <p:ph type="pic" sz="quarter" idx="17"/>
          </p:nvPr>
        </p:nvSpPr>
        <p:spPr>
          <a:xfrm>
            <a:off x="8286819" y="2030932"/>
            <a:ext cx="3266437" cy="3270277"/>
          </a:xfrm>
          <a:solidFill>
            <a:srgbClr val="E1E1E1"/>
          </a:solidFill>
          <a:effectLst/>
        </p:spPr>
        <p:txBody>
          <a:bodyPr tIns="216000"/>
          <a:lstStyle>
            <a:lvl1pPr algn="ctr">
              <a:defRPr sz="1600" b="0"/>
            </a:lvl1pPr>
          </a:lstStyle>
          <a:p>
            <a:r>
              <a:rPr lang="da-DK"/>
              <a:t>Klik på ikonet for at tilføje et billede</a:t>
            </a:r>
          </a:p>
        </p:txBody>
      </p:sp>
    </p:spTree>
    <p:extLst>
      <p:ext uri="{BB962C8B-B14F-4D97-AF65-F5344CB8AC3E}">
        <p14:creationId xmlns:p14="http://schemas.microsoft.com/office/powerpoint/2010/main" val="202024077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3 billeder">
    <p:spTree>
      <p:nvGrpSpPr>
        <p:cNvPr id="1" name=""/>
        <p:cNvGrpSpPr/>
        <p:nvPr/>
      </p:nvGrpSpPr>
      <p:grpSpPr>
        <a:xfrm>
          <a:off x="0" y="0"/>
          <a:ext cx="0" cy="0"/>
          <a:chOff x="0" y="0"/>
          <a:chExt cx="0" cy="0"/>
        </a:xfrm>
      </p:grpSpPr>
      <p:sp>
        <p:nvSpPr>
          <p:cNvPr id="12" name="Pladsholder til tekst 3"/>
          <p:cNvSpPr>
            <a:spLocks noGrp="1"/>
          </p:cNvSpPr>
          <p:nvPr>
            <p:ph type="body" sz="quarter" idx="18"/>
          </p:nvPr>
        </p:nvSpPr>
        <p:spPr>
          <a:xfrm>
            <a:off x="4331157" y="4343564"/>
            <a:ext cx="3521197" cy="1404000"/>
          </a:xfrm>
        </p:spPr>
        <p:txBody>
          <a:bodyPr/>
          <a:lstStyle>
            <a:lvl1pPr>
              <a:spcBef>
                <a:spcPts val="1799"/>
              </a:spcBef>
              <a:spcAft>
                <a:spcPts val="0"/>
              </a:spcAft>
              <a:defRPr sz="1600" b="0"/>
            </a:lvl1pPr>
            <a:lvl2pPr marL="359892" indent="-359892">
              <a:buClr>
                <a:schemeClr val="tx2"/>
              </a:buClr>
              <a:buFont typeface="Wingdings 2" panose="05020102010507070707" pitchFamily="18" charset="2"/>
              <a:buChar char=""/>
              <a:defRPr/>
            </a:lvl2pPr>
            <a:lvl3pPr marL="719784" indent="-359892">
              <a:buFont typeface="Arial" panose="020B0604020202020204" pitchFamily="34" charset="0"/>
              <a:buChar char="•"/>
              <a:defRPr/>
            </a:lvl3pPr>
            <a:lvl4pPr marL="1079676">
              <a:defRPr/>
            </a:lvl4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14" name="Pladsholder til tekst 4"/>
          <p:cNvSpPr>
            <a:spLocks noGrp="1"/>
          </p:cNvSpPr>
          <p:nvPr>
            <p:ph type="body" sz="quarter" idx="19"/>
          </p:nvPr>
        </p:nvSpPr>
        <p:spPr>
          <a:xfrm>
            <a:off x="8033313" y="4343564"/>
            <a:ext cx="3521197" cy="1404000"/>
          </a:xfrm>
        </p:spPr>
        <p:txBody>
          <a:bodyPr/>
          <a:lstStyle>
            <a:lvl1pPr>
              <a:spcBef>
                <a:spcPts val="1799"/>
              </a:spcBef>
              <a:spcAft>
                <a:spcPts val="0"/>
              </a:spcAft>
              <a:defRPr sz="1600" b="0"/>
            </a:lvl1pPr>
            <a:lvl2pPr marL="359892" indent="-359892">
              <a:buClr>
                <a:schemeClr val="tx2"/>
              </a:buClr>
              <a:buFont typeface="Wingdings 2" panose="05020102010507070707" pitchFamily="18" charset="2"/>
              <a:buChar char=""/>
              <a:defRPr/>
            </a:lvl2pPr>
            <a:lvl3pPr marL="719784" indent="-359892">
              <a:buFont typeface="Arial" panose="020B0604020202020204" pitchFamily="34" charset="0"/>
              <a:buChar char="•"/>
              <a:defRPr/>
            </a:lvl3pPr>
            <a:lvl4pPr marL="1079676">
              <a:defRPr/>
            </a:lvl4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billede 5"/>
          <p:cNvSpPr>
            <a:spLocks noGrp="1"/>
          </p:cNvSpPr>
          <p:nvPr>
            <p:ph type="pic" sz="quarter" idx="13"/>
          </p:nvPr>
        </p:nvSpPr>
        <p:spPr>
          <a:xfrm>
            <a:off x="634317" y="2030932"/>
            <a:ext cx="3521197" cy="2192049"/>
          </a:xfrm>
          <a:solidFill>
            <a:srgbClr val="E1E1E1"/>
          </a:solidFill>
        </p:spPr>
        <p:txBody>
          <a:bodyPr tIns="108000"/>
          <a:lstStyle>
            <a:lvl1pPr algn="ctr">
              <a:defRPr sz="1600" b="0"/>
            </a:lvl1pPr>
          </a:lstStyle>
          <a:p>
            <a:r>
              <a:rPr lang="da-DK"/>
              <a:t>Klik på ikonet for at tilføje et billede</a:t>
            </a:r>
          </a:p>
        </p:txBody>
      </p:sp>
      <p:sp>
        <p:nvSpPr>
          <p:cNvPr id="29" name="Title 2">
            <a:extLst>
              <a:ext uri="{FF2B5EF4-FFF2-40B4-BE49-F238E27FC236}">
                <a16:creationId xmlns:a16="http://schemas.microsoft.com/office/drawing/2014/main" id="{F2BE4268-726A-3F45-9DFF-92130FDC5132}"/>
              </a:ext>
            </a:extLst>
          </p:cNvPr>
          <p:cNvSpPr>
            <a:spLocks noGrp="1"/>
          </p:cNvSpPr>
          <p:nvPr>
            <p:ph type="title" hasCustomPrompt="1"/>
          </p:nvPr>
        </p:nvSpPr>
        <p:spPr>
          <a:xfrm>
            <a:off x="628998" y="966307"/>
            <a:ext cx="10925512" cy="892781"/>
          </a:xfrm>
        </p:spPr>
        <p:txBody>
          <a:bodyPr/>
          <a:lstStyle>
            <a:lvl1pPr>
              <a:defRPr sz="3199">
                <a:solidFill>
                  <a:schemeClr val="tx2"/>
                </a:solidFill>
              </a:defRPr>
            </a:lvl1pPr>
          </a:lstStyle>
          <a:p>
            <a:r>
              <a:rPr lang="da-DK"/>
              <a:t>Klik for at tilføje overskrift</a:t>
            </a:r>
          </a:p>
        </p:txBody>
      </p:sp>
      <p:sp>
        <p:nvSpPr>
          <p:cNvPr id="38" name="Pladsholder til billede 5">
            <a:extLst>
              <a:ext uri="{FF2B5EF4-FFF2-40B4-BE49-F238E27FC236}">
                <a16:creationId xmlns:a16="http://schemas.microsoft.com/office/drawing/2014/main" id="{533EF90B-CCFE-DC45-AC9B-12A0BE99EA06}"/>
              </a:ext>
            </a:extLst>
          </p:cNvPr>
          <p:cNvSpPr>
            <a:spLocks noGrp="1"/>
          </p:cNvSpPr>
          <p:nvPr>
            <p:ph type="pic" sz="quarter" idx="21"/>
          </p:nvPr>
        </p:nvSpPr>
        <p:spPr>
          <a:xfrm>
            <a:off x="4336472" y="2030932"/>
            <a:ext cx="3521197" cy="2192049"/>
          </a:xfrm>
          <a:solidFill>
            <a:srgbClr val="E1E1E1"/>
          </a:solidFill>
        </p:spPr>
        <p:txBody>
          <a:bodyPr tIns="108000"/>
          <a:lstStyle>
            <a:lvl1pPr algn="ctr">
              <a:defRPr sz="1600" b="0"/>
            </a:lvl1pPr>
          </a:lstStyle>
          <a:p>
            <a:r>
              <a:rPr lang="da-DK"/>
              <a:t>Klik på ikonet for at tilføje et billede</a:t>
            </a:r>
          </a:p>
        </p:txBody>
      </p:sp>
      <p:sp>
        <p:nvSpPr>
          <p:cNvPr id="39" name="Pladsholder til billede 5">
            <a:extLst>
              <a:ext uri="{FF2B5EF4-FFF2-40B4-BE49-F238E27FC236}">
                <a16:creationId xmlns:a16="http://schemas.microsoft.com/office/drawing/2014/main" id="{CFDCCA3A-D487-FB4D-BACF-E4E3AEF4A5EC}"/>
              </a:ext>
            </a:extLst>
          </p:cNvPr>
          <p:cNvSpPr>
            <a:spLocks noGrp="1"/>
          </p:cNvSpPr>
          <p:nvPr>
            <p:ph type="pic" sz="quarter" idx="22"/>
          </p:nvPr>
        </p:nvSpPr>
        <p:spPr>
          <a:xfrm>
            <a:off x="8038629" y="2030932"/>
            <a:ext cx="3521197" cy="2192049"/>
          </a:xfrm>
          <a:solidFill>
            <a:srgbClr val="E1E1E1"/>
          </a:solidFill>
        </p:spPr>
        <p:txBody>
          <a:bodyPr tIns="108000"/>
          <a:lstStyle>
            <a:lvl1pPr algn="ctr">
              <a:defRPr sz="1600" b="0"/>
            </a:lvl1pPr>
          </a:lstStyle>
          <a:p>
            <a:r>
              <a:rPr lang="da-DK"/>
              <a:t>Klik på ikonet for at tilføje et billede</a:t>
            </a:r>
          </a:p>
        </p:txBody>
      </p:sp>
      <p:sp>
        <p:nvSpPr>
          <p:cNvPr id="40" name="Pladsholder til tekst 3">
            <a:extLst>
              <a:ext uri="{FF2B5EF4-FFF2-40B4-BE49-F238E27FC236}">
                <a16:creationId xmlns:a16="http://schemas.microsoft.com/office/drawing/2014/main" id="{BABA50E7-35C0-454C-B317-FDABA515E62F}"/>
              </a:ext>
            </a:extLst>
          </p:cNvPr>
          <p:cNvSpPr>
            <a:spLocks noGrp="1"/>
          </p:cNvSpPr>
          <p:nvPr>
            <p:ph type="body" sz="quarter" idx="23"/>
          </p:nvPr>
        </p:nvSpPr>
        <p:spPr>
          <a:xfrm>
            <a:off x="634316" y="4343564"/>
            <a:ext cx="3521197" cy="1404000"/>
          </a:xfrm>
        </p:spPr>
        <p:txBody>
          <a:bodyPr/>
          <a:lstStyle>
            <a:lvl1pPr>
              <a:spcBef>
                <a:spcPts val="1799"/>
              </a:spcBef>
              <a:spcAft>
                <a:spcPts val="0"/>
              </a:spcAft>
              <a:defRPr sz="1600" b="0"/>
            </a:lvl1pPr>
            <a:lvl2pPr marL="359892" indent="-359892">
              <a:buClr>
                <a:schemeClr val="tx2"/>
              </a:buClr>
              <a:buFont typeface="Wingdings 2" panose="05020102010507070707" pitchFamily="18" charset="2"/>
              <a:buChar char=""/>
              <a:defRPr/>
            </a:lvl2pPr>
            <a:lvl3pPr marL="719784" indent="-359892">
              <a:buFont typeface="Arial" panose="020B0604020202020204" pitchFamily="34" charset="0"/>
              <a:buChar char="•"/>
              <a:defRPr/>
            </a:lvl3pPr>
            <a:lvl4pPr marL="1079676">
              <a:defRPr/>
            </a:lvl4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6" name="Pladsholder til slidenummer 45">
            <a:extLst>
              <a:ext uri="{FF2B5EF4-FFF2-40B4-BE49-F238E27FC236}">
                <a16:creationId xmlns:a16="http://schemas.microsoft.com/office/drawing/2014/main" id="{CD476685-EEC6-E046-BC6F-73139BD66536}"/>
              </a:ext>
            </a:extLst>
          </p:cNvPr>
          <p:cNvSpPr>
            <a:spLocks noGrp="1"/>
          </p:cNvSpPr>
          <p:nvPr>
            <p:ph type="sldNum" sz="quarter" idx="26"/>
          </p:nvPr>
        </p:nvSpPr>
        <p:spPr/>
        <p:txBody>
          <a:bodyPr/>
          <a:lstStyle/>
          <a:p>
            <a:fld id="{8015B93B-516F-4920-B0FC-CCACE847C61C}" type="slidenum">
              <a:rPr lang="da-DK" smtClean="0"/>
              <a:pPr/>
              <a:t>‹nr.›</a:t>
            </a:fld>
            <a:endParaRPr lang="da-DK"/>
          </a:p>
        </p:txBody>
      </p:sp>
      <p:sp>
        <p:nvSpPr>
          <p:cNvPr id="48" name="Pladsholder til dato 3">
            <a:extLst>
              <a:ext uri="{FF2B5EF4-FFF2-40B4-BE49-F238E27FC236}">
                <a16:creationId xmlns:a16="http://schemas.microsoft.com/office/drawing/2014/main" id="{E16816BB-B9E4-424C-8DAC-AD67427D63B2}"/>
              </a:ext>
            </a:extLst>
          </p:cNvPr>
          <p:cNvSpPr>
            <a:spLocks noGrp="1"/>
          </p:cNvSpPr>
          <p:nvPr>
            <p:ph type="dt" sz="half" idx="11"/>
          </p:nvPr>
        </p:nvSpPr>
        <p:spPr>
          <a:xfrm>
            <a:off x="638184" y="6385942"/>
            <a:ext cx="2283724" cy="365125"/>
          </a:xfrm>
        </p:spPr>
        <p:txBody>
          <a:bodyPr/>
          <a:lstStyle/>
          <a:p>
            <a:fld id="{474B161D-CD88-4BA2-B1EE-6619E2036996}" type="datetime1">
              <a:rPr lang="da-DK" smtClean="0"/>
              <a:t>16-09-2024</a:t>
            </a:fld>
            <a:endParaRPr lang="da-DK"/>
          </a:p>
        </p:txBody>
      </p:sp>
      <p:sp>
        <p:nvSpPr>
          <p:cNvPr id="49" name="Pladsholder til sidefod 4">
            <a:extLst>
              <a:ext uri="{FF2B5EF4-FFF2-40B4-BE49-F238E27FC236}">
                <a16:creationId xmlns:a16="http://schemas.microsoft.com/office/drawing/2014/main" id="{34B1CAB7-3368-694C-A554-667D1E369B5E}"/>
              </a:ext>
            </a:extLst>
          </p:cNvPr>
          <p:cNvSpPr>
            <a:spLocks noGrp="1"/>
          </p:cNvSpPr>
          <p:nvPr>
            <p:ph type="ftr" sz="quarter" idx="12"/>
          </p:nvPr>
        </p:nvSpPr>
        <p:spPr>
          <a:xfrm>
            <a:off x="2985405" y="6385942"/>
            <a:ext cx="6214842" cy="365125"/>
          </a:xfrm>
        </p:spPr>
        <p:txBody>
          <a:bodyPr/>
          <a:lstStyle>
            <a:lvl1pPr algn="ctr">
              <a:defRPr/>
            </a:lvl1pPr>
          </a:lstStyle>
          <a:p>
            <a:endParaRPr lang="da-DK"/>
          </a:p>
        </p:txBody>
      </p:sp>
    </p:spTree>
    <p:extLst>
      <p:ext uri="{BB962C8B-B14F-4D97-AF65-F5344CB8AC3E}">
        <p14:creationId xmlns:p14="http://schemas.microsoft.com/office/powerpoint/2010/main" val="133817525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 billeder">
    <p:spTree>
      <p:nvGrpSpPr>
        <p:cNvPr id="1" name=""/>
        <p:cNvGrpSpPr/>
        <p:nvPr/>
      </p:nvGrpSpPr>
      <p:grpSpPr>
        <a:xfrm>
          <a:off x="0" y="0"/>
          <a:ext cx="0" cy="0"/>
          <a:chOff x="0" y="0"/>
          <a:chExt cx="0" cy="0"/>
        </a:xfrm>
      </p:grpSpPr>
      <p:sp>
        <p:nvSpPr>
          <p:cNvPr id="46" name="Pladsholder til slidenummer 45">
            <a:extLst>
              <a:ext uri="{FF2B5EF4-FFF2-40B4-BE49-F238E27FC236}">
                <a16:creationId xmlns:a16="http://schemas.microsoft.com/office/drawing/2014/main" id="{CD476685-EEC6-E046-BC6F-73139BD66536}"/>
              </a:ext>
            </a:extLst>
          </p:cNvPr>
          <p:cNvSpPr>
            <a:spLocks noGrp="1"/>
          </p:cNvSpPr>
          <p:nvPr>
            <p:ph type="sldNum" sz="quarter" idx="26"/>
          </p:nvPr>
        </p:nvSpPr>
        <p:spPr/>
        <p:txBody>
          <a:bodyPr/>
          <a:lstStyle/>
          <a:p>
            <a:fld id="{8015B93B-516F-4920-B0FC-CCACE847C61C}" type="slidenum">
              <a:rPr lang="da-DK" smtClean="0"/>
              <a:pPr/>
              <a:t>‹nr.›</a:t>
            </a:fld>
            <a:endParaRPr lang="da-DK"/>
          </a:p>
        </p:txBody>
      </p:sp>
      <p:sp>
        <p:nvSpPr>
          <p:cNvPr id="48" name="Pladsholder til dato 3">
            <a:extLst>
              <a:ext uri="{FF2B5EF4-FFF2-40B4-BE49-F238E27FC236}">
                <a16:creationId xmlns:a16="http://schemas.microsoft.com/office/drawing/2014/main" id="{E16816BB-B9E4-424C-8DAC-AD67427D63B2}"/>
              </a:ext>
            </a:extLst>
          </p:cNvPr>
          <p:cNvSpPr>
            <a:spLocks noGrp="1"/>
          </p:cNvSpPr>
          <p:nvPr>
            <p:ph type="dt" sz="half" idx="11"/>
          </p:nvPr>
        </p:nvSpPr>
        <p:spPr>
          <a:xfrm>
            <a:off x="638184" y="6385942"/>
            <a:ext cx="2283724" cy="365125"/>
          </a:xfrm>
        </p:spPr>
        <p:txBody>
          <a:bodyPr/>
          <a:lstStyle/>
          <a:p>
            <a:fld id="{474B161D-CD88-4BA2-B1EE-6619E2036996}" type="datetime1">
              <a:rPr lang="da-DK" smtClean="0"/>
              <a:t>16-09-2024</a:t>
            </a:fld>
            <a:endParaRPr lang="da-DK"/>
          </a:p>
        </p:txBody>
      </p:sp>
      <p:sp>
        <p:nvSpPr>
          <p:cNvPr id="49" name="Pladsholder til sidefod 4">
            <a:extLst>
              <a:ext uri="{FF2B5EF4-FFF2-40B4-BE49-F238E27FC236}">
                <a16:creationId xmlns:a16="http://schemas.microsoft.com/office/drawing/2014/main" id="{34B1CAB7-3368-694C-A554-667D1E369B5E}"/>
              </a:ext>
            </a:extLst>
          </p:cNvPr>
          <p:cNvSpPr>
            <a:spLocks noGrp="1"/>
          </p:cNvSpPr>
          <p:nvPr>
            <p:ph type="ftr" sz="quarter" idx="12"/>
          </p:nvPr>
        </p:nvSpPr>
        <p:spPr>
          <a:xfrm>
            <a:off x="2985405" y="6385942"/>
            <a:ext cx="6214842" cy="365125"/>
          </a:xfrm>
        </p:spPr>
        <p:txBody>
          <a:bodyPr/>
          <a:lstStyle>
            <a:lvl1pPr algn="ctr">
              <a:defRPr/>
            </a:lvl1pPr>
          </a:lstStyle>
          <a:p>
            <a:endParaRPr lang="da-DK"/>
          </a:p>
        </p:txBody>
      </p:sp>
      <p:sp>
        <p:nvSpPr>
          <p:cNvPr id="28" name="Title 2">
            <a:extLst>
              <a:ext uri="{FF2B5EF4-FFF2-40B4-BE49-F238E27FC236}">
                <a16:creationId xmlns:a16="http://schemas.microsoft.com/office/drawing/2014/main" id="{03527EAD-E5E0-D940-83B1-94F729A21299}"/>
              </a:ext>
            </a:extLst>
          </p:cNvPr>
          <p:cNvSpPr>
            <a:spLocks noGrp="1"/>
          </p:cNvSpPr>
          <p:nvPr>
            <p:ph type="title" hasCustomPrompt="1"/>
          </p:nvPr>
        </p:nvSpPr>
        <p:spPr>
          <a:xfrm>
            <a:off x="628998" y="966307"/>
            <a:ext cx="10917515" cy="892781"/>
          </a:xfrm>
        </p:spPr>
        <p:txBody>
          <a:bodyPr/>
          <a:lstStyle>
            <a:lvl1pPr>
              <a:defRPr sz="3199">
                <a:solidFill>
                  <a:schemeClr val="tx2"/>
                </a:solidFill>
              </a:defRPr>
            </a:lvl1pPr>
          </a:lstStyle>
          <a:p>
            <a:r>
              <a:rPr lang="da-DK"/>
              <a:t>Klik for at tilføje overskrift</a:t>
            </a:r>
          </a:p>
        </p:txBody>
      </p:sp>
      <p:sp>
        <p:nvSpPr>
          <p:cNvPr id="30" name="Pladsholder til tekst 3">
            <a:extLst>
              <a:ext uri="{FF2B5EF4-FFF2-40B4-BE49-F238E27FC236}">
                <a16:creationId xmlns:a16="http://schemas.microsoft.com/office/drawing/2014/main" id="{C012D465-3618-024C-8B0C-8EDD857066FA}"/>
              </a:ext>
            </a:extLst>
          </p:cNvPr>
          <p:cNvSpPr>
            <a:spLocks noGrp="1"/>
          </p:cNvSpPr>
          <p:nvPr>
            <p:ph type="body" sz="quarter" idx="23" hasCustomPrompt="1"/>
          </p:nvPr>
        </p:nvSpPr>
        <p:spPr>
          <a:xfrm>
            <a:off x="634315" y="5373219"/>
            <a:ext cx="5207683" cy="892781"/>
          </a:xfrm>
        </p:spPr>
        <p:txBody>
          <a:bodyPr/>
          <a:lstStyle>
            <a:lvl1pPr>
              <a:spcBef>
                <a:spcPts val="1799"/>
              </a:spcBef>
              <a:spcAft>
                <a:spcPts val="0"/>
              </a:spcAft>
              <a:defRPr sz="1600" b="0"/>
            </a:lvl1pPr>
            <a:lvl2pPr marL="359892" indent="-359892">
              <a:buFont typeface="Wingdings 2" panose="05020102010507070707" pitchFamily="18" charset="2"/>
              <a:buChar char=""/>
              <a:defRPr/>
            </a:lvl2pPr>
            <a:lvl3pPr marL="719784" indent="-359892">
              <a:buFont typeface="Arial" panose="020B0604020202020204" pitchFamily="34" charset="0"/>
              <a:buChar char="•"/>
              <a:defRPr/>
            </a:lvl3pPr>
            <a:lvl4pPr marL="1079676">
              <a:defRPr/>
            </a:lvl4pPr>
          </a:lstStyle>
          <a:p>
            <a:pPr lvl="0"/>
            <a:r>
              <a:rPr lang="da-DK"/>
              <a:t>Klik for at redigere i master</a:t>
            </a:r>
          </a:p>
        </p:txBody>
      </p:sp>
      <p:sp>
        <p:nvSpPr>
          <p:cNvPr id="31" name="Pladsholder til billede 5">
            <a:extLst>
              <a:ext uri="{FF2B5EF4-FFF2-40B4-BE49-F238E27FC236}">
                <a16:creationId xmlns:a16="http://schemas.microsoft.com/office/drawing/2014/main" id="{6DC632C0-691A-4D45-8CD8-C6B2E37397B5}"/>
              </a:ext>
            </a:extLst>
          </p:cNvPr>
          <p:cNvSpPr>
            <a:spLocks noGrp="1"/>
          </p:cNvSpPr>
          <p:nvPr>
            <p:ph type="pic" sz="quarter" idx="24"/>
          </p:nvPr>
        </p:nvSpPr>
        <p:spPr>
          <a:xfrm>
            <a:off x="634316" y="2030930"/>
            <a:ext cx="5207683" cy="3241936"/>
          </a:xfrm>
          <a:solidFill>
            <a:srgbClr val="E1E1E1"/>
          </a:solidFill>
        </p:spPr>
        <p:txBody>
          <a:bodyPr tIns="108000"/>
          <a:lstStyle>
            <a:lvl1pPr algn="ctr">
              <a:defRPr sz="1600" b="0"/>
            </a:lvl1pPr>
          </a:lstStyle>
          <a:p>
            <a:r>
              <a:rPr lang="da-DK"/>
              <a:t>Klik på ikonet for at tilføje et billede</a:t>
            </a:r>
          </a:p>
        </p:txBody>
      </p:sp>
      <p:sp>
        <p:nvSpPr>
          <p:cNvPr id="32" name="Pladsholder til billede 5">
            <a:extLst>
              <a:ext uri="{FF2B5EF4-FFF2-40B4-BE49-F238E27FC236}">
                <a16:creationId xmlns:a16="http://schemas.microsoft.com/office/drawing/2014/main" id="{EF6100FB-DC12-F14B-9393-9EE300A8288A}"/>
              </a:ext>
            </a:extLst>
          </p:cNvPr>
          <p:cNvSpPr>
            <a:spLocks noGrp="1"/>
          </p:cNvSpPr>
          <p:nvPr>
            <p:ph type="pic" sz="quarter" idx="25"/>
          </p:nvPr>
        </p:nvSpPr>
        <p:spPr>
          <a:xfrm>
            <a:off x="6338832" y="2030932"/>
            <a:ext cx="5207681" cy="3241935"/>
          </a:xfrm>
          <a:solidFill>
            <a:srgbClr val="E1E1E1"/>
          </a:solidFill>
        </p:spPr>
        <p:txBody>
          <a:bodyPr tIns="108000"/>
          <a:lstStyle>
            <a:lvl1pPr algn="ctr">
              <a:defRPr sz="1600" b="0"/>
            </a:lvl1pPr>
          </a:lstStyle>
          <a:p>
            <a:r>
              <a:rPr lang="da-DK"/>
              <a:t>Klik på ikonet for at tilføje et billede</a:t>
            </a:r>
          </a:p>
        </p:txBody>
      </p:sp>
      <p:sp>
        <p:nvSpPr>
          <p:cNvPr id="33" name="Pladsholder til tekst 3">
            <a:extLst>
              <a:ext uri="{FF2B5EF4-FFF2-40B4-BE49-F238E27FC236}">
                <a16:creationId xmlns:a16="http://schemas.microsoft.com/office/drawing/2014/main" id="{9DA5A236-9C14-E647-86C2-7324155D635B}"/>
              </a:ext>
            </a:extLst>
          </p:cNvPr>
          <p:cNvSpPr>
            <a:spLocks noGrp="1"/>
          </p:cNvSpPr>
          <p:nvPr>
            <p:ph type="body" sz="quarter" idx="27" hasCustomPrompt="1"/>
          </p:nvPr>
        </p:nvSpPr>
        <p:spPr>
          <a:xfrm>
            <a:off x="6338830" y="5373218"/>
            <a:ext cx="5207683" cy="892781"/>
          </a:xfrm>
        </p:spPr>
        <p:txBody>
          <a:bodyPr/>
          <a:lstStyle>
            <a:lvl1pPr>
              <a:spcBef>
                <a:spcPts val="1799"/>
              </a:spcBef>
              <a:spcAft>
                <a:spcPts val="0"/>
              </a:spcAft>
              <a:defRPr sz="1600" b="0"/>
            </a:lvl1pPr>
            <a:lvl2pPr marL="0" indent="0">
              <a:buFont typeface="Wingdings 2" panose="05020102010507070707" pitchFamily="18" charset="2"/>
              <a:buNone/>
              <a:defRPr/>
            </a:lvl2pPr>
            <a:lvl3pPr marL="719784" indent="-359892">
              <a:buFont typeface="Arial" panose="020B0604020202020204" pitchFamily="34" charset="0"/>
              <a:buChar char="•"/>
              <a:defRPr/>
            </a:lvl3pPr>
            <a:lvl4pPr marL="1079676">
              <a:defRPr/>
            </a:lvl4pPr>
          </a:lstStyle>
          <a:p>
            <a:pPr lvl="0"/>
            <a:r>
              <a:rPr lang="da-DK"/>
              <a:t>Klik for at redigere i master</a:t>
            </a:r>
          </a:p>
          <a:p>
            <a:pPr lvl="1"/>
            <a:endParaRPr lang="da-DK"/>
          </a:p>
        </p:txBody>
      </p:sp>
    </p:spTree>
    <p:extLst>
      <p:ext uri="{BB962C8B-B14F-4D97-AF65-F5344CB8AC3E}">
        <p14:creationId xmlns:p14="http://schemas.microsoft.com/office/powerpoint/2010/main" val="172458269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Partnerskabet">
    <p:spTree>
      <p:nvGrpSpPr>
        <p:cNvPr id="1" name=""/>
        <p:cNvGrpSpPr/>
        <p:nvPr/>
      </p:nvGrpSpPr>
      <p:grpSpPr>
        <a:xfrm>
          <a:off x="0" y="0"/>
          <a:ext cx="0" cy="0"/>
          <a:chOff x="0" y="0"/>
          <a:chExt cx="0" cy="0"/>
        </a:xfrm>
      </p:grpSpPr>
      <p:sp>
        <p:nvSpPr>
          <p:cNvPr id="9" name="Pladsholder til slidenummer 8">
            <a:extLst>
              <a:ext uri="{FF2B5EF4-FFF2-40B4-BE49-F238E27FC236}">
                <a16:creationId xmlns:a16="http://schemas.microsoft.com/office/drawing/2014/main" id="{A30789BE-BB51-8448-9C79-4A5995E22B24}"/>
              </a:ext>
            </a:extLst>
          </p:cNvPr>
          <p:cNvSpPr>
            <a:spLocks noGrp="1"/>
          </p:cNvSpPr>
          <p:nvPr>
            <p:ph type="sldNum" sz="quarter" idx="19"/>
          </p:nvPr>
        </p:nvSpPr>
        <p:spPr/>
        <p:txBody>
          <a:bodyPr/>
          <a:lstStyle/>
          <a:p>
            <a:fld id="{8015B93B-516F-4920-B0FC-CCACE847C61C}" type="slidenum">
              <a:rPr lang="da-DK" smtClean="0"/>
              <a:pPr/>
              <a:t>‹nr.›</a:t>
            </a:fld>
            <a:endParaRPr lang="da-DK"/>
          </a:p>
        </p:txBody>
      </p:sp>
      <p:sp>
        <p:nvSpPr>
          <p:cNvPr id="32" name="Pladsholder til dato 3">
            <a:extLst>
              <a:ext uri="{FF2B5EF4-FFF2-40B4-BE49-F238E27FC236}">
                <a16:creationId xmlns:a16="http://schemas.microsoft.com/office/drawing/2014/main" id="{58F28072-9894-8544-8138-E0281DAF7CE5}"/>
              </a:ext>
            </a:extLst>
          </p:cNvPr>
          <p:cNvSpPr>
            <a:spLocks noGrp="1"/>
          </p:cNvSpPr>
          <p:nvPr>
            <p:ph type="dt" sz="half" idx="11"/>
          </p:nvPr>
        </p:nvSpPr>
        <p:spPr>
          <a:xfrm>
            <a:off x="638184" y="6385942"/>
            <a:ext cx="2283724" cy="365125"/>
          </a:xfrm>
        </p:spPr>
        <p:txBody>
          <a:bodyPr/>
          <a:lstStyle/>
          <a:p>
            <a:fld id="{474B161D-CD88-4BA2-B1EE-6619E2036996}" type="datetime1">
              <a:rPr lang="da-DK" smtClean="0"/>
              <a:t>16-09-2024</a:t>
            </a:fld>
            <a:endParaRPr lang="da-DK"/>
          </a:p>
        </p:txBody>
      </p:sp>
      <p:sp>
        <p:nvSpPr>
          <p:cNvPr id="33" name="Pladsholder til sidefod 4">
            <a:extLst>
              <a:ext uri="{FF2B5EF4-FFF2-40B4-BE49-F238E27FC236}">
                <a16:creationId xmlns:a16="http://schemas.microsoft.com/office/drawing/2014/main" id="{BB0AA61C-A24C-274F-A74E-4D8D69EE7045}"/>
              </a:ext>
            </a:extLst>
          </p:cNvPr>
          <p:cNvSpPr>
            <a:spLocks noGrp="1"/>
          </p:cNvSpPr>
          <p:nvPr>
            <p:ph type="ftr" sz="quarter" idx="12"/>
          </p:nvPr>
        </p:nvSpPr>
        <p:spPr>
          <a:xfrm>
            <a:off x="2985405" y="6385942"/>
            <a:ext cx="6214842" cy="365125"/>
          </a:xfrm>
        </p:spPr>
        <p:txBody>
          <a:bodyPr/>
          <a:lstStyle>
            <a:lvl1pPr algn="ctr">
              <a:defRPr/>
            </a:lvl1pPr>
          </a:lstStyle>
          <a:p>
            <a:endParaRPr lang="da-DK"/>
          </a:p>
        </p:txBody>
      </p:sp>
      <p:sp>
        <p:nvSpPr>
          <p:cNvPr id="14" name="Ellipse 13">
            <a:extLst>
              <a:ext uri="{FF2B5EF4-FFF2-40B4-BE49-F238E27FC236}">
                <a16:creationId xmlns:a16="http://schemas.microsoft.com/office/drawing/2014/main" id="{C12D5035-E575-1D44-96C5-9B36CBCC2742}"/>
              </a:ext>
            </a:extLst>
          </p:cNvPr>
          <p:cNvSpPr/>
          <p:nvPr userDrawn="1"/>
        </p:nvSpPr>
        <p:spPr bwMode="auto">
          <a:xfrm>
            <a:off x="4528457" y="1654948"/>
            <a:ext cx="3131911" cy="3131911"/>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bodyPr>
          <a:lstStyle/>
          <a:p>
            <a:pPr marL="0" marR="0" indent="0" algn="l" defTabSz="914126" rtl="0" eaLnBrk="0" fontAlgn="base" latinLnBrk="0" hangingPunct="0">
              <a:lnSpc>
                <a:spcPct val="95000"/>
              </a:lnSpc>
              <a:spcBef>
                <a:spcPts val="100"/>
              </a:spcBef>
              <a:spcAft>
                <a:spcPct val="0"/>
              </a:spcAft>
              <a:buClrTx/>
              <a:buSzTx/>
              <a:buFontTx/>
              <a:buNone/>
              <a:tabLst/>
            </a:pPr>
            <a:endParaRPr kumimoji="0" lang="da-DK" sz="1600" b="0" i="0" u="none" strike="noStrike" cap="none" normalizeH="0" baseline="0" err="1">
              <a:ln>
                <a:noFill/>
              </a:ln>
              <a:solidFill>
                <a:schemeClr val="bg1"/>
              </a:solidFill>
              <a:effectLst/>
              <a:latin typeface="Arial" charset="0"/>
            </a:endParaRPr>
          </a:p>
        </p:txBody>
      </p:sp>
      <p:pic>
        <p:nvPicPr>
          <p:cNvPr id="15" name="Billede 14">
            <a:extLst>
              <a:ext uri="{FF2B5EF4-FFF2-40B4-BE49-F238E27FC236}">
                <a16:creationId xmlns:a16="http://schemas.microsoft.com/office/drawing/2014/main" id="{76EA73DB-A373-E545-B7C8-697AC09B7DF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 r="95117" b="-28626"/>
          <a:stretch/>
        </p:blipFill>
        <p:spPr>
          <a:xfrm>
            <a:off x="4794518" y="980728"/>
            <a:ext cx="867847" cy="563388"/>
          </a:xfrm>
          <a:prstGeom prst="rect">
            <a:avLst/>
          </a:prstGeom>
        </p:spPr>
      </p:pic>
      <p:pic>
        <p:nvPicPr>
          <p:cNvPr id="16" name="Billede 15">
            <a:extLst>
              <a:ext uri="{FF2B5EF4-FFF2-40B4-BE49-F238E27FC236}">
                <a16:creationId xmlns:a16="http://schemas.microsoft.com/office/drawing/2014/main" id="{97F45BCC-2C77-E445-A5C0-D26C2E1AF43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9357" t="1" r="84160" b="-28626"/>
          <a:stretch/>
        </p:blipFill>
        <p:spPr>
          <a:xfrm>
            <a:off x="6959183" y="1305564"/>
            <a:ext cx="1152128" cy="563388"/>
          </a:xfrm>
          <a:prstGeom prst="rect">
            <a:avLst/>
          </a:prstGeom>
        </p:spPr>
      </p:pic>
      <p:pic>
        <p:nvPicPr>
          <p:cNvPr id="17" name="Billede 16">
            <a:extLst>
              <a:ext uri="{FF2B5EF4-FFF2-40B4-BE49-F238E27FC236}">
                <a16:creationId xmlns:a16="http://schemas.microsoft.com/office/drawing/2014/main" id="{EB92E7F1-30D1-824C-970D-58B1BEF4806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3355" t="1" r="47134" b="-28626"/>
          <a:stretch/>
        </p:blipFill>
        <p:spPr>
          <a:xfrm>
            <a:off x="6492384" y="4876588"/>
            <a:ext cx="1690261" cy="563388"/>
          </a:xfrm>
          <a:prstGeom prst="rect">
            <a:avLst/>
          </a:prstGeom>
        </p:spPr>
      </p:pic>
      <p:pic>
        <p:nvPicPr>
          <p:cNvPr id="18" name="Billede 17">
            <a:extLst>
              <a:ext uri="{FF2B5EF4-FFF2-40B4-BE49-F238E27FC236}">
                <a16:creationId xmlns:a16="http://schemas.microsoft.com/office/drawing/2014/main" id="{24B6419F-A02A-CE40-A995-E3C17DE97546}"/>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8312" t="1" r="74800" b="-28626"/>
          <a:stretch/>
        </p:blipFill>
        <p:spPr>
          <a:xfrm>
            <a:off x="2998068" y="2223510"/>
            <a:ext cx="1224135" cy="563388"/>
          </a:xfrm>
          <a:prstGeom prst="rect">
            <a:avLst/>
          </a:prstGeom>
        </p:spPr>
      </p:pic>
      <p:pic>
        <p:nvPicPr>
          <p:cNvPr id="19" name="Billede 18">
            <a:extLst>
              <a:ext uri="{FF2B5EF4-FFF2-40B4-BE49-F238E27FC236}">
                <a16:creationId xmlns:a16="http://schemas.microsoft.com/office/drawing/2014/main" id="{C54616BB-4343-1149-A03F-FAB1237165C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5238" t="1" r="33351" b="-28626"/>
          <a:stretch/>
        </p:blipFill>
        <p:spPr>
          <a:xfrm>
            <a:off x="2275051" y="3438680"/>
            <a:ext cx="2027885" cy="563388"/>
          </a:xfrm>
          <a:prstGeom prst="rect">
            <a:avLst/>
          </a:prstGeom>
        </p:spPr>
      </p:pic>
      <p:pic>
        <p:nvPicPr>
          <p:cNvPr id="20" name="Billede 19">
            <a:extLst>
              <a:ext uri="{FF2B5EF4-FFF2-40B4-BE49-F238E27FC236}">
                <a16:creationId xmlns:a16="http://schemas.microsoft.com/office/drawing/2014/main" id="{F9E7AE22-664B-0840-82CE-95658832F2B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2051" t="1" r="21466" b="-28626"/>
          <a:stretch/>
        </p:blipFill>
        <p:spPr>
          <a:xfrm>
            <a:off x="3799266" y="4545530"/>
            <a:ext cx="1152128" cy="563388"/>
          </a:xfrm>
          <a:prstGeom prst="rect">
            <a:avLst/>
          </a:prstGeom>
        </p:spPr>
      </p:pic>
      <p:pic>
        <p:nvPicPr>
          <p:cNvPr id="21" name="Billede 20">
            <a:extLst>
              <a:ext uri="{FF2B5EF4-FFF2-40B4-BE49-F238E27FC236}">
                <a16:creationId xmlns:a16="http://schemas.microsoft.com/office/drawing/2014/main" id="{CC67BF9E-B8B6-844C-9D77-A49EDF3092F5}"/>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94812" t="1" r="-4537" b="-28626"/>
          <a:stretch/>
        </p:blipFill>
        <p:spPr>
          <a:xfrm>
            <a:off x="8803819" y="5589242"/>
            <a:ext cx="1648889" cy="537535"/>
          </a:xfrm>
          <a:prstGeom prst="rect">
            <a:avLst/>
          </a:prstGeom>
        </p:spPr>
      </p:pic>
      <p:pic>
        <p:nvPicPr>
          <p:cNvPr id="23" name="Billede 22">
            <a:extLst>
              <a:ext uri="{FF2B5EF4-FFF2-40B4-BE49-F238E27FC236}">
                <a16:creationId xmlns:a16="http://schemas.microsoft.com/office/drawing/2014/main" id="{C83AEEEB-5B12-CF47-B993-A37364305468}"/>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81846" t="1" r="6747" b="-28626"/>
          <a:stretch/>
        </p:blipFill>
        <p:spPr>
          <a:xfrm>
            <a:off x="9910837" y="5563389"/>
            <a:ext cx="1934153" cy="537535"/>
          </a:xfrm>
          <a:prstGeom prst="rect">
            <a:avLst/>
          </a:prstGeom>
        </p:spPr>
      </p:pic>
      <p:pic>
        <p:nvPicPr>
          <p:cNvPr id="24" name="Billede 23">
            <a:extLst>
              <a:ext uri="{FF2B5EF4-FFF2-40B4-BE49-F238E27FC236}">
                <a16:creationId xmlns:a16="http://schemas.microsoft.com/office/drawing/2014/main" id="{62243028-9E5E-1F40-B9EF-AD3F454B0A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192526" y="3063712"/>
            <a:ext cx="1909998" cy="361068"/>
          </a:xfrm>
          <a:prstGeom prst="rect">
            <a:avLst/>
          </a:prstGeom>
        </p:spPr>
      </p:pic>
      <p:pic>
        <p:nvPicPr>
          <p:cNvPr id="25" name="Billede 24">
            <a:extLst>
              <a:ext uri="{FF2B5EF4-FFF2-40B4-BE49-F238E27FC236}">
                <a16:creationId xmlns:a16="http://schemas.microsoft.com/office/drawing/2014/main" id="{B8E8C940-0A4B-4C47-93C2-BBE5BA6F410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0628" t="1" r="61674" b="-28626"/>
          <a:stretch/>
        </p:blipFill>
        <p:spPr>
          <a:xfrm>
            <a:off x="7894612" y="3220902"/>
            <a:ext cx="1368152" cy="563388"/>
          </a:xfrm>
          <a:prstGeom prst="rect">
            <a:avLst/>
          </a:prstGeom>
        </p:spPr>
      </p:pic>
    </p:spTree>
    <p:extLst>
      <p:ext uri="{BB962C8B-B14F-4D97-AF65-F5344CB8AC3E}">
        <p14:creationId xmlns:p14="http://schemas.microsoft.com/office/powerpoint/2010/main" val="314405095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Forside med billede">
    <p:bg>
      <p:bgPr>
        <a:solidFill>
          <a:schemeClr val="bg1"/>
        </a:solidFill>
        <a:effectLst/>
      </p:bgPr>
    </p:bg>
    <p:spTree>
      <p:nvGrpSpPr>
        <p:cNvPr id="1" name=""/>
        <p:cNvGrpSpPr/>
        <p:nvPr/>
      </p:nvGrpSpPr>
      <p:grpSpPr>
        <a:xfrm>
          <a:off x="0" y="0"/>
          <a:ext cx="0" cy="0"/>
          <a:chOff x="0" y="0"/>
          <a:chExt cx="0" cy="0"/>
        </a:xfrm>
      </p:grpSpPr>
      <p:sp>
        <p:nvSpPr>
          <p:cNvPr id="23" name="Rektangel 22">
            <a:extLst>
              <a:ext uri="{FF2B5EF4-FFF2-40B4-BE49-F238E27FC236}">
                <a16:creationId xmlns:a16="http://schemas.microsoft.com/office/drawing/2014/main" id="{044E11D2-639F-F54D-B0C7-6FB0681DEEDF}"/>
              </a:ext>
            </a:extLst>
          </p:cNvPr>
          <p:cNvSpPr/>
          <p:nvPr userDrawn="1"/>
        </p:nvSpPr>
        <p:spPr>
          <a:xfrm>
            <a:off x="0" y="10650"/>
            <a:ext cx="12188825"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bg1"/>
              </a:solidFill>
              <a:highlight>
                <a:srgbClr val="FF8A47"/>
              </a:highlight>
            </a:endParaRPr>
          </a:p>
        </p:txBody>
      </p:sp>
      <p:sp>
        <p:nvSpPr>
          <p:cNvPr id="16" name="Title 2">
            <a:extLst>
              <a:ext uri="{FF2B5EF4-FFF2-40B4-BE49-F238E27FC236}">
                <a16:creationId xmlns:a16="http://schemas.microsoft.com/office/drawing/2014/main" id="{A30A0F3D-8878-6D48-91D6-E8885466BCA8}"/>
              </a:ext>
            </a:extLst>
          </p:cNvPr>
          <p:cNvSpPr>
            <a:spLocks noGrp="1"/>
          </p:cNvSpPr>
          <p:nvPr>
            <p:ph type="title" hasCustomPrompt="1"/>
          </p:nvPr>
        </p:nvSpPr>
        <p:spPr>
          <a:xfrm>
            <a:off x="622347" y="1988840"/>
            <a:ext cx="4253115" cy="1440160"/>
          </a:xfrm>
        </p:spPr>
        <p:txBody>
          <a:bodyPr/>
          <a:lstStyle>
            <a:lvl1pPr algn="l">
              <a:defRPr sz="3200" b="0">
                <a:solidFill>
                  <a:schemeClr val="tx2"/>
                </a:solidFill>
                <a:latin typeface="+mj-lt"/>
              </a:defRPr>
            </a:lvl1pPr>
          </a:lstStyle>
          <a:p>
            <a:r>
              <a:rPr lang="da-DK" dirty="0"/>
              <a:t>Klik for at tilføje overskrift</a:t>
            </a:r>
          </a:p>
        </p:txBody>
      </p:sp>
      <p:sp>
        <p:nvSpPr>
          <p:cNvPr id="18" name="Pladsholder til tekst 21">
            <a:extLst>
              <a:ext uri="{FF2B5EF4-FFF2-40B4-BE49-F238E27FC236}">
                <a16:creationId xmlns:a16="http://schemas.microsoft.com/office/drawing/2014/main" id="{C085C9F8-C617-034D-A4C6-8E359BC7FADB}"/>
              </a:ext>
            </a:extLst>
          </p:cNvPr>
          <p:cNvSpPr>
            <a:spLocks noGrp="1"/>
          </p:cNvSpPr>
          <p:nvPr>
            <p:ph type="body" sz="quarter" idx="15" hasCustomPrompt="1"/>
          </p:nvPr>
        </p:nvSpPr>
        <p:spPr>
          <a:xfrm>
            <a:off x="621804" y="3524528"/>
            <a:ext cx="4253658" cy="1488647"/>
          </a:xfrm>
        </p:spPr>
        <p:txBody>
          <a:bodyPr/>
          <a:lstStyle>
            <a:lvl1pPr algn="l">
              <a:lnSpc>
                <a:spcPct val="100000"/>
              </a:lnSpc>
              <a:defRPr sz="1200" b="0">
                <a:solidFill>
                  <a:srgbClr val="8F8F8F"/>
                </a:solidFill>
              </a:defRPr>
            </a:lvl1pPr>
          </a:lstStyle>
          <a:p>
            <a:pPr lvl="0"/>
            <a:r>
              <a:rPr lang="da-DK" dirty="0"/>
              <a:t>Klik for at tilføje titel</a:t>
            </a:r>
          </a:p>
        </p:txBody>
      </p:sp>
      <p:sp>
        <p:nvSpPr>
          <p:cNvPr id="11" name="Pladsholder til billede 3">
            <a:extLst>
              <a:ext uri="{FF2B5EF4-FFF2-40B4-BE49-F238E27FC236}">
                <a16:creationId xmlns:a16="http://schemas.microsoft.com/office/drawing/2014/main" id="{B3108110-157B-2645-87D7-2E6534DD4427}"/>
              </a:ext>
            </a:extLst>
          </p:cNvPr>
          <p:cNvSpPr>
            <a:spLocks noGrp="1"/>
          </p:cNvSpPr>
          <p:nvPr>
            <p:ph type="pic" sz="quarter" idx="17"/>
          </p:nvPr>
        </p:nvSpPr>
        <p:spPr>
          <a:xfrm>
            <a:off x="5298708" y="1136419"/>
            <a:ext cx="6890117" cy="4596837"/>
          </a:xfrm>
          <a:solidFill>
            <a:srgbClr val="E1E1E1"/>
          </a:solidFill>
          <a:effectLst/>
        </p:spPr>
        <p:txBody>
          <a:bodyPr tIns="216000"/>
          <a:lstStyle>
            <a:lvl1pPr algn="ctr">
              <a:defRPr sz="1600" b="0"/>
            </a:lvl1pPr>
          </a:lstStyle>
          <a:p>
            <a:r>
              <a:rPr lang="da-DK"/>
              <a:t>Klik på ikonet for at tilføje et billede</a:t>
            </a:r>
            <a:endParaRPr lang="da-DK" dirty="0"/>
          </a:p>
        </p:txBody>
      </p:sp>
      <p:pic>
        <p:nvPicPr>
          <p:cNvPr id="12" name="Billede 11">
            <a:extLst>
              <a:ext uri="{FF2B5EF4-FFF2-40B4-BE49-F238E27FC236}">
                <a16:creationId xmlns:a16="http://schemas.microsoft.com/office/drawing/2014/main" id="{5FA6A17D-67D7-4948-9C02-16D3B41654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54852" y="475520"/>
            <a:ext cx="1486061" cy="280927"/>
          </a:xfrm>
          <a:prstGeom prst="rect">
            <a:avLst/>
          </a:prstGeom>
        </p:spPr>
      </p:pic>
      <p:pic>
        <p:nvPicPr>
          <p:cNvPr id="17" name="Billede 16">
            <a:extLst>
              <a:ext uri="{FF2B5EF4-FFF2-40B4-BE49-F238E27FC236}">
                <a16:creationId xmlns:a16="http://schemas.microsoft.com/office/drawing/2014/main" id="{DDAEB7D2-27D4-ED44-9F78-A9F4BD889C0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9965" y="6131741"/>
            <a:ext cx="10126862" cy="249587"/>
          </a:xfrm>
          <a:prstGeom prst="rect">
            <a:avLst/>
          </a:prstGeom>
        </p:spPr>
      </p:pic>
    </p:spTree>
    <p:extLst>
      <p:ext uri="{BB962C8B-B14F-4D97-AF65-F5344CB8AC3E}">
        <p14:creationId xmlns:p14="http://schemas.microsoft.com/office/powerpoint/2010/main" val="313339114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Forside med grafik">
    <p:bg>
      <p:bgPr>
        <a:solidFill>
          <a:schemeClr val="bg1"/>
        </a:solidFill>
        <a:effectLst/>
      </p:bgPr>
    </p:bg>
    <p:spTree>
      <p:nvGrpSpPr>
        <p:cNvPr id="1" name=""/>
        <p:cNvGrpSpPr/>
        <p:nvPr/>
      </p:nvGrpSpPr>
      <p:grpSpPr>
        <a:xfrm>
          <a:off x="0" y="0"/>
          <a:ext cx="0" cy="0"/>
          <a:chOff x="0" y="0"/>
          <a:chExt cx="0" cy="0"/>
        </a:xfrm>
      </p:grpSpPr>
      <p:sp>
        <p:nvSpPr>
          <p:cNvPr id="23" name="Rektangel 22">
            <a:extLst>
              <a:ext uri="{FF2B5EF4-FFF2-40B4-BE49-F238E27FC236}">
                <a16:creationId xmlns:a16="http://schemas.microsoft.com/office/drawing/2014/main" id="{044E11D2-639F-F54D-B0C7-6FB0681DEEDF}"/>
              </a:ext>
            </a:extLst>
          </p:cNvPr>
          <p:cNvSpPr/>
          <p:nvPr userDrawn="1"/>
        </p:nvSpPr>
        <p:spPr>
          <a:xfrm>
            <a:off x="0" y="28842"/>
            <a:ext cx="12188825"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bg1"/>
              </a:solidFill>
              <a:highlight>
                <a:srgbClr val="FF8A47"/>
              </a:highlight>
            </a:endParaRPr>
          </a:p>
        </p:txBody>
      </p:sp>
      <p:sp>
        <p:nvSpPr>
          <p:cNvPr id="16" name="Title 2">
            <a:extLst>
              <a:ext uri="{FF2B5EF4-FFF2-40B4-BE49-F238E27FC236}">
                <a16:creationId xmlns:a16="http://schemas.microsoft.com/office/drawing/2014/main" id="{A30A0F3D-8878-6D48-91D6-E8885466BCA8}"/>
              </a:ext>
            </a:extLst>
          </p:cNvPr>
          <p:cNvSpPr>
            <a:spLocks noGrp="1"/>
          </p:cNvSpPr>
          <p:nvPr>
            <p:ph type="title" hasCustomPrompt="1"/>
          </p:nvPr>
        </p:nvSpPr>
        <p:spPr>
          <a:xfrm>
            <a:off x="622347" y="1988840"/>
            <a:ext cx="3455841" cy="1440160"/>
          </a:xfrm>
        </p:spPr>
        <p:txBody>
          <a:bodyPr/>
          <a:lstStyle>
            <a:lvl1pPr algn="l">
              <a:defRPr sz="3200" b="0">
                <a:solidFill>
                  <a:schemeClr val="tx2"/>
                </a:solidFill>
                <a:latin typeface="+mj-lt"/>
              </a:defRPr>
            </a:lvl1pPr>
          </a:lstStyle>
          <a:p>
            <a:r>
              <a:rPr lang="da-DK" dirty="0"/>
              <a:t>Klik for at tilføje overskrift</a:t>
            </a:r>
          </a:p>
        </p:txBody>
      </p:sp>
      <p:sp>
        <p:nvSpPr>
          <p:cNvPr id="18" name="Pladsholder til tekst 21">
            <a:extLst>
              <a:ext uri="{FF2B5EF4-FFF2-40B4-BE49-F238E27FC236}">
                <a16:creationId xmlns:a16="http://schemas.microsoft.com/office/drawing/2014/main" id="{C085C9F8-C617-034D-A4C6-8E359BC7FADB}"/>
              </a:ext>
            </a:extLst>
          </p:cNvPr>
          <p:cNvSpPr>
            <a:spLocks noGrp="1"/>
          </p:cNvSpPr>
          <p:nvPr>
            <p:ph type="body" sz="quarter" idx="15" hasCustomPrompt="1"/>
          </p:nvPr>
        </p:nvSpPr>
        <p:spPr>
          <a:xfrm>
            <a:off x="621804" y="3524528"/>
            <a:ext cx="3455841" cy="1488647"/>
          </a:xfrm>
        </p:spPr>
        <p:txBody>
          <a:bodyPr/>
          <a:lstStyle>
            <a:lvl1pPr algn="l">
              <a:lnSpc>
                <a:spcPct val="100000"/>
              </a:lnSpc>
              <a:defRPr sz="1200" b="0">
                <a:solidFill>
                  <a:srgbClr val="8F8F8F"/>
                </a:solidFill>
              </a:defRPr>
            </a:lvl1pPr>
          </a:lstStyle>
          <a:p>
            <a:pPr lvl="0"/>
            <a:r>
              <a:rPr lang="da-DK" dirty="0"/>
              <a:t>Klik for at tilføje titel</a:t>
            </a:r>
          </a:p>
        </p:txBody>
      </p:sp>
      <p:pic>
        <p:nvPicPr>
          <p:cNvPr id="12" name="Billede 11">
            <a:extLst>
              <a:ext uri="{FF2B5EF4-FFF2-40B4-BE49-F238E27FC236}">
                <a16:creationId xmlns:a16="http://schemas.microsoft.com/office/drawing/2014/main" id="{5FA6A17D-67D7-4948-9C02-16D3B41654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54852" y="475520"/>
            <a:ext cx="1486061" cy="280927"/>
          </a:xfrm>
          <a:prstGeom prst="rect">
            <a:avLst/>
          </a:prstGeom>
        </p:spPr>
      </p:pic>
      <p:pic>
        <p:nvPicPr>
          <p:cNvPr id="8" name="Billede 7" descr="Et billede, der indeholder tekst, graffiti, foto, mørk&#10;&#10;Automatisk genereret beskrivelse">
            <a:extLst>
              <a:ext uri="{FF2B5EF4-FFF2-40B4-BE49-F238E27FC236}">
                <a16:creationId xmlns:a16="http://schemas.microsoft.com/office/drawing/2014/main" id="{7B377556-C5AB-2542-A16D-4E5BA6CEDC4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46140" y="1614477"/>
            <a:ext cx="8424936" cy="3686731"/>
          </a:xfrm>
          <a:prstGeom prst="rect">
            <a:avLst/>
          </a:prstGeom>
        </p:spPr>
      </p:pic>
      <p:pic>
        <p:nvPicPr>
          <p:cNvPr id="15" name="Billede 14">
            <a:extLst>
              <a:ext uri="{FF2B5EF4-FFF2-40B4-BE49-F238E27FC236}">
                <a16:creationId xmlns:a16="http://schemas.microsoft.com/office/drawing/2014/main" id="{6D2B7C60-B3E1-8448-A779-F5F38415C79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9965" y="6131741"/>
            <a:ext cx="10126862" cy="249587"/>
          </a:xfrm>
          <a:prstGeom prst="rect">
            <a:avLst/>
          </a:prstGeom>
        </p:spPr>
      </p:pic>
    </p:spTree>
    <p:extLst>
      <p:ext uri="{BB962C8B-B14F-4D97-AF65-F5344CB8AC3E}">
        <p14:creationId xmlns:p14="http://schemas.microsoft.com/office/powerpoint/2010/main" val="959619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reaker stort logo 2">
    <p:bg>
      <p:bgPr>
        <a:solidFill>
          <a:schemeClr val="bg1"/>
        </a:solidFill>
        <a:effectLst/>
      </p:bgPr>
    </p:bg>
    <p:spTree>
      <p:nvGrpSpPr>
        <p:cNvPr id="1" name=""/>
        <p:cNvGrpSpPr/>
        <p:nvPr/>
      </p:nvGrpSpPr>
      <p:grpSpPr>
        <a:xfrm>
          <a:off x="0" y="0"/>
          <a:ext cx="0" cy="0"/>
          <a:chOff x="0" y="0"/>
          <a:chExt cx="0" cy="0"/>
        </a:xfrm>
      </p:grpSpPr>
      <p:sp>
        <p:nvSpPr>
          <p:cNvPr id="23" name="Rektangel 22">
            <a:extLst>
              <a:ext uri="{FF2B5EF4-FFF2-40B4-BE49-F238E27FC236}">
                <a16:creationId xmlns:a16="http://schemas.microsoft.com/office/drawing/2014/main" id="{044E11D2-639F-F54D-B0C7-6FB0681DEEDF}"/>
              </a:ext>
            </a:extLst>
          </p:cNvPr>
          <p:cNvSpPr/>
          <p:nvPr userDrawn="1"/>
        </p:nvSpPr>
        <p:spPr>
          <a:xfrm>
            <a:off x="0" y="10650"/>
            <a:ext cx="12188825"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bg1"/>
              </a:solidFill>
              <a:highlight>
                <a:srgbClr val="FF8A47"/>
              </a:highlight>
            </a:endParaRPr>
          </a:p>
        </p:txBody>
      </p:sp>
      <p:sp>
        <p:nvSpPr>
          <p:cNvPr id="16" name="Title 2">
            <a:extLst>
              <a:ext uri="{FF2B5EF4-FFF2-40B4-BE49-F238E27FC236}">
                <a16:creationId xmlns:a16="http://schemas.microsoft.com/office/drawing/2014/main" id="{A30A0F3D-8878-6D48-91D6-E8885466BCA8}"/>
              </a:ext>
            </a:extLst>
          </p:cNvPr>
          <p:cNvSpPr>
            <a:spLocks noGrp="1"/>
          </p:cNvSpPr>
          <p:nvPr>
            <p:ph type="title" hasCustomPrompt="1"/>
          </p:nvPr>
        </p:nvSpPr>
        <p:spPr>
          <a:xfrm>
            <a:off x="622347" y="2924944"/>
            <a:ext cx="6264153" cy="1440160"/>
          </a:xfrm>
        </p:spPr>
        <p:txBody>
          <a:bodyPr/>
          <a:lstStyle>
            <a:lvl1pPr algn="l">
              <a:defRPr sz="3200" b="0">
                <a:solidFill>
                  <a:schemeClr val="tx2"/>
                </a:solidFill>
                <a:latin typeface="+mj-lt"/>
              </a:defRPr>
            </a:lvl1pPr>
          </a:lstStyle>
          <a:p>
            <a:r>
              <a:rPr lang="da-DK" dirty="0"/>
              <a:t>Klik for at tilføje overskrift</a:t>
            </a:r>
          </a:p>
        </p:txBody>
      </p:sp>
      <p:sp>
        <p:nvSpPr>
          <p:cNvPr id="18" name="Pladsholder til tekst 21">
            <a:extLst>
              <a:ext uri="{FF2B5EF4-FFF2-40B4-BE49-F238E27FC236}">
                <a16:creationId xmlns:a16="http://schemas.microsoft.com/office/drawing/2014/main" id="{C085C9F8-C617-034D-A4C6-8E359BC7FADB}"/>
              </a:ext>
            </a:extLst>
          </p:cNvPr>
          <p:cNvSpPr>
            <a:spLocks noGrp="1"/>
          </p:cNvSpPr>
          <p:nvPr>
            <p:ph type="body" sz="quarter" idx="15" hasCustomPrompt="1"/>
          </p:nvPr>
        </p:nvSpPr>
        <p:spPr>
          <a:xfrm>
            <a:off x="621804" y="2492896"/>
            <a:ext cx="6264153" cy="359022"/>
          </a:xfrm>
        </p:spPr>
        <p:txBody>
          <a:bodyPr/>
          <a:lstStyle>
            <a:lvl1pPr algn="l">
              <a:defRPr sz="1600" b="0">
                <a:solidFill>
                  <a:srgbClr val="8F8F8F"/>
                </a:solidFill>
              </a:defRPr>
            </a:lvl1pPr>
          </a:lstStyle>
          <a:p>
            <a:pPr lvl="0"/>
            <a:r>
              <a:rPr lang="da-DK" dirty="0"/>
              <a:t>Klik for at tilføje titel</a:t>
            </a:r>
          </a:p>
        </p:txBody>
      </p:sp>
      <p:pic>
        <p:nvPicPr>
          <p:cNvPr id="11" name="Billede 10" descr="Et billede, der indeholder udendørs, skilt, stop, mad&#10;&#10;Automatisk genereret beskrivelse">
            <a:extLst>
              <a:ext uri="{FF2B5EF4-FFF2-40B4-BE49-F238E27FC236}">
                <a16:creationId xmlns:a16="http://schemas.microsoft.com/office/drawing/2014/main" id="{8B951CE5-E16C-444A-976D-579C27B8F9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14692" y="534983"/>
            <a:ext cx="3293197" cy="5788033"/>
          </a:xfrm>
          <a:prstGeom prst="rect">
            <a:avLst/>
          </a:prstGeom>
        </p:spPr>
      </p:pic>
    </p:spTree>
    <p:extLst>
      <p:ext uri="{BB962C8B-B14F-4D97-AF65-F5344CB8AC3E}">
        <p14:creationId xmlns:p14="http://schemas.microsoft.com/office/powerpoint/2010/main" val="7524515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Forside med grafik bredformat">
    <p:bg>
      <p:bgPr>
        <a:solidFill>
          <a:schemeClr val="bg1"/>
        </a:solidFill>
        <a:effectLst/>
      </p:bgPr>
    </p:bg>
    <p:spTree>
      <p:nvGrpSpPr>
        <p:cNvPr id="1" name=""/>
        <p:cNvGrpSpPr/>
        <p:nvPr/>
      </p:nvGrpSpPr>
      <p:grpSpPr>
        <a:xfrm>
          <a:off x="0" y="0"/>
          <a:ext cx="0" cy="0"/>
          <a:chOff x="0" y="0"/>
          <a:chExt cx="0" cy="0"/>
        </a:xfrm>
      </p:grpSpPr>
      <p:sp>
        <p:nvSpPr>
          <p:cNvPr id="23" name="Rektangel 22">
            <a:extLst>
              <a:ext uri="{FF2B5EF4-FFF2-40B4-BE49-F238E27FC236}">
                <a16:creationId xmlns:a16="http://schemas.microsoft.com/office/drawing/2014/main" id="{044E11D2-639F-F54D-B0C7-6FB0681DEEDF}"/>
              </a:ext>
            </a:extLst>
          </p:cNvPr>
          <p:cNvSpPr/>
          <p:nvPr userDrawn="1"/>
        </p:nvSpPr>
        <p:spPr>
          <a:xfrm>
            <a:off x="0" y="10650"/>
            <a:ext cx="12188825"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bg1"/>
              </a:solidFill>
              <a:highlight>
                <a:srgbClr val="FF8A47"/>
              </a:highlight>
            </a:endParaRPr>
          </a:p>
        </p:txBody>
      </p:sp>
      <p:sp>
        <p:nvSpPr>
          <p:cNvPr id="16" name="Title 2">
            <a:extLst>
              <a:ext uri="{FF2B5EF4-FFF2-40B4-BE49-F238E27FC236}">
                <a16:creationId xmlns:a16="http://schemas.microsoft.com/office/drawing/2014/main" id="{A30A0F3D-8878-6D48-91D6-E8885466BCA8}"/>
              </a:ext>
            </a:extLst>
          </p:cNvPr>
          <p:cNvSpPr>
            <a:spLocks noGrp="1"/>
          </p:cNvSpPr>
          <p:nvPr>
            <p:ph type="title" hasCustomPrompt="1"/>
          </p:nvPr>
        </p:nvSpPr>
        <p:spPr>
          <a:xfrm>
            <a:off x="622347" y="762228"/>
            <a:ext cx="8784593" cy="1440160"/>
          </a:xfrm>
        </p:spPr>
        <p:txBody>
          <a:bodyPr/>
          <a:lstStyle>
            <a:lvl1pPr algn="l">
              <a:defRPr sz="3200" b="0">
                <a:solidFill>
                  <a:schemeClr val="tx2"/>
                </a:solidFill>
                <a:latin typeface="+mj-lt"/>
              </a:defRPr>
            </a:lvl1pPr>
          </a:lstStyle>
          <a:p>
            <a:r>
              <a:rPr lang="da-DK" dirty="0"/>
              <a:t>Klik for at tilføje overskrift</a:t>
            </a:r>
          </a:p>
        </p:txBody>
      </p:sp>
      <p:sp>
        <p:nvSpPr>
          <p:cNvPr id="18" name="Pladsholder til tekst 21">
            <a:extLst>
              <a:ext uri="{FF2B5EF4-FFF2-40B4-BE49-F238E27FC236}">
                <a16:creationId xmlns:a16="http://schemas.microsoft.com/office/drawing/2014/main" id="{C085C9F8-C617-034D-A4C6-8E359BC7FADB}"/>
              </a:ext>
            </a:extLst>
          </p:cNvPr>
          <p:cNvSpPr>
            <a:spLocks noGrp="1"/>
          </p:cNvSpPr>
          <p:nvPr>
            <p:ph type="body" sz="quarter" idx="15" hasCustomPrompt="1"/>
          </p:nvPr>
        </p:nvSpPr>
        <p:spPr>
          <a:xfrm>
            <a:off x="621804" y="1267898"/>
            <a:ext cx="5904656" cy="639209"/>
          </a:xfrm>
        </p:spPr>
        <p:txBody>
          <a:bodyPr/>
          <a:lstStyle>
            <a:lvl1pPr algn="l">
              <a:lnSpc>
                <a:spcPct val="100000"/>
              </a:lnSpc>
              <a:defRPr sz="1200" b="0">
                <a:solidFill>
                  <a:srgbClr val="8F8F8F"/>
                </a:solidFill>
              </a:defRPr>
            </a:lvl1pPr>
          </a:lstStyle>
          <a:p>
            <a:pPr lvl="0"/>
            <a:r>
              <a:rPr lang="da-DK" dirty="0"/>
              <a:t>Klik for at tilføje titel</a:t>
            </a:r>
          </a:p>
        </p:txBody>
      </p:sp>
      <p:pic>
        <p:nvPicPr>
          <p:cNvPr id="12" name="Billede 11">
            <a:extLst>
              <a:ext uri="{FF2B5EF4-FFF2-40B4-BE49-F238E27FC236}">
                <a16:creationId xmlns:a16="http://schemas.microsoft.com/office/drawing/2014/main" id="{5FA6A17D-67D7-4948-9C02-16D3B41654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54852" y="475520"/>
            <a:ext cx="1486061" cy="280927"/>
          </a:xfrm>
          <a:prstGeom prst="rect">
            <a:avLst/>
          </a:prstGeom>
        </p:spPr>
      </p:pic>
      <p:sp>
        <p:nvSpPr>
          <p:cNvPr id="10" name="Rektangel 9">
            <a:extLst>
              <a:ext uri="{FF2B5EF4-FFF2-40B4-BE49-F238E27FC236}">
                <a16:creationId xmlns:a16="http://schemas.microsoft.com/office/drawing/2014/main" id="{232B788C-0A21-034E-B6A6-EA9FF45EA572}"/>
              </a:ext>
            </a:extLst>
          </p:cNvPr>
          <p:cNvSpPr/>
          <p:nvPr userDrawn="1"/>
        </p:nvSpPr>
        <p:spPr>
          <a:xfrm>
            <a:off x="595630" y="1907107"/>
            <a:ext cx="10945283" cy="3898158"/>
          </a:xfrm>
          <a:prstGeom prst="rect">
            <a:avLst/>
          </a:prstGeom>
          <a:solidFill>
            <a:srgbClr val="C5E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C5E2D0"/>
              </a:solidFill>
              <a:highlight>
                <a:srgbClr val="FF8A47"/>
              </a:highlight>
            </a:endParaRPr>
          </a:p>
        </p:txBody>
      </p:sp>
      <p:pic>
        <p:nvPicPr>
          <p:cNvPr id="11" name="Billede 10">
            <a:extLst>
              <a:ext uri="{FF2B5EF4-FFF2-40B4-BE49-F238E27FC236}">
                <a16:creationId xmlns:a16="http://schemas.microsoft.com/office/drawing/2014/main" id="{DFEABFB9-FA73-544A-AEE4-59E19818821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12114" y="2276872"/>
            <a:ext cx="9564596" cy="3203453"/>
          </a:xfrm>
          <a:prstGeom prst="rect">
            <a:avLst/>
          </a:prstGeom>
        </p:spPr>
      </p:pic>
      <p:pic>
        <p:nvPicPr>
          <p:cNvPr id="13" name="Billede 12">
            <a:extLst>
              <a:ext uri="{FF2B5EF4-FFF2-40B4-BE49-F238E27FC236}">
                <a16:creationId xmlns:a16="http://schemas.microsoft.com/office/drawing/2014/main" id="{2C6ADB94-8163-154E-BF85-4A6751F9382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9965" y="6131741"/>
            <a:ext cx="10126862" cy="249587"/>
          </a:xfrm>
          <a:prstGeom prst="rect">
            <a:avLst/>
          </a:prstGeom>
        </p:spPr>
      </p:pic>
    </p:spTree>
    <p:extLst>
      <p:ext uri="{BB962C8B-B14F-4D97-AF65-F5344CB8AC3E}">
        <p14:creationId xmlns:p14="http://schemas.microsoft.com/office/powerpoint/2010/main" val="64395735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Forside med billede bredformat">
    <p:bg>
      <p:bgPr>
        <a:solidFill>
          <a:schemeClr val="bg1"/>
        </a:solidFill>
        <a:effectLst/>
      </p:bgPr>
    </p:bg>
    <p:spTree>
      <p:nvGrpSpPr>
        <p:cNvPr id="1" name=""/>
        <p:cNvGrpSpPr/>
        <p:nvPr/>
      </p:nvGrpSpPr>
      <p:grpSpPr>
        <a:xfrm>
          <a:off x="0" y="0"/>
          <a:ext cx="0" cy="0"/>
          <a:chOff x="0" y="0"/>
          <a:chExt cx="0" cy="0"/>
        </a:xfrm>
      </p:grpSpPr>
      <p:sp>
        <p:nvSpPr>
          <p:cNvPr id="23" name="Rektangel 22">
            <a:extLst>
              <a:ext uri="{FF2B5EF4-FFF2-40B4-BE49-F238E27FC236}">
                <a16:creationId xmlns:a16="http://schemas.microsoft.com/office/drawing/2014/main" id="{044E11D2-639F-F54D-B0C7-6FB0681DEEDF}"/>
              </a:ext>
            </a:extLst>
          </p:cNvPr>
          <p:cNvSpPr/>
          <p:nvPr userDrawn="1"/>
        </p:nvSpPr>
        <p:spPr>
          <a:xfrm>
            <a:off x="0" y="10650"/>
            <a:ext cx="12188825"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bg1"/>
              </a:solidFill>
              <a:highlight>
                <a:srgbClr val="FF8A47"/>
              </a:highlight>
            </a:endParaRPr>
          </a:p>
        </p:txBody>
      </p:sp>
      <p:sp>
        <p:nvSpPr>
          <p:cNvPr id="16" name="Title 2">
            <a:extLst>
              <a:ext uri="{FF2B5EF4-FFF2-40B4-BE49-F238E27FC236}">
                <a16:creationId xmlns:a16="http://schemas.microsoft.com/office/drawing/2014/main" id="{A30A0F3D-8878-6D48-91D6-E8885466BCA8}"/>
              </a:ext>
            </a:extLst>
          </p:cNvPr>
          <p:cNvSpPr>
            <a:spLocks noGrp="1"/>
          </p:cNvSpPr>
          <p:nvPr>
            <p:ph type="title" hasCustomPrompt="1"/>
          </p:nvPr>
        </p:nvSpPr>
        <p:spPr>
          <a:xfrm>
            <a:off x="622347" y="762228"/>
            <a:ext cx="8784593" cy="1440160"/>
          </a:xfrm>
        </p:spPr>
        <p:txBody>
          <a:bodyPr/>
          <a:lstStyle>
            <a:lvl1pPr algn="l">
              <a:defRPr sz="3200" b="0">
                <a:solidFill>
                  <a:schemeClr val="tx2"/>
                </a:solidFill>
                <a:latin typeface="+mj-lt"/>
              </a:defRPr>
            </a:lvl1pPr>
          </a:lstStyle>
          <a:p>
            <a:r>
              <a:rPr lang="da-DK" dirty="0"/>
              <a:t>Klik for at tilføje overskrift</a:t>
            </a:r>
          </a:p>
        </p:txBody>
      </p:sp>
      <p:sp>
        <p:nvSpPr>
          <p:cNvPr id="18" name="Pladsholder til tekst 21">
            <a:extLst>
              <a:ext uri="{FF2B5EF4-FFF2-40B4-BE49-F238E27FC236}">
                <a16:creationId xmlns:a16="http://schemas.microsoft.com/office/drawing/2014/main" id="{C085C9F8-C617-034D-A4C6-8E359BC7FADB}"/>
              </a:ext>
            </a:extLst>
          </p:cNvPr>
          <p:cNvSpPr>
            <a:spLocks noGrp="1"/>
          </p:cNvSpPr>
          <p:nvPr>
            <p:ph type="body" sz="quarter" idx="15" hasCustomPrompt="1"/>
          </p:nvPr>
        </p:nvSpPr>
        <p:spPr>
          <a:xfrm>
            <a:off x="621804" y="1267898"/>
            <a:ext cx="5904656" cy="639209"/>
          </a:xfrm>
        </p:spPr>
        <p:txBody>
          <a:bodyPr/>
          <a:lstStyle>
            <a:lvl1pPr algn="l">
              <a:lnSpc>
                <a:spcPct val="100000"/>
              </a:lnSpc>
              <a:defRPr sz="1200" b="0">
                <a:solidFill>
                  <a:srgbClr val="8F8F8F"/>
                </a:solidFill>
              </a:defRPr>
            </a:lvl1pPr>
          </a:lstStyle>
          <a:p>
            <a:pPr lvl="0"/>
            <a:r>
              <a:rPr lang="da-DK" dirty="0"/>
              <a:t>Klik for at tilføje titel</a:t>
            </a:r>
          </a:p>
        </p:txBody>
      </p:sp>
      <p:pic>
        <p:nvPicPr>
          <p:cNvPr id="12" name="Billede 11">
            <a:extLst>
              <a:ext uri="{FF2B5EF4-FFF2-40B4-BE49-F238E27FC236}">
                <a16:creationId xmlns:a16="http://schemas.microsoft.com/office/drawing/2014/main" id="{5FA6A17D-67D7-4948-9C02-16D3B41654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54852" y="475520"/>
            <a:ext cx="1486061" cy="280927"/>
          </a:xfrm>
          <a:prstGeom prst="rect">
            <a:avLst/>
          </a:prstGeom>
        </p:spPr>
      </p:pic>
      <p:sp>
        <p:nvSpPr>
          <p:cNvPr id="14" name="Pladsholder til billede 5">
            <a:extLst>
              <a:ext uri="{FF2B5EF4-FFF2-40B4-BE49-F238E27FC236}">
                <a16:creationId xmlns:a16="http://schemas.microsoft.com/office/drawing/2014/main" id="{A93D148B-ED0B-F04B-A8ED-917A9CD66F28}"/>
              </a:ext>
            </a:extLst>
          </p:cNvPr>
          <p:cNvSpPr>
            <a:spLocks noGrp="1"/>
          </p:cNvSpPr>
          <p:nvPr>
            <p:ph type="pic" sz="quarter" idx="13"/>
          </p:nvPr>
        </p:nvSpPr>
        <p:spPr>
          <a:xfrm>
            <a:off x="595630" y="1906796"/>
            <a:ext cx="10945283" cy="3898158"/>
          </a:xfrm>
          <a:solidFill>
            <a:srgbClr val="E1E1E1"/>
          </a:solidFill>
        </p:spPr>
        <p:txBody>
          <a:bodyPr tIns="108000"/>
          <a:lstStyle>
            <a:lvl1pPr algn="ctr">
              <a:defRPr sz="1600" b="0"/>
            </a:lvl1pPr>
          </a:lstStyle>
          <a:p>
            <a:r>
              <a:rPr lang="da-DK"/>
              <a:t>Klik på ikonet for at tilføje et billede</a:t>
            </a:r>
            <a:endParaRPr lang="da-DK" dirty="0"/>
          </a:p>
        </p:txBody>
      </p:sp>
      <p:pic>
        <p:nvPicPr>
          <p:cNvPr id="15" name="Billede 14">
            <a:extLst>
              <a:ext uri="{FF2B5EF4-FFF2-40B4-BE49-F238E27FC236}">
                <a16:creationId xmlns:a16="http://schemas.microsoft.com/office/drawing/2014/main" id="{A3FD4427-F0F8-B24C-BBD6-0B0BE9234D7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9965" y="6131741"/>
            <a:ext cx="10126862" cy="249587"/>
          </a:xfrm>
          <a:prstGeom prst="rect">
            <a:avLst/>
          </a:prstGeom>
        </p:spPr>
      </p:pic>
    </p:spTree>
    <p:extLst>
      <p:ext uri="{BB962C8B-B14F-4D97-AF65-F5344CB8AC3E}">
        <p14:creationId xmlns:p14="http://schemas.microsoft.com/office/powerpoint/2010/main" val="156470964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Forside med flere billeder">
    <p:bg>
      <p:bgPr>
        <a:solidFill>
          <a:schemeClr val="bg1"/>
        </a:solidFill>
        <a:effectLst/>
      </p:bgPr>
    </p:bg>
    <p:spTree>
      <p:nvGrpSpPr>
        <p:cNvPr id="1" name=""/>
        <p:cNvGrpSpPr/>
        <p:nvPr/>
      </p:nvGrpSpPr>
      <p:grpSpPr>
        <a:xfrm>
          <a:off x="0" y="0"/>
          <a:ext cx="0" cy="0"/>
          <a:chOff x="0" y="0"/>
          <a:chExt cx="0" cy="0"/>
        </a:xfrm>
      </p:grpSpPr>
      <p:sp>
        <p:nvSpPr>
          <p:cNvPr id="23" name="Rektangel 22">
            <a:extLst>
              <a:ext uri="{FF2B5EF4-FFF2-40B4-BE49-F238E27FC236}">
                <a16:creationId xmlns:a16="http://schemas.microsoft.com/office/drawing/2014/main" id="{044E11D2-639F-F54D-B0C7-6FB0681DEEDF}"/>
              </a:ext>
            </a:extLst>
          </p:cNvPr>
          <p:cNvSpPr/>
          <p:nvPr userDrawn="1"/>
        </p:nvSpPr>
        <p:spPr>
          <a:xfrm>
            <a:off x="0" y="10650"/>
            <a:ext cx="12188825"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bg1"/>
              </a:solidFill>
              <a:highlight>
                <a:srgbClr val="FF8A47"/>
              </a:highlight>
            </a:endParaRPr>
          </a:p>
        </p:txBody>
      </p:sp>
      <p:sp>
        <p:nvSpPr>
          <p:cNvPr id="16" name="Title 2">
            <a:extLst>
              <a:ext uri="{FF2B5EF4-FFF2-40B4-BE49-F238E27FC236}">
                <a16:creationId xmlns:a16="http://schemas.microsoft.com/office/drawing/2014/main" id="{A30A0F3D-8878-6D48-91D6-E8885466BCA8}"/>
              </a:ext>
            </a:extLst>
          </p:cNvPr>
          <p:cNvSpPr>
            <a:spLocks noGrp="1"/>
          </p:cNvSpPr>
          <p:nvPr>
            <p:ph type="title" hasCustomPrompt="1"/>
          </p:nvPr>
        </p:nvSpPr>
        <p:spPr>
          <a:xfrm>
            <a:off x="622347" y="1196752"/>
            <a:ext cx="8784593" cy="1440160"/>
          </a:xfrm>
        </p:spPr>
        <p:txBody>
          <a:bodyPr/>
          <a:lstStyle>
            <a:lvl1pPr algn="l">
              <a:defRPr sz="3200" b="0">
                <a:solidFill>
                  <a:schemeClr val="tx2"/>
                </a:solidFill>
                <a:latin typeface="+mj-lt"/>
              </a:defRPr>
            </a:lvl1pPr>
          </a:lstStyle>
          <a:p>
            <a:r>
              <a:rPr lang="da-DK" dirty="0"/>
              <a:t>Klik for at tilføje overskrift</a:t>
            </a:r>
          </a:p>
        </p:txBody>
      </p:sp>
      <p:sp>
        <p:nvSpPr>
          <p:cNvPr id="18" name="Pladsholder til tekst 21">
            <a:extLst>
              <a:ext uri="{FF2B5EF4-FFF2-40B4-BE49-F238E27FC236}">
                <a16:creationId xmlns:a16="http://schemas.microsoft.com/office/drawing/2014/main" id="{C085C9F8-C617-034D-A4C6-8E359BC7FADB}"/>
              </a:ext>
            </a:extLst>
          </p:cNvPr>
          <p:cNvSpPr>
            <a:spLocks noGrp="1"/>
          </p:cNvSpPr>
          <p:nvPr>
            <p:ph type="body" sz="quarter" idx="15" hasCustomPrompt="1"/>
          </p:nvPr>
        </p:nvSpPr>
        <p:spPr>
          <a:xfrm>
            <a:off x="621804" y="1702422"/>
            <a:ext cx="5904656" cy="639209"/>
          </a:xfrm>
        </p:spPr>
        <p:txBody>
          <a:bodyPr/>
          <a:lstStyle>
            <a:lvl1pPr algn="l">
              <a:lnSpc>
                <a:spcPct val="100000"/>
              </a:lnSpc>
              <a:defRPr sz="1200" b="0">
                <a:solidFill>
                  <a:srgbClr val="8F8F8F"/>
                </a:solidFill>
              </a:defRPr>
            </a:lvl1pPr>
          </a:lstStyle>
          <a:p>
            <a:pPr lvl="0"/>
            <a:r>
              <a:rPr lang="da-DK" dirty="0"/>
              <a:t>Klik for at tilføje titel</a:t>
            </a:r>
          </a:p>
        </p:txBody>
      </p:sp>
      <p:pic>
        <p:nvPicPr>
          <p:cNvPr id="12" name="Billede 11">
            <a:extLst>
              <a:ext uri="{FF2B5EF4-FFF2-40B4-BE49-F238E27FC236}">
                <a16:creationId xmlns:a16="http://schemas.microsoft.com/office/drawing/2014/main" id="{5FA6A17D-67D7-4948-9C02-16D3B41654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54852" y="475520"/>
            <a:ext cx="1486061" cy="280927"/>
          </a:xfrm>
          <a:prstGeom prst="rect">
            <a:avLst/>
          </a:prstGeom>
        </p:spPr>
      </p:pic>
      <p:sp>
        <p:nvSpPr>
          <p:cNvPr id="13" name="Pladsholder til billede 3">
            <a:extLst>
              <a:ext uri="{FF2B5EF4-FFF2-40B4-BE49-F238E27FC236}">
                <a16:creationId xmlns:a16="http://schemas.microsoft.com/office/drawing/2014/main" id="{F9AEF617-05A5-F542-81D1-FE93838BED96}"/>
              </a:ext>
            </a:extLst>
          </p:cNvPr>
          <p:cNvSpPr>
            <a:spLocks noGrp="1"/>
          </p:cNvSpPr>
          <p:nvPr>
            <p:ph type="pic" sz="quarter" idx="17"/>
          </p:nvPr>
        </p:nvSpPr>
        <p:spPr>
          <a:xfrm>
            <a:off x="7076738" y="3258767"/>
            <a:ext cx="3885534" cy="2592288"/>
          </a:xfrm>
          <a:solidFill>
            <a:srgbClr val="E1E1E1"/>
          </a:solidFill>
          <a:effectLst/>
        </p:spPr>
        <p:txBody>
          <a:bodyPr tIns="216000"/>
          <a:lstStyle>
            <a:lvl1pPr algn="ctr">
              <a:defRPr sz="1600" b="0"/>
            </a:lvl1pPr>
          </a:lstStyle>
          <a:p>
            <a:r>
              <a:rPr lang="da-DK"/>
              <a:t>Klik på ikonet for at tilføje et billede</a:t>
            </a:r>
            <a:endParaRPr lang="da-DK" dirty="0"/>
          </a:p>
        </p:txBody>
      </p:sp>
      <p:sp>
        <p:nvSpPr>
          <p:cNvPr id="15" name="Pladsholder til billede 3">
            <a:extLst>
              <a:ext uri="{FF2B5EF4-FFF2-40B4-BE49-F238E27FC236}">
                <a16:creationId xmlns:a16="http://schemas.microsoft.com/office/drawing/2014/main" id="{9BF3D8D2-81F6-8D45-A8A8-A6E81945DE2A}"/>
              </a:ext>
            </a:extLst>
          </p:cNvPr>
          <p:cNvSpPr>
            <a:spLocks noGrp="1"/>
          </p:cNvSpPr>
          <p:nvPr>
            <p:ph type="pic" sz="quarter" idx="19"/>
          </p:nvPr>
        </p:nvSpPr>
        <p:spPr>
          <a:xfrm>
            <a:off x="1961532" y="2492896"/>
            <a:ext cx="5033485" cy="3358159"/>
          </a:xfrm>
          <a:solidFill>
            <a:srgbClr val="E1E1E1"/>
          </a:solidFill>
          <a:effectLst/>
        </p:spPr>
        <p:txBody>
          <a:bodyPr tIns="216000"/>
          <a:lstStyle>
            <a:lvl1pPr algn="ctr">
              <a:defRPr sz="1600" b="0"/>
            </a:lvl1pPr>
          </a:lstStyle>
          <a:p>
            <a:r>
              <a:rPr lang="da-DK"/>
              <a:t>Klik på ikonet for at tilføje et billede</a:t>
            </a:r>
            <a:endParaRPr lang="da-DK" dirty="0"/>
          </a:p>
        </p:txBody>
      </p:sp>
      <p:sp>
        <p:nvSpPr>
          <p:cNvPr id="17" name="Pladsholder til billede 3">
            <a:extLst>
              <a:ext uri="{FF2B5EF4-FFF2-40B4-BE49-F238E27FC236}">
                <a16:creationId xmlns:a16="http://schemas.microsoft.com/office/drawing/2014/main" id="{85FE0E16-84D1-9B4A-9C7D-BEA2D0BC5426}"/>
              </a:ext>
            </a:extLst>
          </p:cNvPr>
          <p:cNvSpPr>
            <a:spLocks noGrp="1"/>
          </p:cNvSpPr>
          <p:nvPr>
            <p:ph type="pic" sz="quarter" idx="20"/>
          </p:nvPr>
        </p:nvSpPr>
        <p:spPr>
          <a:xfrm>
            <a:off x="-2005723" y="3258767"/>
            <a:ext cx="3885534" cy="2592288"/>
          </a:xfrm>
          <a:solidFill>
            <a:srgbClr val="E1E1E1"/>
          </a:solidFill>
          <a:effectLst/>
        </p:spPr>
        <p:txBody>
          <a:bodyPr tIns="216000"/>
          <a:lstStyle>
            <a:lvl1pPr algn="ctr">
              <a:defRPr sz="1600" b="0"/>
            </a:lvl1pPr>
          </a:lstStyle>
          <a:p>
            <a:r>
              <a:rPr lang="da-DK"/>
              <a:t>Klik på ikonet for at tilføje et billede</a:t>
            </a:r>
            <a:endParaRPr lang="da-DK" dirty="0"/>
          </a:p>
        </p:txBody>
      </p:sp>
      <p:sp>
        <p:nvSpPr>
          <p:cNvPr id="19" name="Pladsholder til billede 3">
            <a:extLst>
              <a:ext uri="{FF2B5EF4-FFF2-40B4-BE49-F238E27FC236}">
                <a16:creationId xmlns:a16="http://schemas.microsoft.com/office/drawing/2014/main" id="{CE520B24-1693-7F44-A4EE-0BD58BB63124}"/>
              </a:ext>
            </a:extLst>
          </p:cNvPr>
          <p:cNvSpPr>
            <a:spLocks noGrp="1"/>
          </p:cNvSpPr>
          <p:nvPr>
            <p:ph type="pic" sz="quarter" idx="21"/>
          </p:nvPr>
        </p:nvSpPr>
        <p:spPr>
          <a:xfrm>
            <a:off x="11043994" y="4317248"/>
            <a:ext cx="2298996" cy="1533807"/>
          </a:xfrm>
          <a:solidFill>
            <a:srgbClr val="E1E1E1"/>
          </a:solidFill>
          <a:effectLst/>
        </p:spPr>
        <p:txBody>
          <a:bodyPr tIns="216000"/>
          <a:lstStyle>
            <a:lvl1pPr algn="ctr">
              <a:defRPr sz="1600" b="0"/>
            </a:lvl1pPr>
          </a:lstStyle>
          <a:p>
            <a:r>
              <a:rPr lang="da-DK"/>
              <a:t>Klik på ikonet for at tilføje et billede</a:t>
            </a:r>
            <a:endParaRPr lang="da-DK" dirty="0"/>
          </a:p>
        </p:txBody>
      </p:sp>
      <p:pic>
        <p:nvPicPr>
          <p:cNvPr id="21" name="Billede 20">
            <a:extLst>
              <a:ext uri="{FF2B5EF4-FFF2-40B4-BE49-F238E27FC236}">
                <a16:creationId xmlns:a16="http://schemas.microsoft.com/office/drawing/2014/main" id="{FF32D3FB-5087-574A-B094-77AD238C20D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9965" y="6131741"/>
            <a:ext cx="10126862" cy="249587"/>
          </a:xfrm>
          <a:prstGeom prst="rect">
            <a:avLst/>
          </a:prstGeom>
        </p:spPr>
      </p:pic>
    </p:spTree>
    <p:extLst>
      <p:ext uri="{BB962C8B-B14F-4D97-AF65-F5344CB8AC3E}">
        <p14:creationId xmlns:p14="http://schemas.microsoft.com/office/powerpoint/2010/main" val="243663664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Kapitel fuld farve">
    <p:bg>
      <p:bgPr>
        <a:solidFill>
          <a:schemeClr val="bg1"/>
        </a:solidFill>
        <a:effectLst/>
      </p:bgPr>
    </p:bg>
    <p:spTree>
      <p:nvGrpSpPr>
        <p:cNvPr id="1" name=""/>
        <p:cNvGrpSpPr/>
        <p:nvPr/>
      </p:nvGrpSpPr>
      <p:grpSpPr>
        <a:xfrm>
          <a:off x="0" y="0"/>
          <a:ext cx="0" cy="0"/>
          <a:chOff x="0" y="0"/>
          <a:chExt cx="0" cy="0"/>
        </a:xfrm>
      </p:grpSpPr>
      <p:sp>
        <p:nvSpPr>
          <p:cNvPr id="23" name="Rektangel 22">
            <a:extLst>
              <a:ext uri="{FF2B5EF4-FFF2-40B4-BE49-F238E27FC236}">
                <a16:creationId xmlns:a16="http://schemas.microsoft.com/office/drawing/2014/main" id="{044E11D2-639F-F54D-B0C7-6FB0681DEEDF}"/>
              </a:ext>
            </a:extLst>
          </p:cNvPr>
          <p:cNvSpPr/>
          <p:nvPr userDrawn="1"/>
        </p:nvSpPr>
        <p:spPr>
          <a:xfrm>
            <a:off x="0" y="10650"/>
            <a:ext cx="12188825"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bg1"/>
              </a:solidFill>
              <a:highlight>
                <a:srgbClr val="FF8A47"/>
              </a:highlight>
            </a:endParaRPr>
          </a:p>
        </p:txBody>
      </p:sp>
      <p:sp>
        <p:nvSpPr>
          <p:cNvPr id="5" name="Rektangel 4">
            <a:extLst>
              <a:ext uri="{FF2B5EF4-FFF2-40B4-BE49-F238E27FC236}">
                <a16:creationId xmlns:a16="http://schemas.microsoft.com/office/drawing/2014/main" id="{070ACC69-A4FA-264F-B944-A2F1F7CF23F3}"/>
              </a:ext>
            </a:extLst>
          </p:cNvPr>
          <p:cNvSpPr/>
          <p:nvPr userDrawn="1"/>
        </p:nvSpPr>
        <p:spPr>
          <a:xfrm>
            <a:off x="-1" y="0"/>
            <a:ext cx="12188825" cy="6869668"/>
          </a:xfrm>
          <a:prstGeom prst="rect">
            <a:avLst/>
          </a:prstGeom>
          <a:solidFill>
            <a:srgbClr val="C5E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C5E2D0"/>
              </a:solidFill>
              <a:highlight>
                <a:srgbClr val="FF8A47"/>
              </a:highlight>
            </a:endParaRPr>
          </a:p>
        </p:txBody>
      </p:sp>
      <p:pic>
        <p:nvPicPr>
          <p:cNvPr id="6" name="Billede 5">
            <a:extLst>
              <a:ext uri="{FF2B5EF4-FFF2-40B4-BE49-F238E27FC236}">
                <a16:creationId xmlns:a16="http://schemas.microsoft.com/office/drawing/2014/main" id="{081F84C4-9E71-D94C-B96E-B47CC382E0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07537" y="404664"/>
            <a:ext cx="1142561" cy="215991"/>
          </a:xfrm>
          <a:prstGeom prst="rect">
            <a:avLst/>
          </a:prstGeom>
        </p:spPr>
      </p:pic>
      <p:sp>
        <p:nvSpPr>
          <p:cNvPr id="10" name="Pladsholder til tekst 21">
            <a:extLst>
              <a:ext uri="{FF2B5EF4-FFF2-40B4-BE49-F238E27FC236}">
                <a16:creationId xmlns:a16="http://schemas.microsoft.com/office/drawing/2014/main" id="{A87FC0C6-2BAB-B840-B1B4-FDB60DFB279D}"/>
              </a:ext>
            </a:extLst>
          </p:cNvPr>
          <p:cNvSpPr>
            <a:spLocks noGrp="1"/>
          </p:cNvSpPr>
          <p:nvPr>
            <p:ph type="body" sz="quarter" idx="16" hasCustomPrompt="1"/>
          </p:nvPr>
        </p:nvSpPr>
        <p:spPr>
          <a:xfrm>
            <a:off x="621804" y="2492896"/>
            <a:ext cx="4568162" cy="359022"/>
          </a:xfrm>
        </p:spPr>
        <p:txBody>
          <a:bodyPr/>
          <a:lstStyle>
            <a:lvl1pPr algn="l">
              <a:defRPr sz="1600" b="0">
                <a:solidFill>
                  <a:schemeClr val="tx2"/>
                </a:solidFill>
              </a:defRPr>
            </a:lvl1pPr>
          </a:lstStyle>
          <a:p>
            <a:pPr lvl="0"/>
            <a:r>
              <a:rPr lang="da-DK" dirty="0"/>
              <a:t>Klik for at tilføje titel</a:t>
            </a:r>
          </a:p>
        </p:txBody>
      </p:sp>
      <p:sp>
        <p:nvSpPr>
          <p:cNvPr id="7" name="Pladsholder til billede 3">
            <a:extLst>
              <a:ext uri="{FF2B5EF4-FFF2-40B4-BE49-F238E27FC236}">
                <a16:creationId xmlns:a16="http://schemas.microsoft.com/office/drawing/2014/main" id="{343299D1-E444-FE45-9CE6-36C8B5EDE4CD}"/>
              </a:ext>
            </a:extLst>
          </p:cNvPr>
          <p:cNvSpPr>
            <a:spLocks noGrp="1"/>
          </p:cNvSpPr>
          <p:nvPr>
            <p:ph type="pic" sz="quarter" idx="17"/>
          </p:nvPr>
        </p:nvSpPr>
        <p:spPr>
          <a:xfrm>
            <a:off x="7422348" y="1499368"/>
            <a:ext cx="3854732" cy="3859264"/>
          </a:xfrm>
          <a:solidFill>
            <a:schemeClr val="accent2"/>
          </a:solidFill>
          <a:ln>
            <a:solidFill>
              <a:schemeClr val="accent2"/>
            </a:solidFill>
          </a:ln>
          <a:effectLst/>
        </p:spPr>
        <p:txBody>
          <a:bodyPr tIns="216000"/>
          <a:lstStyle>
            <a:lvl1pPr algn="ctr">
              <a:defRPr sz="1600" b="0"/>
            </a:lvl1pPr>
          </a:lstStyle>
          <a:p>
            <a:r>
              <a:rPr lang="da-DK"/>
              <a:t>Klik på ikonet for at tilføje et billede</a:t>
            </a:r>
            <a:endParaRPr lang="da-DK" dirty="0"/>
          </a:p>
        </p:txBody>
      </p:sp>
      <p:sp>
        <p:nvSpPr>
          <p:cNvPr id="8" name="Title 2">
            <a:extLst>
              <a:ext uri="{FF2B5EF4-FFF2-40B4-BE49-F238E27FC236}">
                <a16:creationId xmlns:a16="http://schemas.microsoft.com/office/drawing/2014/main" id="{57FD4597-C444-A248-B0DF-ED2E6DC12FB3}"/>
              </a:ext>
            </a:extLst>
          </p:cNvPr>
          <p:cNvSpPr>
            <a:spLocks noGrp="1"/>
          </p:cNvSpPr>
          <p:nvPr>
            <p:ph type="title" hasCustomPrompt="1"/>
          </p:nvPr>
        </p:nvSpPr>
        <p:spPr>
          <a:xfrm>
            <a:off x="622347" y="2924944"/>
            <a:ext cx="6264153" cy="1440160"/>
          </a:xfrm>
        </p:spPr>
        <p:txBody>
          <a:bodyPr/>
          <a:lstStyle>
            <a:lvl1pPr algn="l">
              <a:defRPr sz="3200" b="0">
                <a:solidFill>
                  <a:schemeClr val="tx2"/>
                </a:solidFill>
                <a:latin typeface="+mj-lt"/>
              </a:defRPr>
            </a:lvl1pPr>
          </a:lstStyle>
          <a:p>
            <a:r>
              <a:rPr lang="da-DK" dirty="0"/>
              <a:t>Klik for at tilføje overskrift</a:t>
            </a:r>
          </a:p>
        </p:txBody>
      </p:sp>
    </p:spTree>
    <p:extLst>
      <p:ext uri="{BB962C8B-B14F-4D97-AF65-F5344CB8AC3E}">
        <p14:creationId xmlns:p14="http://schemas.microsoft.com/office/powerpoint/2010/main" val="324763024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Kapitel billede">
    <p:bg>
      <p:bgPr>
        <a:solidFill>
          <a:schemeClr val="bg1"/>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4634FD09-9EE0-814C-BD43-6B9FB240478D}"/>
              </a:ext>
            </a:extLst>
          </p:cNvPr>
          <p:cNvSpPr/>
          <p:nvPr userDrawn="1"/>
        </p:nvSpPr>
        <p:spPr>
          <a:xfrm flipH="1">
            <a:off x="333772" y="1916832"/>
            <a:ext cx="4964936" cy="36278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C5E2D0"/>
              </a:solidFill>
              <a:highlight>
                <a:srgbClr val="FF8A47"/>
              </a:highlight>
            </a:endParaRPr>
          </a:p>
        </p:txBody>
      </p:sp>
      <p:sp>
        <p:nvSpPr>
          <p:cNvPr id="16" name="Title 2">
            <a:extLst>
              <a:ext uri="{FF2B5EF4-FFF2-40B4-BE49-F238E27FC236}">
                <a16:creationId xmlns:a16="http://schemas.microsoft.com/office/drawing/2014/main" id="{A30A0F3D-8878-6D48-91D6-E8885466BCA8}"/>
              </a:ext>
            </a:extLst>
          </p:cNvPr>
          <p:cNvSpPr>
            <a:spLocks noGrp="1"/>
          </p:cNvSpPr>
          <p:nvPr>
            <p:ph type="title" hasCustomPrompt="1"/>
          </p:nvPr>
        </p:nvSpPr>
        <p:spPr>
          <a:xfrm>
            <a:off x="622347" y="2915127"/>
            <a:ext cx="4253115" cy="1440160"/>
          </a:xfrm>
        </p:spPr>
        <p:txBody>
          <a:bodyPr/>
          <a:lstStyle>
            <a:lvl1pPr algn="l">
              <a:defRPr sz="3200" b="0">
                <a:solidFill>
                  <a:schemeClr val="tx2"/>
                </a:solidFill>
                <a:latin typeface="+mj-lt"/>
              </a:defRPr>
            </a:lvl1pPr>
          </a:lstStyle>
          <a:p>
            <a:r>
              <a:rPr lang="da-DK" dirty="0"/>
              <a:t>Klik for at tilføje overskrift</a:t>
            </a:r>
          </a:p>
        </p:txBody>
      </p:sp>
      <p:sp>
        <p:nvSpPr>
          <p:cNvPr id="18" name="Pladsholder til tekst 21">
            <a:extLst>
              <a:ext uri="{FF2B5EF4-FFF2-40B4-BE49-F238E27FC236}">
                <a16:creationId xmlns:a16="http://schemas.microsoft.com/office/drawing/2014/main" id="{C085C9F8-C617-034D-A4C6-8E359BC7FADB}"/>
              </a:ext>
            </a:extLst>
          </p:cNvPr>
          <p:cNvSpPr>
            <a:spLocks noGrp="1"/>
          </p:cNvSpPr>
          <p:nvPr>
            <p:ph type="body" sz="quarter" idx="15" hasCustomPrompt="1"/>
          </p:nvPr>
        </p:nvSpPr>
        <p:spPr>
          <a:xfrm>
            <a:off x="621804" y="2520302"/>
            <a:ext cx="4253658" cy="324052"/>
          </a:xfrm>
        </p:spPr>
        <p:txBody>
          <a:bodyPr/>
          <a:lstStyle>
            <a:lvl1pPr algn="l">
              <a:defRPr sz="1600" b="0">
                <a:solidFill>
                  <a:schemeClr val="tx2"/>
                </a:solidFill>
              </a:defRPr>
            </a:lvl1pPr>
          </a:lstStyle>
          <a:p>
            <a:pPr lvl="0"/>
            <a:r>
              <a:rPr lang="da-DK" dirty="0"/>
              <a:t>Klik for at tilføje titel</a:t>
            </a:r>
          </a:p>
        </p:txBody>
      </p:sp>
      <p:sp>
        <p:nvSpPr>
          <p:cNvPr id="11" name="Pladsholder til billede 3">
            <a:extLst>
              <a:ext uri="{FF2B5EF4-FFF2-40B4-BE49-F238E27FC236}">
                <a16:creationId xmlns:a16="http://schemas.microsoft.com/office/drawing/2014/main" id="{B3108110-157B-2645-87D7-2E6534DD4427}"/>
              </a:ext>
            </a:extLst>
          </p:cNvPr>
          <p:cNvSpPr>
            <a:spLocks noGrp="1"/>
          </p:cNvSpPr>
          <p:nvPr>
            <p:ph type="pic" sz="quarter" idx="17"/>
          </p:nvPr>
        </p:nvSpPr>
        <p:spPr>
          <a:xfrm>
            <a:off x="5298708" y="1136419"/>
            <a:ext cx="6890117" cy="4596837"/>
          </a:xfrm>
          <a:solidFill>
            <a:srgbClr val="E1E1E1"/>
          </a:solidFill>
          <a:effectLst/>
        </p:spPr>
        <p:txBody>
          <a:bodyPr tIns="216000"/>
          <a:lstStyle>
            <a:lvl1pPr algn="ctr">
              <a:defRPr sz="1600" b="0"/>
            </a:lvl1pPr>
          </a:lstStyle>
          <a:p>
            <a:r>
              <a:rPr lang="da-DK"/>
              <a:t>Klik på ikonet for at tilføje et billede</a:t>
            </a:r>
            <a:endParaRPr lang="da-DK" dirty="0"/>
          </a:p>
        </p:txBody>
      </p:sp>
    </p:spTree>
    <p:extLst>
      <p:ext uri="{BB962C8B-B14F-4D97-AF65-F5344CB8AC3E}">
        <p14:creationId xmlns:p14="http://schemas.microsoft.com/office/powerpoint/2010/main" val="380695633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reaker stort logo">
    <p:bg>
      <p:bgPr>
        <a:solidFill>
          <a:schemeClr val="bg1"/>
        </a:solidFill>
        <a:effectLst/>
      </p:bgPr>
    </p:bg>
    <p:spTree>
      <p:nvGrpSpPr>
        <p:cNvPr id="1" name=""/>
        <p:cNvGrpSpPr/>
        <p:nvPr/>
      </p:nvGrpSpPr>
      <p:grpSpPr>
        <a:xfrm>
          <a:off x="0" y="0"/>
          <a:ext cx="0" cy="0"/>
          <a:chOff x="0" y="0"/>
          <a:chExt cx="0" cy="0"/>
        </a:xfrm>
      </p:grpSpPr>
      <p:sp>
        <p:nvSpPr>
          <p:cNvPr id="23" name="Rektangel 22">
            <a:extLst>
              <a:ext uri="{FF2B5EF4-FFF2-40B4-BE49-F238E27FC236}">
                <a16:creationId xmlns:a16="http://schemas.microsoft.com/office/drawing/2014/main" id="{044E11D2-639F-F54D-B0C7-6FB0681DEEDF}"/>
              </a:ext>
            </a:extLst>
          </p:cNvPr>
          <p:cNvSpPr/>
          <p:nvPr userDrawn="1"/>
        </p:nvSpPr>
        <p:spPr>
          <a:xfrm>
            <a:off x="0" y="10650"/>
            <a:ext cx="12188825"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bg1"/>
              </a:solidFill>
              <a:highlight>
                <a:srgbClr val="FF8A47"/>
              </a:highlight>
            </a:endParaRPr>
          </a:p>
        </p:txBody>
      </p:sp>
      <p:sp>
        <p:nvSpPr>
          <p:cNvPr id="16" name="Title 2">
            <a:extLst>
              <a:ext uri="{FF2B5EF4-FFF2-40B4-BE49-F238E27FC236}">
                <a16:creationId xmlns:a16="http://schemas.microsoft.com/office/drawing/2014/main" id="{A30A0F3D-8878-6D48-91D6-E8885466BCA8}"/>
              </a:ext>
            </a:extLst>
          </p:cNvPr>
          <p:cNvSpPr>
            <a:spLocks noGrp="1"/>
          </p:cNvSpPr>
          <p:nvPr>
            <p:ph type="title" hasCustomPrompt="1"/>
          </p:nvPr>
        </p:nvSpPr>
        <p:spPr>
          <a:xfrm>
            <a:off x="622347" y="2924944"/>
            <a:ext cx="6264153" cy="1440160"/>
          </a:xfrm>
        </p:spPr>
        <p:txBody>
          <a:bodyPr/>
          <a:lstStyle>
            <a:lvl1pPr algn="l">
              <a:defRPr sz="3200" b="0">
                <a:solidFill>
                  <a:schemeClr val="tx2"/>
                </a:solidFill>
                <a:latin typeface="+mj-lt"/>
              </a:defRPr>
            </a:lvl1pPr>
          </a:lstStyle>
          <a:p>
            <a:r>
              <a:rPr lang="da-DK" dirty="0"/>
              <a:t>Klik for at tilføje overskrift</a:t>
            </a:r>
          </a:p>
        </p:txBody>
      </p:sp>
      <p:sp>
        <p:nvSpPr>
          <p:cNvPr id="18" name="Pladsholder til tekst 21">
            <a:extLst>
              <a:ext uri="{FF2B5EF4-FFF2-40B4-BE49-F238E27FC236}">
                <a16:creationId xmlns:a16="http://schemas.microsoft.com/office/drawing/2014/main" id="{C085C9F8-C617-034D-A4C6-8E359BC7FADB}"/>
              </a:ext>
            </a:extLst>
          </p:cNvPr>
          <p:cNvSpPr>
            <a:spLocks noGrp="1"/>
          </p:cNvSpPr>
          <p:nvPr>
            <p:ph type="body" sz="quarter" idx="15" hasCustomPrompt="1"/>
          </p:nvPr>
        </p:nvSpPr>
        <p:spPr>
          <a:xfrm>
            <a:off x="621804" y="2492896"/>
            <a:ext cx="6264153" cy="359022"/>
          </a:xfrm>
        </p:spPr>
        <p:txBody>
          <a:bodyPr/>
          <a:lstStyle>
            <a:lvl1pPr algn="l">
              <a:defRPr sz="1600" b="0">
                <a:solidFill>
                  <a:srgbClr val="8F8F8F"/>
                </a:solidFill>
              </a:defRPr>
            </a:lvl1pPr>
          </a:lstStyle>
          <a:p>
            <a:pPr lvl="0"/>
            <a:r>
              <a:rPr lang="da-DK" dirty="0"/>
              <a:t>Klik for at tilføje titel</a:t>
            </a:r>
          </a:p>
        </p:txBody>
      </p:sp>
      <p:sp>
        <p:nvSpPr>
          <p:cNvPr id="10" name="Rektangel 9">
            <a:extLst>
              <a:ext uri="{FF2B5EF4-FFF2-40B4-BE49-F238E27FC236}">
                <a16:creationId xmlns:a16="http://schemas.microsoft.com/office/drawing/2014/main" id="{6E2D468D-A38C-D743-8365-0579FEE79647}"/>
              </a:ext>
            </a:extLst>
          </p:cNvPr>
          <p:cNvSpPr/>
          <p:nvPr userDrawn="1"/>
        </p:nvSpPr>
        <p:spPr>
          <a:xfrm flipH="1">
            <a:off x="8398668" y="0"/>
            <a:ext cx="3790156" cy="6869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C5E2D0"/>
              </a:solidFill>
              <a:highlight>
                <a:srgbClr val="FF8A47"/>
              </a:highlight>
            </a:endParaRPr>
          </a:p>
        </p:txBody>
      </p:sp>
      <p:pic>
        <p:nvPicPr>
          <p:cNvPr id="11" name="Billede 10" descr="Et billede, der indeholder udendørs, skilt, stop, mad&#10;&#10;Automatisk genereret beskrivelse">
            <a:extLst>
              <a:ext uri="{FF2B5EF4-FFF2-40B4-BE49-F238E27FC236}">
                <a16:creationId xmlns:a16="http://schemas.microsoft.com/office/drawing/2014/main" id="{8B951CE5-E16C-444A-976D-579C27B8F9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7692" y="548680"/>
            <a:ext cx="3162205" cy="5557805"/>
          </a:xfrm>
          <a:prstGeom prst="rect">
            <a:avLst/>
          </a:prstGeom>
        </p:spPr>
      </p:pic>
    </p:spTree>
    <p:extLst>
      <p:ext uri="{BB962C8B-B14F-4D97-AF65-F5344CB8AC3E}">
        <p14:creationId xmlns:p14="http://schemas.microsoft.com/office/powerpoint/2010/main" val="73357815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Breaker stort logo 2">
    <p:bg>
      <p:bgPr>
        <a:solidFill>
          <a:schemeClr val="bg1"/>
        </a:solidFill>
        <a:effectLst/>
      </p:bgPr>
    </p:bg>
    <p:spTree>
      <p:nvGrpSpPr>
        <p:cNvPr id="1" name=""/>
        <p:cNvGrpSpPr/>
        <p:nvPr/>
      </p:nvGrpSpPr>
      <p:grpSpPr>
        <a:xfrm>
          <a:off x="0" y="0"/>
          <a:ext cx="0" cy="0"/>
          <a:chOff x="0" y="0"/>
          <a:chExt cx="0" cy="0"/>
        </a:xfrm>
      </p:grpSpPr>
      <p:sp>
        <p:nvSpPr>
          <p:cNvPr id="23" name="Rektangel 22">
            <a:extLst>
              <a:ext uri="{FF2B5EF4-FFF2-40B4-BE49-F238E27FC236}">
                <a16:creationId xmlns:a16="http://schemas.microsoft.com/office/drawing/2014/main" id="{044E11D2-639F-F54D-B0C7-6FB0681DEEDF}"/>
              </a:ext>
            </a:extLst>
          </p:cNvPr>
          <p:cNvSpPr/>
          <p:nvPr userDrawn="1"/>
        </p:nvSpPr>
        <p:spPr>
          <a:xfrm>
            <a:off x="0" y="10650"/>
            <a:ext cx="12188825"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bg1"/>
              </a:solidFill>
              <a:highlight>
                <a:srgbClr val="FF8A47"/>
              </a:highlight>
            </a:endParaRPr>
          </a:p>
        </p:txBody>
      </p:sp>
      <p:sp>
        <p:nvSpPr>
          <p:cNvPr id="16" name="Title 2">
            <a:extLst>
              <a:ext uri="{FF2B5EF4-FFF2-40B4-BE49-F238E27FC236}">
                <a16:creationId xmlns:a16="http://schemas.microsoft.com/office/drawing/2014/main" id="{A30A0F3D-8878-6D48-91D6-E8885466BCA8}"/>
              </a:ext>
            </a:extLst>
          </p:cNvPr>
          <p:cNvSpPr>
            <a:spLocks noGrp="1"/>
          </p:cNvSpPr>
          <p:nvPr>
            <p:ph type="title" hasCustomPrompt="1"/>
          </p:nvPr>
        </p:nvSpPr>
        <p:spPr>
          <a:xfrm>
            <a:off x="622347" y="2924944"/>
            <a:ext cx="6264153" cy="1440160"/>
          </a:xfrm>
        </p:spPr>
        <p:txBody>
          <a:bodyPr/>
          <a:lstStyle>
            <a:lvl1pPr algn="l">
              <a:defRPr sz="3200" b="0">
                <a:solidFill>
                  <a:schemeClr val="tx2"/>
                </a:solidFill>
                <a:latin typeface="+mj-lt"/>
              </a:defRPr>
            </a:lvl1pPr>
          </a:lstStyle>
          <a:p>
            <a:r>
              <a:rPr lang="da-DK" dirty="0"/>
              <a:t>Klik for at tilføje overskrift</a:t>
            </a:r>
          </a:p>
        </p:txBody>
      </p:sp>
      <p:sp>
        <p:nvSpPr>
          <p:cNvPr id="18" name="Pladsholder til tekst 21">
            <a:extLst>
              <a:ext uri="{FF2B5EF4-FFF2-40B4-BE49-F238E27FC236}">
                <a16:creationId xmlns:a16="http://schemas.microsoft.com/office/drawing/2014/main" id="{C085C9F8-C617-034D-A4C6-8E359BC7FADB}"/>
              </a:ext>
            </a:extLst>
          </p:cNvPr>
          <p:cNvSpPr>
            <a:spLocks noGrp="1"/>
          </p:cNvSpPr>
          <p:nvPr>
            <p:ph type="body" sz="quarter" idx="15" hasCustomPrompt="1"/>
          </p:nvPr>
        </p:nvSpPr>
        <p:spPr>
          <a:xfrm>
            <a:off x="621804" y="2492896"/>
            <a:ext cx="6264153" cy="359022"/>
          </a:xfrm>
        </p:spPr>
        <p:txBody>
          <a:bodyPr/>
          <a:lstStyle>
            <a:lvl1pPr algn="l">
              <a:defRPr sz="1600" b="0">
                <a:solidFill>
                  <a:srgbClr val="8F8F8F"/>
                </a:solidFill>
              </a:defRPr>
            </a:lvl1pPr>
          </a:lstStyle>
          <a:p>
            <a:pPr lvl="0"/>
            <a:r>
              <a:rPr lang="da-DK" dirty="0"/>
              <a:t>Klik for at tilføje titel</a:t>
            </a:r>
          </a:p>
        </p:txBody>
      </p:sp>
      <p:pic>
        <p:nvPicPr>
          <p:cNvPr id="11" name="Billede 10" descr="Et billede, der indeholder udendørs, skilt, stop, mad&#10;&#10;Automatisk genereret beskrivelse">
            <a:extLst>
              <a:ext uri="{FF2B5EF4-FFF2-40B4-BE49-F238E27FC236}">
                <a16:creationId xmlns:a16="http://schemas.microsoft.com/office/drawing/2014/main" id="{8B951CE5-E16C-444A-976D-579C27B8F9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14692" y="534983"/>
            <a:ext cx="3293197" cy="5788033"/>
          </a:xfrm>
          <a:prstGeom prst="rect">
            <a:avLst/>
          </a:prstGeom>
        </p:spPr>
      </p:pic>
    </p:spTree>
    <p:extLst>
      <p:ext uri="{BB962C8B-B14F-4D97-AF65-F5344CB8AC3E}">
        <p14:creationId xmlns:p14="http://schemas.microsoft.com/office/powerpoint/2010/main" val="341606704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Indhold">
    <p:spTree>
      <p:nvGrpSpPr>
        <p:cNvPr id="1" name=""/>
        <p:cNvGrpSpPr/>
        <p:nvPr/>
      </p:nvGrpSpPr>
      <p:grpSpPr>
        <a:xfrm>
          <a:off x="0" y="0"/>
          <a:ext cx="0" cy="0"/>
          <a:chOff x="0" y="0"/>
          <a:chExt cx="0" cy="0"/>
        </a:xfrm>
      </p:grpSpPr>
      <p:sp>
        <p:nvSpPr>
          <p:cNvPr id="8" name="Pladsholder til indhold 2"/>
          <p:cNvSpPr>
            <a:spLocks noGrp="1"/>
          </p:cNvSpPr>
          <p:nvPr>
            <p:ph sz="quarter" idx="14" hasCustomPrompt="1"/>
          </p:nvPr>
        </p:nvSpPr>
        <p:spPr>
          <a:xfrm>
            <a:off x="628998" y="2030930"/>
            <a:ext cx="10911915" cy="391902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a-DK" dirty="0"/>
              <a:t>Klik her for at tilføje tekst eller tilføj graf/tabel via ikonerne</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22" name="Title 2">
            <a:extLst>
              <a:ext uri="{FF2B5EF4-FFF2-40B4-BE49-F238E27FC236}">
                <a16:creationId xmlns:a16="http://schemas.microsoft.com/office/drawing/2014/main" id="{FB3FE196-3FC2-C14A-A376-16BAA1D1149C}"/>
              </a:ext>
            </a:extLst>
          </p:cNvPr>
          <p:cNvSpPr>
            <a:spLocks noGrp="1"/>
          </p:cNvSpPr>
          <p:nvPr>
            <p:ph type="title" hasCustomPrompt="1"/>
          </p:nvPr>
        </p:nvSpPr>
        <p:spPr>
          <a:xfrm>
            <a:off x="628998" y="942328"/>
            <a:ext cx="8381738" cy="892781"/>
          </a:xfrm>
        </p:spPr>
        <p:txBody>
          <a:bodyPr/>
          <a:lstStyle>
            <a:lvl1pPr>
              <a:defRPr sz="2800">
                <a:solidFill>
                  <a:schemeClr val="tx2"/>
                </a:solidFill>
              </a:defRPr>
            </a:lvl1pPr>
          </a:lstStyle>
          <a:p>
            <a:r>
              <a:rPr lang="da-DK" dirty="0"/>
              <a:t>Klik for at tilføje overskrift</a:t>
            </a:r>
          </a:p>
        </p:txBody>
      </p:sp>
      <p:sp>
        <p:nvSpPr>
          <p:cNvPr id="9" name="Pladsholder til slidenummer 8">
            <a:extLst>
              <a:ext uri="{FF2B5EF4-FFF2-40B4-BE49-F238E27FC236}">
                <a16:creationId xmlns:a16="http://schemas.microsoft.com/office/drawing/2014/main" id="{A30789BE-BB51-8448-9C79-4A5995E22B24}"/>
              </a:ext>
            </a:extLst>
          </p:cNvPr>
          <p:cNvSpPr>
            <a:spLocks noGrp="1"/>
          </p:cNvSpPr>
          <p:nvPr>
            <p:ph type="sldNum" sz="quarter" idx="19"/>
          </p:nvPr>
        </p:nvSpPr>
        <p:spPr/>
        <p:txBody>
          <a:bodyPr/>
          <a:lstStyle/>
          <a:p>
            <a:fld id="{8015B93B-516F-4920-B0FC-CCACE847C61C}" type="slidenum">
              <a:rPr lang="da-DK" smtClean="0"/>
              <a:pPr/>
              <a:t>‹nr.›</a:t>
            </a:fld>
            <a:endParaRPr lang="da-DK" dirty="0"/>
          </a:p>
        </p:txBody>
      </p:sp>
      <p:sp>
        <p:nvSpPr>
          <p:cNvPr id="32" name="Pladsholder til dato 3">
            <a:extLst>
              <a:ext uri="{FF2B5EF4-FFF2-40B4-BE49-F238E27FC236}">
                <a16:creationId xmlns:a16="http://schemas.microsoft.com/office/drawing/2014/main" id="{58F28072-9894-8544-8138-E0281DAF7CE5}"/>
              </a:ext>
            </a:extLst>
          </p:cNvPr>
          <p:cNvSpPr>
            <a:spLocks noGrp="1"/>
          </p:cNvSpPr>
          <p:nvPr>
            <p:ph type="dt" sz="half" idx="11"/>
          </p:nvPr>
        </p:nvSpPr>
        <p:spPr>
          <a:xfrm>
            <a:off x="638184" y="6385940"/>
            <a:ext cx="2283724" cy="365125"/>
          </a:xfrm>
        </p:spPr>
        <p:txBody>
          <a:bodyPr/>
          <a:lstStyle/>
          <a:p>
            <a:fld id="{474B161D-CD88-4BA2-B1EE-6619E2036996}" type="datetime1">
              <a:rPr lang="da-DK" smtClean="0"/>
              <a:t>16-09-2024</a:t>
            </a:fld>
            <a:endParaRPr lang="da-DK" dirty="0"/>
          </a:p>
        </p:txBody>
      </p:sp>
      <p:sp>
        <p:nvSpPr>
          <p:cNvPr id="33" name="Pladsholder til sidefod 4">
            <a:extLst>
              <a:ext uri="{FF2B5EF4-FFF2-40B4-BE49-F238E27FC236}">
                <a16:creationId xmlns:a16="http://schemas.microsoft.com/office/drawing/2014/main" id="{BB0AA61C-A24C-274F-A74E-4D8D69EE7045}"/>
              </a:ext>
            </a:extLst>
          </p:cNvPr>
          <p:cNvSpPr>
            <a:spLocks noGrp="1"/>
          </p:cNvSpPr>
          <p:nvPr>
            <p:ph type="ftr" sz="quarter" idx="12"/>
          </p:nvPr>
        </p:nvSpPr>
        <p:spPr>
          <a:xfrm>
            <a:off x="2985404" y="6385940"/>
            <a:ext cx="6214842" cy="365125"/>
          </a:xfrm>
        </p:spPr>
        <p:txBody>
          <a:bodyPr/>
          <a:lstStyle>
            <a:lvl1pPr algn="ctr">
              <a:defRPr/>
            </a:lvl1pPr>
          </a:lstStyle>
          <a:p>
            <a:endParaRPr lang="da-DK" dirty="0"/>
          </a:p>
        </p:txBody>
      </p:sp>
    </p:spTree>
    <p:extLst>
      <p:ext uri="{BB962C8B-B14F-4D97-AF65-F5344CB8AC3E}">
        <p14:creationId xmlns:p14="http://schemas.microsoft.com/office/powerpoint/2010/main" val="102707466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Indhold 2 spalter">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28998" y="950378"/>
            <a:ext cx="8381738" cy="892781"/>
          </a:xfrm>
        </p:spPr>
        <p:txBody>
          <a:bodyPr/>
          <a:lstStyle>
            <a:lvl1pPr>
              <a:defRPr sz="2800">
                <a:solidFill>
                  <a:schemeClr val="tx2"/>
                </a:solidFill>
              </a:defRPr>
            </a:lvl1pPr>
          </a:lstStyle>
          <a:p>
            <a:r>
              <a:rPr lang="da-DK" dirty="0"/>
              <a:t>Klik for at tilføje overskrift</a:t>
            </a:r>
          </a:p>
        </p:txBody>
      </p:sp>
      <p:sp>
        <p:nvSpPr>
          <p:cNvPr id="9" name="Pladsholder til indhold 2"/>
          <p:cNvSpPr>
            <a:spLocks noGrp="1"/>
          </p:cNvSpPr>
          <p:nvPr>
            <p:ph sz="quarter" idx="15" hasCustomPrompt="1"/>
          </p:nvPr>
        </p:nvSpPr>
        <p:spPr>
          <a:xfrm>
            <a:off x="647910" y="2030930"/>
            <a:ext cx="5194090" cy="3919019"/>
          </a:xfrm>
        </p:spPr>
        <p:txBody>
          <a:bodyPr/>
          <a:lstStyle>
            <a:lvl1pPr>
              <a:buClr>
                <a:schemeClr val="tx2"/>
              </a:buClr>
              <a:defRPr baseline="0"/>
            </a:lvl1pPr>
            <a:lvl2pPr>
              <a:buClr>
                <a:schemeClr val="tx2"/>
              </a:buClr>
              <a:defRPr/>
            </a:lvl2pPr>
            <a:lvl3pPr>
              <a:buClr>
                <a:schemeClr val="tx2"/>
              </a:buClr>
              <a:buFont typeface="Wingdings 2" pitchFamily="2" charset="2"/>
              <a:buChar char=""/>
              <a:defRPr/>
            </a:lvl3pPr>
            <a:lvl4pPr>
              <a:buClr>
                <a:schemeClr val="tx2"/>
              </a:buClr>
              <a:defRPr/>
            </a:lvl4pPr>
            <a:lvl5pPr>
              <a:buClr>
                <a:schemeClr val="tx2"/>
              </a:buClr>
              <a:defRPr/>
            </a:lvl5pPr>
          </a:lstStyle>
          <a:p>
            <a:pPr lvl="0"/>
            <a:r>
              <a:rPr lang="da-DK" dirty="0"/>
              <a:t>Klik her for at tilføje tekst eller tilføj graf/tabel via ikonerne</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7" name="Pladsholder til indhold 3"/>
          <p:cNvSpPr>
            <a:spLocks noGrp="1"/>
          </p:cNvSpPr>
          <p:nvPr>
            <p:ph sz="quarter" idx="16" hasCustomPrompt="1"/>
          </p:nvPr>
        </p:nvSpPr>
        <p:spPr>
          <a:xfrm>
            <a:off x="6346826" y="2030930"/>
            <a:ext cx="5194088" cy="3919019"/>
          </a:xfrm>
        </p:spPr>
        <p:txBody>
          <a:bodyPr/>
          <a:lstStyle>
            <a:lvl1pPr>
              <a:defRPr/>
            </a:lvl1pPr>
          </a:lstStyle>
          <a:p>
            <a:pPr lvl="0"/>
            <a:r>
              <a:rPr lang="da-DK" dirty="0"/>
              <a:t>Klik her for at tilføje tekst eller tilføj graf/tabel via ikonerne</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2" name="Pladsholder til slidenummer 11">
            <a:extLst>
              <a:ext uri="{FF2B5EF4-FFF2-40B4-BE49-F238E27FC236}">
                <a16:creationId xmlns:a16="http://schemas.microsoft.com/office/drawing/2014/main" id="{F6A77BED-2F2C-8948-AD29-CB1784CCF8A0}"/>
              </a:ext>
            </a:extLst>
          </p:cNvPr>
          <p:cNvSpPr>
            <a:spLocks noGrp="1"/>
          </p:cNvSpPr>
          <p:nvPr>
            <p:ph type="sldNum" sz="quarter" idx="20"/>
          </p:nvPr>
        </p:nvSpPr>
        <p:spPr/>
        <p:txBody>
          <a:bodyPr/>
          <a:lstStyle/>
          <a:p>
            <a:fld id="{8015B93B-516F-4920-B0FC-CCACE847C61C}" type="slidenum">
              <a:rPr lang="da-DK" smtClean="0"/>
              <a:pPr/>
              <a:t>‹nr.›</a:t>
            </a:fld>
            <a:endParaRPr lang="da-DK" dirty="0"/>
          </a:p>
        </p:txBody>
      </p:sp>
      <p:sp>
        <p:nvSpPr>
          <p:cNvPr id="37" name="Pladsholder til dato 3">
            <a:extLst>
              <a:ext uri="{FF2B5EF4-FFF2-40B4-BE49-F238E27FC236}">
                <a16:creationId xmlns:a16="http://schemas.microsoft.com/office/drawing/2014/main" id="{F921F13B-707B-1B4E-ACEE-157A4F2D0663}"/>
              </a:ext>
            </a:extLst>
          </p:cNvPr>
          <p:cNvSpPr>
            <a:spLocks noGrp="1"/>
          </p:cNvSpPr>
          <p:nvPr>
            <p:ph type="dt" sz="half" idx="11"/>
          </p:nvPr>
        </p:nvSpPr>
        <p:spPr>
          <a:xfrm>
            <a:off x="638184" y="6385940"/>
            <a:ext cx="2283724" cy="365125"/>
          </a:xfrm>
        </p:spPr>
        <p:txBody>
          <a:bodyPr/>
          <a:lstStyle/>
          <a:p>
            <a:fld id="{474B161D-CD88-4BA2-B1EE-6619E2036996}" type="datetime1">
              <a:rPr lang="da-DK" smtClean="0"/>
              <a:t>16-09-2024</a:t>
            </a:fld>
            <a:endParaRPr lang="da-DK" dirty="0"/>
          </a:p>
        </p:txBody>
      </p:sp>
      <p:sp>
        <p:nvSpPr>
          <p:cNvPr id="38" name="Pladsholder til sidefod 4">
            <a:extLst>
              <a:ext uri="{FF2B5EF4-FFF2-40B4-BE49-F238E27FC236}">
                <a16:creationId xmlns:a16="http://schemas.microsoft.com/office/drawing/2014/main" id="{589308A7-12CF-ED4E-9A31-8BF7FD073C34}"/>
              </a:ext>
            </a:extLst>
          </p:cNvPr>
          <p:cNvSpPr>
            <a:spLocks noGrp="1"/>
          </p:cNvSpPr>
          <p:nvPr>
            <p:ph type="ftr" sz="quarter" idx="12"/>
          </p:nvPr>
        </p:nvSpPr>
        <p:spPr>
          <a:xfrm>
            <a:off x="2985404" y="6385940"/>
            <a:ext cx="6214842" cy="365125"/>
          </a:xfrm>
        </p:spPr>
        <p:txBody>
          <a:bodyPr/>
          <a:lstStyle>
            <a:lvl1pPr algn="ctr">
              <a:defRPr/>
            </a:lvl1pPr>
          </a:lstStyle>
          <a:p>
            <a:endParaRPr lang="da-DK" dirty="0"/>
          </a:p>
        </p:txBody>
      </p:sp>
    </p:spTree>
    <p:extLst>
      <p:ext uri="{BB962C8B-B14F-4D97-AF65-F5344CB8AC3E}">
        <p14:creationId xmlns:p14="http://schemas.microsoft.com/office/powerpoint/2010/main" val="327705255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Indhold og billede">
    <p:spTree>
      <p:nvGrpSpPr>
        <p:cNvPr id="1" name=""/>
        <p:cNvGrpSpPr/>
        <p:nvPr/>
      </p:nvGrpSpPr>
      <p:grpSpPr>
        <a:xfrm>
          <a:off x="0" y="0"/>
          <a:ext cx="0" cy="0"/>
          <a:chOff x="0" y="0"/>
          <a:chExt cx="0" cy="0"/>
        </a:xfrm>
      </p:grpSpPr>
      <p:sp>
        <p:nvSpPr>
          <p:cNvPr id="25" name="Pladsholder til indhold 2">
            <a:extLst>
              <a:ext uri="{FF2B5EF4-FFF2-40B4-BE49-F238E27FC236}">
                <a16:creationId xmlns:a16="http://schemas.microsoft.com/office/drawing/2014/main" id="{D7A078FF-F7E8-0445-803F-424F560CD4D8}"/>
              </a:ext>
            </a:extLst>
          </p:cNvPr>
          <p:cNvSpPr>
            <a:spLocks noGrp="1"/>
          </p:cNvSpPr>
          <p:nvPr>
            <p:ph sz="quarter" idx="15" hasCustomPrompt="1"/>
          </p:nvPr>
        </p:nvSpPr>
        <p:spPr>
          <a:xfrm>
            <a:off x="647910" y="2030931"/>
            <a:ext cx="5194090" cy="4143048"/>
          </a:xfrm>
        </p:spPr>
        <p:txBody>
          <a:bodyPr/>
          <a:lstStyle>
            <a:lvl1pPr>
              <a:defRPr baseline="0"/>
            </a:lvl1pPr>
          </a:lstStyle>
          <a:p>
            <a:pPr lvl="0"/>
            <a:r>
              <a:rPr lang="da-DK" dirty="0"/>
              <a:t>Klik her for at tilføje tekst eller tilføj graf/tabel via ikonerne</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28" name="Title 2">
            <a:extLst>
              <a:ext uri="{FF2B5EF4-FFF2-40B4-BE49-F238E27FC236}">
                <a16:creationId xmlns:a16="http://schemas.microsoft.com/office/drawing/2014/main" id="{8207B5D3-7B69-7648-B901-237AC0B80ACF}"/>
              </a:ext>
            </a:extLst>
          </p:cNvPr>
          <p:cNvSpPr>
            <a:spLocks noGrp="1"/>
          </p:cNvSpPr>
          <p:nvPr>
            <p:ph type="title" hasCustomPrompt="1"/>
          </p:nvPr>
        </p:nvSpPr>
        <p:spPr>
          <a:xfrm>
            <a:off x="628998" y="966305"/>
            <a:ext cx="5213002" cy="892781"/>
          </a:xfrm>
        </p:spPr>
        <p:txBody>
          <a:bodyPr/>
          <a:lstStyle>
            <a:lvl1pPr>
              <a:defRPr sz="2800">
                <a:solidFill>
                  <a:schemeClr val="tx2"/>
                </a:solidFill>
              </a:defRPr>
            </a:lvl1pPr>
          </a:lstStyle>
          <a:p>
            <a:r>
              <a:rPr lang="da-DK" dirty="0"/>
              <a:t>Klik for at tilføje overskrift</a:t>
            </a:r>
          </a:p>
        </p:txBody>
      </p:sp>
      <p:sp>
        <p:nvSpPr>
          <p:cNvPr id="36" name="Pladsholder til dato 3">
            <a:extLst>
              <a:ext uri="{FF2B5EF4-FFF2-40B4-BE49-F238E27FC236}">
                <a16:creationId xmlns:a16="http://schemas.microsoft.com/office/drawing/2014/main" id="{E1328CB3-E80C-3D4E-9C4E-250604FF3B13}"/>
              </a:ext>
            </a:extLst>
          </p:cNvPr>
          <p:cNvSpPr>
            <a:spLocks noGrp="1"/>
          </p:cNvSpPr>
          <p:nvPr>
            <p:ph type="dt" sz="half" idx="11"/>
          </p:nvPr>
        </p:nvSpPr>
        <p:spPr>
          <a:xfrm>
            <a:off x="638184" y="6385940"/>
            <a:ext cx="2283724" cy="365125"/>
          </a:xfrm>
        </p:spPr>
        <p:txBody>
          <a:bodyPr/>
          <a:lstStyle/>
          <a:p>
            <a:fld id="{474B161D-CD88-4BA2-B1EE-6619E2036996}" type="datetime1">
              <a:rPr lang="da-DK" smtClean="0"/>
              <a:t>16-09-2024</a:t>
            </a:fld>
            <a:endParaRPr lang="da-DK" dirty="0"/>
          </a:p>
        </p:txBody>
      </p:sp>
      <p:sp>
        <p:nvSpPr>
          <p:cNvPr id="37" name="Pladsholder til sidefod 4">
            <a:extLst>
              <a:ext uri="{FF2B5EF4-FFF2-40B4-BE49-F238E27FC236}">
                <a16:creationId xmlns:a16="http://schemas.microsoft.com/office/drawing/2014/main" id="{968FF2FF-4A72-0A43-BA7C-CAECAAC831BF}"/>
              </a:ext>
            </a:extLst>
          </p:cNvPr>
          <p:cNvSpPr>
            <a:spLocks noGrp="1"/>
          </p:cNvSpPr>
          <p:nvPr>
            <p:ph type="ftr" sz="quarter" idx="12"/>
          </p:nvPr>
        </p:nvSpPr>
        <p:spPr>
          <a:xfrm>
            <a:off x="2985404" y="6385940"/>
            <a:ext cx="6214842" cy="365125"/>
          </a:xfrm>
        </p:spPr>
        <p:txBody>
          <a:bodyPr/>
          <a:lstStyle>
            <a:lvl1pPr algn="ctr">
              <a:defRPr/>
            </a:lvl1pPr>
          </a:lstStyle>
          <a:p>
            <a:endParaRPr lang="da-DK" dirty="0"/>
          </a:p>
        </p:txBody>
      </p:sp>
      <p:sp>
        <p:nvSpPr>
          <p:cNvPr id="38" name="Pladsholder til slidenummer 2">
            <a:extLst>
              <a:ext uri="{FF2B5EF4-FFF2-40B4-BE49-F238E27FC236}">
                <a16:creationId xmlns:a16="http://schemas.microsoft.com/office/drawing/2014/main" id="{8E3D5C2E-9C80-D948-A081-3B6D6C34712D}"/>
              </a:ext>
            </a:extLst>
          </p:cNvPr>
          <p:cNvSpPr>
            <a:spLocks noGrp="1"/>
          </p:cNvSpPr>
          <p:nvPr>
            <p:ph type="sldNum" sz="quarter" idx="10"/>
          </p:nvPr>
        </p:nvSpPr>
        <p:spPr>
          <a:xfrm>
            <a:off x="11281212" y="6390807"/>
            <a:ext cx="259701" cy="365125"/>
          </a:xfrm>
          <a:prstGeom prst="rect">
            <a:avLst/>
          </a:prstGeom>
        </p:spPr>
        <p:txBody>
          <a:bodyPr/>
          <a:lstStyle>
            <a:lvl1pPr>
              <a:defRPr b="0"/>
            </a:lvl1pPr>
          </a:lstStyle>
          <a:p>
            <a:fld id="{8015B93B-516F-4920-B0FC-CCACE847C61C}" type="slidenum">
              <a:rPr lang="da-DK" smtClean="0"/>
              <a:pPr/>
              <a:t>‹nr.›</a:t>
            </a:fld>
            <a:endParaRPr lang="da-DK" dirty="0"/>
          </a:p>
        </p:txBody>
      </p:sp>
      <p:sp>
        <p:nvSpPr>
          <p:cNvPr id="8" name="Pladsholder til billede 3">
            <a:extLst>
              <a:ext uri="{FF2B5EF4-FFF2-40B4-BE49-F238E27FC236}">
                <a16:creationId xmlns:a16="http://schemas.microsoft.com/office/drawing/2014/main" id="{8A90A6F1-6748-0A4C-A6DD-BD234DC149D0}"/>
              </a:ext>
            </a:extLst>
          </p:cNvPr>
          <p:cNvSpPr>
            <a:spLocks noGrp="1"/>
          </p:cNvSpPr>
          <p:nvPr>
            <p:ph type="pic" sz="quarter" idx="17"/>
          </p:nvPr>
        </p:nvSpPr>
        <p:spPr>
          <a:xfrm>
            <a:off x="6166420" y="1268760"/>
            <a:ext cx="6890117" cy="4596837"/>
          </a:xfrm>
          <a:solidFill>
            <a:srgbClr val="E1E1E1"/>
          </a:solidFill>
          <a:effectLst/>
        </p:spPr>
        <p:txBody>
          <a:bodyPr tIns="216000"/>
          <a:lstStyle>
            <a:lvl1pPr algn="ctr">
              <a:defRPr sz="1600" b="0"/>
            </a:lvl1pPr>
          </a:lstStyle>
          <a:p>
            <a:r>
              <a:rPr lang="da-DK"/>
              <a:t>Klik på ikonet for at tilføje et billede</a:t>
            </a:r>
            <a:endParaRPr lang="da-DK" dirty="0"/>
          </a:p>
        </p:txBody>
      </p:sp>
    </p:spTree>
    <p:extLst>
      <p:ext uri="{BB962C8B-B14F-4D97-AF65-F5344CB8AC3E}">
        <p14:creationId xmlns:p14="http://schemas.microsoft.com/office/powerpoint/2010/main" val="275801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image" Target="../media/image13.png"/><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21" Type="http://schemas.openxmlformats.org/officeDocument/2006/relationships/theme" Target="../theme/theme3.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3" Type="http://schemas.openxmlformats.org/officeDocument/2006/relationships/slideLayout" Target="../slideLayouts/slideLayout61.xml"/><Relationship Id="rId21" Type="http://schemas.openxmlformats.org/officeDocument/2006/relationships/image" Target="../media/image13.png"/><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theme" Target="../theme/theme4.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image" Target="../media/image13.png"/><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theme" Target="../theme/theme5.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slideLayout" Target="../slideLayouts/slideLayout105.xml"/><Relationship Id="rId3" Type="http://schemas.openxmlformats.org/officeDocument/2006/relationships/slideLayout" Target="../slideLayouts/slideLayout90.xml"/><Relationship Id="rId21" Type="http://schemas.openxmlformats.org/officeDocument/2006/relationships/theme" Target="../theme/theme6.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20" Type="http://schemas.openxmlformats.org/officeDocument/2006/relationships/slideLayout" Target="../slideLayouts/slideLayout107.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10" Type="http://schemas.openxmlformats.org/officeDocument/2006/relationships/slideLayout" Target="../slideLayouts/slideLayout97.xml"/><Relationship Id="rId19" Type="http://schemas.openxmlformats.org/officeDocument/2006/relationships/slideLayout" Target="../slideLayouts/slideLayout106.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 Id="rId22"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slideLayout" Target="../slideLayouts/slideLayout120.xml"/><Relationship Id="rId18" Type="http://schemas.openxmlformats.org/officeDocument/2006/relationships/slideLayout" Target="../slideLayouts/slideLayout125.xml"/><Relationship Id="rId26" Type="http://schemas.openxmlformats.org/officeDocument/2006/relationships/slideLayout" Target="../slideLayouts/slideLayout133.xml"/><Relationship Id="rId3" Type="http://schemas.openxmlformats.org/officeDocument/2006/relationships/slideLayout" Target="../slideLayouts/slideLayout110.xml"/><Relationship Id="rId21" Type="http://schemas.openxmlformats.org/officeDocument/2006/relationships/slideLayout" Target="../slideLayouts/slideLayout128.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17" Type="http://schemas.openxmlformats.org/officeDocument/2006/relationships/slideLayout" Target="../slideLayouts/slideLayout124.xml"/><Relationship Id="rId25" Type="http://schemas.openxmlformats.org/officeDocument/2006/relationships/slideLayout" Target="../slideLayouts/slideLayout132.xml"/><Relationship Id="rId2" Type="http://schemas.openxmlformats.org/officeDocument/2006/relationships/slideLayout" Target="../slideLayouts/slideLayout109.xml"/><Relationship Id="rId16" Type="http://schemas.openxmlformats.org/officeDocument/2006/relationships/slideLayout" Target="../slideLayouts/slideLayout123.xml"/><Relationship Id="rId20" Type="http://schemas.openxmlformats.org/officeDocument/2006/relationships/slideLayout" Target="../slideLayouts/slideLayout127.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24" Type="http://schemas.openxmlformats.org/officeDocument/2006/relationships/slideLayout" Target="../slideLayouts/slideLayout131.xml"/><Relationship Id="rId5" Type="http://schemas.openxmlformats.org/officeDocument/2006/relationships/slideLayout" Target="../slideLayouts/slideLayout112.xml"/><Relationship Id="rId15" Type="http://schemas.openxmlformats.org/officeDocument/2006/relationships/slideLayout" Target="../slideLayouts/slideLayout122.xml"/><Relationship Id="rId23" Type="http://schemas.openxmlformats.org/officeDocument/2006/relationships/slideLayout" Target="../slideLayouts/slideLayout130.xml"/><Relationship Id="rId28" Type="http://schemas.openxmlformats.org/officeDocument/2006/relationships/image" Target="../media/image29.png"/><Relationship Id="rId10" Type="http://schemas.openxmlformats.org/officeDocument/2006/relationships/slideLayout" Target="../slideLayouts/slideLayout117.xml"/><Relationship Id="rId19" Type="http://schemas.openxmlformats.org/officeDocument/2006/relationships/slideLayout" Target="../slideLayouts/slideLayout126.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slideLayout" Target="../slideLayouts/slideLayout121.xml"/><Relationship Id="rId22" Type="http://schemas.openxmlformats.org/officeDocument/2006/relationships/slideLayout" Target="../slideLayouts/slideLayout129.xml"/><Relationship Id="rId27"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28998" y="908720"/>
            <a:ext cx="8381738"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dirty="0"/>
              <a:t>Klik for at redigere i master</a:t>
            </a:r>
          </a:p>
        </p:txBody>
      </p:sp>
      <p:sp>
        <p:nvSpPr>
          <p:cNvPr id="1027" name="Rectangle 3"/>
          <p:cNvSpPr>
            <a:spLocks noGrp="1" noChangeArrowheads="1"/>
          </p:cNvSpPr>
          <p:nvPr>
            <p:ph type="body" idx="1"/>
          </p:nvPr>
        </p:nvSpPr>
        <p:spPr bwMode="auto">
          <a:xfrm>
            <a:off x="628998" y="1844824"/>
            <a:ext cx="10921100" cy="3919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a:t>
            </a:r>
          </a:p>
          <a:p>
            <a:pPr lvl="6"/>
            <a:r>
              <a:rPr lang="da-DK" dirty="0"/>
              <a:t>Syvende</a:t>
            </a:r>
          </a:p>
          <a:p>
            <a:pPr lvl="7"/>
            <a:r>
              <a:rPr lang="da-DK" dirty="0"/>
              <a:t>Ottende</a:t>
            </a:r>
          </a:p>
          <a:p>
            <a:pPr lvl="8"/>
            <a:r>
              <a:rPr lang="da-DK" dirty="0"/>
              <a:t>Niende</a:t>
            </a:r>
          </a:p>
        </p:txBody>
      </p:sp>
      <p:sp>
        <p:nvSpPr>
          <p:cNvPr id="8" name="Slide Number Placeholder 7"/>
          <p:cNvSpPr>
            <a:spLocks noGrp="1"/>
          </p:cNvSpPr>
          <p:nvPr>
            <p:ph type="sldNum" sz="quarter" idx="4"/>
          </p:nvPr>
        </p:nvSpPr>
        <p:spPr>
          <a:xfrm>
            <a:off x="11281212" y="6385940"/>
            <a:ext cx="259701" cy="365125"/>
          </a:xfrm>
          <a:prstGeom prst="rect">
            <a:avLst/>
          </a:prstGeom>
        </p:spPr>
        <p:txBody>
          <a:bodyPr vert="horz" lIns="0" tIns="0" rIns="0" bIns="0" rtlCol="0" anchor="ctr"/>
          <a:lstStyle>
            <a:lvl1pPr algn="r">
              <a:defRPr sz="800" b="0">
                <a:solidFill>
                  <a:srgbClr val="A0A0A0"/>
                </a:solidFill>
              </a:defRPr>
            </a:lvl1pPr>
          </a:lstStyle>
          <a:p>
            <a:fld id="{8015B93B-516F-4920-B0FC-CCACE847C61C}" type="slidenum">
              <a:rPr lang="da-DK" smtClean="0"/>
              <a:pPr/>
              <a:t>‹nr.›</a:t>
            </a:fld>
            <a:endParaRPr lang="da-DK" dirty="0"/>
          </a:p>
        </p:txBody>
      </p:sp>
      <p:sp>
        <p:nvSpPr>
          <p:cNvPr id="9" name="Date Placeholder 8" hidden="1"/>
          <p:cNvSpPr>
            <a:spLocks noGrp="1"/>
          </p:cNvSpPr>
          <p:nvPr>
            <p:ph type="dt" sz="half" idx="2"/>
          </p:nvPr>
        </p:nvSpPr>
        <p:spPr>
          <a:xfrm>
            <a:off x="250826" y="6385940"/>
            <a:ext cx="2783246" cy="365125"/>
          </a:xfrm>
          <a:prstGeom prst="rect">
            <a:avLst/>
          </a:prstGeom>
        </p:spPr>
        <p:txBody>
          <a:bodyPr vert="horz" lIns="0" tIns="0" rIns="0" bIns="0" rtlCol="0" anchor="ctr"/>
          <a:lstStyle>
            <a:lvl1pPr algn="l">
              <a:defRPr sz="800">
                <a:solidFill>
                  <a:srgbClr val="A0A0A0"/>
                </a:solidFill>
              </a:defRPr>
            </a:lvl1pPr>
          </a:lstStyle>
          <a:p>
            <a:fld id="{474B161D-CD88-4BA2-B1EE-6619E2036996}" type="datetime1">
              <a:rPr lang="da-DK" smtClean="0"/>
              <a:t>16-09-2024</a:t>
            </a:fld>
            <a:endParaRPr lang="da-DK" dirty="0"/>
          </a:p>
        </p:txBody>
      </p:sp>
      <p:sp>
        <p:nvSpPr>
          <p:cNvPr id="19" name="Footer Placeholder 18" hidden="1"/>
          <p:cNvSpPr>
            <a:spLocks noGrp="1"/>
          </p:cNvSpPr>
          <p:nvPr>
            <p:ph type="ftr" sz="quarter" idx="3"/>
          </p:nvPr>
        </p:nvSpPr>
        <p:spPr>
          <a:xfrm>
            <a:off x="3052074" y="6385940"/>
            <a:ext cx="6084676" cy="365125"/>
          </a:xfrm>
          <a:prstGeom prst="rect">
            <a:avLst/>
          </a:prstGeom>
        </p:spPr>
        <p:txBody>
          <a:bodyPr vert="horz" lIns="0" tIns="0" rIns="0" bIns="0" rtlCol="0" anchor="ctr"/>
          <a:lstStyle>
            <a:lvl1pPr algn="ctr">
              <a:defRPr sz="800">
                <a:solidFill>
                  <a:srgbClr val="A0A0A0"/>
                </a:solidFill>
              </a:defRPr>
            </a:lvl1pPr>
          </a:lstStyle>
          <a:p>
            <a:endParaRPr lang="da-DK" dirty="0"/>
          </a:p>
        </p:txBody>
      </p:sp>
      <p:pic>
        <p:nvPicPr>
          <p:cNvPr id="3" name="Billede 2">
            <a:extLst>
              <a:ext uri="{FF2B5EF4-FFF2-40B4-BE49-F238E27FC236}">
                <a16:creationId xmlns:a16="http://schemas.microsoft.com/office/drawing/2014/main" id="{0F71A2D6-653F-A748-9D74-C57783B0FADD}"/>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0407537" y="404664"/>
            <a:ext cx="1142561" cy="215991"/>
          </a:xfrm>
          <a:prstGeom prst="rect">
            <a:avLst/>
          </a:prstGeom>
        </p:spPr>
      </p:pic>
    </p:spTree>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86" r:id="rId4"/>
    <p:sldLayoutId id="2147483785" r:id="rId5"/>
    <p:sldLayoutId id="2147483782" r:id="rId6"/>
    <p:sldLayoutId id="2147483783" r:id="rId7"/>
    <p:sldLayoutId id="2147483780" r:id="rId8"/>
    <p:sldLayoutId id="2147483787" r:id="rId9"/>
    <p:sldLayoutId id="2147483650" r:id="rId10"/>
    <p:sldLayoutId id="2147483652" r:id="rId11"/>
    <p:sldLayoutId id="2147483683" r:id="rId12"/>
    <p:sldLayoutId id="2147483784" r:id="rId13"/>
    <p:sldLayoutId id="2147483729" r:id="rId14"/>
    <p:sldLayoutId id="2147483685" r:id="rId15"/>
    <p:sldLayoutId id="2147483725" r:id="rId16"/>
    <p:sldLayoutId id="2147483788" r:id="rId17"/>
    <p:sldLayoutId id="2147483778" r:id="rId18"/>
    <p:sldLayoutId id="2147483779" r:id="rId19"/>
  </p:sldLayoutIdLst>
  <p:hf hdr="0" ftr="0" dt="0"/>
  <p:txStyles>
    <p:titleStyle>
      <a:lvl1pPr algn="l" rtl="0" eaLnBrk="1" fontAlgn="base" hangingPunct="1">
        <a:lnSpc>
          <a:spcPct val="90000"/>
        </a:lnSpc>
        <a:spcBef>
          <a:spcPct val="0"/>
        </a:spcBef>
        <a:spcAft>
          <a:spcPct val="0"/>
        </a:spcAft>
        <a:defRPr sz="2800" b="0">
          <a:solidFill>
            <a:schemeClr val="tx2"/>
          </a:solidFill>
          <a:latin typeface="+mj-lt"/>
          <a:ea typeface="+mj-ea"/>
          <a:cs typeface="+mj-cs"/>
        </a:defRPr>
      </a:lvl1pPr>
      <a:lvl2pPr algn="l" rtl="0" eaLnBrk="1" fontAlgn="base" hangingPunct="1">
        <a:lnSpc>
          <a:spcPts val="2800"/>
        </a:lnSpc>
        <a:spcBef>
          <a:spcPct val="0"/>
        </a:spcBef>
        <a:spcAft>
          <a:spcPct val="0"/>
        </a:spcAft>
        <a:defRPr sz="2600" b="1">
          <a:solidFill>
            <a:schemeClr val="tx2"/>
          </a:solidFill>
          <a:latin typeface="Arial" charset="0"/>
        </a:defRPr>
      </a:lvl2pPr>
      <a:lvl3pPr algn="l" rtl="0" eaLnBrk="1" fontAlgn="base" hangingPunct="1">
        <a:lnSpc>
          <a:spcPts val="2800"/>
        </a:lnSpc>
        <a:spcBef>
          <a:spcPct val="0"/>
        </a:spcBef>
        <a:spcAft>
          <a:spcPct val="0"/>
        </a:spcAft>
        <a:defRPr sz="2600" b="1">
          <a:solidFill>
            <a:schemeClr val="tx2"/>
          </a:solidFill>
          <a:latin typeface="Arial" charset="0"/>
        </a:defRPr>
      </a:lvl3pPr>
      <a:lvl4pPr algn="l" rtl="0" eaLnBrk="1" fontAlgn="base" hangingPunct="1">
        <a:lnSpc>
          <a:spcPts val="2800"/>
        </a:lnSpc>
        <a:spcBef>
          <a:spcPct val="0"/>
        </a:spcBef>
        <a:spcAft>
          <a:spcPct val="0"/>
        </a:spcAft>
        <a:defRPr sz="2600" b="1">
          <a:solidFill>
            <a:schemeClr val="tx2"/>
          </a:solidFill>
          <a:latin typeface="Arial" charset="0"/>
        </a:defRPr>
      </a:lvl4pPr>
      <a:lvl5pPr algn="l" rtl="0" eaLnBrk="1" fontAlgn="base" hangingPunct="1">
        <a:lnSpc>
          <a:spcPts val="2800"/>
        </a:lnSpc>
        <a:spcBef>
          <a:spcPct val="0"/>
        </a:spcBef>
        <a:spcAft>
          <a:spcPct val="0"/>
        </a:spcAft>
        <a:defRPr sz="2600" b="1">
          <a:solidFill>
            <a:schemeClr val="tx2"/>
          </a:solidFill>
          <a:latin typeface="Arial" charset="0"/>
        </a:defRPr>
      </a:lvl5pPr>
      <a:lvl6pPr marL="457200" algn="l" rtl="0" eaLnBrk="1" fontAlgn="base" hangingPunct="1">
        <a:lnSpc>
          <a:spcPts val="2800"/>
        </a:lnSpc>
        <a:spcBef>
          <a:spcPct val="0"/>
        </a:spcBef>
        <a:spcAft>
          <a:spcPct val="0"/>
        </a:spcAft>
        <a:defRPr sz="2600" b="1">
          <a:solidFill>
            <a:schemeClr val="tx2"/>
          </a:solidFill>
          <a:latin typeface="Arial" charset="0"/>
        </a:defRPr>
      </a:lvl6pPr>
      <a:lvl7pPr marL="914400" algn="l" rtl="0" eaLnBrk="1" fontAlgn="base" hangingPunct="1">
        <a:lnSpc>
          <a:spcPts val="2800"/>
        </a:lnSpc>
        <a:spcBef>
          <a:spcPct val="0"/>
        </a:spcBef>
        <a:spcAft>
          <a:spcPct val="0"/>
        </a:spcAft>
        <a:defRPr sz="2600" b="1">
          <a:solidFill>
            <a:schemeClr val="tx2"/>
          </a:solidFill>
          <a:latin typeface="Arial" charset="0"/>
        </a:defRPr>
      </a:lvl7pPr>
      <a:lvl8pPr marL="1371600" algn="l" rtl="0" eaLnBrk="1" fontAlgn="base" hangingPunct="1">
        <a:lnSpc>
          <a:spcPts val="2800"/>
        </a:lnSpc>
        <a:spcBef>
          <a:spcPct val="0"/>
        </a:spcBef>
        <a:spcAft>
          <a:spcPct val="0"/>
        </a:spcAft>
        <a:defRPr sz="2600" b="1">
          <a:solidFill>
            <a:schemeClr val="tx2"/>
          </a:solidFill>
          <a:latin typeface="Arial" charset="0"/>
        </a:defRPr>
      </a:lvl8pPr>
      <a:lvl9pPr marL="1828800" algn="l" rtl="0" eaLnBrk="1" fontAlgn="base" hangingPunct="1">
        <a:lnSpc>
          <a:spcPts val="2800"/>
        </a:lnSpc>
        <a:spcBef>
          <a:spcPct val="0"/>
        </a:spcBef>
        <a:spcAft>
          <a:spcPct val="0"/>
        </a:spcAft>
        <a:defRPr sz="2600" b="1">
          <a:solidFill>
            <a:schemeClr val="tx2"/>
          </a:solidFill>
          <a:latin typeface="Arial" charset="0"/>
        </a:defRPr>
      </a:lvl9pPr>
    </p:titleStyle>
    <p:bodyStyle>
      <a:lvl1pPr marL="0" indent="0" algn="l" rtl="0" eaLnBrk="1" fontAlgn="base" hangingPunct="1">
        <a:lnSpc>
          <a:spcPct val="100000"/>
        </a:lnSpc>
        <a:spcBef>
          <a:spcPts val="0"/>
        </a:spcBef>
        <a:spcAft>
          <a:spcPts val="1500"/>
        </a:spcAft>
        <a:buClr>
          <a:schemeClr val="tx2"/>
        </a:buClr>
        <a:buSzPct val="80000"/>
        <a:buFont typeface="Arial" panose="020B0604020202020204" pitchFamily="34" charset="0"/>
        <a:buChar char="​"/>
        <a:defRPr sz="2200" b="0">
          <a:solidFill>
            <a:schemeClr val="tx2"/>
          </a:solidFill>
          <a:latin typeface="+mn-lt"/>
          <a:ea typeface="+mn-ea"/>
          <a:cs typeface="+mn-cs"/>
        </a:defRPr>
      </a:lvl1pPr>
      <a:lvl2pPr marL="0" indent="0" algn="l" rtl="0" eaLnBrk="1" fontAlgn="base" hangingPunct="1">
        <a:lnSpc>
          <a:spcPct val="100000"/>
        </a:lnSpc>
        <a:spcBef>
          <a:spcPts val="1800"/>
        </a:spcBef>
        <a:spcAft>
          <a:spcPts val="0"/>
        </a:spcAft>
        <a:buClr>
          <a:schemeClr val="accent1"/>
        </a:buClr>
        <a:buSzPct val="100000"/>
        <a:buFont typeface="Arial" panose="020B0604020202020204" pitchFamily="34" charset="0"/>
        <a:buChar char="​"/>
        <a:tabLst/>
        <a:defRPr sz="1700">
          <a:solidFill>
            <a:schemeClr val="tx2"/>
          </a:solidFill>
          <a:latin typeface="+mn-lt"/>
        </a:defRPr>
      </a:lvl2pPr>
      <a:lvl3pPr marL="360000" indent="-360000" algn="l" rtl="0" eaLnBrk="1" fontAlgn="base" hangingPunct="1">
        <a:lnSpc>
          <a:spcPct val="100000"/>
        </a:lnSpc>
        <a:spcBef>
          <a:spcPts val="1800"/>
        </a:spcBef>
        <a:spcAft>
          <a:spcPts val="0"/>
        </a:spcAft>
        <a:buClr>
          <a:srgbClr val="222D59"/>
        </a:buClr>
        <a:buFont typeface="Wingdings 2" panose="05020102010507070707" pitchFamily="18" charset="2"/>
        <a:buChar char=""/>
        <a:defRPr sz="1700">
          <a:solidFill>
            <a:schemeClr val="tx2"/>
          </a:solidFill>
          <a:latin typeface="+mn-lt"/>
        </a:defRPr>
      </a:lvl3pPr>
      <a:lvl4pPr marL="720000" indent="-360000" algn="l" rtl="0" eaLnBrk="1" fontAlgn="base" hangingPunct="1">
        <a:lnSpc>
          <a:spcPct val="100000"/>
        </a:lnSpc>
        <a:spcBef>
          <a:spcPts val="1800"/>
        </a:spcBef>
        <a:spcAft>
          <a:spcPts val="0"/>
        </a:spcAft>
        <a:buClr>
          <a:srgbClr val="222D59"/>
        </a:buClr>
        <a:buFont typeface="Arial" panose="020B0604020202020204" pitchFamily="34" charset="0"/>
        <a:buChar char="•"/>
        <a:defRPr sz="1700">
          <a:solidFill>
            <a:schemeClr val="tx2"/>
          </a:solidFill>
          <a:latin typeface="+mn-lt"/>
        </a:defRPr>
      </a:lvl4pPr>
      <a:lvl5pPr marL="1080000" indent="-360000" algn="l" rtl="0" eaLnBrk="1" fontAlgn="base" hangingPunct="1">
        <a:lnSpc>
          <a:spcPct val="100000"/>
        </a:lnSpc>
        <a:spcBef>
          <a:spcPts val="1800"/>
        </a:spcBef>
        <a:spcAft>
          <a:spcPts val="0"/>
        </a:spcAft>
        <a:buClr>
          <a:srgbClr val="222D59"/>
        </a:buClr>
        <a:buSzPct val="90000"/>
        <a:buFont typeface="Arial" panose="020B0604020202020204" pitchFamily="34" charset="0"/>
        <a:buChar char="•"/>
        <a:defRPr sz="1700">
          <a:solidFill>
            <a:schemeClr val="tx2"/>
          </a:solidFill>
          <a:latin typeface="+mn-lt"/>
        </a:defRPr>
      </a:lvl5pPr>
      <a:lvl6pPr marL="1080000" indent="-360000" algn="l" rtl="0" eaLnBrk="1" fontAlgn="base" hangingPunct="1">
        <a:lnSpc>
          <a:spcPct val="100000"/>
        </a:lnSpc>
        <a:spcBef>
          <a:spcPts val="1800"/>
        </a:spcBef>
        <a:spcAft>
          <a:spcPct val="0"/>
        </a:spcAft>
        <a:buClr>
          <a:srgbClr val="222D59"/>
        </a:buClr>
        <a:buChar char="•"/>
        <a:defRPr sz="1700">
          <a:solidFill>
            <a:schemeClr val="tx2"/>
          </a:solidFill>
          <a:latin typeface="+mn-lt"/>
        </a:defRPr>
      </a:lvl6pPr>
      <a:lvl7pPr marL="1080000" indent="-360000" algn="l" rtl="0" eaLnBrk="1" fontAlgn="base" hangingPunct="1">
        <a:lnSpc>
          <a:spcPct val="100000"/>
        </a:lnSpc>
        <a:spcBef>
          <a:spcPts val="1800"/>
        </a:spcBef>
        <a:spcAft>
          <a:spcPct val="0"/>
        </a:spcAft>
        <a:buClr>
          <a:srgbClr val="222D59"/>
        </a:buClr>
        <a:buChar char="•"/>
        <a:defRPr sz="1700">
          <a:solidFill>
            <a:schemeClr val="tx2"/>
          </a:solidFill>
          <a:latin typeface="+mn-lt"/>
        </a:defRPr>
      </a:lvl7pPr>
      <a:lvl8pPr marL="1080000" indent="-360000" algn="l" rtl="0" eaLnBrk="1" fontAlgn="base" hangingPunct="1">
        <a:lnSpc>
          <a:spcPct val="100000"/>
        </a:lnSpc>
        <a:spcBef>
          <a:spcPts val="1800"/>
        </a:spcBef>
        <a:spcAft>
          <a:spcPct val="0"/>
        </a:spcAft>
        <a:buClr>
          <a:srgbClr val="222D59"/>
        </a:buClr>
        <a:buChar char="•"/>
        <a:defRPr sz="1700">
          <a:solidFill>
            <a:schemeClr val="tx2"/>
          </a:solidFill>
          <a:latin typeface="+mn-lt"/>
        </a:defRPr>
      </a:lvl8pPr>
      <a:lvl9pPr marL="1080000" indent="-360000" algn="l" rtl="0" eaLnBrk="1" fontAlgn="base" hangingPunct="1">
        <a:lnSpc>
          <a:spcPct val="100000"/>
        </a:lnSpc>
        <a:spcBef>
          <a:spcPts val="1800"/>
        </a:spcBef>
        <a:spcAft>
          <a:spcPct val="0"/>
        </a:spcAft>
        <a:buClr>
          <a:srgbClr val="222D59"/>
        </a:buClr>
        <a:buChar char="•"/>
        <a:defRPr sz="1700">
          <a:solidFill>
            <a:schemeClr val="tx2"/>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13" userDrawn="1">
          <p15:clr>
            <a:srgbClr val="F26B43"/>
          </p15:clr>
        </p15:guide>
        <p15:guide id="2" pos="3839" userDrawn="1">
          <p15:clr>
            <a:srgbClr val="F26B43"/>
          </p15:clr>
        </p15:guide>
        <p15:guide id="3" pos="158" userDrawn="1">
          <p15:clr>
            <a:srgbClr val="F26B43"/>
          </p15:clr>
        </p15:guide>
        <p15:guide id="4" orient="horz" pos="159" userDrawn="1">
          <p15:clr>
            <a:srgbClr val="F26B43"/>
          </p15:clr>
        </p15:guide>
        <p15:guide id="5" pos="318" userDrawn="1">
          <p15:clr>
            <a:srgbClr val="F26B43"/>
          </p15:clr>
        </p15:guide>
        <p15:guide id="6" pos="3680" userDrawn="1">
          <p15:clr>
            <a:srgbClr val="F26B43"/>
          </p15:clr>
        </p15:guide>
        <p15:guide id="7" orient="horz" pos="3748" userDrawn="1">
          <p15:clr>
            <a:srgbClr val="F26B43"/>
          </p15:clr>
        </p15:guide>
        <p15:guide id="8" pos="3998" userDrawn="1">
          <p15:clr>
            <a:srgbClr val="F26B43"/>
          </p15:clr>
        </p15:guide>
        <p15:guide id="9" pos="7361" userDrawn="1">
          <p15:clr>
            <a:srgbClr val="F26B43"/>
          </p15:clr>
        </p15:guide>
        <p15:guide id="10" pos="7519" userDrawn="1">
          <p15:clr>
            <a:srgbClr val="F26B43"/>
          </p15:clr>
        </p15:guide>
        <p15:guide id="11" orient="horz" pos="147" userDrawn="1">
          <p15:clr>
            <a:srgbClr val="F26B43"/>
          </p15:clr>
        </p15:guide>
        <p15:guide id="12" orient="horz" pos="4161" userDrawn="1">
          <p15:clr>
            <a:srgbClr val="F26B43"/>
          </p15:clr>
        </p15:guide>
        <p15:guide id="13" orient="horz" pos="127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28998" y="908720"/>
            <a:ext cx="8381738"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a:t>Klik for at redigere i master</a:t>
            </a:r>
          </a:p>
        </p:txBody>
      </p:sp>
      <p:sp>
        <p:nvSpPr>
          <p:cNvPr id="1027" name="Rectangle 3"/>
          <p:cNvSpPr>
            <a:spLocks noGrp="1" noChangeArrowheads="1"/>
          </p:cNvSpPr>
          <p:nvPr>
            <p:ph type="body" idx="1"/>
          </p:nvPr>
        </p:nvSpPr>
        <p:spPr bwMode="auto">
          <a:xfrm>
            <a:off x="628998" y="1844824"/>
            <a:ext cx="10921100" cy="3919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a:p>
            <a:pPr lvl="5"/>
            <a:r>
              <a:rPr lang="da-DK"/>
              <a:t>Sjette</a:t>
            </a:r>
          </a:p>
          <a:p>
            <a:pPr lvl="6"/>
            <a:r>
              <a:rPr lang="da-DK"/>
              <a:t>Syvende</a:t>
            </a:r>
          </a:p>
          <a:p>
            <a:pPr lvl="7"/>
            <a:r>
              <a:rPr lang="da-DK"/>
              <a:t>Ottende</a:t>
            </a:r>
          </a:p>
          <a:p>
            <a:pPr lvl="8"/>
            <a:r>
              <a:rPr lang="da-DK"/>
              <a:t>Niende</a:t>
            </a:r>
          </a:p>
        </p:txBody>
      </p:sp>
      <p:sp>
        <p:nvSpPr>
          <p:cNvPr id="8" name="Slide Number Placeholder 7"/>
          <p:cNvSpPr>
            <a:spLocks noGrp="1"/>
          </p:cNvSpPr>
          <p:nvPr>
            <p:ph type="sldNum" sz="quarter" idx="4"/>
          </p:nvPr>
        </p:nvSpPr>
        <p:spPr>
          <a:xfrm>
            <a:off x="11281212" y="6385940"/>
            <a:ext cx="259701" cy="365125"/>
          </a:xfrm>
          <a:prstGeom prst="rect">
            <a:avLst/>
          </a:prstGeom>
        </p:spPr>
        <p:txBody>
          <a:bodyPr vert="horz" lIns="0" tIns="0" rIns="0" bIns="0" rtlCol="0" anchor="ctr"/>
          <a:lstStyle>
            <a:lvl1pPr algn="r">
              <a:defRPr sz="800" b="0">
                <a:solidFill>
                  <a:srgbClr val="A0A0A0"/>
                </a:solidFill>
              </a:defRPr>
            </a:lvl1pPr>
          </a:lstStyle>
          <a:p>
            <a:fld id="{8015B93B-516F-4920-B0FC-CCACE847C61C}" type="slidenum">
              <a:rPr lang="da-DK" smtClean="0"/>
              <a:pPr/>
              <a:t>‹nr.›</a:t>
            </a:fld>
            <a:endParaRPr lang="da-DK"/>
          </a:p>
        </p:txBody>
      </p:sp>
      <p:sp>
        <p:nvSpPr>
          <p:cNvPr id="9" name="Date Placeholder 8" hidden="1"/>
          <p:cNvSpPr>
            <a:spLocks noGrp="1"/>
          </p:cNvSpPr>
          <p:nvPr>
            <p:ph type="dt" sz="half" idx="2"/>
          </p:nvPr>
        </p:nvSpPr>
        <p:spPr>
          <a:xfrm>
            <a:off x="250826" y="6385940"/>
            <a:ext cx="2783246" cy="365125"/>
          </a:xfrm>
          <a:prstGeom prst="rect">
            <a:avLst/>
          </a:prstGeom>
        </p:spPr>
        <p:txBody>
          <a:bodyPr vert="horz" lIns="0" tIns="0" rIns="0" bIns="0" rtlCol="0" anchor="ctr"/>
          <a:lstStyle>
            <a:lvl1pPr algn="l">
              <a:defRPr sz="800">
                <a:solidFill>
                  <a:srgbClr val="A0A0A0"/>
                </a:solidFill>
              </a:defRPr>
            </a:lvl1pPr>
          </a:lstStyle>
          <a:p>
            <a:fld id="{474B161D-CD88-4BA2-B1EE-6619E2036996}" type="datetime1">
              <a:rPr lang="da-DK" smtClean="0"/>
              <a:t>16-09-2024</a:t>
            </a:fld>
            <a:endParaRPr lang="da-DK"/>
          </a:p>
        </p:txBody>
      </p:sp>
      <p:sp>
        <p:nvSpPr>
          <p:cNvPr id="19" name="Footer Placeholder 18" hidden="1"/>
          <p:cNvSpPr>
            <a:spLocks noGrp="1"/>
          </p:cNvSpPr>
          <p:nvPr>
            <p:ph type="ftr" sz="quarter" idx="3"/>
          </p:nvPr>
        </p:nvSpPr>
        <p:spPr>
          <a:xfrm>
            <a:off x="3052074" y="6385940"/>
            <a:ext cx="6084676" cy="365125"/>
          </a:xfrm>
          <a:prstGeom prst="rect">
            <a:avLst/>
          </a:prstGeom>
        </p:spPr>
        <p:txBody>
          <a:bodyPr vert="horz" lIns="0" tIns="0" rIns="0" bIns="0" rtlCol="0" anchor="ctr"/>
          <a:lstStyle>
            <a:lvl1pPr algn="ctr">
              <a:defRPr sz="800">
                <a:solidFill>
                  <a:srgbClr val="A0A0A0"/>
                </a:solidFill>
              </a:defRPr>
            </a:lvl1pPr>
          </a:lstStyle>
          <a:p>
            <a:endParaRPr lang="da-DK"/>
          </a:p>
        </p:txBody>
      </p:sp>
      <p:pic>
        <p:nvPicPr>
          <p:cNvPr id="3" name="Billede 2">
            <a:extLst>
              <a:ext uri="{FF2B5EF4-FFF2-40B4-BE49-F238E27FC236}">
                <a16:creationId xmlns:a16="http://schemas.microsoft.com/office/drawing/2014/main" id="{0F71A2D6-653F-A748-9D74-C57783B0FADD}"/>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0407537" y="404664"/>
            <a:ext cx="1142561" cy="215991"/>
          </a:xfrm>
          <a:prstGeom prst="rect">
            <a:avLst/>
          </a:prstGeom>
        </p:spPr>
      </p:pic>
    </p:spTree>
    <p:extLst>
      <p:ext uri="{BB962C8B-B14F-4D97-AF65-F5344CB8AC3E}">
        <p14:creationId xmlns:p14="http://schemas.microsoft.com/office/powerpoint/2010/main" val="1356731230"/>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 id="2147483804" r:id="rId15"/>
    <p:sldLayoutId id="2147483805" r:id="rId16"/>
    <p:sldLayoutId id="2147483806" r:id="rId17"/>
    <p:sldLayoutId id="2147483807" r:id="rId18"/>
    <p:sldLayoutId id="2147483808" r:id="rId19"/>
  </p:sldLayoutIdLst>
  <p:hf hdr="0" ftr="0" dt="0"/>
  <p:txStyles>
    <p:titleStyle>
      <a:lvl1pPr algn="l" rtl="0" eaLnBrk="1" fontAlgn="base" hangingPunct="1">
        <a:lnSpc>
          <a:spcPct val="90000"/>
        </a:lnSpc>
        <a:spcBef>
          <a:spcPct val="0"/>
        </a:spcBef>
        <a:spcAft>
          <a:spcPct val="0"/>
        </a:spcAft>
        <a:defRPr sz="2800" b="0">
          <a:solidFill>
            <a:schemeClr val="tx2"/>
          </a:solidFill>
          <a:latin typeface="+mj-lt"/>
          <a:ea typeface="+mj-ea"/>
          <a:cs typeface="+mj-cs"/>
        </a:defRPr>
      </a:lvl1pPr>
      <a:lvl2pPr algn="l" rtl="0" eaLnBrk="1" fontAlgn="base" hangingPunct="1">
        <a:lnSpc>
          <a:spcPts val="2800"/>
        </a:lnSpc>
        <a:spcBef>
          <a:spcPct val="0"/>
        </a:spcBef>
        <a:spcAft>
          <a:spcPct val="0"/>
        </a:spcAft>
        <a:defRPr sz="2600" b="1">
          <a:solidFill>
            <a:schemeClr val="tx2"/>
          </a:solidFill>
          <a:latin typeface="Arial" charset="0"/>
        </a:defRPr>
      </a:lvl2pPr>
      <a:lvl3pPr algn="l" rtl="0" eaLnBrk="1" fontAlgn="base" hangingPunct="1">
        <a:lnSpc>
          <a:spcPts val="2800"/>
        </a:lnSpc>
        <a:spcBef>
          <a:spcPct val="0"/>
        </a:spcBef>
        <a:spcAft>
          <a:spcPct val="0"/>
        </a:spcAft>
        <a:defRPr sz="2600" b="1">
          <a:solidFill>
            <a:schemeClr val="tx2"/>
          </a:solidFill>
          <a:latin typeface="Arial" charset="0"/>
        </a:defRPr>
      </a:lvl3pPr>
      <a:lvl4pPr algn="l" rtl="0" eaLnBrk="1" fontAlgn="base" hangingPunct="1">
        <a:lnSpc>
          <a:spcPts val="2800"/>
        </a:lnSpc>
        <a:spcBef>
          <a:spcPct val="0"/>
        </a:spcBef>
        <a:spcAft>
          <a:spcPct val="0"/>
        </a:spcAft>
        <a:defRPr sz="2600" b="1">
          <a:solidFill>
            <a:schemeClr val="tx2"/>
          </a:solidFill>
          <a:latin typeface="Arial" charset="0"/>
        </a:defRPr>
      </a:lvl4pPr>
      <a:lvl5pPr algn="l" rtl="0" eaLnBrk="1" fontAlgn="base" hangingPunct="1">
        <a:lnSpc>
          <a:spcPts val="2800"/>
        </a:lnSpc>
        <a:spcBef>
          <a:spcPct val="0"/>
        </a:spcBef>
        <a:spcAft>
          <a:spcPct val="0"/>
        </a:spcAft>
        <a:defRPr sz="2600" b="1">
          <a:solidFill>
            <a:schemeClr val="tx2"/>
          </a:solidFill>
          <a:latin typeface="Arial" charset="0"/>
        </a:defRPr>
      </a:lvl5pPr>
      <a:lvl6pPr marL="457200" algn="l" rtl="0" eaLnBrk="1" fontAlgn="base" hangingPunct="1">
        <a:lnSpc>
          <a:spcPts val="2800"/>
        </a:lnSpc>
        <a:spcBef>
          <a:spcPct val="0"/>
        </a:spcBef>
        <a:spcAft>
          <a:spcPct val="0"/>
        </a:spcAft>
        <a:defRPr sz="2600" b="1">
          <a:solidFill>
            <a:schemeClr val="tx2"/>
          </a:solidFill>
          <a:latin typeface="Arial" charset="0"/>
        </a:defRPr>
      </a:lvl6pPr>
      <a:lvl7pPr marL="914400" algn="l" rtl="0" eaLnBrk="1" fontAlgn="base" hangingPunct="1">
        <a:lnSpc>
          <a:spcPts val="2800"/>
        </a:lnSpc>
        <a:spcBef>
          <a:spcPct val="0"/>
        </a:spcBef>
        <a:spcAft>
          <a:spcPct val="0"/>
        </a:spcAft>
        <a:defRPr sz="2600" b="1">
          <a:solidFill>
            <a:schemeClr val="tx2"/>
          </a:solidFill>
          <a:latin typeface="Arial" charset="0"/>
        </a:defRPr>
      </a:lvl7pPr>
      <a:lvl8pPr marL="1371600" algn="l" rtl="0" eaLnBrk="1" fontAlgn="base" hangingPunct="1">
        <a:lnSpc>
          <a:spcPts val="2800"/>
        </a:lnSpc>
        <a:spcBef>
          <a:spcPct val="0"/>
        </a:spcBef>
        <a:spcAft>
          <a:spcPct val="0"/>
        </a:spcAft>
        <a:defRPr sz="2600" b="1">
          <a:solidFill>
            <a:schemeClr val="tx2"/>
          </a:solidFill>
          <a:latin typeface="Arial" charset="0"/>
        </a:defRPr>
      </a:lvl8pPr>
      <a:lvl9pPr marL="1828800" algn="l" rtl="0" eaLnBrk="1" fontAlgn="base" hangingPunct="1">
        <a:lnSpc>
          <a:spcPts val="2800"/>
        </a:lnSpc>
        <a:spcBef>
          <a:spcPct val="0"/>
        </a:spcBef>
        <a:spcAft>
          <a:spcPct val="0"/>
        </a:spcAft>
        <a:defRPr sz="2600" b="1">
          <a:solidFill>
            <a:schemeClr val="tx2"/>
          </a:solidFill>
          <a:latin typeface="Arial" charset="0"/>
        </a:defRPr>
      </a:lvl9pPr>
    </p:titleStyle>
    <p:bodyStyle>
      <a:lvl1pPr marL="0" indent="0" algn="l" rtl="0" eaLnBrk="1" fontAlgn="base" hangingPunct="1">
        <a:lnSpc>
          <a:spcPct val="100000"/>
        </a:lnSpc>
        <a:spcBef>
          <a:spcPts val="0"/>
        </a:spcBef>
        <a:spcAft>
          <a:spcPts val="1500"/>
        </a:spcAft>
        <a:buClr>
          <a:schemeClr val="tx2"/>
        </a:buClr>
        <a:buSzPct val="80000"/>
        <a:buFont typeface="Arial" panose="020B0604020202020204" pitchFamily="34" charset="0"/>
        <a:buChar char="​"/>
        <a:defRPr sz="2200" b="0">
          <a:solidFill>
            <a:schemeClr val="tx2"/>
          </a:solidFill>
          <a:latin typeface="+mn-lt"/>
          <a:ea typeface="+mn-ea"/>
          <a:cs typeface="+mn-cs"/>
        </a:defRPr>
      </a:lvl1pPr>
      <a:lvl2pPr marL="0" indent="0" algn="l" rtl="0" eaLnBrk="1" fontAlgn="base" hangingPunct="1">
        <a:lnSpc>
          <a:spcPct val="100000"/>
        </a:lnSpc>
        <a:spcBef>
          <a:spcPts val="1800"/>
        </a:spcBef>
        <a:spcAft>
          <a:spcPts val="0"/>
        </a:spcAft>
        <a:buClr>
          <a:schemeClr val="accent1"/>
        </a:buClr>
        <a:buSzPct val="100000"/>
        <a:buFont typeface="Arial" panose="020B0604020202020204" pitchFamily="34" charset="0"/>
        <a:buChar char="​"/>
        <a:tabLst/>
        <a:defRPr sz="1700">
          <a:solidFill>
            <a:schemeClr val="tx2"/>
          </a:solidFill>
          <a:latin typeface="+mn-lt"/>
        </a:defRPr>
      </a:lvl2pPr>
      <a:lvl3pPr marL="360000" indent="-360000" algn="l" rtl="0" eaLnBrk="1" fontAlgn="base" hangingPunct="1">
        <a:lnSpc>
          <a:spcPct val="100000"/>
        </a:lnSpc>
        <a:spcBef>
          <a:spcPts val="1800"/>
        </a:spcBef>
        <a:spcAft>
          <a:spcPts val="0"/>
        </a:spcAft>
        <a:buClr>
          <a:srgbClr val="222D59"/>
        </a:buClr>
        <a:buFont typeface="Wingdings 2" panose="05020102010507070707" pitchFamily="18" charset="2"/>
        <a:buChar char=""/>
        <a:defRPr sz="1700">
          <a:solidFill>
            <a:schemeClr val="tx2"/>
          </a:solidFill>
          <a:latin typeface="+mn-lt"/>
        </a:defRPr>
      </a:lvl3pPr>
      <a:lvl4pPr marL="720000" indent="-360000" algn="l" rtl="0" eaLnBrk="1" fontAlgn="base" hangingPunct="1">
        <a:lnSpc>
          <a:spcPct val="100000"/>
        </a:lnSpc>
        <a:spcBef>
          <a:spcPts val="1800"/>
        </a:spcBef>
        <a:spcAft>
          <a:spcPts val="0"/>
        </a:spcAft>
        <a:buClr>
          <a:srgbClr val="222D59"/>
        </a:buClr>
        <a:buFont typeface="Arial" panose="020B0604020202020204" pitchFamily="34" charset="0"/>
        <a:buChar char="•"/>
        <a:defRPr sz="1700">
          <a:solidFill>
            <a:schemeClr val="tx2"/>
          </a:solidFill>
          <a:latin typeface="+mn-lt"/>
        </a:defRPr>
      </a:lvl4pPr>
      <a:lvl5pPr marL="1080000" indent="-360000" algn="l" rtl="0" eaLnBrk="1" fontAlgn="base" hangingPunct="1">
        <a:lnSpc>
          <a:spcPct val="100000"/>
        </a:lnSpc>
        <a:spcBef>
          <a:spcPts val="1800"/>
        </a:spcBef>
        <a:spcAft>
          <a:spcPts val="0"/>
        </a:spcAft>
        <a:buClr>
          <a:srgbClr val="222D59"/>
        </a:buClr>
        <a:buSzPct val="90000"/>
        <a:buFont typeface="Arial" panose="020B0604020202020204" pitchFamily="34" charset="0"/>
        <a:buChar char="•"/>
        <a:defRPr sz="1700">
          <a:solidFill>
            <a:schemeClr val="tx2"/>
          </a:solidFill>
          <a:latin typeface="+mn-lt"/>
        </a:defRPr>
      </a:lvl5pPr>
      <a:lvl6pPr marL="1080000" indent="-360000" algn="l" rtl="0" eaLnBrk="1" fontAlgn="base" hangingPunct="1">
        <a:lnSpc>
          <a:spcPct val="100000"/>
        </a:lnSpc>
        <a:spcBef>
          <a:spcPts val="1800"/>
        </a:spcBef>
        <a:spcAft>
          <a:spcPct val="0"/>
        </a:spcAft>
        <a:buClr>
          <a:srgbClr val="222D59"/>
        </a:buClr>
        <a:buChar char="•"/>
        <a:defRPr sz="1700">
          <a:solidFill>
            <a:schemeClr val="tx2"/>
          </a:solidFill>
          <a:latin typeface="+mn-lt"/>
        </a:defRPr>
      </a:lvl6pPr>
      <a:lvl7pPr marL="1080000" indent="-360000" algn="l" rtl="0" eaLnBrk="1" fontAlgn="base" hangingPunct="1">
        <a:lnSpc>
          <a:spcPct val="100000"/>
        </a:lnSpc>
        <a:spcBef>
          <a:spcPts val="1800"/>
        </a:spcBef>
        <a:spcAft>
          <a:spcPct val="0"/>
        </a:spcAft>
        <a:buClr>
          <a:srgbClr val="222D59"/>
        </a:buClr>
        <a:buChar char="•"/>
        <a:defRPr sz="1700">
          <a:solidFill>
            <a:schemeClr val="tx2"/>
          </a:solidFill>
          <a:latin typeface="+mn-lt"/>
        </a:defRPr>
      </a:lvl7pPr>
      <a:lvl8pPr marL="1080000" indent="-360000" algn="l" rtl="0" eaLnBrk="1" fontAlgn="base" hangingPunct="1">
        <a:lnSpc>
          <a:spcPct val="100000"/>
        </a:lnSpc>
        <a:spcBef>
          <a:spcPts val="1800"/>
        </a:spcBef>
        <a:spcAft>
          <a:spcPct val="0"/>
        </a:spcAft>
        <a:buClr>
          <a:srgbClr val="222D59"/>
        </a:buClr>
        <a:buChar char="•"/>
        <a:defRPr sz="1700">
          <a:solidFill>
            <a:schemeClr val="tx2"/>
          </a:solidFill>
          <a:latin typeface="+mn-lt"/>
        </a:defRPr>
      </a:lvl8pPr>
      <a:lvl9pPr marL="1080000" indent="-360000" algn="l" rtl="0" eaLnBrk="1" fontAlgn="base" hangingPunct="1">
        <a:lnSpc>
          <a:spcPct val="100000"/>
        </a:lnSpc>
        <a:spcBef>
          <a:spcPts val="1800"/>
        </a:spcBef>
        <a:spcAft>
          <a:spcPct val="0"/>
        </a:spcAft>
        <a:buClr>
          <a:srgbClr val="222D59"/>
        </a:buClr>
        <a:buChar char="•"/>
        <a:defRPr sz="1700">
          <a:solidFill>
            <a:schemeClr val="tx2"/>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13">
          <p15:clr>
            <a:srgbClr val="F26B43"/>
          </p15:clr>
        </p15:guide>
        <p15:guide id="2" pos="3839">
          <p15:clr>
            <a:srgbClr val="F26B43"/>
          </p15:clr>
        </p15:guide>
        <p15:guide id="3" pos="158">
          <p15:clr>
            <a:srgbClr val="F26B43"/>
          </p15:clr>
        </p15:guide>
        <p15:guide id="4" orient="horz" pos="159">
          <p15:clr>
            <a:srgbClr val="F26B43"/>
          </p15:clr>
        </p15:guide>
        <p15:guide id="5" pos="318">
          <p15:clr>
            <a:srgbClr val="F26B43"/>
          </p15:clr>
        </p15:guide>
        <p15:guide id="6" pos="3680">
          <p15:clr>
            <a:srgbClr val="F26B43"/>
          </p15:clr>
        </p15:guide>
        <p15:guide id="7" orient="horz" pos="3748">
          <p15:clr>
            <a:srgbClr val="F26B43"/>
          </p15:clr>
        </p15:guide>
        <p15:guide id="8" pos="3998">
          <p15:clr>
            <a:srgbClr val="F26B43"/>
          </p15:clr>
        </p15:guide>
        <p15:guide id="9" pos="7361">
          <p15:clr>
            <a:srgbClr val="F26B43"/>
          </p15:clr>
        </p15:guide>
        <p15:guide id="10" pos="7519">
          <p15:clr>
            <a:srgbClr val="F26B43"/>
          </p15:clr>
        </p15:guide>
        <p15:guide id="11" orient="horz" pos="147">
          <p15:clr>
            <a:srgbClr val="F26B43"/>
          </p15:clr>
        </p15:guide>
        <p15:guide id="12" orient="horz" pos="4161">
          <p15:clr>
            <a:srgbClr val="F26B43"/>
          </p15:clr>
        </p15:guide>
        <p15:guide id="13" orient="horz" pos="127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28998" y="908720"/>
            <a:ext cx="8381738"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dirty="0"/>
              <a:t>Klik for at redigere i master</a:t>
            </a:r>
          </a:p>
        </p:txBody>
      </p:sp>
      <p:sp>
        <p:nvSpPr>
          <p:cNvPr id="1027" name="Rectangle 3"/>
          <p:cNvSpPr>
            <a:spLocks noGrp="1" noChangeArrowheads="1"/>
          </p:cNvSpPr>
          <p:nvPr>
            <p:ph type="body" idx="1"/>
          </p:nvPr>
        </p:nvSpPr>
        <p:spPr bwMode="auto">
          <a:xfrm>
            <a:off x="628999" y="1844826"/>
            <a:ext cx="10921100" cy="3919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a:t>
            </a:r>
          </a:p>
          <a:p>
            <a:pPr lvl="6"/>
            <a:r>
              <a:rPr lang="da-DK" dirty="0"/>
              <a:t>Syvende</a:t>
            </a:r>
          </a:p>
          <a:p>
            <a:pPr lvl="7"/>
            <a:r>
              <a:rPr lang="da-DK" dirty="0"/>
              <a:t>Ottende</a:t>
            </a:r>
          </a:p>
          <a:p>
            <a:pPr lvl="8"/>
            <a:r>
              <a:rPr lang="da-DK" dirty="0"/>
              <a:t>Niende</a:t>
            </a:r>
          </a:p>
        </p:txBody>
      </p:sp>
      <p:sp>
        <p:nvSpPr>
          <p:cNvPr id="8" name="Slide Number Placeholder 7"/>
          <p:cNvSpPr>
            <a:spLocks noGrp="1"/>
          </p:cNvSpPr>
          <p:nvPr>
            <p:ph type="sldNum" sz="quarter" idx="4"/>
          </p:nvPr>
        </p:nvSpPr>
        <p:spPr>
          <a:xfrm>
            <a:off x="11281213" y="6385942"/>
            <a:ext cx="259701" cy="365125"/>
          </a:xfrm>
          <a:prstGeom prst="rect">
            <a:avLst/>
          </a:prstGeom>
        </p:spPr>
        <p:txBody>
          <a:bodyPr vert="horz" lIns="0" tIns="0" rIns="0" bIns="0" rtlCol="0" anchor="ctr"/>
          <a:lstStyle>
            <a:lvl1pPr algn="r">
              <a:defRPr sz="800" b="0">
                <a:solidFill>
                  <a:srgbClr val="A0A0A0"/>
                </a:solidFill>
              </a:defRPr>
            </a:lvl1pPr>
          </a:lstStyle>
          <a:p>
            <a:fld id="{8015B93B-516F-4920-B0FC-CCACE847C61C}" type="slidenum">
              <a:rPr lang="da-DK" smtClean="0"/>
              <a:pPr/>
              <a:t>‹nr.›</a:t>
            </a:fld>
            <a:endParaRPr lang="da-DK" dirty="0"/>
          </a:p>
        </p:txBody>
      </p:sp>
      <p:sp>
        <p:nvSpPr>
          <p:cNvPr id="9" name="Date Placeholder 8" hidden="1"/>
          <p:cNvSpPr>
            <a:spLocks noGrp="1"/>
          </p:cNvSpPr>
          <p:nvPr>
            <p:ph type="dt" sz="half" idx="2"/>
          </p:nvPr>
        </p:nvSpPr>
        <p:spPr>
          <a:xfrm>
            <a:off x="250826" y="6385942"/>
            <a:ext cx="2783246" cy="365125"/>
          </a:xfrm>
          <a:prstGeom prst="rect">
            <a:avLst/>
          </a:prstGeom>
        </p:spPr>
        <p:txBody>
          <a:bodyPr vert="horz" lIns="0" tIns="0" rIns="0" bIns="0" rtlCol="0" anchor="ctr"/>
          <a:lstStyle>
            <a:lvl1pPr algn="l">
              <a:defRPr sz="800">
                <a:solidFill>
                  <a:srgbClr val="A0A0A0"/>
                </a:solidFill>
              </a:defRPr>
            </a:lvl1pPr>
          </a:lstStyle>
          <a:p>
            <a:fld id="{474B161D-CD88-4BA2-B1EE-6619E2036996}" type="datetime1">
              <a:rPr lang="da-DK" smtClean="0"/>
              <a:t>16-09-2024</a:t>
            </a:fld>
            <a:endParaRPr lang="da-DK" dirty="0"/>
          </a:p>
        </p:txBody>
      </p:sp>
      <p:sp>
        <p:nvSpPr>
          <p:cNvPr id="19" name="Footer Placeholder 18" hidden="1"/>
          <p:cNvSpPr>
            <a:spLocks noGrp="1"/>
          </p:cNvSpPr>
          <p:nvPr>
            <p:ph type="ftr" sz="quarter" idx="3"/>
          </p:nvPr>
        </p:nvSpPr>
        <p:spPr>
          <a:xfrm>
            <a:off x="3052075" y="6385942"/>
            <a:ext cx="6084676" cy="365125"/>
          </a:xfrm>
          <a:prstGeom prst="rect">
            <a:avLst/>
          </a:prstGeom>
        </p:spPr>
        <p:txBody>
          <a:bodyPr vert="horz" lIns="0" tIns="0" rIns="0" bIns="0" rtlCol="0" anchor="ctr"/>
          <a:lstStyle>
            <a:lvl1pPr algn="ctr">
              <a:defRPr sz="800">
                <a:solidFill>
                  <a:srgbClr val="A0A0A0"/>
                </a:solidFill>
              </a:defRPr>
            </a:lvl1pPr>
          </a:lstStyle>
          <a:p>
            <a:endParaRPr lang="da-DK" dirty="0"/>
          </a:p>
        </p:txBody>
      </p:sp>
      <p:pic>
        <p:nvPicPr>
          <p:cNvPr id="3" name="Billede 2">
            <a:extLst>
              <a:ext uri="{FF2B5EF4-FFF2-40B4-BE49-F238E27FC236}">
                <a16:creationId xmlns:a16="http://schemas.microsoft.com/office/drawing/2014/main" id="{0F71A2D6-653F-A748-9D74-C57783B0FADD}"/>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0407538" y="404666"/>
            <a:ext cx="1142561" cy="215991"/>
          </a:xfrm>
          <a:prstGeom prst="rect">
            <a:avLst/>
          </a:prstGeom>
        </p:spPr>
      </p:pic>
    </p:spTree>
    <p:extLst>
      <p:ext uri="{BB962C8B-B14F-4D97-AF65-F5344CB8AC3E}">
        <p14:creationId xmlns:p14="http://schemas.microsoft.com/office/powerpoint/2010/main" val="2815083549"/>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 id="2147483827" r:id="rId15"/>
    <p:sldLayoutId id="2147483828" r:id="rId16"/>
    <p:sldLayoutId id="2147483829" r:id="rId17"/>
    <p:sldLayoutId id="2147483830" r:id="rId18"/>
    <p:sldLayoutId id="2147483831" r:id="rId19"/>
    <p:sldLayoutId id="2147483832" r:id="rId20"/>
  </p:sldLayoutIdLst>
  <p:hf hdr="0" ftr="0" dt="0"/>
  <p:txStyles>
    <p:titleStyle>
      <a:lvl1pPr algn="l" rtl="0" eaLnBrk="1" fontAlgn="base" hangingPunct="1">
        <a:lnSpc>
          <a:spcPct val="90000"/>
        </a:lnSpc>
        <a:spcBef>
          <a:spcPct val="0"/>
        </a:spcBef>
        <a:spcAft>
          <a:spcPct val="0"/>
        </a:spcAft>
        <a:defRPr sz="2799" b="0">
          <a:solidFill>
            <a:schemeClr val="tx2"/>
          </a:solidFill>
          <a:latin typeface="+mj-lt"/>
          <a:ea typeface="+mj-ea"/>
          <a:cs typeface="+mj-cs"/>
        </a:defRPr>
      </a:lvl1pPr>
      <a:lvl2pPr algn="l" rtl="0" eaLnBrk="1" fontAlgn="base" hangingPunct="1">
        <a:lnSpc>
          <a:spcPts val="2799"/>
        </a:lnSpc>
        <a:spcBef>
          <a:spcPct val="0"/>
        </a:spcBef>
        <a:spcAft>
          <a:spcPct val="0"/>
        </a:spcAft>
        <a:defRPr sz="2599" b="1">
          <a:solidFill>
            <a:schemeClr val="tx2"/>
          </a:solidFill>
          <a:latin typeface="Arial" charset="0"/>
        </a:defRPr>
      </a:lvl2pPr>
      <a:lvl3pPr algn="l" rtl="0" eaLnBrk="1" fontAlgn="base" hangingPunct="1">
        <a:lnSpc>
          <a:spcPts val="2799"/>
        </a:lnSpc>
        <a:spcBef>
          <a:spcPct val="0"/>
        </a:spcBef>
        <a:spcAft>
          <a:spcPct val="0"/>
        </a:spcAft>
        <a:defRPr sz="2599" b="1">
          <a:solidFill>
            <a:schemeClr val="tx2"/>
          </a:solidFill>
          <a:latin typeface="Arial" charset="0"/>
        </a:defRPr>
      </a:lvl3pPr>
      <a:lvl4pPr algn="l" rtl="0" eaLnBrk="1" fontAlgn="base" hangingPunct="1">
        <a:lnSpc>
          <a:spcPts val="2799"/>
        </a:lnSpc>
        <a:spcBef>
          <a:spcPct val="0"/>
        </a:spcBef>
        <a:spcAft>
          <a:spcPct val="0"/>
        </a:spcAft>
        <a:defRPr sz="2599" b="1">
          <a:solidFill>
            <a:schemeClr val="tx2"/>
          </a:solidFill>
          <a:latin typeface="Arial" charset="0"/>
        </a:defRPr>
      </a:lvl4pPr>
      <a:lvl5pPr algn="l" rtl="0" eaLnBrk="1" fontAlgn="base" hangingPunct="1">
        <a:lnSpc>
          <a:spcPts val="2799"/>
        </a:lnSpc>
        <a:spcBef>
          <a:spcPct val="0"/>
        </a:spcBef>
        <a:spcAft>
          <a:spcPct val="0"/>
        </a:spcAft>
        <a:defRPr sz="2599" b="1">
          <a:solidFill>
            <a:schemeClr val="tx2"/>
          </a:solidFill>
          <a:latin typeface="Arial" charset="0"/>
        </a:defRPr>
      </a:lvl5pPr>
      <a:lvl6pPr marL="457063" algn="l" rtl="0" eaLnBrk="1" fontAlgn="base" hangingPunct="1">
        <a:lnSpc>
          <a:spcPts val="2799"/>
        </a:lnSpc>
        <a:spcBef>
          <a:spcPct val="0"/>
        </a:spcBef>
        <a:spcAft>
          <a:spcPct val="0"/>
        </a:spcAft>
        <a:defRPr sz="2599" b="1">
          <a:solidFill>
            <a:schemeClr val="tx2"/>
          </a:solidFill>
          <a:latin typeface="Arial" charset="0"/>
        </a:defRPr>
      </a:lvl6pPr>
      <a:lvl7pPr marL="914126" algn="l" rtl="0" eaLnBrk="1" fontAlgn="base" hangingPunct="1">
        <a:lnSpc>
          <a:spcPts val="2799"/>
        </a:lnSpc>
        <a:spcBef>
          <a:spcPct val="0"/>
        </a:spcBef>
        <a:spcAft>
          <a:spcPct val="0"/>
        </a:spcAft>
        <a:defRPr sz="2599" b="1">
          <a:solidFill>
            <a:schemeClr val="tx2"/>
          </a:solidFill>
          <a:latin typeface="Arial" charset="0"/>
        </a:defRPr>
      </a:lvl7pPr>
      <a:lvl8pPr marL="1371189" algn="l" rtl="0" eaLnBrk="1" fontAlgn="base" hangingPunct="1">
        <a:lnSpc>
          <a:spcPts val="2799"/>
        </a:lnSpc>
        <a:spcBef>
          <a:spcPct val="0"/>
        </a:spcBef>
        <a:spcAft>
          <a:spcPct val="0"/>
        </a:spcAft>
        <a:defRPr sz="2599" b="1">
          <a:solidFill>
            <a:schemeClr val="tx2"/>
          </a:solidFill>
          <a:latin typeface="Arial" charset="0"/>
        </a:defRPr>
      </a:lvl8pPr>
      <a:lvl9pPr marL="1828251" algn="l" rtl="0" eaLnBrk="1" fontAlgn="base" hangingPunct="1">
        <a:lnSpc>
          <a:spcPts val="2799"/>
        </a:lnSpc>
        <a:spcBef>
          <a:spcPct val="0"/>
        </a:spcBef>
        <a:spcAft>
          <a:spcPct val="0"/>
        </a:spcAft>
        <a:defRPr sz="2599" b="1">
          <a:solidFill>
            <a:schemeClr val="tx2"/>
          </a:solidFill>
          <a:latin typeface="Arial" charset="0"/>
        </a:defRPr>
      </a:lvl9pPr>
    </p:titleStyle>
    <p:bodyStyle>
      <a:lvl1pPr marL="0" indent="0" algn="l" rtl="0" eaLnBrk="1" fontAlgn="base" hangingPunct="1">
        <a:lnSpc>
          <a:spcPct val="100000"/>
        </a:lnSpc>
        <a:spcBef>
          <a:spcPts val="0"/>
        </a:spcBef>
        <a:spcAft>
          <a:spcPts val="1500"/>
        </a:spcAft>
        <a:buClr>
          <a:schemeClr val="tx2"/>
        </a:buClr>
        <a:buSzPct val="80000"/>
        <a:buFont typeface="Arial" panose="020B0604020202020204" pitchFamily="34" charset="0"/>
        <a:buChar char="​"/>
        <a:defRPr sz="2199" b="0">
          <a:solidFill>
            <a:schemeClr val="tx2"/>
          </a:solidFill>
          <a:latin typeface="+mn-lt"/>
          <a:ea typeface="+mn-ea"/>
          <a:cs typeface="+mn-cs"/>
        </a:defRPr>
      </a:lvl1pPr>
      <a:lvl2pPr marL="0" indent="0" algn="l" rtl="0" eaLnBrk="1" fontAlgn="base" hangingPunct="1">
        <a:lnSpc>
          <a:spcPct val="100000"/>
        </a:lnSpc>
        <a:spcBef>
          <a:spcPts val="1799"/>
        </a:spcBef>
        <a:spcAft>
          <a:spcPts val="0"/>
        </a:spcAft>
        <a:buClr>
          <a:schemeClr val="accent1"/>
        </a:buClr>
        <a:buSzPct val="100000"/>
        <a:buFont typeface="Arial" panose="020B0604020202020204" pitchFamily="34" charset="0"/>
        <a:buChar char="​"/>
        <a:tabLst/>
        <a:defRPr sz="1699">
          <a:solidFill>
            <a:schemeClr val="tx2"/>
          </a:solidFill>
          <a:latin typeface="+mn-lt"/>
        </a:defRPr>
      </a:lvl2pPr>
      <a:lvl3pPr marL="359892" indent="-359892" algn="l" rtl="0" eaLnBrk="1" fontAlgn="base" hangingPunct="1">
        <a:lnSpc>
          <a:spcPct val="100000"/>
        </a:lnSpc>
        <a:spcBef>
          <a:spcPts val="1799"/>
        </a:spcBef>
        <a:spcAft>
          <a:spcPts val="0"/>
        </a:spcAft>
        <a:buClr>
          <a:srgbClr val="222D59"/>
        </a:buClr>
        <a:buFont typeface="Wingdings 2" panose="05020102010507070707" pitchFamily="18" charset="2"/>
        <a:buChar char=""/>
        <a:defRPr sz="1699">
          <a:solidFill>
            <a:schemeClr val="tx2"/>
          </a:solidFill>
          <a:latin typeface="+mn-lt"/>
        </a:defRPr>
      </a:lvl3pPr>
      <a:lvl4pPr marL="719784" indent="-359892" algn="l" rtl="0" eaLnBrk="1" fontAlgn="base" hangingPunct="1">
        <a:lnSpc>
          <a:spcPct val="100000"/>
        </a:lnSpc>
        <a:spcBef>
          <a:spcPts val="1799"/>
        </a:spcBef>
        <a:spcAft>
          <a:spcPts val="0"/>
        </a:spcAft>
        <a:buClr>
          <a:srgbClr val="222D59"/>
        </a:buClr>
        <a:buFont typeface="Arial" panose="020B0604020202020204" pitchFamily="34" charset="0"/>
        <a:buChar char="•"/>
        <a:defRPr sz="1699">
          <a:solidFill>
            <a:schemeClr val="tx2"/>
          </a:solidFill>
          <a:latin typeface="+mn-lt"/>
        </a:defRPr>
      </a:lvl4pPr>
      <a:lvl5pPr marL="1079676" indent="-359892" algn="l" rtl="0" eaLnBrk="1" fontAlgn="base" hangingPunct="1">
        <a:lnSpc>
          <a:spcPct val="100000"/>
        </a:lnSpc>
        <a:spcBef>
          <a:spcPts val="1799"/>
        </a:spcBef>
        <a:spcAft>
          <a:spcPts val="0"/>
        </a:spcAft>
        <a:buClr>
          <a:srgbClr val="222D59"/>
        </a:buClr>
        <a:buSzPct val="90000"/>
        <a:buFont typeface="Arial" panose="020B0604020202020204" pitchFamily="34" charset="0"/>
        <a:buChar char="•"/>
        <a:defRPr sz="1699">
          <a:solidFill>
            <a:schemeClr val="tx2"/>
          </a:solidFill>
          <a:latin typeface="+mn-lt"/>
        </a:defRPr>
      </a:lvl5pPr>
      <a:lvl6pPr marL="1079676" indent="-359892" algn="l" rtl="0" eaLnBrk="1" fontAlgn="base" hangingPunct="1">
        <a:lnSpc>
          <a:spcPct val="100000"/>
        </a:lnSpc>
        <a:spcBef>
          <a:spcPts val="1799"/>
        </a:spcBef>
        <a:spcAft>
          <a:spcPct val="0"/>
        </a:spcAft>
        <a:buClr>
          <a:srgbClr val="222D59"/>
        </a:buClr>
        <a:buChar char="•"/>
        <a:defRPr sz="1699">
          <a:solidFill>
            <a:schemeClr val="tx2"/>
          </a:solidFill>
          <a:latin typeface="+mn-lt"/>
        </a:defRPr>
      </a:lvl6pPr>
      <a:lvl7pPr marL="1079676" indent="-359892" algn="l" rtl="0" eaLnBrk="1" fontAlgn="base" hangingPunct="1">
        <a:lnSpc>
          <a:spcPct val="100000"/>
        </a:lnSpc>
        <a:spcBef>
          <a:spcPts val="1799"/>
        </a:spcBef>
        <a:spcAft>
          <a:spcPct val="0"/>
        </a:spcAft>
        <a:buClr>
          <a:srgbClr val="222D59"/>
        </a:buClr>
        <a:buChar char="•"/>
        <a:defRPr sz="1699">
          <a:solidFill>
            <a:schemeClr val="tx2"/>
          </a:solidFill>
          <a:latin typeface="+mn-lt"/>
        </a:defRPr>
      </a:lvl7pPr>
      <a:lvl8pPr marL="1079676" indent="-359892" algn="l" rtl="0" eaLnBrk="1" fontAlgn="base" hangingPunct="1">
        <a:lnSpc>
          <a:spcPct val="100000"/>
        </a:lnSpc>
        <a:spcBef>
          <a:spcPts val="1799"/>
        </a:spcBef>
        <a:spcAft>
          <a:spcPct val="0"/>
        </a:spcAft>
        <a:buClr>
          <a:srgbClr val="222D59"/>
        </a:buClr>
        <a:buChar char="•"/>
        <a:defRPr sz="1699">
          <a:solidFill>
            <a:schemeClr val="tx2"/>
          </a:solidFill>
          <a:latin typeface="+mn-lt"/>
        </a:defRPr>
      </a:lvl8pPr>
      <a:lvl9pPr marL="1079676" indent="-359892" algn="l" rtl="0" eaLnBrk="1" fontAlgn="base" hangingPunct="1">
        <a:lnSpc>
          <a:spcPct val="100000"/>
        </a:lnSpc>
        <a:spcBef>
          <a:spcPts val="1799"/>
        </a:spcBef>
        <a:spcAft>
          <a:spcPct val="0"/>
        </a:spcAft>
        <a:buClr>
          <a:srgbClr val="222D59"/>
        </a:buClr>
        <a:buChar char="•"/>
        <a:defRPr sz="1699">
          <a:solidFill>
            <a:schemeClr val="tx2"/>
          </a:solidFill>
          <a:latin typeface="+mn-lt"/>
        </a:defRPr>
      </a:lvl9pPr>
    </p:bodyStyle>
    <p:otherStyle>
      <a:defPPr>
        <a:defRPr lang="da-DK"/>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13">
          <p15:clr>
            <a:srgbClr val="F26B43"/>
          </p15:clr>
        </p15:guide>
        <p15:guide id="2" pos="3839">
          <p15:clr>
            <a:srgbClr val="F26B43"/>
          </p15:clr>
        </p15:guide>
        <p15:guide id="3" pos="158">
          <p15:clr>
            <a:srgbClr val="F26B43"/>
          </p15:clr>
        </p15:guide>
        <p15:guide id="4" orient="horz" pos="159">
          <p15:clr>
            <a:srgbClr val="F26B43"/>
          </p15:clr>
        </p15:guide>
        <p15:guide id="5" pos="318">
          <p15:clr>
            <a:srgbClr val="F26B43"/>
          </p15:clr>
        </p15:guide>
        <p15:guide id="6" pos="3680">
          <p15:clr>
            <a:srgbClr val="F26B43"/>
          </p15:clr>
        </p15:guide>
        <p15:guide id="7" orient="horz" pos="3748">
          <p15:clr>
            <a:srgbClr val="F26B43"/>
          </p15:clr>
        </p15:guide>
        <p15:guide id="8" pos="3998">
          <p15:clr>
            <a:srgbClr val="F26B43"/>
          </p15:clr>
        </p15:guide>
        <p15:guide id="9" pos="7361">
          <p15:clr>
            <a:srgbClr val="F26B43"/>
          </p15:clr>
        </p15:guide>
        <p15:guide id="10" pos="7519">
          <p15:clr>
            <a:srgbClr val="F26B43"/>
          </p15:clr>
        </p15:guide>
        <p15:guide id="11" orient="horz" pos="147">
          <p15:clr>
            <a:srgbClr val="F26B43"/>
          </p15:clr>
        </p15:guide>
        <p15:guide id="12" orient="horz" pos="4161">
          <p15:clr>
            <a:srgbClr val="F26B43"/>
          </p15:clr>
        </p15:guide>
        <p15:guide id="13" orient="horz" pos="127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28998" y="908720"/>
            <a:ext cx="8381738"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a:t>Klik for at redigere i master</a:t>
            </a:r>
          </a:p>
        </p:txBody>
      </p:sp>
      <p:sp>
        <p:nvSpPr>
          <p:cNvPr id="1027" name="Rectangle 3"/>
          <p:cNvSpPr>
            <a:spLocks noGrp="1" noChangeArrowheads="1"/>
          </p:cNvSpPr>
          <p:nvPr>
            <p:ph type="body" idx="1"/>
          </p:nvPr>
        </p:nvSpPr>
        <p:spPr bwMode="auto">
          <a:xfrm>
            <a:off x="628999" y="1844826"/>
            <a:ext cx="10921100" cy="3919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a:p>
            <a:pPr lvl="5"/>
            <a:r>
              <a:rPr lang="da-DK"/>
              <a:t>Sjette</a:t>
            </a:r>
          </a:p>
          <a:p>
            <a:pPr lvl="6"/>
            <a:r>
              <a:rPr lang="da-DK"/>
              <a:t>Syvende</a:t>
            </a:r>
          </a:p>
          <a:p>
            <a:pPr lvl="7"/>
            <a:r>
              <a:rPr lang="da-DK"/>
              <a:t>Ottende</a:t>
            </a:r>
          </a:p>
          <a:p>
            <a:pPr lvl="8"/>
            <a:r>
              <a:rPr lang="da-DK"/>
              <a:t>Niende</a:t>
            </a:r>
          </a:p>
        </p:txBody>
      </p:sp>
      <p:sp>
        <p:nvSpPr>
          <p:cNvPr id="8" name="Slide Number Placeholder 7"/>
          <p:cNvSpPr>
            <a:spLocks noGrp="1"/>
          </p:cNvSpPr>
          <p:nvPr>
            <p:ph type="sldNum" sz="quarter" idx="4"/>
          </p:nvPr>
        </p:nvSpPr>
        <p:spPr>
          <a:xfrm>
            <a:off x="11281213" y="6385942"/>
            <a:ext cx="259701" cy="365125"/>
          </a:xfrm>
          <a:prstGeom prst="rect">
            <a:avLst/>
          </a:prstGeom>
        </p:spPr>
        <p:txBody>
          <a:bodyPr vert="horz" lIns="0" tIns="0" rIns="0" bIns="0" rtlCol="0" anchor="ctr"/>
          <a:lstStyle>
            <a:lvl1pPr algn="r">
              <a:defRPr sz="800" b="0">
                <a:solidFill>
                  <a:srgbClr val="A0A0A0"/>
                </a:solidFill>
              </a:defRPr>
            </a:lvl1pPr>
          </a:lstStyle>
          <a:p>
            <a:fld id="{8015B93B-516F-4920-B0FC-CCACE847C61C}" type="slidenum">
              <a:rPr lang="da-DK" smtClean="0"/>
              <a:pPr/>
              <a:t>‹nr.›</a:t>
            </a:fld>
            <a:endParaRPr lang="da-DK"/>
          </a:p>
        </p:txBody>
      </p:sp>
      <p:sp>
        <p:nvSpPr>
          <p:cNvPr id="9" name="Date Placeholder 8" hidden="1"/>
          <p:cNvSpPr>
            <a:spLocks noGrp="1"/>
          </p:cNvSpPr>
          <p:nvPr>
            <p:ph type="dt" sz="half" idx="2"/>
          </p:nvPr>
        </p:nvSpPr>
        <p:spPr>
          <a:xfrm>
            <a:off x="250826" y="6385942"/>
            <a:ext cx="2783246" cy="365125"/>
          </a:xfrm>
          <a:prstGeom prst="rect">
            <a:avLst/>
          </a:prstGeom>
        </p:spPr>
        <p:txBody>
          <a:bodyPr vert="horz" lIns="0" tIns="0" rIns="0" bIns="0" rtlCol="0" anchor="ctr"/>
          <a:lstStyle>
            <a:lvl1pPr algn="l">
              <a:defRPr sz="800">
                <a:solidFill>
                  <a:srgbClr val="A0A0A0"/>
                </a:solidFill>
              </a:defRPr>
            </a:lvl1pPr>
          </a:lstStyle>
          <a:p>
            <a:fld id="{474B161D-CD88-4BA2-B1EE-6619E2036996}" type="datetime1">
              <a:rPr lang="da-DK" smtClean="0"/>
              <a:t>16-09-2024</a:t>
            </a:fld>
            <a:endParaRPr lang="da-DK"/>
          </a:p>
        </p:txBody>
      </p:sp>
      <p:sp>
        <p:nvSpPr>
          <p:cNvPr id="19" name="Footer Placeholder 18" hidden="1"/>
          <p:cNvSpPr>
            <a:spLocks noGrp="1"/>
          </p:cNvSpPr>
          <p:nvPr>
            <p:ph type="ftr" sz="quarter" idx="3"/>
          </p:nvPr>
        </p:nvSpPr>
        <p:spPr>
          <a:xfrm>
            <a:off x="3052075" y="6385942"/>
            <a:ext cx="6084676" cy="365125"/>
          </a:xfrm>
          <a:prstGeom prst="rect">
            <a:avLst/>
          </a:prstGeom>
        </p:spPr>
        <p:txBody>
          <a:bodyPr vert="horz" lIns="0" tIns="0" rIns="0" bIns="0" rtlCol="0" anchor="ctr"/>
          <a:lstStyle>
            <a:lvl1pPr algn="ctr">
              <a:defRPr sz="800">
                <a:solidFill>
                  <a:srgbClr val="A0A0A0"/>
                </a:solidFill>
              </a:defRPr>
            </a:lvl1pPr>
          </a:lstStyle>
          <a:p>
            <a:endParaRPr lang="da-DK"/>
          </a:p>
        </p:txBody>
      </p:sp>
      <p:pic>
        <p:nvPicPr>
          <p:cNvPr id="3" name="Billede 2">
            <a:extLst>
              <a:ext uri="{FF2B5EF4-FFF2-40B4-BE49-F238E27FC236}">
                <a16:creationId xmlns:a16="http://schemas.microsoft.com/office/drawing/2014/main" id="{0F71A2D6-653F-A748-9D74-C57783B0FADD}"/>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0407538" y="404666"/>
            <a:ext cx="1142561" cy="215991"/>
          </a:xfrm>
          <a:prstGeom prst="rect">
            <a:avLst/>
          </a:prstGeom>
        </p:spPr>
      </p:pic>
    </p:spTree>
    <p:extLst>
      <p:ext uri="{BB962C8B-B14F-4D97-AF65-F5344CB8AC3E}">
        <p14:creationId xmlns:p14="http://schemas.microsoft.com/office/powerpoint/2010/main" val="1595594316"/>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 id="2147483847" r:id="rId14"/>
    <p:sldLayoutId id="2147483848" r:id="rId15"/>
    <p:sldLayoutId id="2147483849" r:id="rId16"/>
    <p:sldLayoutId id="2147483850" r:id="rId17"/>
    <p:sldLayoutId id="2147483851" r:id="rId18"/>
    <p:sldLayoutId id="2147483852" r:id="rId19"/>
  </p:sldLayoutIdLst>
  <p:hf hdr="0" ftr="0" dt="0"/>
  <p:txStyles>
    <p:titleStyle>
      <a:lvl1pPr algn="l" rtl="0" eaLnBrk="1" fontAlgn="base" hangingPunct="1">
        <a:lnSpc>
          <a:spcPct val="90000"/>
        </a:lnSpc>
        <a:spcBef>
          <a:spcPct val="0"/>
        </a:spcBef>
        <a:spcAft>
          <a:spcPct val="0"/>
        </a:spcAft>
        <a:defRPr sz="2799" b="0">
          <a:solidFill>
            <a:schemeClr val="tx2"/>
          </a:solidFill>
          <a:latin typeface="+mj-lt"/>
          <a:ea typeface="+mj-ea"/>
          <a:cs typeface="+mj-cs"/>
        </a:defRPr>
      </a:lvl1pPr>
      <a:lvl2pPr algn="l" rtl="0" eaLnBrk="1" fontAlgn="base" hangingPunct="1">
        <a:lnSpc>
          <a:spcPts val="2799"/>
        </a:lnSpc>
        <a:spcBef>
          <a:spcPct val="0"/>
        </a:spcBef>
        <a:spcAft>
          <a:spcPct val="0"/>
        </a:spcAft>
        <a:defRPr sz="2599" b="1">
          <a:solidFill>
            <a:schemeClr val="tx2"/>
          </a:solidFill>
          <a:latin typeface="Arial" charset="0"/>
        </a:defRPr>
      </a:lvl2pPr>
      <a:lvl3pPr algn="l" rtl="0" eaLnBrk="1" fontAlgn="base" hangingPunct="1">
        <a:lnSpc>
          <a:spcPts val="2799"/>
        </a:lnSpc>
        <a:spcBef>
          <a:spcPct val="0"/>
        </a:spcBef>
        <a:spcAft>
          <a:spcPct val="0"/>
        </a:spcAft>
        <a:defRPr sz="2599" b="1">
          <a:solidFill>
            <a:schemeClr val="tx2"/>
          </a:solidFill>
          <a:latin typeface="Arial" charset="0"/>
        </a:defRPr>
      </a:lvl3pPr>
      <a:lvl4pPr algn="l" rtl="0" eaLnBrk="1" fontAlgn="base" hangingPunct="1">
        <a:lnSpc>
          <a:spcPts val="2799"/>
        </a:lnSpc>
        <a:spcBef>
          <a:spcPct val="0"/>
        </a:spcBef>
        <a:spcAft>
          <a:spcPct val="0"/>
        </a:spcAft>
        <a:defRPr sz="2599" b="1">
          <a:solidFill>
            <a:schemeClr val="tx2"/>
          </a:solidFill>
          <a:latin typeface="Arial" charset="0"/>
        </a:defRPr>
      </a:lvl4pPr>
      <a:lvl5pPr algn="l" rtl="0" eaLnBrk="1" fontAlgn="base" hangingPunct="1">
        <a:lnSpc>
          <a:spcPts val="2799"/>
        </a:lnSpc>
        <a:spcBef>
          <a:spcPct val="0"/>
        </a:spcBef>
        <a:spcAft>
          <a:spcPct val="0"/>
        </a:spcAft>
        <a:defRPr sz="2599" b="1">
          <a:solidFill>
            <a:schemeClr val="tx2"/>
          </a:solidFill>
          <a:latin typeface="Arial" charset="0"/>
        </a:defRPr>
      </a:lvl5pPr>
      <a:lvl6pPr marL="457063" algn="l" rtl="0" eaLnBrk="1" fontAlgn="base" hangingPunct="1">
        <a:lnSpc>
          <a:spcPts val="2799"/>
        </a:lnSpc>
        <a:spcBef>
          <a:spcPct val="0"/>
        </a:spcBef>
        <a:spcAft>
          <a:spcPct val="0"/>
        </a:spcAft>
        <a:defRPr sz="2599" b="1">
          <a:solidFill>
            <a:schemeClr val="tx2"/>
          </a:solidFill>
          <a:latin typeface="Arial" charset="0"/>
        </a:defRPr>
      </a:lvl6pPr>
      <a:lvl7pPr marL="914126" algn="l" rtl="0" eaLnBrk="1" fontAlgn="base" hangingPunct="1">
        <a:lnSpc>
          <a:spcPts val="2799"/>
        </a:lnSpc>
        <a:spcBef>
          <a:spcPct val="0"/>
        </a:spcBef>
        <a:spcAft>
          <a:spcPct val="0"/>
        </a:spcAft>
        <a:defRPr sz="2599" b="1">
          <a:solidFill>
            <a:schemeClr val="tx2"/>
          </a:solidFill>
          <a:latin typeface="Arial" charset="0"/>
        </a:defRPr>
      </a:lvl7pPr>
      <a:lvl8pPr marL="1371189" algn="l" rtl="0" eaLnBrk="1" fontAlgn="base" hangingPunct="1">
        <a:lnSpc>
          <a:spcPts val="2799"/>
        </a:lnSpc>
        <a:spcBef>
          <a:spcPct val="0"/>
        </a:spcBef>
        <a:spcAft>
          <a:spcPct val="0"/>
        </a:spcAft>
        <a:defRPr sz="2599" b="1">
          <a:solidFill>
            <a:schemeClr val="tx2"/>
          </a:solidFill>
          <a:latin typeface="Arial" charset="0"/>
        </a:defRPr>
      </a:lvl8pPr>
      <a:lvl9pPr marL="1828251" algn="l" rtl="0" eaLnBrk="1" fontAlgn="base" hangingPunct="1">
        <a:lnSpc>
          <a:spcPts val="2799"/>
        </a:lnSpc>
        <a:spcBef>
          <a:spcPct val="0"/>
        </a:spcBef>
        <a:spcAft>
          <a:spcPct val="0"/>
        </a:spcAft>
        <a:defRPr sz="2599" b="1">
          <a:solidFill>
            <a:schemeClr val="tx2"/>
          </a:solidFill>
          <a:latin typeface="Arial" charset="0"/>
        </a:defRPr>
      </a:lvl9pPr>
    </p:titleStyle>
    <p:bodyStyle>
      <a:lvl1pPr marL="0" indent="0" algn="l" rtl="0" eaLnBrk="1" fontAlgn="base" hangingPunct="1">
        <a:lnSpc>
          <a:spcPct val="100000"/>
        </a:lnSpc>
        <a:spcBef>
          <a:spcPts val="0"/>
        </a:spcBef>
        <a:spcAft>
          <a:spcPts val="1500"/>
        </a:spcAft>
        <a:buClr>
          <a:schemeClr val="tx2"/>
        </a:buClr>
        <a:buSzPct val="80000"/>
        <a:buFont typeface="Arial" panose="020B0604020202020204" pitchFamily="34" charset="0"/>
        <a:buChar char="​"/>
        <a:defRPr sz="2199" b="0">
          <a:solidFill>
            <a:schemeClr val="tx2"/>
          </a:solidFill>
          <a:latin typeface="+mn-lt"/>
          <a:ea typeface="+mn-ea"/>
          <a:cs typeface="+mn-cs"/>
        </a:defRPr>
      </a:lvl1pPr>
      <a:lvl2pPr marL="0" indent="0" algn="l" rtl="0" eaLnBrk="1" fontAlgn="base" hangingPunct="1">
        <a:lnSpc>
          <a:spcPct val="100000"/>
        </a:lnSpc>
        <a:spcBef>
          <a:spcPts val="1799"/>
        </a:spcBef>
        <a:spcAft>
          <a:spcPts val="0"/>
        </a:spcAft>
        <a:buClr>
          <a:schemeClr val="accent1"/>
        </a:buClr>
        <a:buSzPct val="100000"/>
        <a:buFont typeface="Arial" panose="020B0604020202020204" pitchFamily="34" charset="0"/>
        <a:buChar char="​"/>
        <a:tabLst/>
        <a:defRPr sz="1699">
          <a:solidFill>
            <a:schemeClr val="tx2"/>
          </a:solidFill>
          <a:latin typeface="+mn-lt"/>
        </a:defRPr>
      </a:lvl2pPr>
      <a:lvl3pPr marL="359892" indent="-359892" algn="l" rtl="0" eaLnBrk="1" fontAlgn="base" hangingPunct="1">
        <a:lnSpc>
          <a:spcPct val="100000"/>
        </a:lnSpc>
        <a:spcBef>
          <a:spcPts val="1799"/>
        </a:spcBef>
        <a:spcAft>
          <a:spcPts val="0"/>
        </a:spcAft>
        <a:buClr>
          <a:srgbClr val="222D59"/>
        </a:buClr>
        <a:buFont typeface="Wingdings 2" panose="05020102010507070707" pitchFamily="18" charset="2"/>
        <a:buChar char=""/>
        <a:defRPr sz="1699">
          <a:solidFill>
            <a:schemeClr val="tx2"/>
          </a:solidFill>
          <a:latin typeface="+mn-lt"/>
        </a:defRPr>
      </a:lvl3pPr>
      <a:lvl4pPr marL="719784" indent="-359892" algn="l" rtl="0" eaLnBrk="1" fontAlgn="base" hangingPunct="1">
        <a:lnSpc>
          <a:spcPct val="100000"/>
        </a:lnSpc>
        <a:spcBef>
          <a:spcPts val="1799"/>
        </a:spcBef>
        <a:spcAft>
          <a:spcPts val="0"/>
        </a:spcAft>
        <a:buClr>
          <a:srgbClr val="222D59"/>
        </a:buClr>
        <a:buFont typeface="Arial" panose="020B0604020202020204" pitchFamily="34" charset="0"/>
        <a:buChar char="•"/>
        <a:defRPr sz="1699">
          <a:solidFill>
            <a:schemeClr val="tx2"/>
          </a:solidFill>
          <a:latin typeface="+mn-lt"/>
        </a:defRPr>
      </a:lvl4pPr>
      <a:lvl5pPr marL="1079676" indent="-359892" algn="l" rtl="0" eaLnBrk="1" fontAlgn="base" hangingPunct="1">
        <a:lnSpc>
          <a:spcPct val="100000"/>
        </a:lnSpc>
        <a:spcBef>
          <a:spcPts val="1799"/>
        </a:spcBef>
        <a:spcAft>
          <a:spcPts val="0"/>
        </a:spcAft>
        <a:buClr>
          <a:srgbClr val="222D59"/>
        </a:buClr>
        <a:buSzPct val="90000"/>
        <a:buFont typeface="Arial" panose="020B0604020202020204" pitchFamily="34" charset="0"/>
        <a:buChar char="•"/>
        <a:defRPr sz="1699">
          <a:solidFill>
            <a:schemeClr val="tx2"/>
          </a:solidFill>
          <a:latin typeface="+mn-lt"/>
        </a:defRPr>
      </a:lvl5pPr>
      <a:lvl6pPr marL="1079676" indent="-359892" algn="l" rtl="0" eaLnBrk="1" fontAlgn="base" hangingPunct="1">
        <a:lnSpc>
          <a:spcPct val="100000"/>
        </a:lnSpc>
        <a:spcBef>
          <a:spcPts val="1799"/>
        </a:spcBef>
        <a:spcAft>
          <a:spcPct val="0"/>
        </a:spcAft>
        <a:buClr>
          <a:srgbClr val="222D59"/>
        </a:buClr>
        <a:buChar char="•"/>
        <a:defRPr sz="1699">
          <a:solidFill>
            <a:schemeClr val="tx2"/>
          </a:solidFill>
          <a:latin typeface="+mn-lt"/>
        </a:defRPr>
      </a:lvl6pPr>
      <a:lvl7pPr marL="1079676" indent="-359892" algn="l" rtl="0" eaLnBrk="1" fontAlgn="base" hangingPunct="1">
        <a:lnSpc>
          <a:spcPct val="100000"/>
        </a:lnSpc>
        <a:spcBef>
          <a:spcPts val="1799"/>
        </a:spcBef>
        <a:spcAft>
          <a:spcPct val="0"/>
        </a:spcAft>
        <a:buClr>
          <a:srgbClr val="222D59"/>
        </a:buClr>
        <a:buChar char="•"/>
        <a:defRPr sz="1699">
          <a:solidFill>
            <a:schemeClr val="tx2"/>
          </a:solidFill>
          <a:latin typeface="+mn-lt"/>
        </a:defRPr>
      </a:lvl7pPr>
      <a:lvl8pPr marL="1079676" indent="-359892" algn="l" rtl="0" eaLnBrk="1" fontAlgn="base" hangingPunct="1">
        <a:lnSpc>
          <a:spcPct val="100000"/>
        </a:lnSpc>
        <a:spcBef>
          <a:spcPts val="1799"/>
        </a:spcBef>
        <a:spcAft>
          <a:spcPct val="0"/>
        </a:spcAft>
        <a:buClr>
          <a:srgbClr val="222D59"/>
        </a:buClr>
        <a:buChar char="•"/>
        <a:defRPr sz="1699">
          <a:solidFill>
            <a:schemeClr val="tx2"/>
          </a:solidFill>
          <a:latin typeface="+mn-lt"/>
        </a:defRPr>
      </a:lvl8pPr>
      <a:lvl9pPr marL="1079676" indent="-359892" algn="l" rtl="0" eaLnBrk="1" fontAlgn="base" hangingPunct="1">
        <a:lnSpc>
          <a:spcPct val="100000"/>
        </a:lnSpc>
        <a:spcBef>
          <a:spcPts val="1799"/>
        </a:spcBef>
        <a:spcAft>
          <a:spcPct val="0"/>
        </a:spcAft>
        <a:buClr>
          <a:srgbClr val="222D59"/>
        </a:buClr>
        <a:buChar char="•"/>
        <a:defRPr sz="1699">
          <a:solidFill>
            <a:schemeClr val="tx2"/>
          </a:solidFill>
          <a:latin typeface="+mn-lt"/>
        </a:defRPr>
      </a:lvl9pPr>
    </p:bodyStyle>
    <p:otherStyle>
      <a:defPPr>
        <a:defRPr lang="da-DK"/>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13">
          <p15:clr>
            <a:srgbClr val="F26B43"/>
          </p15:clr>
        </p15:guide>
        <p15:guide id="2" pos="3839">
          <p15:clr>
            <a:srgbClr val="F26B43"/>
          </p15:clr>
        </p15:guide>
        <p15:guide id="3" pos="158">
          <p15:clr>
            <a:srgbClr val="F26B43"/>
          </p15:clr>
        </p15:guide>
        <p15:guide id="4" orient="horz" pos="159">
          <p15:clr>
            <a:srgbClr val="F26B43"/>
          </p15:clr>
        </p15:guide>
        <p15:guide id="5" pos="318">
          <p15:clr>
            <a:srgbClr val="F26B43"/>
          </p15:clr>
        </p15:guide>
        <p15:guide id="6" pos="3680">
          <p15:clr>
            <a:srgbClr val="F26B43"/>
          </p15:clr>
        </p15:guide>
        <p15:guide id="7" orient="horz" pos="3748">
          <p15:clr>
            <a:srgbClr val="F26B43"/>
          </p15:clr>
        </p15:guide>
        <p15:guide id="8" pos="3998">
          <p15:clr>
            <a:srgbClr val="F26B43"/>
          </p15:clr>
        </p15:guide>
        <p15:guide id="9" pos="7361">
          <p15:clr>
            <a:srgbClr val="F26B43"/>
          </p15:clr>
        </p15:guide>
        <p15:guide id="10" pos="7519">
          <p15:clr>
            <a:srgbClr val="F26B43"/>
          </p15:clr>
        </p15:guide>
        <p15:guide id="11" orient="horz" pos="147">
          <p15:clr>
            <a:srgbClr val="F26B43"/>
          </p15:clr>
        </p15:guide>
        <p15:guide id="12" orient="horz" pos="4161">
          <p15:clr>
            <a:srgbClr val="F26B43"/>
          </p15:clr>
        </p15:guide>
        <p15:guide id="13" orient="horz" pos="127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28998" y="908720"/>
            <a:ext cx="8381738"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a:t>Klik for at redigere i master</a:t>
            </a:r>
          </a:p>
        </p:txBody>
      </p:sp>
      <p:sp>
        <p:nvSpPr>
          <p:cNvPr id="1027" name="Rectangle 3"/>
          <p:cNvSpPr>
            <a:spLocks noGrp="1" noChangeArrowheads="1"/>
          </p:cNvSpPr>
          <p:nvPr>
            <p:ph type="body" idx="1"/>
          </p:nvPr>
        </p:nvSpPr>
        <p:spPr bwMode="auto">
          <a:xfrm>
            <a:off x="628999" y="1844826"/>
            <a:ext cx="10921100" cy="3919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a:p>
            <a:pPr lvl="5"/>
            <a:r>
              <a:rPr lang="da-DK"/>
              <a:t>Sjette</a:t>
            </a:r>
          </a:p>
          <a:p>
            <a:pPr lvl="6"/>
            <a:r>
              <a:rPr lang="da-DK"/>
              <a:t>Syvende</a:t>
            </a:r>
          </a:p>
          <a:p>
            <a:pPr lvl="7"/>
            <a:r>
              <a:rPr lang="da-DK"/>
              <a:t>Ottende</a:t>
            </a:r>
          </a:p>
          <a:p>
            <a:pPr lvl="8"/>
            <a:r>
              <a:rPr lang="da-DK"/>
              <a:t>Niende</a:t>
            </a:r>
          </a:p>
        </p:txBody>
      </p:sp>
      <p:sp>
        <p:nvSpPr>
          <p:cNvPr id="8" name="Slide Number Placeholder 7"/>
          <p:cNvSpPr>
            <a:spLocks noGrp="1"/>
          </p:cNvSpPr>
          <p:nvPr>
            <p:ph type="sldNum" sz="quarter" idx="4"/>
          </p:nvPr>
        </p:nvSpPr>
        <p:spPr>
          <a:xfrm>
            <a:off x="11281213" y="6385942"/>
            <a:ext cx="259701" cy="365125"/>
          </a:xfrm>
          <a:prstGeom prst="rect">
            <a:avLst/>
          </a:prstGeom>
        </p:spPr>
        <p:txBody>
          <a:bodyPr vert="horz" lIns="0" tIns="0" rIns="0" bIns="0" rtlCol="0" anchor="ctr"/>
          <a:lstStyle>
            <a:lvl1pPr algn="r">
              <a:defRPr sz="800" b="0">
                <a:solidFill>
                  <a:srgbClr val="A0A0A0"/>
                </a:solidFill>
              </a:defRPr>
            </a:lvl1pPr>
          </a:lstStyle>
          <a:p>
            <a:fld id="{8015B93B-516F-4920-B0FC-CCACE847C61C}" type="slidenum">
              <a:rPr lang="da-DK" smtClean="0"/>
              <a:pPr/>
              <a:t>‹nr.›</a:t>
            </a:fld>
            <a:endParaRPr lang="da-DK"/>
          </a:p>
        </p:txBody>
      </p:sp>
      <p:sp>
        <p:nvSpPr>
          <p:cNvPr id="9" name="Date Placeholder 8" hidden="1"/>
          <p:cNvSpPr>
            <a:spLocks noGrp="1"/>
          </p:cNvSpPr>
          <p:nvPr>
            <p:ph type="dt" sz="half" idx="2"/>
          </p:nvPr>
        </p:nvSpPr>
        <p:spPr>
          <a:xfrm>
            <a:off x="250826" y="6385942"/>
            <a:ext cx="2783246" cy="365125"/>
          </a:xfrm>
          <a:prstGeom prst="rect">
            <a:avLst/>
          </a:prstGeom>
        </p:spPr>
        <p:txBody>
          <a:bodyPr vert="horz" lIns="0" tIns="0" rIns="0" bIns="0" rtlCol="0" anchor="ctr"/>
          <a:lstStyle>
            <a:lvl1pPr algn="l">
              <a:defRPr sz="800">
                <a:solidFill>
                  <a:srgbClr val="A0A0A0"/>
                </a:solidFill>
              </a:defRPr>
            </a:lvl1pPr>
          </a:lstStyle>
          <a:p>
            <a:fld id="{474B161D-CD88-4BA2-B1EE-6619E2036996}" type="datetime1">
              <a:rPr lang="da-DK" smtClean="0"/>
              <a:t>16-09-2024</a:t>
            </a:fld>
            <a:endParaRPr lang="da-DK"/>
          </a:p>
        </p:txBody>
      </p:sp>
      <p:sp>
        <p:nvSpPr>
          <p:cNvPr id="19" name="Footer Placeholder 18" hidden="1"/>
          <p:cNvSpPr>
            <a:spLocks noGrp="1"/>
          </p:cNvSpPr>
          <p:nvPr>
            <p:ph type="ftr" sz="quarter" idx="3"/>
          </p:nvPr>
        </p:nvSpPr>
        <p:spPr>
          <a:xfrm>
            <a:off x="3052075" y="6385942"/>
            <a:ext cx="6084676" cy="365125"/>
          </a:xfrm>
          <a:prstGeom prst="rect">
            <a:avLst/>
          </a:prstGeom>
        </p:spPr>
        <p:txBody>
          <a:bodyPr vert="horz" lIns="0" tIns="0" rIns="0" bIns="0" rtlCol="0" anchor="ctr"/>
          <a:lstStyle>
            <a:lvl1pPr algn="ctr">
              <a:defRPr sz="800">
                <a:solidFill>
                  <a:srgbClr val="A0A0A0"/>
                </a:solidFill>
              </a:defRPr>
            </a:lvl1pPr>
          </a:lstStyle>
          <a:p>
            <a:endParaRPr lang="da-DK"/>
          </a:p>
        </p:txBody>
      </p:sp>
      <p:pic>
        <p:nvPicPr>
          <p:cNvPr id="3" name="Billede 2">
            <a:extLst>
              <a:ext uri="{FF2B5EF4-FFF2-40B4-BE49-F238E27FC236}">
                <a16:creationId xmlns:a16="http://schemas.microsoft.com/office/drawing/2014/main" id="{0F71A2D6-653F-A748-9D74-C57783B0FADD}"/>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649587" y="404666"/>
            <a:ext cx="1142561" cy="215991"/>
          </a:xfrm>
          <a:prstGeom prst="rect">
            <a:avLst/>
          </a:prstGeom>
        </p:spPr>
      </p:pic>
    </p:spTree>
    <p:extLst>
      <p:ext uri="{BB962C8B-B14F-4D97-AF65-F5344CB8AC3E}">
        <p14:creationId xmlns:p14="http://schemas.microsoft.com/office/powerpoint/2010/main" val="1690925301"/>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Lst>
  <p:hf hdr="0" ftr="0" dt="0"/>
  <p:txStyles>
    <p:titleStyle>
      <a:lvl1pPr algn="l" rtl="0" eaLnBrk="1" fontAlgn="base" hangingPunct="1">
        <a:lnSpc>
          <a:spcPct val="83000"/>
        </a:lnSpc>
        <a:spcBef>
          <a:spcPct val="0"/>
        </a:spcBef>
        <a:spcAft>
          <a:spcPct val="0"/>
        </a:spcAft>
        <a:defRPr sz="3199" b="0">
          <a:solidFill>
            <a:schemeClr val="tx2"/>
          </a:solidFill>
          <a:latin typeface="+mj-lt"/>
          <a:ea typeface="+mj-ea"/>
          <a:cs typeface="+mj-cs"/>
        </a:defRPr>
      </a:lvl1pPr>
      <a:lvl2pPr algn="l" rtl="0" eaLnBrk="1" fontAlgn="base" hangingPunct="1">
        <a:lnSpc>
          <a:spcPts val="2799"/>
        </a:lnSpc>
        <a:spcBef>
          <a:spcPct val="0"/>
        </a:spcBef>
        <a:spcAft>
          <a:spcPct val="0"/>
        </a:spcAft>
        <a:defRPr sz="2599" b="1">
          <a:solidFill>
            <a:schemeClr val="tx2"/>
          </a:solidFill>
          <a:latin typeface="Arial" charset="0"/>
        </a:defRPr>
      </a:lvl2pPr>
      <a:lvl3pPr algn="l" rtl="0" eaLnBrk="1" fontAlgn="base" hangingPunct="1">
        <a:lnSpc>
          <a:spcPts val="2799"/>
        </a:lnSpc>
        <a:spcBef>
          <a:spcPct val="0"/>
        </a:spcBef>
        <a:spcAft>
          <a:spcPct val="0"/>
        </a:spcAft>
        <a:defRPr sz="2599" b="1">
          <a:solidFill>
            <a:schemeClr val="tx2"/>
          </a:solidFill>
          <a:latin typeface="Arial" charset="0"/>
        </a:defRPr>
      </a:lvl3pPr>
      <a:lvl4pPr algn="l" rtl="0" eaLnBrk="1" fontAlgn="base" hangingPunct="1">
        <a:lnSpc>
          <a:spcPts val="2799"/>
        </a:lnSpc>
        <a:spcBef>
          <a:spcPct val="0"/>
        </a:spcBef>
        <a:spcAft>
          <a:spcPct val="0"/>
        </a:spcAft>
        <a:defRPr sz="2599" b="1">
          <a:solidFill>
            <a:schemeClr val="tx2"/>
          </a:solidFill>
          <a:latin typeface="Arial" charset="0"/>
        </a:defRPr>
      </a:lvl4pPr>
      <a:lvl5pPr algn="l" rtl="0" eaLnBrk="1" fontAlgn="base" hangingPunct="1">
        <a:lnSpc>
          <a:spcPts val="2799"/>
        </a:lnSpc>
        <a:spcBef>
          <a:spcPct val="0"/>
        </a:spcBef>
        <a:spcAft>
          <a:spcPct val="0"/>
        </a:spcAft>
        <a:defRPr sz="2599" b="1">
          <a:solidFill>
            <a:schemeClr val="tx2"/>
          </a:solidFill>
          <a:latin typeface="Arial" charset="0"/>
        </a:defRPr>
      </a:lvl5pPr>
      <a:lvl6pPr marL="457063" algn="l" rtl="0" eaLnBrk="1" fontAlgn="base" hangingPunct="1">
        <a:lnSpc>
          <a:spcPts val="2799"/>
        </a:lnSpc>
        <a:spcBef>
          <a:spcPct val="0"/>
        </a:spcBef>
        <a:spcAft>
          <a:spcPct val="0"/>
        </a:spcAft>
        <a:defRPr sz="2599" b="1">
          <a:solidFill>
            <a:schemeClr val="tx2"/>
          </a:solidFill>
          <a:latin typeface="Arial" charset="0"/>
        </a:defRPr>
      </a:lvl6pPr>
      <a:lvl7pPr marL="914126" algn="l" rtl="0" eaLnBrk="1" fontAlgn="base" hangingPunct="1">
        <a:lnSpc>
          <a:spcPts val="2799"/>
        </a:lnSpc>
        <a:spcBef>
          <a:spcPct val="0"/>
        </a:spcBef>
        <a:spcAft>
          <a:spcPct val="0"/>
        </a:spcAft>
        <a:defRPr sz="2599" b="1">
          <a:solidFill>
            <a:schemeClr val="tx2"/>
          </a:solidFill>
          <a:latin typeface="Arial" charset="0"/>
        </a:defRPr>
      </a:lvl7pPr>
      <a:lvl8pPr marL="1371189" algn="l" rtl="0" eaLnBrk="1" fontAlgn="base" hangingPunct="1">
        <a:lnSpc>
          <a:spcPts val="2799"/>
        </a:lnSpc>
        <a:spcBef>
          <a:spcPct val="0"/>
        </a:spcBef>
        <a:spcAft>
          <a:spcPct val="0"/>
        </a:spcAft>
        <a:defRPr sz="2599" b="1">
          <a:solidFill>
            <a:schemeClr val="tx2"/>
          </a:solidFill>
          <a:latin typeface="Arial" charset="0"/>
        </a:defRPr>
      </a:lvl8pPr>
      <a:lvl9pPr marL="1828251" algn="l" rtl="0" eaLnBrk="1" fontAlgn="base" hangingPunct="1">
        <a:lnSpc>
          <a:spcPts val="2799"/>
        </a:lnSpc>
        <a:spcBef>
          <a:spcPct val="0"/>
        </a:spcBef>
        <a:spcAft>
          <a:spcPct val="0"/>
        </a:spcAft>
        <a:defRPr sz="2599" b="1">
          <a:solidFill>
            <a:schemeClr val="tx2"/>
          </a:solidFill>
          <a:latin typeface="Arial" charset="0"/>
        </a:defRPr>
      </a:lvl9pPr>
    </p:titleStyle>
    <p:bodyStyle>
      <a:lvl1pPr marL="0" indent="0" algn="l" rtl="0" eaLnBrk="1" fontAlgn="base" hangingPunct="1">
        <a:lnSpc>
          <a:spcPct val="95000"/>
        </a:lnSpc>
        <a:spcBef>
          <a:spcPts val="0"/>
        </a:spcBef>
        <a:spcAft>
          <a:spcPts val="1500"/>
        </a:spcAft>
        <a:buClr>
          <a:schemeClr val="tx2"/>
        </a:buClr>
        <a:buSzPct val="80000"/>
        <a:buFont typeface="Arial" panose="020B0604020202020204" pitchFamily="34" charset="0"/>
        <a:buChar char="​"/>
        <a:defRPr sz="2199" b="1">
          <a:solidFill>
            <a:schemeClr val="tx2"/>
          </a:solidFill>
          <a:latin typeface="+mn-lt"/>
          <a:ea typeface="+mn-ea"/>
          <a:cs typeface="+mn-cs"/>
        </a:defRPr>
      </a:lvl1pPr>
      <a:lvl2pPr marL="0" indent="0" algn="l" rtl="0" eaLnBrk="1" fontAlgn="base" hangingPunct="1">
        <a:lnSpc>
          <a:spcPct val="95000"/>
        </a:lnSpc>
        <a:spcBef>
          <a:spcPts val="1799"/>
        </a:spcBef>
        <a:spcAft>
          <a:spcPts val="0"/>
        </a:spcAft>
        <a:buClr>
          <a:schemeClr val="accent1"/>
        </a:buClr>
        <a:buSzPct val="100000"/>
        <a:buFont typeface="Arial" panose="020B0604020202020204" pitchFamily="34" charset="0"/>
        <a:buChar char="​"/>
        <a:tabLst/>
        <a:defRPr sz="1699">
          <a:solidFill>
            <a:schemeClr val="tx2"/>
          </a:solidFill>
          <a:latin typeface="+mn-lt"/>
        </a:defRPr>
      </a:lvl2pPr>
      <a:lvl3pPr marL="359892" indent="-359892" algn="l" rtl="0" eaLnBrk="1" fontAlgn="base" hangingPunct="1">
        <a:lnSpc>
          <a:spcPct val="95000"/>
        </a:lnSpc>
        <a:spcBef>
          <a:spcPts val="1799"/>
        </a:spcBef>
        <a:spcAft>
          <a:spcPts val="0"/>
        </a:spcAft>
        <a:buClr>
          <a:srgbClr val="222D59"/>
        </a:buClr>
        <a:buFont typeface="Wingdings 2" panose="05020102010507070707" pitchFamily="18" charset="2"/>
        <a:buChar char=""/>
        <a:defRPr sz="1699">
          <a:solidFill>
            <a:schemeClr val="tx2"/>
          </a:solidFill>
          <a:latin typeface="+mn-lt"/>
        </a:defRPr>
      </a:lvl3pPr>
      <a:lvl4pPr marL="719784" indent="-359892" algn="l" rtl="0" eaLnBrk="1" fontAlgn="base" hangingPunct="1">
        <a:lnSpc>
          <a:spcPct val="95000"/>
        </a:lnSpc>
        <a:spcBef>
          <a:spcPts val="1799"/>
        </a:spcBef>
        <a:spcAft>
          <a:spcPts val="0"/>
        </a:spcAft>
        <a:buClr>
          <a:srgbClr val="222D59"/>
        </a:buClr>
        <a:buFont typeface="Arial" panose="020B0604020202020204" pitchFamily="34" charset="0"/>
        <a:buChar char="•"/>
        <a:defRPr sz="1699">
          <a:solidFill>
            <a:schemeClr val="tx2"/>
          </a:solidFill>
          <a:latin typeface="+mn-lt"/>
        </a:defRPr>
      </a:lvl4pPr>
      <a:lvl5pPr marL="1079676" indent="-359892" algn="l" rtl="0" eaLnBrk="1" fontAlgn="base" hangingPunct="1">
        <a:lnSpc>
          <a:spcPct val="95000"/>
        </a:lnSpc>
        <a:spcBef>
          <a:spcPts val="1799"/>
        </a:spcBef>
        <a:spcAft>
          <a:spcPts val="0"/>
        </a:spcAft>
        <a:buClr>
          <a:srgbClr val="222D59"/>
        </a:buClr>
        <a:buSzPct val="90000"/>
        <a:buFont typeface="Arial" panose="020B0604020202020204" pitchFamily="34" charset="0"/>
        <a:buChar char="•"/>
        <a:defRPr sz="1699">
          <a:solidFill>
            <a:schemeClr val="tx2"/>
          </a:solidFill>
          <a:latin typeface="+mn-lt"/>
        </a:defRPr>
      </a:lvl5pPr>
      <a:lvl6pPr marL="1079676" indent="-359892" algn="l" rtl="0" eaLnBrk="1" fontAlgn="base" hangingPunct="1">
        <a:lnSpc>
          <a:spcPct val="95000"/>
        </a:lnSpc>
        <a:spcBef>
          <a:spcPts val="1799"/>
        </a:spcBef>
        <a:spcAft>
          <a:spcPct val="0"/>
        </a:spcAft>
        <a:buClr>
          <a:srgbClr val="222D59"/>
        </a:buClr>
        <a:buChar char="•"/>
        <a:defRPr sz="1699">
          <a:solidFill>
            <a:schemeClr val="tx2"/>
          </a:solidFill>
          <a:latin typeface="+mn-lt"/>
        </a:defRPr>
      </a:lvl6pPr>
      <a:lvl7pPr marL="1079676" indent="-359892" algn="l" rtl="0" eaLnBrk="1" fontAlgn="base" hangingPunct="1">
        <a:lnSpc>
          <a:spcPct val="95000"/>
        </a:lnSpc>
        <a:spcBef>
          <a:spcPts val="1799"/>
        </a:spcBef>
        <a:spcAft>
          <a:spcPct val="0"/>
        </a:spcAft>
        <a:buClr>
          <a:srgbClr val="222D59"/>
        </a:buClr>
        <a:buChar char="•"/>
        <a:defRPr sz="1699">
          <a:solidFill>
            <a:schemeClr val="tx2"/>
          </a:solidFill>
          <a:latin typeface="+mn-lt"/>
        </a:defRPr>
      </a:lvl7pPr>
      <a:lvl8pPr marL="1079676" indent="-359892" algn="l" rtl="0" eaLnBrk="1" fontAlgn="base" hangingPunct="1">
        <a:lnSpc>
          <a:spcPct val="95000"/>
        </a:lnSpc>
        <a:spcBef>
          <a:spcPts val="1799"/>
        </a:spcBef>
        <a:spcAft>
          <a:spcPct val="0"/>
        </a:spcAft>
        <a:buClr>
          <a:srgbClr val="222D59"/>
        </a:buClr>
        <a:buChar char="•"/>
        <a:defRPr sz="1699">
          <a:solidFill>
            <a:schemeClr val="tx2"/>
          </a:solidFill>
          <a:latin typeface="+mn-lt"/>
        </a:defRPr>
      </a:lvl8pPr>
      <a:lvl9pPr marL="1079676" indent="-359892" algn="l" rtl="0" eaLnBrk="1" fontAlgn="base" hangingPunct="1">
        <a:lnSpc>
          <a:spcPct val="95000"/>
        </a:lnSpc>
        <a:spcBef>
          <a:spcPts val="1799"/>
        </a:spcBef>
        <a:spcAft>
          <a:spcPct val="0"/>
        </a:spcAft>
        <a:buClr>
          <a:srgbClr val="222D59"/>
        </a:buClr>
        <a:buChar char="•"/>
        <a:defRPr sz="1699">
          <a:solidFill>
            <a:schemeClr val="tx2"/>
          </a:solidFill>
          <a:latin typeface="+mn-lt"/>
        </a:defRPr>
      </a:lvl9pPr>
    </p:bodyStyle>
    <p:otherStyle>
      <a:defPPr>
        <a:defRPr lang="da-DK"/>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13">
          <p15:clr>
            <a:srgbClr val="F26B43"/>
          </p15:clr>
        </p15:guide>
        <p15:guide id="2" pos="3839">
          <p15:clr>
            <a:srgbClr val="F26B43"/>
          </p15:clr>
        </p15:guide>
        <p15:guide id="3" pos="158">
          <p15:clr>
            <a:srgbClr val="F26B43"/>
          </p15:clr>
        </p15:guide>
        <p15:guide id="4" orient="horz" pos="159">
          <p15:clr>
            <a:srgbClr val="F26B43"/>
          </p15:clr>
        </p15:guide>
        <p15:guide id="5" pos="318">
          <p15:clr>
            <a:srgbClr val="F26B43"/>
          </p15:clr>
        </p15:guide>
        <p15:guide id="6" pos="3680">
          <p15:clr>
            <a:srgbClr val="F26B43"/>
          </p15:clr>
        </p15:guide>
        <p15:guide id="7" orient="horz" pos="3748">
          <p15:clr>
            <a:srgbClr val="F26B43"/>
          </p15:clr>
        </p15:guide>
        <p15:guide id="8" pos="3998">
          <p15:clr>
            <a:srgbClr val="F26B43"/>
          </p15:clr>
        </p15:guide>
        <p15:guide id="9" pos="7361">
          <p15:clr>
            <a:srgbClr val="F26B43"/>
          </p15:clr>
        </p15:guide>
        <p15:guide id="10" pos="7519">
          <p15:clr>
            <a:srgbClr val="F26B43"/>
          </p15:clr>
        </p15:guide>
        <p15:guide id="11" orient="horz" pos="147">
          <p15:clr>
            <a:srgbClr val="F26B43"/>
          </p15:clr>
        </p15:guide>
        <p15:guide id="12" orient="horz" pos="4161">
          <p15:clr>
            <a:srgbClr val="F26B43"/>
          </p15:clr>
        </p15:guide>
        <p15:guide id="13" orient="horz" pos="127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28998" y="908720"/>
            <a:ext cx="8381738"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dirty="0"/>
              <a:t>Click to edit the master</a:t>
            </a:r>
          </a:p>
        </p:txBody>
      </p:sp>
      <p:sp>
        <p:nvSpPr>
          <p:cNvPr id="1027" name="Rectangle 3"/>
          <p:cNvSpPr>
            <a:spLocks noGrp="1" noChangeArrowheads="1"/>
          </p:cNvSpPr>
          <p:nvPr>
            <p:ph type="body" idx="1"/>
          </p:nvPr>
        </p:nvSpPr>
        <p:spPr bwMode="auto">
          <a:xfrm>
            <a:off x="628998" y="1844824"/>
            <a:ext cx="10921100" cy="3919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dirty="0"/>
              <a:t>Click to edit the master</a:t>
            </a:r>
          </a:p>
          <a:p>
            <a:pPr lvl="1"/>
            <a:r>
              <a:rPr lang="da-DK" dirty="0"/>
              <a:t>Second level</a:t>
            </a:r>
          </a:p>
          <a:p>
            <a:pPr lvl="2"/>
            <a:r>
              <a:rPr lang="da-DK" dirty="0"/>
              <a:t>Third level</a:t>
            </a:r>
          </a:p>
          <a:p>
            <a:pPr lvl="3"/>
            <a:r>
              <a:rPr lang="da-DK" dirty="0"/>
              <a:t>Fourth level</a:t>
            </a:r>
          </a:p>
          <a:p>
            <a:pPr lvl="4"/>
            <a:r>
              <a:rPr lang="da-DK" dirty="0"/>
              <a:t>Fifth level</a:t>
            </a:r>
          </a:p>
          <a:p>
            <a:pPr lvl="5"/>
            <a:r>
              <a:rPr lang="da-DK" dirty="0"/>
              <a:t>Sixth</a:t>
            </a:r>
          </a:p>
          <a:p>
            <a:pPr lvl="6"/>
            <a:r>
              <a:rPr lang="da-DK" dirty="0"/>
              <a:t>Seventh</a:t>
            </a:r>
          </a:p>
          <a:p>
            <a:pPr lvl="7"/>
            <a:r>
              <a:rPr lang="da-DK" dirty="0"/>
              <a:t>Eighth</a:t>
            </a:r>
          </a:p>
          <a:p>
            <a:pPr lvl="8"/>
            <a:r>
              <a:rPr lang="da-DK" dirty="0"/>
              <a:t>Ninth</a:t>
            </a:r>
          </a:p>
        </p:txBody>
      </p:sp>
      <p:sp>
        <p:nvSpPr>
          <p:cNvPr id="8" name="Slide Number Placeholder 7"/>
          <p:cNvSpPr>
            <a:spLocks noGrp="1"/>
          </p:cNvSpPr>
          <p:nvPr>
            <p:ph type="sldNum" sz="quarter" idx="4"/>
          </p:nvPr>
        </p:nvSpPr>
        <p:spPr>
          <a:xfrm>
            <a:off x="11281212" y="6385940"/>
            <a:ext cx="259701" cy="365125"/>
          </a:xfrm>
          <a:prstGeom prst="rect">
            <a:avLst/>
          </a:prstGeom>
        </p:spPr>
        <p:txBody>
          <a:bodyPr vert="horz" lIns="0" tIns="0" rIns="0" bIns="0" rtlCol="0" anchor="ctr"/>
          <a:lstStyle>
            <a:lvl1pPr algn="r">
              <a:defRPr sz="800" b="0">
                <a:solidFill>
                  <a:srgbClr val="A0A0A0"/>
                </a:solidFill>
              </a:defRPr>
            </a:lvl1pPr>
          </a:lstStyle>
          <a:p>
            <a:fld id="{8015B93B-516F-4920-B0FC-CCACE847C61C}" type="slidenum">
              <a:rPr lang="da-DK" smtClean="0"/>
              <a:t>‹nr.›</a:t>
            </a:fld>
            <a:endParaRPr lang="da-DK" dirty="0"/>
          </a:p>
        </p:txBody>
      </p:sp>
      <p:sp>
        <p:nvSpPr>
          <p:cNvPr id="9" name="Date Placeholder 8" hidden="1"/>
          <p:cNvSpPr>
            <a:spLocks noGrp="1"/>
          </p:cNvSpPr>
          <p:nvPr>
            <p:ph type="dt" sz="half" idx="2"/>
          </p:nvPr>
        </p:nvSpPr>
        <p:spPr>
          <a:xfrm>
            <a:off x="250826" y="6385940"/>
            <a:ext cx="2783246" cy="365125"/>
          </a:xfrm>
          <a:prstGeom prst="rect">
            <a:avLst/>
          </a:prstGeom>
        </p:spPr>
        <p:txBody>
          <a:bodyPr vert="horz" lIns="0" tIns="0" rIns="0" bIns="0" rtlCol="0" anchor="ctr"/>
          <a:lstStyle>
            <a:lvl1pPr algn="l">
              <a:defRPr sz="800">
                <a:solidFill>
                  <a:srgbClr val="A0A0A0"/>
                </a:solidFill>
              </a:defRPr>
            </a:lvl1pPr>
          </a:lstStyle>
          <a:p>
            <a:fld id="{474B161D-CD88-4BA2-B1EE-6619E2036996}" type="datetime1">
              <a:rPr lang="da-DK" smtClean="0"/>
              <a:t>16-09-2024</a:t>
            </a:fld>
            <a:endParaRPr lang="da-DK" dirty="0"/>
          </a:p>
        </p:txBody>
      </p:sp>
      <p:sp>
        <p:nvSpPr>
          <p:cNvPr id="19" name="Footer Placeholder 18" hidden="1"/>
          <p:cNvSpPr>
            <a:spLocks noGrp="1"/>
          </p:cNvSpPr>
          <p:nvPr>
            <p:ph type="ftr" sz="quarter" idx="3"/>
          </p:nvPr>
        </p:nvSpPr>
        <p:spPr>
          <a:xfrm>
            <a:off x="3052074" y="6385940"/>
            <a:ext cx="6084676" cy="365125"/>
          </a:xfrm>
          <a:prstGeom prst="rect">
            <a:avLst/>
          </a:prstGeom>
        </p:spPr>
        <p:txBody>
          <a:bodyPr vert="horz" lIns="0" tIns="0" rIns="0" bIns="0" rtlCol="0" anchor="ctr"/>
          <a:lstStyle>
            <a:lvl1pPr algn="ctr">
              <a:defRPr sz="800">
                <a:solidFill>
                  <a:srgbClr val="A0A0A0"/>
                </a:solidFill>
              </a:defRPr>
            </a:lvl1pPr>
          </a:lstStyle>
          <a:p>
            <a:endParaRPr lang="da-DK" dirty="0"/>
          </a:p>
        </p:txBody>
      </p:sp>
      <p:pic>
        <p:nvPicPr>
          <p:cNvPr id="3" name="Billede 2">
            <a:extLst>
              <a:ext uri="{FF2B5EF4-FFF2-40B4-BE49-F238E27FC236}">
                <a16:creationId xmlns:a16="http://schemas.microsoft.com/office/drawing/2014/main" id="{0F71A2D6-653F-A748-9D74-C57783B0FADD}"/>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0407537" y="404664"/>
            <a:ext cx="1142561" cy="215991"/>
          </a:xfrm>
          <a:prstGeom prst="rect">
            <a:avLst/>
          </a:prstGeom>
        </p:spPr>
      </p:pic>
    </p:spTree>
    <p:extLst>
      <p:ext uri="{BB962C8B-B14F-4D97-AF65-F5344CB8AC3E}">
        <p14:creationId xmlns:p14="http://schemas.microsoft.com/office/powerpoint/2010/main" val="2342874353"/>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 id="2147483892" r:id="rId13"/>
    <p:sldLayoutId id="2147483893" r:id="rId14"/>
    <p:sldLayoutId id="2147483894" r:id="rId15"/>
    <p:sldLayoutId id="2147483895" r:id="rId16"/>
    <p:sldLayoutId id="2147483896" r:id="rId17"/>
    <p:sldLayoutId id="2147483897" r:id="rId18"/>
    <p:sldLayoutId id="2147483898" r:id="rId19"/>
    <p:sldLayoutId id="2147483899" r:id="rId20"/>
  </p:sldLayoutIdLst>
  <p:hf hdr="0" ftr="0" dt="0"/>
  <p:txStyles>
    <p:titleStyle>
      <a:lvl1pPr algn="l" rtl="0" eaLnBrk="1" fontAlgn="base" hangingPunct="1">
        <a:lnSpc>
          <a:spcPct val="90000"/>
        </a:lnSpc>
        <a:spcBef>
          <a:spcPct val="0"/>
        </a:spcBef>
        <a:spcAft>
          <a:spcPct val="0"/>
        </a:spcAft>
        <a:defRPr sz="2800" b="0">
          <a:solidFill>
            <a:schemeClr val="tx2"/>
          </a:solidFill>
          <a:latin typeface="+mj-lt"/>
          <a:ea typeface="+mj-ea"/>
          <a:cs typeface="+mj-cs"/>
        </a:defRPr>
      </a:lvl1pPr>
      <a:lvl2pPr algn="l" rtl="0" eaLnBrk="1" fontAlgn="base" hangingPunct="1">
        <a:lnSpc>
          <a:spcPts val="2800"/>
        </a:lnSpc>
        <a:spcBef>
          <a:spcPct val="0"/>
        </a:spcBef>
        <a:spcAft>
          <a:spcPct val="0"/>
        </a:spcAft>
        <a:defRPr sz="2600" b="1">
          <a:solidFill>
            <a:schemeClr val="tx2"/>
          </a:solidFill>
          <a:latin typeface="Arial" charset="0"/>
        </a:defRPr>
      </a:lvl2pPr>
      <a:lvl3pPr algn="l" rtl="0" eaLnBrk="1" fontAlgn="base" hangingPunct="1">
        <a:lnSpc>
          <a:spcPts val="2800"/>
        </a:lnSpc>
        <a:spcBef>
          <a:spcPct val="0"/>
        </a:spcBef>
        <a:spcAft>
          <a:spcPct val="0"/>
        </a:spcAft>
        <a:defRPr sz="2600" b="1">
          <a:solidFill>
            <a:schemeClr val="tx2"/>
          </a:solidFill>
          <a:latin typeface="Arial" charset="0"/>
        </a:defRPr>
      </a:lvl3pPr>
      <a:lvl4pPr algn="l" rtl="0" eaLnBrk="1" fontAlgn="base" hangingPunct="1">
        <a:lnSpc>
          <a:spcPts val="2800"/>
        </a:lnSpc>
        <a:spcBef>
          <a:spcPct val="0"/>
        </a:spcBef>
        <a:spcAft>
          <a:spcPct val="0"/>
        </a:spcAft>
        <a:defRPr sz="2600" b="1">
          <a:solidFill>
            <a:schemeClr val="tx2"/>
          </a:solidFill>
          <a:latin typeface="Arial" charset="0"/>
        </a:defRPr>
      </a:lvl4pPr>
      <a:lvl5pPr algn="l" rtl="0" eaLnBrk="1" fontAlgn="base" hangingPunct="1">
        <a:lnSpc>
          <a:spcPts val="2800"/>
        </a:lnSpc>
        <a:spcBef>
          <a:spcPct val="0"/>
        </a:spcBef>
        <a:spcAft>
          <a:spcPct val="0"/>
        </a:spcAft>
        <a:defRPr sz="2600" b="1">
          <a:solidFill>
            <a:schemeClr val="tx2"/>
          </a:solidFill>
          <a:latin typeface="Arial" charset="0"/>
        </a:defRPr>
      </a:lvl5pPr>
      <a:lvl6pPr marL="457200" algn="l" rtl="0" eaLnBrk="1" fontAlgn="base" hangingPunct="1">
        <a:lnSpc>
          <a:spcPts val="2800"/>
        </a:lnSpc>
        <a:spcBef>
          <a:spcPct val="0"/>
        </a:spcBef>
        <a:spcAft>
          <a:spcPct val="0"/>
        </a:spcAft>
        <a:defRPr sz="2600" b="1">
          <a:solidFill>
            <a:schemeClr val="tx2"/>
          </a:solidFill>
          <a:latin typeface="Arial" charset="0"/>
        </a:defRPr>
      </a:lvl6pPr>
      <a:lvl7pPr marL="914400" algn="l" rtl="0" eaLnBrk="1" fontAlgn="base" hangingPunct="1">
        <a:lnSpc>
          <a:spcPts val="2800"/>
        </a:lnSpc>
        <a:spcBef>
          <a:spcPct val="0"/>
        </a:spcBef>
        <a:spcAft>
          <a:spcPct val="0"/>
        </a:spcAft>
        <a:defRPr sz="2600" b="1">
          <a:solidFill>
            <a:schemeClr val="tx2"/>
          </a:solidFill>
          <a:latin typeface="Arial" charset="0"/>
        </a:defRPr>
      </a:lvl7pPr>
      <a:lvl8pPr marL="1371600" algn="l" rtl="0" eaLnBrk="1" fontAlgn="base" hangingPunct="1">
        <a:lnSpc>
          <a:spcPts val="2800"/>
        </a:lnSpc>
        <a:spcBef>
          <a:spcPct val="0"/>
        </a:spcBef>
        <a:spcAft>
          <a:spcPct val="0"/>
        </a:spcAft>
        <a:defRPr sz="2600" b="1">
          <a:solidFill>
            <a:schemeClr val="tx2"/>
          </a:solidFill>
          <a:latin typeface="Arial" charset="0"/>
        </a:defRPr>
      </a:lvl8pPr>
      <a:lvl9pPr marL="1828800" algn="l" rtl="0" eaLnBrk="1" fontAlgn="base" hangingPunct="1">
        <a:lnSpc>
          <a:spcPts val="2800"/>
        </a:lnSpc>
        <a:spcBef>
          <a:spcPct val="0"/>
        </a:spcBef>
        <a:spcAft>
          <a:spcPct val="0"/>
        </a:spcAft>
        <a:defRPr sz="2600" b="1">
          <a:solidFill>
            <a:schemeClr val="tx2"/>
          </a:solidFill>
          <a:latin typeface="Arial" charset="0"/>
        </a:defRPr>
      </a:lvl9pPr>
    </p:titleStyle>
    <p:bodyStyle>
      <a:lvl1pPr marL="0" indent="0" algn="l" rtl="0" eaLnBrk="1" fontAlgn="base" hangingPunct="1">
        <a:lnSpc>
          <a:spcPct val="100000"/>
        </a:lnSpc>
        <a:spcBef>
          <a:spcPts val="0"/>
        </a:spcBef>
        <a:spcAft>
          <a:spcPts val="1500"/>
        </a:spcAft>
        <a:buClr>
          <a:schemeClr val="tx2"/>
        </a:buClr>
        <a:buSzPct val="80000"/>
        <a:buFont typeface="Arial" panose="020B0604020202020204" pitchFamily="34" charset="0"/>
        <a:buChar char="​"/>
        <a:defRPr sz="2200" b="0">
          <a:solidFill>
            <a:schemeClr val="tx2"/>
          </a:solidFill>
          <a:latin typeface="+mn-lt"/>
          <a:ea typeface="+mn-ea"/>
          <a:cs typeface="+mn-cs"/>
        </a:defRPr>
      </a:lvl1pPr>
      <a:lvl2pPr marL="0" indent="0" algn="l" rtl="0" eaLnBrk="1" fontAlgn="base" hangingPunct="1">
        <a:lnSpc>
          <a:spcPct val="100000"/>
        </a:lnSpc>
        <a:spcBef>
          <a:spcPts val="1800"/>
        </a:spcBef>
        <a:spcAft>
          <a:spcPts val="0"/>
        </a:spcAft>
        <a:buClr>
          <a:schemeClr val="accent1"/>
        </a:buClr>
        <a:buSzPct val="100000"/>
        <a:buFont typeface="Arial" panose="020B0604020202020204" pitchFamily="34" charset="0"/>
        <a:buChar char="​"/>
        <a:tabLst/>
        <a:defRPr sz="1700">
          <a:solidFill>
            <a:schemeClr val="tx2"/>
          </a:solidFill>
          <a:latin typeface="+mn-lt"/>
        </a:defRPr>
      </a:lvl2pPr>
      <a:lvl3pPr marL="360000" indent="-360000" algn="l" rtl="0" eaLnBrk="1" fontAlgn="base" hangingPunct="1">
        <a:lnSpc>
          <a:spcPct val="100000"/>
        </a:lnSpc>
        <a:spcBef>
          <a:spcPts val="1800"/>
        </a:spcBef>
        <a:spcAft>
          <a:spcPts val="0"/>
        </a:spcAft>
        <a:buClr>
          <a:srgbClr val="222D59"/>
        </a:buClr>
        <a:buFont typeface="Wingdings 2" panose="05020102010507070707" pitchFamily="18" charset="2"/>
        <a:buChar char=""/>
        <a:defRPr sz="1700">
          <a:solidFill>
            <a:schemeClr val="tx2"/>
          </a:solidFill>
          <a:latin typeface="+mn-lt"/>
        </a:defRPr>
      </a:lvl3pPr>
      <a:lvl4pPr marL="720000" indent="-360000" algn="l" rtl="0" eaLnBrk="1" fontAlgn="base" hangingPunct="1">
        <a:lnSpc>
          <a:spcPct val="100000"/>
        </a:lnSpc>
        <a:spcBef>
          <a:spcPts val="1800"/>
        </a:spcBef>
        <a:spcAft>
          <a:spcPts val="0"/>
        </a:spcAft>
        <a:buClr>
          <a:srgbClr val="222D59"/>
        </a:buClr>
        <a:buFont typeface="Arial" panose="020B0604020202020204" pitchFamily="34" charset="0"/>
        <a:buChar char="•"/>
        <a:defRPr sz="1700">
          <a:solidFill>
            <a:schemeClr val="tx2"/>
          </a:solidFill>
          <a:latin typeface="+mn-lt"/>
        </a:defRPr>
      </a:lvl4pPr>
      <a:lvl5pPr marL="1080000" indent="-360000" algn="l" rtl="0" eaLnBrk="1" fontAlgn="base" hangingPunct="1">
        <a:lnSpc>
          <a:spcPct val="100000"/>
        </a:lnSpc>
        <a:spcBef>
          <a:spcPts val="1800"/>
        </a:spcBef>
        <a:spcAft>
          <a:spcPts val="0"/>
        </a:spcAft>
        <a:buClr>
          <a:srgbClr val="222D59"/>
        </a:buClr>
        <a:buSzPct val="90000"/>
        <a:buFont typeface="Arial" panose="020B0604020202020204" pitchFamily="34" charset="0"/>
        <a:buChar char="•"/>
        <a:defRPr sz="1700">
          <a:solidFill>
            <a:schemeClr val="tx2"/>
          </a:solidFill>
          <a:latin typeface="+mn-lt"/>
        </a:defRPr>
      </a:lvl5pPr>
      <a:lvl6pPr marL="1080000" indent="-360000" algn="l" rtl="0" eaLnBrk="1" fontAlgn="base" hangingPunct="1">
        <a:lnSpc>
          <a:spcPct val="100000"/>
        </a:lnSpc>
        <a:spcBef>
          <a:spcPts val="1800"/>
        </a:spcBef>
        <a:spcAft>
          <a:spcPct val="0"/>
        </a:spcAft>
        <a:buClr>
          <a:srgbClr val="222D59"/>
        </a:buClr>
        <a:buChar char="•"/>
        <a:defRPr sz="1700">
          <a:solidFill>
            <a:schemeClr val="tx2"/>
          </a:solidFill>
          <a:latin typeface="+mn-lt"/>
        </a:defRPr>
      </a:lvl6pPr>
      <a:lvl7pPr marL="1080000" indent="-360000" algn="l" rtl="0" eaLnBrk="1" fontAlgn="base" hangingPunct="1">
        <a:lnSpc>
          <a:spcPct val="100000"/>
        </a:lnSpc>
        <a:spcBef>
          <a:spcPts val="1800"/>
        </a:spcBef>
        <a:spcAft>
          <a:spcPct val="0"/>
        </a:spcAft>
        <a:buClr>
          <a:srgbClr val="222D59"/>
        </a:buClr>
        <a:buChar char="•"/>
        <a:defRPr sz="1700">
          <a:solidFill>
            <a:schemeClr val="tx2"/>
          </a:solidFill>
          <a:latin typeface="+mn-lt"/>
        </a:defRPr>
      </a:lvl7pPr>
      <a:lvl8pPr marL="1080000" indent="-360000" algn="l" rtl="0" eaLnBrk="1" fontAlgn="base" hangingPunct="1">
        <a:lnSpc>
          <a:spcPct val="100000"/>
        </a:lnSpc>
        <a:spcBef>
          <a:spcPts val="1800"/>
        </a:spcBef>
        <a:spcAft>
          <a:spcPct val="0"/>
        </a:spcAft>
        <a:buClr>
          <a:srgbClr val="222D59"/>
        </a:buClr>
        <a:buChar char="•"/>
        <a:defRPr sz="1700">
          <a:solidFill>
            <a:schemeClr val="tx2"/>
          </a:solidFill>
          <a:latin typeface="+mn-lt"/>
        </a:defRPr>
      </a:lvl8pPr>
      <a:lvl9pPr marL="1080000" indent="-360000" algn="l" rtl="0" eaLnBrk="1" fontAlgn="base" hangingPunct="1">
        <a:lnSpc>
          <a:spcPct val="100000"/>
        </a:lnSpc>
        <a:spcBef>
          <a:spcPts val="1800"/>
        </a:spcBef>
        <a:spcAft>
          <a:spcPct val="0"/>
        </a:spcAft>
        <a:buClr>
          <a:srgbClr val="222D59"/>
        </a:buClr>
        <a:buChar char="•"/>
        <a:defRPr sz="1700">
          <a:solidFill>
            <a:schemeClr val="tx2"/>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13">
          <p15:clr>
            <a:srgbClr val="F26B43"/>
          </p15:clr>
        </p15:guide>
        <p15:guide id="2" pos="3839">
          <p15:clr>
            <a:srgbClr val="F26B43"/>
          </p15:clr>
        </p15:guide>
        <p15:guide id="3" pos="158">
          <p15:clr>
            <a:srgbClr val="F26B43"/>
          </p15:clr>
        </p15:guide>
        <p15:guide id="4" orient="horz" pos="159">
          <p15:clr>
            <a:srgbClr val="F26B43"/>
          </p15:clr>
        </p15:guide>
        <p15:guide id="5" pos="318">
          <p15:clr>
            <a:srgbClr val="F26B43"/>
          </p15:clr>
        </p15:guide>
        <p15:guide id="6" pos="3680">
          <p15:clr>
            <a:srgbClr val="F26B43"/>
          </p15:clr>
        </p15:guide>
        <p15:guide id="7" orient="horz" pos="3748">
          <p15:clr>
            <a:srgbClr val="F26B43"/>
          </p15:clr>
        </p15:guide>
        <p15:guide id="8" pos="3998">
          <p15:clr>
            <a:srgbClr val="F26B43"/>
          </p15:clr>
        </p15:guide>
        <p15:guide id="9" pos="7361">
          <p15:clr>
            <a:srgbClr val="F26B43"/>
          </p15:clr>
        </p15:guide>
        <p15:guide id="10" pos="7519">
          <p15:clr>
            <a:srgbClr val="F26B43"/>
          </p15:clr>
        </p15:guide>
        <p15:guide id="11" orient="horz" pos="147">
          <p15:clr>
            <a:srgbClr val="F26B43"/>
          </p15:clr>
        </p15:guide>
        <p15:guide id="12" orient="horz" pos="4161">
          <p15:clr>
            <a:srgbClr val="F26B43"/>
          </p15:clr>
        </p15:guide>
        <p15:guide id="13" orient="horz" pos="127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28998" y="908720"/>
            <a:ext cx="8381738"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a:t>Klik for at redigere i master</a:t>
            </a:r>
          </a:p>
        </p:txBody>
      </p:sp>
      <p:sp>
        <p:nvSpPr>
          <p:cNvPr id="1027" name="Rectangle 3"/>
          <p:cNvSpPr>
            <a:spLocks noGrp="1" noChangeArrowheads="1"/>
          </p:cNvSpPr>
          <p:nvPr>
            <p:ph type="body" idx="1"/>
          </p:nvPr>
        </p:nvSpPr>
        <p:spPr bwMode="auto">
          <a:xfrm>
            <a:off x="628999" y="1844826"/>
            <a:ext cx="10921100" cy="3919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a:p>
            <a:pPr lvl="5"/>
            <a:r>
              <a:rPr lang="da-DK"/>
              <a:t>Sjette</a:t>
            </a:r>
          </a:p>
          <a:p>
            <a:pPr lvl="6"/>
            <a:r>
              <a:rPr lang="da-DK"/>
              <a:t>Syvende</a:t>
            </a:r>
          </a:p>
          <a:p>
            <a:pPr lvl="7"/>
            <a:r>
              <a:rPr lang="da-DK"/>
              <a:t>Ottende</a:t>
            </a:r>
          </a:p>
          <a:p>
            <a:pPr lvl="8"/>
            <a:r>
              <a:rPr lang="da-DK"/>
              <a:t>Niende</a:t>
            </a:r>
          </a:p>
        </p:txBody>
      </p:sp>
      <p:sp>
        <p:nvSpPr>
          <p:cNvPr id="8" name="Slide Number Placeholder 7"/>
          <p:cNvSpPr>
            <a:spLocks noGrp="1"/>
          </p:cNvSpPr>
          <p:nvPr>
            <p:ph type="sldNum" sz="quarter" idx="4"/>
          </p:nvPr>
        </p:nvSpPr>
        <p:spPr>
          <a:xfrm>
            <a:off x="11281213" y="6385942"/>
            <a:ext cx="259701" cy="365125"/>
          </a:xfrm>
          <a:prstGeom prst="rect">
            <a:avLst/>
          </a:prstGeom>
        </p:spPr>
        <p:txBody>
          <a:bodyPr vert="horz" lIns="0" tIns="0" rIns="0" bIns="0" rtlCol="0" anchor="ctr"/>
          <a:lstStyle>
            <a:lvl1pPr algn="r">
              <a:defRPr sz="800" b="0">
                <a:solidFill>
                  <a:srgbClr val="A0A0A0"/>
                </a:solidFill>
              </a:defRPr>
            </a:lvl1pPr>
          </a:lstStyle>
          <a:p>
            <a:fld id="{8015B93B-516F-4920-B0FC-CCACE847C61C}" type="slidenum">
              <a:rPr lang="da-DK" smtClean="0"/>
              <a:pPr/>
              <a:t>‹nr.›</a:t>
            </a:fld>
            <a:endParaRPr lang="da-DK"/>
          </a:p>
        </p:txBody>
      </p:sp>
      <p:sp>
        <p:nvSpPr>
          <p:cNvPr id="9" name="Date Placeholder 8" hidden="1"/>
          <p:cNvSpPr>
            <a:spLocks noGrp="1"/>
          </p:cNvSpPr>
          <p:nvPr>
            <p:ph type="dt" sz="half" idx="2"/>
          </p:nvPr>
        </p:nvSpPr>
        <p:spPr>
          <a:xfrm>
            <a:off x="250826" y="6385942"/>
            <a:ext cx="2783246" cy="365125"/>
          </a:xfrm>
          <a:prstGeom prst="rect">
            <a:avLst/>
          </a:prstGeom>
        </p:spPr>
        <p:txBody>
          <a:bodyPr vert="horz" lIns="0" tIns="0" rIns="0" bIns="0" rtlCol="0" anchor="ctr"/>
          <a:lstStyle>
            <a:lvl1pPr algn="l">
              <a:defRPr sz="800">
                <a:solidFill>
                  <a:srgbClr val="A0A0A0"/>
                </a:solidFill>
              </a:defRPr>
            </a:lvl1pPr>
          </a:lstStyle>
          <a:p>
            <a:fld id="{474B161D-CD88-4BA2-B1EE-6619E2036996}" type="datetime1">
              <a:rPr lang="da-DK" smtClean="0"/>
              <a:t>16-09-2024</a:t>
            </a:fld>
            <a:endParaRPr lang="da-DK"/>
          </a:p>
        </p:txBody>
      </p:sp>
      <p:sp>
        <p:nvSpPr>
          <p:cNvPr id="19" name="Footer Placeholder 18" hidden="1"/>
          <p:cNvSpPr>
            <a:spLocks noGrp="1"/>
          </p:cNvSpPr>
          <p:nvPr>
            <p:ph type="ftr" sz="quarter" idx="3"/>
          </p:nvPr>
        </p:nvSpPr>
        <p:spPr>
          <a:xfrm>
            <a:off x="3052075" y="6385942"/>
            <a:ext cx="6084676" cy="365125"/>
          </a:xfrm>
          <a:prstGeom prst="rect">
            <a:avLst/>
          </a:prstGeom>
        </p:spPr>
        <p:txBody>
          <a:bodyPr vert="horz" lIns="0" tIns="0" rIns="0" bIns="0" rtlCol="0" anchor="ctr"/>
          <a:lstStyle>
            <a:lvl1pPr algn="ctr">
              <a:defRPr sz="800">
                <a:solidFill>
                  <a:srgbClr val="A0A0A0"/>
                </a:solidFill>
              </a:defRPr>
            </a:lvl1pPr>
          </a:lstStyle>
          <a:p>
            <a:endParaRPr lang="da-DK"/>
          </a:p>
        </p:txBody>
      </p:sp>
      <p:pic>
        <p:nvPicPr>
          <p:cNvPr id="3" name="Billede 2">
            <a:extLst>
              <a:ext uri="{FF2B5EF4-FFF2-40B4-BE49-F238E27FC236}">
                <a16:creationId xmlns:a16="http://schemas.microsoft.com/office/drawing/2014/main" id="{0F71A2D6-653F-A748-9D74-C57783B0FADD}"/>
              </a:ext>
            </a:extLst>
          </p:cNvPr>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10407538" y="404666"/>
            <a:ext cx="1142561" cy="215991"/>
          </a:xfrm>
          <a:prstGeom prst="rect">
            <a:avLst/>
          </a:prstGeom>
        </p:spPr>
      </p:pic>
    </p:spTree>
    <p:extLst>
      <p:ext uri="{BB962C8B-B14F-4D97-AF65-F5344CB8AC3E}">
        <p14:creationId xmlns:p14="http://schemas.microsoft.com/office/powerpoint/2010/main" val="1187464174"/>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14" r:id="rId14"/>
    <p:sldLayoutId id="2147483915" r:id="rId15"/>
    <p:sldLayoutId id="2147483916" r:id="rId16"/>
    <p:sldLayoutId id="2147483917" r:id="rId17"/>
    <p:sldLayoutId id="2147483918" r:id="rId18"/>
    <p:sldLayoutId id="2147483919" r:id="rId19"/>
    <p:sldLayoutId id="2147483920" r:id="rId20"/>
    <p:sldLayoutId id="2147483921" r:id="rId21"/>
    <p:sldLayoutId id="2147483922" r:id="rId22"/>
    <p:sldLayoutId id="2147483923" r:id="rId23"/>
    <p:sldLayoutId id="2147483924" r:id="rId24"/>
    <p:sldLayoutId id="2147483925" r:id="rId25"/>
    <p:sldLayoutId id="2147483926" r:id="rId26"/>
  </p:sldLayoutIdLst>
  <p:hf hdr="0" ftr="0" dt="0"/>
  <p:txStyles>
    <p:titleStyle>
      <a:lvl1pPr algn="l" rtl="0" eaLnBrk="1" fontAlgn="base" hangingPunct="1">
        <a:lnSpc>
          <a:spcPct val="90000"/>
        </a:lnSpc>
        <a:spcBef>
          <a:spcPct val="0"/>
        </a:spcBef>
        <a:spcAft>
          <a:spcPct val="0"/>
        </a:spcAft>
        <a:defRPr sz="2799" b="0">
          <a:solidFill>
            <a:schemeClr val="tx2"/>
          </a:solidFill>
          <a:latin typeface="+mj-lt"/>
          <a:ea typeface="+mj-ea"/>
          <a:cs typeface="+mj-cs"/>
        </a:defRPr>
      </a:lvl1pPr>
      <a:lvl2pPr algn="l" rtl="0" eaLnBrk="1" fontAlgn="base" hangingPunct="1">
        <a:lnSpc>
          <a:spcPts val="2799"/>
        </a:lnSpc>
        <a:spcBef>
          <a:spcPct val="0"/>
        </a:spcBef>
        <a:spcAft>
          <a:spcPct val="0"/>
        </a:spcAft>
        <a:defRPr sz="2599" b="1">
          <a:solidFill>
            <a:schemeClr val="tx2"/>
          </a:solidFill>
          <a:latin typeface="Arial" charset="0"/>
        </a:defRPr>
      </a:lvl2pPr>
      <a:lvl3pPr algn="l" rtl="0" eaLnBrk="1" fontAlgn="base" hangingPunct="1">
        <a:lnSpc>
          <a:spcPts val="2799"/>
        </a:lnSpc>
        <a:spcBef>
          <a:spcPct val="0"/>
        </a:spcBef>
        <a:spcAft>
          <a:spcPct val="0"/>
        </a:spcAft>
        <a:defRPr sz="2599" b="1">
          <a:solidFill>
            <a:schemeClr val="tx2"/>
          </a:solidFill>
          <a:latin typeface="Arial" charset="0"/>
        </a:defRPr>
      </a:lvl3pPr>
      <a:lvl4pPr algn="l" rtl="0" eaLnBrk="1" fontAlgn="base" hangingPunct="1">
        <a:lnSpc>
          <a:spcPts val="2799"/>
        </a:lnSpc>
        <a:spcBef>
          <a:spcPct val="0"/>
        </a:spcBef>
        <a:spcAft>
          <a:spcPct val="0"/>
        </a:spcAft>
        <a:defRPr sz="2599" b="1">
          <a:solidFill>
            <a:schemeClr val="tx2"/>
          </a:solidFill>
          <a:latin typeface="Arial" charset="0"/>
        </a:defRPr>
      </a:lvl4pPr>
      <a:lvl5pPr algn="l" rtl="0" eaLnBrk="1" fontAlgn="base" hangingPunct="1">
        <a:lnSpc>
          <a:spcPts val="2799"/>
        </a:lnSpc>
        <a:spcBef>
          <a:spcPct val="0"/>
        </a:spcBef>
        <a:spcAft>
          <a:spcPct val="0"/>
        </a:spcAft>
        <a:defRPr sz="2599" b="1">
          <a:solidFill>
            <a:schemeClr val="tx2"/>
          </a:solidFill>
          <a:latin typeface="Arial" charset="0"/>
        </a:defRPr>
      </a:lvl5pPr>
      <a:lvl6pPr marL="457063" algn="l" rtl="0" eaLnBrk="1" fontAlgn="base" hangingPunct="1">
        <a:lnSpc>
          <a:spcPts val="2799"/>
        </a:lnSpc>
        <a:spcBef>
          <a:spcPct val="0"/>
        </a:spcBef>
        <a:spcAft>
          <a:spcPct val="0"/>
        </a:spcAft>
        <a:defRPr sz="2599" b="1">
          <a:solidFill>
            <a:schemeClr val="tx2"/>
          </a:solidFill>
          <a:latin typeface="Arial" charset="0"/>
        </a:defRPr>
      </a:lvl6pPr>
      <a:lvl7pPr marL="914126" algn="l" rtl="0" eaLnBrk="1" fontAlgn="base" hangingPunct="1">
        <a:lnSpc>
          <a:spcPts val="2799"/>
        </a:lnSpc>
        <a:spcBef>
          <a:spcPct val="0"/>
        </a:spcBef>
        <a:spcAft>
          <a:spcPct val="0"/>
        </a:spcAft>
        <a:defRPr sz="2599" b="1">
          <a:solidFill>
            <a:schemeClr val="tx2"/>
          </a:solidFill>
          <a:latin typeface="Arial" charset="0"/>
        </a:defRPr>
      </a:lvl7pPr>
      <a:lvl8pPr marL="1371189" algn="l" rtl="0" eaLnBrk="1" fontAlgn="base" hangingPunct="1">
        <a:lnSpc>
          <a:spcPts val="2799"/>
        </a:lnSpc>
        <a:spcBef>
          <a:spcPct val="0"/>
        </a:spcBef>
        <a:spcAft>
          <a:spcPct val="0"/>
        </a:spcAft>
        <a:defRPr sz="2599" b="1">
          <a:solidFill>
            <a:schemeClr val="tx2"/>
          </a:solidFill>
          <a:latin typeface="Arial" charset="0"/>
        </a:defRPr>
      </a:lvl8pPr>
      <a:lvl9pPr marL="1828251" algn="l" rtl="0" eaLnBrk="1" fontAlgn="base" hangingPunct="1">
        <a:lnSpc>
          <a:spcPts val="2799"/>
        </a:lnSpc>
        <a:spcBef>
          <a:spcPct val="0"/>
        </a:spcBef>
        <a:spcAft>
          <a:spcPct val="0"/>
        </a:spcAft>
        <a:defRPr sz="2599" b="1">
          <a:solidFill>
            <a:schemeClr val="tx2"/>
          </a:solidFill>
          <a:latin typeface="Arial" charset="0"/>
        </a:defRPr>
      </a:lvl9pPr>
    </p:titleStyle>
    <p:bodyStyle>
      <a:lvl1pPr marL="0" indent="0" algn="l" rtl="0" eaLnBrk="1" fontAlgn="base" hangingPunct="1">
        <a:lnSpc>
          <a:spcPct val="100000"/>
        </a:lnSpc>
        <a:spcBef>
          <a:spcPts val="0"/>
        </a:spcBef>
        <a:spcAft>
          <a:spcPts val="1500"/>
        </a:spcAft>
        <a:buClr>
          <a:schemeClr val="tx2"/>
        </a:buClr>
        <a:buSzPct val="80000"/>
        <a:buFont typeface="Arial" panose="020B0604020202020204" pitchFamily="34" charset="0"/>
        <a:buChar char="​"/>
        <a:defRPr sz="2199" b="0">
          <a:solidFill>
            <a:schemeClr val="tx2"/>
          </a:solidFill>
          <a:latin typeface="+mn-lt"/>
          <a:ea typeface="+mn-ea"/>
          <a:cs typeface="+mn-cs"/>
        </a:defRPr>
      </a:lvl1pPr>
      <a:lvl2pPr marL="0" indent="0" algn="l" rtl="0" eaLnBrk="1" fontAlgn="base" hangingPunct="1">
        <a:lnSpc>
          <a:spcPct val="100000"/>
        </a:lnSpc>
        <a:spcBef>
          <a:spcPts val="1799"/>
        </a:spcBef>
        <a:spcAft>
          <a:spcPts val="0"/>
        </a:spcAft>
        <a:buClr>
          <a:schemeClr val="accent1"/>
        </a:buClr>
        <a:buSzPct val="100000"/>
        <a:buFont typeface="Arial" panose="020B0604020202020204" pitchFamily="34" charset="0"/>
        <a:buChar char="​"/>
        <a:tabLst/>
        <a:defRPr sz="1699">
          <a:solidFill>
            <a:schemeClr val="tx2"/>
          </a:solidFill>
          <a:latin typeface="+mn-lt"/>
        </a:defRPr>
      </a:lvl2pPr>
      <a:lvl3pPr marL="359892" indent="-359892" algn="l" rtl="0" eaLnBrk="1" fontAlgn="base" hangingPunct="1">
        <a:lnSpc>
          <a:spcPct val="100000"/>
        </a:lnSpc>
        <a:spcBef>
          <a:spcPts val="1799"/>
        </a:spcBef>
        <a:spcAft>
          <a:spcPts val="0"/>
        </a:spcAft>
        <a:buClr>
          <a:srgbClr val="222D59"/>
        </a:buClr>
        <a:buFont typeface="Wingdings 2" panose="05020102010507070707" pitchFamily="18" charset="2"/>
        <a:buChar char=""/>
        <a:defRPr sz="1699">
          <a:solidFill>
            <a:schemeClr val="tx2"/>
          </a:solidFill>
          <a:latin typeface="+mn-lt"/>
        </a:defRPr>
      </a:lvl3pPr>
      <a:lvl4pPr marL="719784" indent="-359892" algn="l" rtl="0" eaLnBrk="1" fontAlgn="base" hangingPunct="1">
        <a:lnSpc>
          <a:spcPct val="100000"/>
        </a:lnSpc>
        <a:spcBef>
          <a:spcPts val="1799"/>
        </a:spcBef>
        <a:spcAft>
          <a:spcPts val="0"/>
        </a:spcAft>
        <a:buClr>
          <a:srgbClr val="222D59"/>
        </a:buClr>
        <a:buFont typeface="Arial" panose="020B0604020202020204" pitchFamily="34" charset="0"/>
        <a:buChar char="•"/>
        <a:defRPr sz="1699">
          <a:solidFill>
            <a:schemeClr val="tx2"/>
          </a:solidFill>
          <a:latin typeface="+mn-lt"/>
        </a:defRPr>
      </a:lvl4pPr>
      <a:lvl5pPr marL="1079676" indent="-359892" algn="l" rtl="0" eaLnBrk="1" fontAlgn="base" hangingPunct="1">
        <a:lnSpc>
          <a:spcPct val="100000"/>
        </a:lnSpc>
        <a:spcBef>
          <a:spcPts val="1799"/>
        </a:spcBef>
        <a:spcAft>
          <a:spcPts val="0"/>
        </a:spcAft>
        <a:buClr>
          <a:srgbClr val="222D59"/>
        </a:buClr>
        <a:buSzPct val="90000"/>
        <a:buFont typeface="Arial" panose="020B0604020202020204" pitchFamily="34" charset="0"/>
        <a:buChar char="•"/>
        <a:defRPr sz="1699">
          <a:solidFill>
            <a:schemeClr val="tx2"/>
          </a:solidFill>
          <a:latin typeface="+mn-lt"/>
        </a:defRPr>
      </a:lvl5pPr>
      <a:lvl6pPr marL="1079676" indent="-359892" algn="l" rtl="0" eaLnBrk="1" fontAlgn="base" hangingPunct="1">
        <a:lnSpc>
          <a:spcPct val="100000"/>
        </a:lnSpc>
        <a:spcBef>
          <a:spcPts val="1799"/>
        </a:spcBef>
        <a:spcAft>
          <a:spcPct val="0"/>
        </a:spcAft>
        <a:buClr>
          <a:srgbClr val="222D59"/>
        </a:buClr>
        <a:buChar char="•"/>
        <a:defRPr sz="1699">
          <a:solidFill>
            <a:schemeClr val="tx2"/>
          </a:solidFill>
          <a:latin typeface="+mn-lt"/>
        </a:defRPr>
      </a:lvl6pPr>
      <a:lvl7pPr marL="1079676" indent="-359892" algn="l" rtl="0" eaLnBrk="1" fontAlgn="base" hangingPunct="1">
        <a:lnSpc>
          <a:spcPct val="100000"/>
        </a:lnSpc>
        <a:spcBef>
          <a:spcPts val="1799"/>
        </a:spcBef>
        <a:spcAft>
          <a:spcPct val="0"/>
        </a:spcAft>
        <a:buClr>
          <a:srgbClr val="222D59"/>
        </a:buClr>
        <a:buChar char="•"/>
        <a:defRPr sz="1699">
          <a:solidFill>
            <a:schemeClr val="tx2"/>
          </a:solidFill>
          <a:latin typeface="+mn-lt"/>
        </a:defRPr>
      </a:lvl7pPr>
      <a:lvl8pPr marL="1079676" indent="-359892" algn="l" rtl="0" eaLnBrk="1" fontAlgn="base" hangingPunct="1">
        <a:lnSpc>
          <a:spcPct val="100000"/>
        </a:lnSpc>
        <a:spcBef>
          <a:spcPts val="1799"/>
        </a:spcBef>
        <a:spcAft>
          <a:spcPct val="0"/>
        </a:spcAft>
        <a:buClr>
          <a:srgbClr val="222D59"/>
        </a:buClr>
        <a:buChar char="•"/>
        <a:defRPr sz="1699">
          <a:solidFill>
            <a:schemeClr val="tx2"/>
          </a:solidFill>
          <a:latin typeface="+mn-lt"/>
        </a:defRPr>
      </a:lvl8pPr>
      <a:lvl9pPr marL="1079676" indent="-359892" algn="l" rtl="0" eaLnBrk="1" fontAlgn="base" hangingPunct="1">
        <a:lnSpc>
          <a:spcPct val="100000"/>
        </a:lnSpc>
        <a:spcBef>
          <a:spcPts val="1799"/>
        </a:spcBef>
        <a:spcAft>
          <a:spcPct val="0"/>
        </a:spcAft>
        <a:buClr>
          <a:srgbClr val="222D59"/>
        </a:buClr>
        <a:buChar char="•"/>
        <a:defRPr sz="1699">
          <a:solidFill>
            <a:schemeClr val="tx2"/>
          </a:solidFill>
          <a:latin typeface="+mn-lt"/>
        </a:defRPr>
      </a:lvl9pPr>
    </p:bodyStyle>
    <p:otherStyle>
      <a:defPPr>
        <a:defRPr lang="da-DK"/>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13">
          <p15:clr>
            <a:srgbClr val="F26B43"/>
          </p15:clr>
        </p15:guide>
        <p15:guide id="2" pos="3839">
          <p15:clr>
            <a:srgbClr val="F26B43"/>
          </p15:clr>
        </p15:guide>
        <p15:guide id="3" pos="158">
          <p15:clr>
            <a:srgbClr val="F26B43"/>
          </p15:clr>
        </p15:guide>
        <p15:guide id="4" orient="horz" pos="159">
          <p15:clr>
            <a:srgbClr val="F26B43"/>
          </p15:clr>
        </p15:guide>
        <p15:guide id="5" pos="318">
          <p15:clr>
            <a:srgbClr val="F26B43"/>
          </p15:clr>
        </p15:guide>
        <p15:guide id="6" pos="3680">
          <p15:clr>
            <a:srgbClr val="F26B43"/>
          </p15:clr>
        </p15:guide>
        <p15:guide id="7" orient="horz" pos="3748">
          <p15:clr>
            <a:srgbClr val="F26B43"/>
          </p15:clr>
        </p15:guide>
        <p15:guide id="8" pos="3998">
          <p15:clr>
            <a:srgbClr val="F26B43"/>
          </p15:clr>
        </p15:guide>
        <p15:guide id="9" pos="7361">
          <p15:clr>
            <a:srgbClr val="F26B43"/>
          </p15:clr>
        </p15:guide>
        <p15:guide id="10" pos="7519">
          <p15:clr>
            <a:srgbClr val="F26B43"/>
          </p15:clr>
        </p15:guide>
        <p15:guide id="11" orient="horz" pos="147">
          <p15:clr>
            <a:srgbClr val="F26B43"/>
          </p15:clr>
        </p15:guide>
        <p15:guide id="12" orient="horz" pos="4161">
          <p15:clr>
            <a:srgbClr val="F26B43"/>
          </p15:clr>
        </p15:guide>
        <p15:guide id="13" orient="horz" pos="127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1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4.xml"/><Relationship Id="rId1" Type="http://schemas.openxmlformats.org/officeDocument/2006/relationships/slideLayout" Target="../slideLayouts/slideLayout12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1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37.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127.xml"/></Relationships>
</file>

<file path=ppt/slides/_rels/slide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1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7.png"/><Relationship Id="rId1" Type="http://schemas.openxmlformats.org/officeDocument/2006/relationships/slideLayout" Target="../slideLayouts/slideLayout1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33.xml"/><Relationship Id="rId4" Type="http://schemas.openxmlformats.org/officeDocument/2006/relationships/image" Target="../media/image37.png"/></Relationships>
</file>

<file path=ppt/slides/_rels/slide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xml"/><Relationship Id="rId1" Type="http://schemas.openxmlformats.org/officeDocument/2006/relationships/slideLayout" Target="../slideLayouts/slideLayout133.xml"/><Relationship Id="rId4" Type="http://schemas.openxmlformats.org/officeDocument/2006/relationships/image" Target="../media/image49.png"/></Relationships>
</file>

<file path=ppt/slides/_rels/slide8.xml.rels><?xml version="1.0" encoding="UTF-8" standalone="yes"?>
<Relationships xmlns="http://schemas.openxmlformats.org/package/2006/relationships"><Relationship Id="rId3" Type="http://schemas.openxmlformats.org/officeDocument/2006/relationships/hyperlink" Target="https://concito.dk/en/" TargetMode="External"/><Relationship Id="rId2" Type="http://schemas.openxmlformats.org/officeDocument/2006/relationships/image" Target="../media/image50.png"/><Relationship Id="rId1" Type="http://schemas.openxmlformats.org/officeDocument/2006/relationships/slideLayout" Target="../slideLayouts/slideLayout117.xml"/><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4C20A1-BEC2-8C4F-8862-25F329C73179}"/>
              </a:ext>
            </a:extLst>
          </p:cNvPr>
          <p:cNvSpPr>
            <a:spLocks noGrp="1"/>
          </p:cNvSpPr>
          <p:nvPr>
            <p:ph type="title"/>
          </p:nvPr>
        </p:nvSpPr>
        <p:spPr>
          <a:xfrm>
            <a:off x="622347" y="1196752"/>
            <a:ext cx="11016681" cy="1440160"/>
          </a:xfrm>
        </p:spPr>
        <p:txBody>
          <a:bodyPr/>
          <a:lstStyle/>
          <a:p>
            <a:r>
              <a:rPr lang="en-US" dirty="0"/>
              <a:t>How multi-level cooperation fuels the green transition</a:t>
            </a:r>
          </a:p>
        </p:txBody>
      </p:sp>
      <p:sp>
        <p:nvSpPr>
          <p:cNvPr id="3" name="Pladsholder til tekst 2">
            <a:extLst>
              <a:ext uri="{FF2B5EF4-FFF2-40B4-BE49-F238E27FC236}">
                <a16:creationId xmlns:a16="http://schemas.microsoft.com/office/drawing/2014/main" id="{7A29A63A-4193-914E-9470-986C692812FC}"/>
              </a:ext>
            </a:extLst>
          </p:cNvPr>
          <p:cNvSpPr>
            <a:spLocks noGrp="1"/>
          </p:cNvSpPr>
          <p:nvPr>
            <p:ph type="body" sz="quarter" idx="15"/>
          </p:nvPr>
        </p:nvSpPr>
        <p:spPr>
          <a:xfrm>
            <a:off x="621804" y="2141719"/>
            <a:ext cx="5904656" cy="639209"/>
          </a:xfrm>
        </p:spPr>
        <p:txBody>
          <a:bodyPr/>
          <a:lstStyle/>
          <a:p>
            <a:pPr>
              <a:lnSpc>
                <a:spcPct val="100000"/>
              </a:lnSpc>
            </a:pPr>
            <a:r>
              <a:rPr lang="en-US" dirty="0"/>
              <a:t>Tue Damsø // CONCITO</a:t>
            </a:r>
            <a:br>
              <a:rPr lang="en-US" dirty="0"/>
            </a:br>
            <a:r>
              <a:rPr lang="en-US" dirty="0"/>
              <a:t>Webinar: Collaborative Urban Transformation // State of Green // 18. September 2024</a:t>
            </a:r>
          </a:p>
        </p:txBody>
      </p:sp>
      <p:pic>
        <p:nvPicPr>
          <p:cNvPr id="5" name="Billede 4">
            <a:extLst>
              <a:ext uri="{FF2B5EF4-FFF2-40B4-BE49-F238E27FC236}">
                <a16:creationId xmlns:a16="http://schemas.microsoft.com/office/drawing/2014/main" id="{C6C9CD9B-F86A-A004-D0DC-612EBCEFFA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6820" y="6165304"/>
            <a:ext cx="1690018" cy="264154"/>
          </a:xfrm>
          <a:prstGeom prst="rect">
            <a:avLst/>
          </a:prstGeom>
        </p:spPr>
      </p:pic>
      <p:pic>
        <p:nvPicPr>
          <p:cNvPr id="20" name="Pladsholder til billede 19" descr="Et billede, der indeholder Grafik, Font/skrifttype, design, skærmbillede&#10;&#10;Automatisk genereret beskrivelse">
            <a:extLst>
              <a:ext uri="{FF2B5EF4-FFF2-40B4-BE49-F238E27FC236}">
                <a16:creationId xmlns:a16="http://schemas.microsoft.com/office/drawing/2014/main" id="{02ED1D2B-33CB-F5FA-8B60-B44C20B04170}"/>
              </a:ext>
            </a:extLst>
          </p:cNvPr>
          <p:cNvPicPr>
            <a:picLocks noGrp="1" noChangeAspect="1"/>
          </p:cNvPicPr>
          <p:nvPr>
            <p:ph type="pic" sz="quarter" idx="19"/>
          </p:nvPr>
        </p:nvPicPr>
        <p:blipFill>
          <a:blip r:embed="rId4" cstate="print">
            <a:extLst>
              <a:ext uri="{28A0092B-C50C-407E-A947-70E740481C1C}">
                <a14:useLocalDpi xmlns:a14="http://schemas.microsoft.com/office/drawing/2010/main" val="0"/>
              </a:ext>
            </a:extLst>
          </a:blip>
          <a:srcRect t="16625" b="16625"/>
          <a:stretch>
            <a:fillRect/>
          </a:stretch>
        </p:blipFill>
        <p:spPr>
          <a:xfrm>
            <a:off x="2061964" y="2420888"/>
            <a:ext cx="5465533" cy="3646406"/>
          </a:xfrm>
          <a:noFill/>
        </p:spPr>
      </p:pic>
      <p:pic>
        <p:nvPicPr>
          <p:cNvPr id="23" name="Pladsholder til billede 22" descr="Et billede, der indeholder tegning, Grafik, design&#10;&#10;Automatisk genereret beskrivelse">
            <a:extLst>
              <a:ext uri="{FF2B5EF4-FFF2-40B4-BE49-F238E27FC236}">
                <a16:creationId xmlns:a16="http://schemas.microsoft.com/office/drawing/2014/main" id="{7C559767-F353-C716-7CCD-FD4334041078}"/>
              </a:ext>
            </a:extLst>
          </p:cNvPr>
          <p:cNvPicPr>
            <a:picLocks noGrp="1" noChangeAspect="1"/>
          </p:cNvPicPr>
          <p:nvPr>
            <p:ph type="pic" sz="quarter" idx="17"/>
          </p:nvPr>
        </p:nvPicPr>
        <p:blipFill rotWithShape="1">
          <a:blip r:embed="rId5" cstate="print">
            <a:extLst>
              <a:ext uri="{28A0092B-C50C-407E-A947-70E740481C1C}">
                <a14:useLocalDpi xmlns:a14="http://schemas.microsoft.com/office/drawing/2010/main" val="0"/>
              </a:ext>
            </a:extLst>
          </a:blip>
          <a:srcRect l="-238" t="7024" r="238" b="26292"/>
          <a:stretch/>
        </p:blipFill>
        <p:spPr>
          <a:xfrm>
            <a:off x="6598468" y="3212976"/>
            <a:ext cx="3885534" cy="2592288"/>
          </a:xfrm>
          <a:noFill/>
        </p:spPr>
      </p:pic>
      <p:pic>
        <p:nvPicPr>
          <p:cNvPr id="35" name="Billede 34" descr="Et billede, der indeholder Font/skrifttype, Grafik, design, typografi&#10;&#10;Automatisk genereret beskrivelse">
            <a:extLst>
              <a:ext uri="{FF2B5EF4-FFF2-40B4-BE49-F238E27FC236}">
                <a16:creationId xmlns:a16="http://schemas.microsoft.com/office/drawing/2014/main" id="{83924C55-4163-5348-08B2-97B4BA1CDAF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38828" y="3645024"/>
            <a:ext cx="3111095" cy="3111095"/>
          </a:xfrm>
          <a:prstGeom prst="rect">
            <a:avLst/>
          </a:prstGeom>
        </p:spPr>
      </p:pic>
      <p:pic>
        <p:nvPicPr>
          <p:cNvPr id="38" name="Billede 37" descr="Et billede, der indeholder håndskrift, tegning, skitse, design&#10;&#10;Automatisk genereret beskrivelse">
            <a:extLst>
              <a:ext uri="{FF2B5EF4-FFF2-40B4-BE49-F238E27FC236}">
                <a16:creationId xmlns:a16="http://schemas.microsoft.com/office/drawing/2014/main" id="{327FE069-644D-B7A3-AB77-EB9E09A2AC0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6308" y="3212976"/>
            <a:ext cx="3744416" cy="3747255"/>
          </a:xfrm>
          <a:prstGeom prst="rect">
            <a:avLst/>
          </a:prstGeom>
        </p:spPr>
      </p:pic>
    </p:spTree>
    <p:extLst>
      <p:ext uri="{BB962C8B-B14F-4D97-AF65-F5344CB8AC3E}">
        <p14:creationId xmlns:p14="http://schemas.microsoft.com/office/powerpoint/2010/main" val="3490939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A8F8A9-E3FF-8C74-74AD-8E07B37FC307}"/>
              </a:ext>
            </a:extLst>
          </p:cNvPr>
          <p:cNvSpPr>
            <a:spLocks noGrp="1"/>
          </p:cNvSpPr>
          <p:nvPr>
            <p:ph type="title"/>
          </p:nvPr>
        </p:nvSpPr>
        <p:spPr/>
        <p:txBody>
          <a:bodyPr/>
          <a:lstStyle/>
          <a:p>
            <a:r>
              <a:rPr lang="da-DK" dirty="0"/>
              <a:t>Ekstra</a:t>
            </a:r>
          </a:p>
        </p:txBody>
      </p:sp>
    </p:spTree>
    <p:extLst>
      <p:ext uri="{BB962C8B-B14F-4D97-AF65-F5344CB8AC3E}">
        <p14:creationId xmlns:p14="http://schemas.microsoft.com/office/powerpoint/2010/main" val="897424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EE3D7EEB-86E2-EDC7-89D4-BC1A812F4A1A}"/>
              </a:ext>
            </a:extLst>
          </p:cNvPr>
          <p:cNvSpPr>
            <a:spLocks noGrp="1"/>
          </p:cNvSpPr>
          <p:nvPr>
            <p:ph sz="quarter" idx="14"/>
          </p:nvPr>
        </p:nvSpPr>
        <p:spPr>
          <a:xfrm>
            <a:off x="440505" y="1736279"/>
            <a:ext cx="7608052" cy="4014147"/>
          </a:xfrm>
        </p:spPr>
        <p:txBody>
          <a:bodyPr/>
          <a:lstStyle/>
          <a:p>
            <a:pPr marL="285664" lvl="1" indent="-285664">
              <a:buFont typeface="Arial" panose="020B0604020202020204" pitchFamily="34" charset="0"/>
              <a:buChar char="•"/>
            </a:pPr>
            <a:r>
              <a:rPr lang="en-US" b="1" dirty="0"/>
              <a:t>Implementation:</a:t>
            </a:r>
            <a:r>
              <a:rPr lang="en-US" dirty="0"/>
              <a:t> Local actors can contribute to enact and carry out national policies and plans, taking local characteristics into account. </a:t>
            </a:r>
            <a:br>
              <a:rPr lang="en-US" dirty="0"/>
            </a:br>
            <a:endParaRPr lang="en-US" dirty="0"/>
          </a:p>
          <a:p>
            <a:pPr marL="285664" lvl="1" indent="-285664">
              <a:buFont typeface="Arial" panose="020B0604020202020204" pitchFamily="34" charset="0"/>
              <a:buChar char="•"/>
            </a:pPr>
            <a:r>
              <a:rPr lang="en-US" b="1" dirty="0"/>
              <a:t>Development:</a:t>
            </a:r>
            <a:r>
              <a:rPr lang="en-US" dirty="0"/>
              <a:t> Local actors can aid in developing and testing climate solutions in a smaller scale, before transferring them to the entire country (when they work out). Laboratory for innovation.</a:t>
            </a:r>
            <a:br>
              <a:rPr lang="en-US" dirty="0"/>
            </a:br>
            <a:endParaRPr lang="en-US" dirty="0"/>
          </a:p>
          <a:p>
            <a:pPr marL="285664" lvl="1" indent="-285664">
              <a:buFont typeface="Arial" panose="020B0604020202020204" pitchFamily="34" charset="0"/>
              <a:buChar char="•"/>
            </a:pPr>
            <a:r>
              <a:rPr lang="en-US" b="1" dirty="0"/>
              <a:t>Challenge: </a:t>
            </a:r>
            <a:r>
              <a:rPr lang="en-US" dirty="0"/>
              <a:t>If the national level does not enact sufficient climate actions, local governments can challenge the status quo through catalytic activism. By planning and implementing climate actions they can put pressure on national actors and raise the bar. </a:t>
            </a:r>
            <a:br>
              <a:rPr lang="en-US" dirty="0"/>
            </a:br>
            <a:r>
              <a:rPr lang="en-US" dirty="0"/>
              <a:t>In this role local action can be viewed as an ‘insurance’ against insufficient action at the national level. </a:t>
            </a:r>
          </a:p>
          <a:p>
            <a:endParaRPr lang="en-US" dirty="0"/>
          </a:p>
          <a:p>
            <a:endParaRPr lang="da-DK" dirty="0"/>
          </a:p>
        </p:txBody>
      </p:sp>
      <p:sp>
        <p:nvSpPr>
          <p:cNvPr id="3" name="Titel 2">
            <a:extLst>
              <a:ext uri="{FF2B5EF4-FFF2-40B4-BE49-F238E27FC236}">
                <a16:creationId xmlns:a16="http://schemas.microsoft.com/office/drawing/2014/main" id="{B1412287-9223-5A92-3D94-33BFC635B1AD}"/>
              </a:ext>
            </a:extLst>
          </p:cNvPr>
          <p:cNvSpPr>
            <a:spLocks noGrp="1"/>
          </p:cNvSpPr>
          <p:nvPr>
            <p:ph type="title"/>
          </p:nvPr>
        </p:nvSpPr>
        <p:spPr>
          <a:xfrm>
            <a:off x="440505" y="580999"/>
            <a:ext cx="8381738" cy="892781"/>
          </a:xfrm>
        </p:spPr>
        <p:txBody>
          <a:bodyPr/>
          <a:lstStyle/>
          <a:p>
            <a:r>
              <a:rPr lang="en-US" dirty="0"/>
              <a:t>Local governments in Multi-level governance</a:t>
            </a:r>
          </a:p>
        </p:txBody>
      </p:sp>
      <p:sp>
        <p:nvSpPr>
          <p:cNvPr id="4" name="Pladsholder til slidenummer 3">
            <a:extLst>
              <a:ext uri="{FF2B5EF4-FFF2-40B4-BE49-F238E27FC236}">
                <a16:creationId xmlns:a16="http://schemas.microsoft.com/office/drawing/2014/main" id="{C6067572-B9CC-BFF3-0F9F-3DE18B4A68E1}"/>
              </a:ext>
            </a:extLst>
          </p:cNvPr>
          <p:cNvSpPr>
            <a:spLocks noGrp="1"/>
          </p:cNvSpPr>
          <p:nvPr>
            <p:ph type="sldNum" sz="quarter" idx="19"/>
          </p:nvPr>
        </p:nvSpPr>
        <p:spPr/>
        <p:txBody>
          <a:bodyPr/>
          <a:lstStyle/>
          <a:p>
            <a:fld id="{8015B93B-516F-4920-B0FC-CCACE847C61C}" type="slidenum">
              <a:rPr lang="da-DK" smtClean="0"/>
              <a:pPr/>
              <a:t>11</a:t>
            </a:fld>
            <a:endParaRPr lang="da-DK" dirty="0"/>
          </a:p>
        </p:txBody>
      </p:sp>
      <p:sp>
        <p:nvSpPr>
          <p:cNvPr id="5" name="Ellipse 4">
            <a:extLst>
              <a:ext uri="{FF2B5EF4-FFF2-40B4-BE49-F238E27FC236}">
                <a16:creationId xmlns:a16="http://schemas.microsoft.com/office/drawing/2014/main" id="{410FF5C2-79A2-C555-BD78-091D5206B985}"/>
              </a:ext>
            </a:extLst>
          </p:cNvPr>
          <p:cNvSpPr/>
          <p:nvPr/>
        </p:nvSpPr>
        <p:spPr bwMode="auto">
          <a:xfrm>
            <a:off x="8326661" y="836712"/>
            <a:ext cx="2647461" cy="2166808"/>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16" tIns="45708" rIns="91416" bIns="45708" numCol="1" rtlCol="0" anchor="ctr" anchorCtr="0" compatLnSpc="1">
            <a:prstTxWarp prst="textNoShape">
              <a:avLst/>
            </a:prstTxWarp>
          </a:bodyPr>
          <a:lstStyle/>
          <a:p>
            <a:pPr algn="ctr" defTabSz="914126">
              <a:lnSpc>
                <a:spcPct val="95000"/>
              </a:lnSpc>
              <a:spcBef>
                <a:spcPts val="100"/>
              </a:spcBef>
            </a:pPr>
            <a:r>
              <a:rPr lang="en-US" sz="1799" b="1">
                <a:solidFill>
                  <a:srgbClr val="222C59"/>
                </a:solidFill>
                <a:latin typeface="Arial" charset="0"/>
              </a:rPr>
              <a:t>Contextual climate action</a:t>
            </a:r>
          </a:p>
        </p:txBody>
      </p:sp>
      <p:sp>
        <p:nvSpPr>
          <p:cNvPr id="8" name="Ellipse 7">
            <a:extLst>
              <a:ext uri="{FF2B5EF4-FFF2-40B4-BE49-F238E27FC236}">
                <a16:creationId xmlns:a16="http://schemas.microsoft.com/office/drawing/2014/main" id="{0546891C-FD0A-66B8-0793-06C49ACC8BB5}"/>
              </a:ext>
            </a:extLst>
          </p:cNvPr>
          <p:cNvSpPr/>
          <p:nvPr/>
        </p:nvSpPr>
        <p:spPr bwMode="auto">
          <a:xfrm>
            <a:off x="8326661" y="2659949"/>
            <a:ext cx="2647461" cy="2166808"/>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16" tIns="45708" rIns="91416" bIns="45708" numCol="1" rtlCol="0" anchor="ctr" anchorCtr="0" compatLnSpc="1">
            <a:prstTxWarp prst="textNoShape">
              <a:avLst/>
            </a:prstTxWarp>
          </a:bodyPr>
          <a:lstStyle/>
          <a:p>
            <a:pPr algn="ctr" defTabSz="914126">
              <a:lnSpc>
                <a:spcPct val="95000"/>
              </a:lnSpc>
              <a:spcBef>
                <a:spcPts val="100"/>
              </a:spcBef>
            </a:pPr>
            <a:r>
              <a:rPr lang="en-US" sz="1799" b="1" dirty="0">
                <a:solidFill>
                  <a:srgbClr val="222C59"/>
                </a:solidFill>
                <a:latin typeface="Arial" charset="0"/>
              </a:rPr>
              <a:t>Synergies in climate action</a:t>
            </a:r>
          </a:p>
        </p:txBody>
      </p:sp>
      <p:sp>
        <p:nvSpPr>
          <p:cNvPr id="9" name="Ellipse 8">
            <a:extLst>
              <a:ext uri="{FF2B5EF4-FFF2-40B4-BE49-F238E27FC236}">
                <a16:creationId xmlns:a16="http://schemas.microsoft.com/office/drawing/2014/main" id="{0FB50726-C882-E4AF-515B-5A783E1E5C17}"/>
              </a:ext>
            </a:extLst>
          </p:cNvPr>
          <p:cNvSpPr/>
          <p:nvPr/>
        </p:nvSpPr>
        <p:spPr bwMode="auto">
          <a:xfrm>
            <a:off x="8326660" y="4471249"/>
            <a:ext cx="2647461" cy="2166808"/>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16" tIns="45708" rIns="91416" bIns="45708" numCol="1" rtlCol="0" anchor="ctr" anchorCtr="0" compatLnSpc="1">
            <a:prstTxWarp prst="textNoShape">
              <a:avLst/>
            </a:prstTxWarp>
          </a:bodyPr>
          <a:lstStyle/>
          <a:p>
            <a:pPr algn="ctr" defTabSz="914126">
              <a:lnSpc>
                <a:spcPct val="95000"/>
              </a:lnSpc>
              <a:spcBef>
                <a:spcPts val="100"/>
              </a:spcBef>
            </a:pPr>
            <a:r>
              <a:rPr lang="en-US" sz="1799" b="1" dirty="0">
                <a:solidFill>
                  <a:srgbClr val="222C59"/>
                </a:solidFill>
                <a:latin typeface="Arial" charset="0"/>
              </a:rPr>
              <a:t>Legitimacy in climate action</a:t>
            </a:r>
          </a:p>
        </p:txBody>
      </p:sp>
      <p:pic>
        <p:nvPicPr>
          <p:cNvPr id="6" name="Billede 5">
            <a:extLst>
              <a:ext uri="{FF2B5EF4-FFF2-40B4-BE49-F238E27FC236}">
                <a16:creationId xmlns:a16="http://schemas.microsoft.com/office/drawing/2014/main" id="{91B5914C-DDC1-BA03-27CB-BD76551864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26860" y="253783"/>
            <a:ext cx="1690018" cy="264154"/>
          </a:xfrm>
          <a:prstGeom prst="rect">
            <a:avLst/>
          </a:prstGeom>
        </p:spPr>
      </p:pic>
    </p:spTree>
    <p:extLst>
      <p:ext uri="{BB962C8B-B14F-4D97-AF65-F5344CB8AC3E}">
        <p14:creationId xmlns:p14="http://schemas.microsoft.com/office/powerpoint/2010/main" val="358868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CB7E660F-5B8D-784D-3F21-69FB2A361FDD}"/>
              </a:ext>
            </a:extLst>
          </p:cNvPr>
          <p:cNvSpPr>
            <a:spLocks noGrp="1"/>
          </p:cNvSpPr>
          <p:nvPr>
            <p:ph sz="quarter" idx="14"/>
          </p:nvPr>
        </p:nvSpPr>
        <p:spPr>
          <a:xfrm>
            <a:off x="477788" y="1340767"/>
            <a:ext cx="10911915" cy="5198401"/>
          </a:xfrm>
        </p:spPr>
        <p:txBody>
          <a:bodyPr/>
          <a:lstStyle/>
          <a:p>
            <a:pPr marL="342900" indent="-342900">
              <a:buFont typeface="Arial" panose="020B0604020202020204" pitchFamily="34" charset="0"/>
              <a:buChar char="•"/>
            </a:pPr>
            <a:r>
              <a:rPr lang="en-US" b="1" dirty="0"/>
              <a:t>Coalition for High Ambition Multilevel Partnerships (CHAMP)</a:t>
            </a:r>
          </a:p>
          <a:p>
            <a:pPr marL="342900" lvl="1" indent="-342900">
              <a:spcBef>
                <a:spcPts val="0"/>
              </a:spcBef>
              <a:spcAft>
                <a:spcPts val="600"/>
              </a:spcAft>
              <a:buFont typeface="Arial" panose="020B0604020202020204" pitchFamily="34" charset="0"/>
              <a:buChar char="•"/>
            </a:pPr>
            <a:r>
              <a:rPr lang="en-US" dirty="0"/>
              <a:t>Endorsed by 72 countries (including Denmark) pledging to enhance cooperation with subnational governments where applicable and appropriate in planning, financing, implementation and monitoring of climate strategies (including NDCs).</a:t>
            </a:r>
          </a:p>
          <a:p>
            <a:pPr marL="342900" lvl="1" indent="-342900">
              <a:spcBef>
                <a:spcPts val="0"/>
              </a:spcBef>
              <a:spcAft>
                <a:spcPts val="600"/>
              </a:spcAft>
              <a:buFont typeface="Arial" panose="020B0604020202020204" pitchFamily="34" charset="0"/>
              <a:buChar char="•"/>
            </a:pPr>
            <a:r>
              <a:rPr lang="en-US" dirty="0"/>
              <a:t>UN Habitat found that 2/3 CHAMP endorsers have the opportunity to strengthen their NDC on urban content.</a:t>
            </a:r>
          </a:p>
          <a:p>
            <a:pPr marL="342900" indent="-342900">
              <a:buFont typeface="Arial" panose="020B0604020202020204" pitchFamily="34" charset="0"/>
              <a:buChar char="•"/>
            </a:pPr>
            <a:r>
              <a:rPr lang="en-US" b="1" dirty="0"/>
              <a:t>National Energy and Climate Plans (NECP)</a:t>
            </a:r>
          </a:p>
          <a:p>
            <a:pPr marL="342900" lvl="1" indent="-342900">
              <a:spcBef>
                <a:spcPts val="0"/>
              </a:spcBef>
              <a:spcAft>
                <a:spcPts val="600"/>
              </a:spcAft>
              <a:buFont typeface="Arial" panose="020B0604020202020204" pitchFamily="34" charset="0"/>
              <a:buChar char="•"/>
            </a:pPr>
            <a:r>
              <a:rPr lang="en-US" sz="1700" i="0" u="none" strike="noStrike" baseline="0" dirty="0"/>
              <a:t>Under the EU energy union and climate action framework, Member states are required to establish and periodically revise ten-year National Energy </a:t>
            </a:r>
            <a:r>
              <a:rPr lang="da-DK" sz="1700" i="0" u="none" strike="noStrike" baseline="0" dirty="0"/>
              <a:t>and </a:t>
            </a:r>
            <a:r>
              <a:rPr lang="en-US" sz="1700" i="0" u="none" strike="noStrike" baseline="0" dirty="0"/>
              <a:t>Climate Plans (NECPs) and establish Multi-level Climate and Energy Dialogues</a:t>
            </a:r>
            <a:r>
              <a:rPr lang="en-US" sz="1700" dirty="0"/>
              <a:t> (MCEDs) as part of that. </a:t>
            </a:r>
          </a:p>
          <a:p>
            <a:pPr marL="342900" lvl="1" indent="-342900">
              <a:spcBef>
                <a:spcPts val="0"/>
              </a:spcBef>
              <a:spcAft>
                <a:spcPts val="600"/>
              </a:spcAft>
              <a:buFont typeface="Arial" panose="020B0604020202020204" pitchFamily="34" charset="0"/>
              <a:buChar char="•"/>
            </a:pPr>
            <a:r>
              <a:rPr lang="en-US" sz="1700" dirty="0"/>
              <a:t>CEMR found that local and regional governments have mainly received top-down information with no real opportunity to contribute to the development of the NECP. </a:t>
            </a:r>
          </a:p>
          <a:p>
            <a:pPr marL="342900" indent="-342900">
              <a:buFont typeface="Arial" panose="020B0604020202020204" pitchFamily="34" charset="0"/>
              <a:buChar char="•"/>
            </a:pPr>
            <a:r>
              <a:rPr lang="en-US" b="1" dirty="0"/>
              <a:t>EU Mission for Net Zero Cities (NZC) </a:t>
            </a:r>
          </a:p>
          <a:p>
            <a:pPr marL="342900" lvl="1" indent="-342900">
              <a:spcBef>
                <a:spcPts val="0"/>
              </a:spcBef>
              <a:spcAft>
                <a:spcPts val="600"/>
              </a:spcAft>
              <a:buFont typeface="Arial" panose="020B0604020202020204" pitchFamily="34" charset="0"/>
              <a:buChar char="•"/>
            </a:pPr>
            <a:r>
              <a:rPr lang="en-US" sz="1900" dirty="0"/>
              <a:t>In the EU Mission on Net Zero Cities, 112 municipalities develop Climate City Contracts with regional and national governments outlining the responsibilities of each on ensuring a climate transition.</a:t>
            </a:r>
          </a:p>
          <a:p>
            <a:pPr marL="342900" indent="-342900">
              <a:buFont typeface="Arial" panose="020B0604020202020204" pitchFamily="34" charset="0"/>
              <a:buChar char="•"/>
            </a:pPr>
            <a:endParaRPr lang="da-DK" b="1" dirty="0"/>
          </a:p>
        </p:txBody>
      </p:sp>
      <p:sp>
        <p:nvSpPr>
          <p:cNvPr id="3" name="Titel 2">
            <a:extLst>
              <a:ext uri="{FF2B5EF4-FFF2-40B4-BE49-F238E27FC236}">
                <a16:creationId xmlns:a16="http://schemas.microsoft.com/office/drawing/2014/main" id="{8D9438BC-3513-F97A-334E-F254BE29B6CC}"/>
              </a:ext>
            </a:extLst>
          </p:cNvPr>
          <p:cNvSpPr>
            <a:spLocks noGrp="1"/>
          </p:cNvSpPr>
          <p:nvPr>
            <p:ph type="title"/>
          </p:nvPr>
        </p:nvSpPr>
        <p:spPr>
          <a:xfrm>
            <a:off x="493593" y="318831"/>
            <a:ext cx="8381738" cy="892781"/>
          </a:xfrm>
        </p:spPr>
        <p:txBody>
          <a:bodyPr/>
          <a:lstStyle/>
          <a:p>
            <a:r>
              <a:rPr lang="en-US" dirty="0"/>
              <a:t>Increasing focus on multi-level collaboration</a:t>
            </a:r>
          </a:p>
        </p:txBody>
      </p:sp>
      <p:sp>
        <p:nvSpPr>
          <p:cNvPr id="4" name="Pladsholder til slidenummer 3">
            <a:extLst>
              <a:ext uri="{FF2B5EF4-FFF2-40B4-BE49-F238E27FC236}">
                <a16:creationId xmlns:a16="http://schemas.microsoft.com/office/drawing/2014/main" id="{916A74CB-A28F-0AEE-3BC6-97A17477D6B6}"/>
              </a:ext>
            </a:extLst>
          </p:cNvPr>
          <p:cNvSpPr>
            <a:spLocks noGrp="1"/>
          </p:cNvSpPr>
          <p:nvPr>
            <p:ph type="sldNum" sz="quarter" idx="19"/>
          </p:nvPr>
        </p:nvSpPr>
        <p:spPr/>
        <p:txBody>
          <a:bodyPr/>
          <a:lstStyle/>
          <a:p>
            <a:fld id="{8015B93B-516F-4920-B0FC-CCACE847C61C}" type="slidenum">
              <a:rPr lang="da-DK" smtClean="0"/>
              <a:pPr/>
              <a:t>12</a:t>
            </a:fld>
            <a:endParaRPr lang="da-DK"/>
          </a:p>
        </p:txBody>
      </p:sp>
      <p:pic>
        <p:nvPicPr>
          <p:cNvPr id="5" name="Billede 4">
            <a:extLst>
              <a:ext uri="{FF2B5EF4-FFF2-40B4-BE49-F238E27FC236}">
                <a16:creationId xmlns:a16="http://schemas.microsoft.com/office/drawing/2014/main" id="{56D643EA-629E-6D82-52DF-A9A61B13D4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26860" y="253783"/>
            <a:ext cx="1690018" cy="264154"/>
          </a:xfrm>
          <a:prstGeom prst="rect">
            <a:avLst/>
          </a:prstGeom>
        </p:spPr>
      </p:pic>
    </p:spTree>
    <p:extLst>
      <p:ext uri="{BB962C8B-B14F-4D97-AF65-F5344CB8AC3E}">
        <p14:creationId xmlns:p14="http://schemas.microsoft.com/office/powerpoint/2010/main" val="737448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8C616F-BD86-49C0-8497-13F16D66453B}"/>
              </a:ext>
            </a:extLst>
          </p:cNvPr>
          <p:cNvSpPr>
            <a:spLocks noGrp="1"/>
          </p:cNvSpPr>
          <p:nvPr>
            <p:ph type="title"/>
          </p:nvPr>
        </p:nvSpPr>
        <p:spPr>
          <a:xfrm>
            <a:off x="630421" y="909377"/>
            <a:ext cx="10503238" cy="719892"/>
          </a:xfrm>
        </p:spPr>
        <p:txBody>
          <a:bodyPr/>
          <a:lstStyle/>
          <a:p>
            <a:pPr algn="ctr"/>
            <a:r>
              <a:rPr lang="en-US" dirty="0"/>
              <a:t>Municipal action on climate change</a:t>
            </a:r>
          </a:p>
        </p:txBody>
      </p:sp>
      <p:sp>
        <p:nvSpPr>
          <p:cNvPr id="4" name="Pladsholder til slidenummer 3">
            <a:extLst>
              <a:ext uri="{FF2B5EF4-FFF2-40B4-BE49-F238E27FC236}">
                <a16:creationId xmlns:a16="http://schemas.microsoft.com/office/drawing/2014/main" id="{B360CE22-55A7-4450-9118-83DB7E23FCE0}"/>
              </a:ext>
            </a:extLst>
          </p:cNvPr>
          <p:cNvSpPr>
            <a:spLocks noGrp="1"/>
          </p:cNvSpPr>
          <p:nvPr>
            <p:ph type="sldNum" sz="quarter" idx="12"/>
          </p:nvPr>
        </p:nvSpPr>
        <p:spPr/>
        <p:txBody>
          <a:bodyPr/>
          <a:lstStyle/>
          <a:p>
            <a:pPr defTabSz="914126" eaLnBrk="1" fontAlgn="auto" hangingPunct="1">
              <a:spcBef>
                <a:spcPts val="0"/>
              </a:spcBef>
              <a:spcAft>
                <a:spcPts val="0"/>
              </a:spcAft>
            </a:pPr>
            <a:fld id="{E59E0CA1-6880-8E4C-B7FF-00DC4F848DCA}" type="slidenum">
              <a:rPr lang="da-DK">
                <a:latin typeface="Arial"/>
              </a:rPr>
              <a:pPr defTabSz="914126" eaLnBrk="1" fontAlgn="auto" hangingPunct="1">
                <a:spcBef>
                  <a:spcPts val="0"/>
                </a:spcBef>
                <a:spcAft>
                  <a:spcPts val="0"/>
                </a:spcAft>
              </a:pPr>
              <a:t>13</a:t>
            </a:fld>
            <a:endParaRPr lang="da-DK">
              <a:latin typeface="Arial"/>
            </a:endParaRPr>
          </a:p>
        </p:txBody>
      </p:sp>
      <p:pic>
        <p:nvPicPr>
          <p:cNvPr id="1028" name="Picture 4" descr="C40 Cities Climate Leadership Group - Wikipedia">
            <a:extLst>
              <a:ext uri="{FF2B5EF4-FFF2-40B4-BE49-F238E27FC236}">
                <a16:creationId xmlns:a16="http://schemas.microsoft.com/office/drawing/2014/main" id="{2E67AD1C-F55A-4A88-9893-176F1151F8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336" y="2057540"/>
            <a:ext cx="1391424" cy="13914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ver 10,000 Cities Worldwide Call on all Governments for a Global Green  Recovery - Global Covenant of Mayors">
            <a:extLst>
              <a:ext uri="{FF2B5EF4-FFF2-40B4-BE49-F238E27FC236}">
                <a16:creationId xmlns:a16="http://schemas.microsoft.com/office/drawing/2014/main" id="{6BA73F42-34C7-4891-8D65-BA4C2C326C4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3815"/>
          <a:stretch/>
        </p:blipFill>
        <p:spPr bwMode="auto">
          <a:xfrm>
            <a:off x="6094413" y="2134356"/>
            <a:ext cx="1240141" cy="1237793"/>
          </a:xfrm>
          <a:prstGeom prst="rect">
            <a:avLst/>
          </a:prstGeom>
          <a:noFill/>
          <a:extLst>
            <a:ext uri="{909E8E84-426E-40DD-AFC4-6F175D3DCCD1}">
              <a14:hiddenFill xmlns:a14="http://schemas.microsoft.com/office/drawing/2010/main">
                <a:solidFill>
                  <a:srgbClr val="FFFFFF"/>
                </a:solidFill>
              </a14:hiddenFill>
            </a:ext>
          </a:extLst>
        </p:spPr>
      </p:pic>
      <p:sp>
        <p:nvSpPr>
          <p:cNvPr id="3" name="Rektangel 2">
            <a:extLst>
              <a:ext uri="{FF2B5EF4-FFF2-40B4-BE49-F238E27FC236}">
                <a16:creationId xmlns:a16="http://schemas.microsoft.com/office/drawing/2014/main" id="{5E64A5D4-5808-30C7-7698-FE9F7F5B968A}"/>
              </a:ext>
            </a:extLst>
          </p:cNvPr>
          <p:cNvSpPr/>
          <p:nvPr/>
        </p:nvSpPr>
        <p:spPr bwMode="auto">
          <a:xfrm>
            <a:off x="499599" y="1904521"/>
            <a:ext cx="5102299" cy="1677404"/>
          </a:xfrm>
          <a:prstGeom prst="rect">
            <a:avLst/>
          </a:prstGeom>
          <a:noFill/>
          <a:ln w="9525" cap="flat" cmpd="sng" algn="ctr">
            <a:solidFill>
              <a:schemeClr val="tx2"/>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bodyPr>
          <a:lstStyle/>
          <a:p>
            <a:pPr defTabSz="914126">
              <a:lnSpc>
                <a:spcPct val="95000"/>
              </a:lnSpc>
              <a:spcBef>
                <a:spcPts val="100"/>
              </a:spcBef>
            </a:pPr>
            <a:endParaRPr lang="en-US" sz="1600" dirty="0">
              <a:solidFill>
                <a:srgbClr val="FFFFFF"/>
              </a:solidFill>
            </a:endParaRPr>
          </a:p>
        </p:txBody>
      </p:sp>
      <p:sp>
        <p:nvSpPr>
          <p:cNvPr id="5" name="Tekstfelt 4">
            <a:extLst>
              <a:ext uri="{FF2B5EF4-FFF2-40B4-BE49-F238E27FC236}">
                <a16:creationId xmlns:a16="http://schemas.microsoft.com/office/drawing/2014/main" id="{78B638CF-DDE2-3EB9-974C-5B4CB01E6752}"/>
              </a:ext>
            </a:extLst>
          </p:cNvPr>
          <p:cNvSpPr txBox="1"/>
          <p:nvPr/>
        </p:nvSpPr>
        <p:spPr>
          <a:xfrm>
            <a:off x="2153975" y="2008225"/>
            <a:ext cx="3062541" cy="1461558"/>
          </a:xfrm>
          <a:prstGeom prst="rect">
            <a:avLst/>
          </a:prstGeom>
          <a:noFill/>
        </p:spPr>
        <p:txBody>
          <a:bodyPr wrap="none" lIns="0" tIns="0" rIns="0" bIns="0" rtlCol="0">
            <a:spAutoFit/>
          </a:bodyPr>
          <a:lstStyle/>
          <a:p>
            <a:pPr defTabSz="914126" eaLnBrk="1" fontAlgn="auto" hangingPunct="1">
              <a:lnSpc>
                <a:spcPct val="95000"/>
              </a:lnSpc>
              <a:spcBef>
                <a:spcPts val="0"/>
              </a:spcBef>
              <a:spcAft>
                <a:spcPts val="0"/>
              </a:spcAft>
            </a:pPr>
            <a:r>
              <a:rPr lang="en-US" sz="1999" b="1" dirty="0">
                <a:solidFill>
                  <a:srgbClr val="2C2A26"/>
                </a:solidFill>
                <a:latin typeface="Arial"/>
              </a:rPr>
              <a:t>C40 Cities</a:t>
            </a:r>
            <a:br>
              <a:rPr lang="en-US" sz="1999" b="1" dirty="0">
                <a:solidFill>
                  <a:srgbClr val="2C2A26"/>
                </a:solidFill>
                <a:latin typeface="Arial"/>
              </a:rPr>
            </a:br>
            <a:r>
              <a:rPr lang="en-US" sz="1999" dirty="0">
                <a:solidFill>
                  <a:srgbClr val="2C2A26"/>
                </a:solidFill>
                <a:latin typeface="Arial"/>
              </a:rPr>
              <a:t>96 member cities</a:t>
            </a:r>
            <a:br>
              <a:rPr lang="en-US" sz="1999" dirty="0">
                <a:solidFill>
                  <a:srgbClr val="2C2A26"/>
                </a:solidFill>
                <a:latin typeface="Arial"/>
              </a:rPr>
            </a:br>
            <a:r>
              <a:rPr lang="en-US" sz="1999" dirty="0">
                <a:solidFill>
                  <a:srgbClr val="2C2A26"/>
                </a:solidFill>
                <a:latin typeface="Arial"/>
              </a:rPr>
              <a:t>600/900 mil. inhabitants</a:t>
            </a:r>
            <a:br>
              <a:rPr lang="en-US" sz="1999" dirty="0">
                <a:solidFill>
                  <a:srgbClr val="2C2A26"/>
                </a:solidFill>
                <a:latin typeface="Arial"/>
              </a:rPr>
            </a:br>
            <a:r>
              <a:rPr lang="en-US" sz="1999" dirty="0">
                <a:solidFill>
                  <a:srgbClr val="2C2A26"/>
                </a:solidFill>
                <a:latin typeface="Arial"/>
              </a:rPr>
              <a:t>36% of global GDP</a:t>
            </a:r>
            <a:br>
              <a:rPr lang="en-US" sz="1999" dirty="0">
                <a:solidFill>
                  <a:srgbClr val="2C2A26"/>
                </a:solidFill>
                <a:latin typeface="Arial"/>
              </a:rPr>
            </a:br>
            <a:r>
              <a:rPr lang="en-US" sz="1999" dirty="0">
                <a:solidFill>
                  <a:srgbClr val="2C2A26"/>
                </a:solidFill>
                <a:latin typeface="Arial"/>
              </a:rPr>
              <a:t>1.0000 high-impact actions</a:t>
            </a:r>
          </a:p>
        </p:txBody>
      </p:sp>
      <p:sp>
        <p:nvSpPr>
          <p:cNvPr id="6" name="Tekstfelt 5">
            <a:extLst>
              <a:ext uri="{FF2B5EF4-FFF2-40B4-BE49-F238E27FC236}">
                <a16:creationId xmlns:a16="http://schemas.microsoft.com/office/drawing/2014/main" id="{7D2DE611-1578-3515-418D-8879AC70EC30}"/>
              </a:ext>
            </a:extLst>
          </p:cNvPr>
          <p:cNvSpPr txBox="1"/>
          <p:nvPr/>
        </p:nvSpPr>
        <p:spPr>
          <a:xfrm>
            <a:off x="7481467" y="2202902"/>
            <a:ext cx="3317352" cy="1169246"/>
          </a:xfrm>
          <a:prstGeom prst="rect">
            <a:avLst/>
          </a:prstGeom>
          <a:noFill/>
        </p:spPr>
        <p:txBody>
          <a:bodyPr wrap="none" lIns="0" tIns="0" rIns="0" bIns="0" rtlCol="0">
            <a:spAutoFit/>
          </a:bodyPr>
          <a:lstStyle/>
          <a:p>
            <a:pPr defTabSz="914126" eaLnBrk="1" fontAlgn="auto" hangingPunct="1">
              <a:lnSpc>
                <a:spcPct val="95000"/>
              </a:lnSpc>
              <a:spcBef>
                <a:spcPts val="0"/>
              </a:spcBef>
              <a:spcAft>
                <a:spcPts val="0"/>
              </a:spcAft>
            </a:pPr>
            <a:r>
              <a:rPr lang="en-US" sz="1999" b="1" dirty="0">
                <a:solidFill>
                  <a:srgbClr val="2C2A26"/>
                </a:solidFill>
                <a:latin typeface="Arial"/>
              </a:rPr>
              <a:t>Global Covenant of Mayors</a:t>
            </a:r>
          </a:p>
          <a:p>
            <a:pPr defTabSz="914126" eaLnBrk="1" fontAlgn="auto" hangingPunct="1">
              <a:lnSpc>
                <a:spcPct val="95000"/>
              </a:lnSpc>
              <a:spcBef>
                <a:spcPts val="0"/>
              </a:spcBef>
              <a:spcAft>
                <a:spcPts val="0"/>
              </a:spcAft>
            </a:pPr>
            <a:r>
              <a:rPr lang="en-US" sz="1999" dirty="0">
                <a:solidFill>
                  <a:srgbClr val="2C2A26"/>
                </a:solidFill>
                <a:latin typeface="Arial"/>
              </a:rPr>
              <a:t>13.000 members</a:t>
            </a:r>
            <a:br>
              <a:rPr lang="en-US" sz="1999" dirty="0">
                <a:solidFill>
                  <a:srgbClr val="2C2A26"/>
                </a:solidFill>
                <a:latin typeface="Arial"/>
              </a:rPr>
            </a:br>
            <a:r>
              <a:rPr lang="en-US" sz="1999" dirty="0">
                <a:solidFill>
                  <a:srgbClr val="2C2A26"/>
                </a:solidFill>
                <a:latin typeface="Arial"/>
              </a:rPr>
              <a:t>1.8 BN inhabitants</a:t>
            </a:r>
            <a:br>
              <a:rPr lang="en-US" sz="1999" dirty="0">
                <a:solidFill>
                  <a:srgbClr val="2C2A26"/>
                </a:solidFill>
                <a:latin typeface="Arial"/>
              </a:rPr>
            </a:br>
            <a:r>
              <a:rPr lang="en-US" sz="1999" dirty="0">
                <a:solidFill>
                  <a:srgbClr val="2C2A26"/>
                </a:solidFill>
                <a:latin typeface="Arial"/>
              </a:rPr>
              <a:t>24 BN tons CO2e by 2030</a:t>
            </a:r>
          </a:p>
        </p:txBody>
      </p:sp>
      <p:pic>
        <p:nvPicPr>
          <p:cNvPr id="10" name="Picture 4" descr="ICLEI">
            <a:extLst>
              <a:ext uri="{FF2B5EF4-FFF2-40B4-BE49-F238E27FC236}">
                <a16:creationId xmlns:a16="http://schemas.microsoft.com/office/drawing/2014/main" id="{73458F12-01CA-B145-53CC-7DD614F8A8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336" y="4386033"/>
            <a:ext cx="2247315" cy="16283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a:extLst>
              <a:ext uri="{FF2B5EF4-FFF2-40B4-BE49-F238E27FC236}">
                <a16:creationId xmlns:a16="http://schemas.microsoft.com/office/drawing/2014/main" id="{1E43B7CC-9E32-1779-1475-DF9B43D4BEF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44221" y="4769924"/>
            <a:ext cx="4075638" cy="50469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limate Alliance">
            <a:extLst>
              <a:ext uri="{FF2B5EF4-FFF2-40B4-BE49-F238E27FC236}">
                <a16:creationId xmlns:a16="http://schemas.microsoft.com/office/drawing/2014/main" id="{435C7C60-8DCA-325C-8E15-F10384F55AE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18925" y="4112870"/>
            <a:ext cx="1904504" cy="1314108"/>
          </a:xfrm>
          <a:prstGeom prst="rect">
            <a:avLst/>
          </a:prstGeom>
          <a:noFill/>
          <a:extLst>
            <a:ext uri="{909E8E84-426E-40DD-AFC4-6F175D3DCCD1}">
              <a14:hiddenFill xmlns:a14="http://schemas.microsoft.com/office/drawing/2010/main">
                <a:solidFill>
                  <a:srgbClr val="FFFFFF"/>
                </a:solidFill>
              </a14:hiddenFill>
            </a:ext>
          </a:extLst>
        </p:spPr>
      </p:pic>
      <p:sp>
        <p:nvSpPr>
          <p:cNvPr id="18" name="Rektangel 17">
            <a:extLst>
              <a:ext uri="{FF2B5EF4-FFF2-40B4-BE49-F238E27FC236}">
                <a16:creationId xmlns:a16="http://schemas.microsoft.com/office/drawing/2014/main" id="{FDF13414-3BEC-AABF-9C2A-A08678595D35}"/>
              </a:ext>
            </a:extLst>
          </p:cNvPr>
          <p:cNvSpPr/>
          <p:nvPr/>
        </p:nvSpPr>
        <p:spPr bwMode="auto">
          <a:xfrm>
            <a:off x="6031360" y="1898989"/>
            <a:ext cx="5102299" cy="1677404"/>
          </a:xfrm>
          <a:prstGeom prst="rect">
            <a:avLst/>
          </a:prstGeom>
          <a:noFill/>
          <a:ln w="9525" cap="flat" cmpd="sng" algn="ctr">
            <a:solidFill>
              <a:schemeClr val="tx2"/>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bodyPr>
          <a:lstStyle/>
          <a:p>
            <a:pPr defTabSz="914126">
              <a:lnSpc>
                <a:spcPct val="95000"/>
              </a:lnSpc>
              <a:spcBef>
                <a:spcPts val="100"/>
              </a:spcBef>
            </a:pPr>
            <a:endParaRPr lang="en-US" sz="1600" dirty="0">
              <a:solidFill>
                <a:srgbClr val="FFFFFF"/>
              </a:solidFill>
            </a:endParaRPr>
          </a:p>
        </p:txBody>
      </p:sp>
      <p:sp>
        <p:nvSpPr>
          <p:cNvPr id="19" name="Rektangel 18">
            <a:extLst>
              <a:ext uri="{FF2B5EF4-FFF2-40B4-BE49-F238E27FC236}">
                <a16:creationId xmlns:a16="http://schemas.microsoft.com/office/drawing/2014/main" id="{200F498A-89D4-0FAA-D0F1-DC7D26BA5ABB}"/>
              </a:ext>
            </a:extLst>
          </p:cNvPr>
          <p:cNvSpPr/>
          <p:nvPr/>
        </p:nvSpPr>
        <p:spPr bwMode="auto">
          <a:xfrm>
            <a:off x="7206996" y="2339446"/>
            <a:ext cx="190610" cy="78686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bodyPr>
          <a:lstStyle/>
          <a:p>
            <a:pPr defTabSz="914126">
              <a:lnSpc>
                <a:spcPct val="95000"/>
              </a:lnSpc>
              <a:spcBef>
                <a:spcPts val="100"/>
              </a:spcBef>
            </a:pPr>
            <a:endParaRPr lang="en-US" sz="1600" dirty="0">
              <a:solidFill>
                <a:srgbClr val="FFFFFF"/>
              </a:solidFill>
            </a:endParaRPr>
          </a:p>
        </p:txBody>
      </p:sp>
      <p:pic>
        <p:nvPicPr>
          <p:cNvPr id="7" name="Billede 6">
            <a:extLst>
              <a:ext uri="{FF2B5EF4-FFF2-40B4-BE49-F238E27FC236}">
                <a16:creationId xmlns:a16="http://schemas.microsoft.com/office/drawing/2014/main" id="{0F3FFA9C-5EE7-FC70-0C8A-2F3DC2BAAE3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26860" y="253783"/>
            <a:ext cx="1690018" cy="264154"/>
          </a:xfrm>
          <a:prstGeom prst="rect">
            <a:avLst/>
          </a:prstGeom>
        </p:spPr>
      </p:pic>
    </p:spTree>
    <p:extLst>
      <p:ext uri="{BB962C8B-B14F-4D97-AF65-F5344CB8AC3E}">
        <p14:creationId xmlns:p14="http://schemas.microsoft.com/office/powerpoint/2010/main" val="2037062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Pladsholder til indhold 8">
            <a:extLst>
              <a:ext uri="{FF2B5EF4-FFF2-40B4-BE49-F238E27FC236}">
                <a16:creationId xmlns:a16="http://schemas.microsoft.com/office/drawing/2014/main" id="{D0DF0414-C7C7-0345-A293-EC7D05BC6816}"/>
              </a:ext>
            </a:extLst>
          </p:cNvPr>
          <p:cNvSpPr>
            <a:spLocks noGrp="1"/>
          </p:cNvSpPr>
          <p:nvPr>
            <p:ph sz="quarter" idx="14"/>
          </p:nvPr>
        </p:nvSpPr>
        <p:spPr/>
        <p:txBody>
          <a:bodyPr/>
          <a:lstStyle/>
          <a:p>
            <a:r>
              <a:rPr lang="en-US" sz="2400" dirty="0"/>
              <a:t>Local governments walk the talk </a:t>
            </a:r>
            <a:br>
              <a:rPr lang="en-US" sz="2400" dirty="0"/>
            </a:br>
            <a:r>
              <a:rPr lang="en-US" sz="2400" dirty="0"/>
              <a:t>– but can’t do the job alone</a:t>
            </a:r>
            <a:br>
              <a:rPr lang="en-US" sz="2400" dirty="0"/>
            </a:br>
            <a:endParaRPr lang="en-US" sz="2400" dirty="0"/>
          </a:p>
          <a:p>
            <a:r>
              <a:rPr lang="en-US" sz="2400" dirty="0"/>
              <a:t>Condition 1: Shared governance</a:t>
            </a:r>
          </a:p>
          <a:p>
            <a:r>
              <a:rPr lang="en-US" sz="2400" dirty="0"/>
              <a:t>Condition 2: Integrated finance</a:t>
            </a:r>
          </a:p>
          <a:p>
            <a:r>
              <a:rPr lang="en-US" sz="2400" dirty="0"/>
              <a:t>Condition 3: Cohesive transition</a:t>
            </a:r>
          </a:p>
        </p:txBody>
      </p:sp>
      <p:sp>
        <p:nvSpPr>
          <p:cNvPr id="8" name="Titel 7">
            <a:extLst>
              <a:ext uri="{FF2B5EF4-FFF2-40B4-BE49-F238E27FC236}">
                <a16:creationId xmlns:a16="http://schemas.microsoft.com/office/drawing/2014/main" id="{10F63C8F-181A-BD39-152C-3CFAD121572E}"/>
              </a:ext>
            </a:extLst>
          </p:cNvPr>
          <p:cNvSpPr>
            <a:spLocks noGrp="1"/>
          </p:cNvSpPr>
          <p:nvPr>
            <p:ph type="title"/>
          </p:nvPr>
        </p:nvSpPr>
        <p:spPr/>
        <p:txBody>
          <a:bodyPr/>
          <a:lstStyle/>
          <a:p>
            <a:r>
              <a:rPr lang="en-US" dirty="0"/>
              <a:t>The Aalborg Conditions</a:t>
            </a:r>
          </a:p>
        </p:txBody>
      </p:sp>
      <p:pic>
        <p:nvPicPr>
          <p:cNvPr id="10" name="Billede 9">
            <a:extLst>
              <a:ext uri="{FF2B5EF4-FFF2-40B4-BE49-F238E27FC236}">
                <a16:creationId xmlns:a16="http://schemas.microsoft.com/office/drawing/2014/main" id="{920F3725-9EC4-8D86-3A6F-59A3DFC3CB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26860" y="253783"/>
            <a:ext cx="1690018" cy="264154"/>
          </a:xfrm>
          <a:prstGeom prst="rect">
            <a:avLst/>
          </a:prstGeom>
        </p:spPr>
      </p:pic>
      <p:pic>
        <p:nvPicPr>
          <p:cNvPr id="12" name="Billede 11">
            <a:extLst>
              <a:ext uri="{FF2B5EF4-FFF2-40B4-BE49-F238E27FC236}">
                <a16:creationId xmlns:a16="http://schemas.microsoft.com/office/drawing/2014/main" id="{C83123D3-1762-2140-33D7-8EE0A252CDCD}"/>
              </a:ext>
            </a:extLst>
          </p:cNvPr>
          <p:cNvPicPr>
            <a:picLocks noChangeAspect="1"/>
          </p:cNvPicPr>
          <p:nvPr/>
        </p:nvPicPr>
        <p:blipFill>
          <a:blip r:embed="rId3"/>
          <a:stretch>
            <a:fillRect/>
          </a:stretch>
        </p:blipFill>
        <p:spPr>
          <a:xfrm>
            <a:off x="6958508" y="1268760"/>
            <a:ext cx="3619686" cy="5143764"/>
          </a:xfrm>
          <a:prstGeom prst="rect">
            <a:avLst/>
          </a:prstGeom>
          <a:ln>
            <a:solidFill>
              <a:schemeClr val="tx1"/>
            </a:solidFill>
          </a:ln>
        </p:spPr>
      </p:pic>
    </p:spTree>
    <p:extLst>
      <p:ext uri="{BB962C8B-B14F-4D97-AF65-F5344CB8AC3E}">
        <p14:creationId xmlns:p14="http://schemas.microsoft.com/office/powerpoint/2010/main" val="2152762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721211" y="766954"/>
            <a:ext cx="10746403" cy="665738"/>
          </a:xfrm>
        </p:spPr>
        <p:txBody>
          <a:bodyPr>
            <a:normAutofit/>
          </a:bodyPr>
          <a:lstStyle/>
          <a:p>
            <a:r>
              <a:rPr lang="en-US" sz="3998" dirty="0"/>
              <a:t>Why local action?</a:t>
            </a:r>
          </a:p>
        </p:txBody>
      </p:sp>
      <p:sp>
        <p:nvSpPr>
          <p:cNvPr id="3" name="Pladsholder til indhold 2"/>
          <p:cNvSpPr>
            <a:spLocks noGrp="1"/>
          </p:cNvSpPr>
          <p:nvPr>
            <p:ph idx="1"/>
          </p:nvPr>
        </p:nvSpPr>
        <p:spPr>
          <a:xfrm>
            <a:off x="721210" y="1615019"/>
            <a:ext cx="9693682" cy="4770152"/>
          </a:xfrm>
        </p:spPr>
        <p:txBody>
          <a:bodyPr>
            <a:normAutofit/>
          </a:bodyPr>
          <a:lstStyle/>
          <a:p>
            <a:r>
              <a:rPr lang="en-US" b="1" dirty="0"/>
              <a:t>Local governments can contribute to mitigating climate change in several ways.</a:t>
            </a:r>
          </a:p>
          <a:p>
            <a:pPr marL="285664" lvl="1" indent="-285664">
              <a:buFont typeface="Arial" panose="020B0604020202020204" pitchFamily="34" charset="0"/>
              <a:buChar char="•"/>
            </a:pPr>
            <a:r>
              <a:rPr lang="en-US" b="1" dirty="0"/>
              <a:t>Consumer:</a:t>
            </a:r>
            <a:r>
              <a:rPr lang="en-US" dirty="0"/>
              <a:t> Municipalities can transition their own administration, e.g. buildings, vehicles, procurement.</a:t>
            </a:r>
          </a:p>
          <a:p>
            <a:pPr marL="285664" lvl="1" indent="-285664">
              <a:buFont typeface="Arial" panose="020B0604020202020204" pitchFamily="34" charset="0"/>
              <a:buChar char="•"/>
            </a:pPr>
            <a:r>
              <a:rPr lang="en-US" b="1" dirty="0"/>
              <a:t>Supplier:</a:t>
            </a:r>
            <a:r>
              <a:rPr lang="en-US" dirty="0"/>
              <a:t> The municipalities supply a number of services to citizens through their own utilities or public tenders, e.g. waste collection and treatment, water, wastewater, district heating, public transit. </a:t>
            </a:r>
          </a:p>
          <a:p>
            <a:pPr marL="285664" lvl="1" indent="-285664">
              <a:buFont typeface="Arial" panose="020B0604020202020204" pitchFamily="34" charset="0"/>
              <a:buChar char="•"/>
            </a:pPr>
            <a:r>
              <a:rPr lang="en-US" b="1" dirty="0"/>
              <a:t>Legislator:</a:t>
            </a:r>
            <a:r>
              <a:rPr lang="en-US" dirty="0"/>
              <a:t> Municipalities have a number of legislative tools to promote a green transition, e.g. spatial planning.</a:t>
            </a:r>
          </a:p>
          <a:p>
            <a:pPr marL="285664" lvl="1" indent="-285664">
              <a:buFont typeface="Arial" panose="020B0604020202020204" pitchFamily="34" charset="0"/>
              <a:buChar char="•"/>
            </a:pPr>
            <a:r>
              <a:rPr lang="en-US" b="1" dirty="0"/>
              <a:t>Facilitator: </a:t>
            </a:r>
            <a:r>
              <a:rPr lang="en-US" dirty="0"/>
              <a:t>The municipalities have a large range of ‘soft’ powers. They can use their social and political influence to encourage citizens and businesses to transition, they can create incentives and partnerships to support action in the local community and use their advocacy role.</a:t>
            </a:r>
          </a:p>
          <a:p>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pPr defTabSz="914126" eaLnBrk="1" fontAlgn="auto" hangingPunct="1">
              <a:spcBef>
                <a:spcPts val="0"/>
              </a:spcBef>
              <a:spcAft>
                <a:spcPts val="0"/>
              </a:spcAft>
            </a:pPr>
            <a:fld id="{E59E0CA1-6880-8E4C-B7FF-00DC4F848DCA}" type="slidenum">
              <a:rPr lang="en-US">
                <a:latin typeface="Arial"/>
              </a:rPr>
              <a:pPr defTabSz="914126" eaLnBrk="1" fontAlgn="auto" hangingPunct="1">
                <a:spcBef>
                  <a:spcPts val="0"/>
                </a:spcBef>
                <a:spcAft>
                  <a:spcPts val="0"/>
                </a:spcAft>
              </a:pPr>
              <a:t>2</a:t>
            </a:fld>
            <a:endParaRPr lang="en-US" dirty="0">
              <a:latin typeface="Arial"/>
            </a:endParaRPr>
          </a:p>
        </p:txBody>
      </p:sp>
      <p:pic>
        <p:nvPicPr>
          <p:cNvPr id="6" name="Billede 5">
            <a:extLst>
              <a:ext uri="{FF2B5EF4-FFF2-40B4-BE49-F238E27FC236}">
                <a16:creationId xmlns:a16="http://schemas.microsoft.com/office/drawing/2014/main" id="{EC1C74FE-CB18-9DD3-C20C-5E029D23D6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6860" y="253783"/>
            <a:ext cx="1690018" cy="264154"/>
          </a:xfrm>
          <a:prstGeom prst="rect">
            <a:avLst/>
          </a:prstGeom>
        </p:spPr>
      </p:pic>
    </p:spTree>
    <p:extLst>
      <p:ext uri="{BB962C8B-B14F-4D97-AF65-F5344CB8AC3E}">
        <p14:creationId xmlns:p14="http://schemas.microsoft.com/office/powerpoint/2010/main" val="308630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24D9BE91-A10B-CA27-0F64-044628102A71}"/>
              </a:ext>
            </a:extLst>
          </p:cNvPr>
          <p:cNvSpPr>
            <a:spLocks noGrp="1"/>
          </p:cNvSpPr>
          <p:nvPr>
            <p:ph type="sldNum" sz="quarter" idx="19"/>
          </p:nvPr>
        </p:nvSpPr>
        <p:spPr>
          <a:xfrm>
            <a:off x="11595351" y="6385942"/>
            <a:ext cx="259701" cy="365125"/>
          </a:xfrm>
        </p:spPr>
        <p:txBody>
          <a:bodyPr/>
          <a:lstStyle/>
          <a:p>
            <a:fld id="{8015B93B-516F-4920-B0FC-CCACE847C61C}" type="slidenum">
              <a:rPr lang="da-DK" smtClean="0"/>
              <a:pPr/>
              <a:t>3</a:t>
            </a:fld>
            <a:endParaRPr lang="da-DK"/>
          </a:p>
        </p:txBody>
      </p:sp>
      <p:pic>
        <p:nvPicPr>
          <p:cNvPr id="6" name="Billede 5">
            <a:extLst>
              <a:ext uri="{FF2B5EF4-FFF2-40B4-BE49-F238E27FC236}">
                <a16:creationId xmlns:a16="http://schemas.microsoft.com/office/drawing/2014/main" id="{004E89B4-4D2E-D7CA-C32E-8005231310EE}"/>
              </a:ext>
            </a:extLst>
          </p:cNvPr>
          <p:cNvPicPr>
            <a:picLocks noChangeAspect="1"/>
          </p:cNvPicPr>
          <p:nvPr/>
        </p:nvPicPr>
        <p:blipFill>
          <a:blip r:embed="rId2"/>
          <a:stretch>
            <a:fillRect/>
          </a:stretch>
        </p:blipFill>
        <p:spPr>
          <a:xfrm>
            <a:off x="1197868" y="73939"/>
            <a:ext cx="9937104" cy="6185439"/>
          </a:xfrm>
          <a:prstGeom prst="rect">
            <a:avLst/>
          </a:prstGeom>
        </p:spPr>
      </p:pic>
      <p:sp>
        <p:nvSpPr>
          <p:cNvPr id="7" name="Tekstfelt 6">
            <a:extLst>
              <a:ext uri="{FF2B5EF4-FFF2-40B4-BE49-F238E27FC236}">
                <a16:creationId xmlns:a16="http://schemas.microsoft.com/office/drawing/2014/main" id="{FF7498DA-4290-8C17-18F7-CCD6E4623768}"/>
              </a:ext>
            </a:extLst>
          </p:cNvPr>
          <p:cNvSpPr txBox="1"/>
          <p:nvPr/>
        </p:nvSpPr>
        <p:spPr>
          <a:xfrm>
            <a:off x="1197868" y="6230063"/>
            <a:ext cx="7445634" cy="553998"/>
          </a:xfrm>
          <a:prstGeom prst="rect">
            <a:avLst/>
          </a:prstGeom>
          <a:noFill/>
        </p:spPr>
        <p:txBody>
          <a:bodyPr wrap="square" lIns="0" tIns="0" rIns="0" bIns="0" rtlCol="0">
            <a:spAutoFit/>
          </a:bodyPr>
          <a:lstStyle/>
          <a:p>
            <a:pPr algn="l"/>
            <a:r>
              <a:rPr lang="en-US" sz="1600"/>
              <a:t>CEMR, 2023: </a:t>
            </a:r>
            <a:r>
              <a:rPr lang="en-US" sz="1800" i="0" u="none" strike="noStrike" baseline="0">
                <a:latin typeface="MyriadPro-Bold"/>
              </a:rPr>
              <a:t>Powering the Future: Driving Europe’s Climate</a:t>
            </a:r>
            <a:r>
              <a:rPr lang="en-US" sz="1800">
                <a:latin typeface="MyriadPro-Bold"/>
              </a:rPr>
              <a:t> </a:t>
            </a:r>
            <a:r>
              <a:rPr lang="en-US" sz="1800" i="0" u="none" strike="noStrike" baseline="0">
                <a:latin typeface="MyriadPro-Bold"/>
              </a:rPr>
              <a:t>and Energy Policies through</a:t>
            </a:r>
            <a:r>
              <a:rPr lang="en-US" sz="1800">
                <a:latin typeface="MyriadPro-Bold"/>
              </a:rPr>
              <a:t> </a:t>
            </a:r>
            <a:r>
              <a:rPr lang="en-US" sz="1800" i="0" u="none" strike="noStrike" baseline="0">
                <a:latin typeface="MyriadPro-Bold"/>
              </a:rPr>
              <a:t>Regions and Municipalities</a:t>
            </a:r>
          </a:p>
        </p:txBody>
      </p:sp>
      <p:grpSp>
        <p:nvGrpSpPr>
          <p:cNvPr id="12" name="Gruppe 11">
            <a:extLst>
              <a:ext uri="{FF2B5EF4-FFF2-40B4-BE49-F238E27FC236}">
                <a16:creationId xmlns:a16="http://schemas.microsoft.com/office/drawing/2014/main" id="{833E5697-471D-5B56-C1C8-13A928453E75}"/>
              </a:ext>
            </a:extLst>
          </p:cNvPr>
          <p:cNvGrpSpPr/>
          <p:nvPr/>
        </p:nvGrpSpPr>
        <p:grpSpPr>
          <a:xfrm>
            <a:off x="2422004" y="2276872"/>
            <a:ext cx="6480720" cy="3672408"/>
            <a:chOff x="2277988" y="1916832"/>
            <a:chExt cx="6480720" cy="3672408"/>
          </a:xfrm>
        </p:grpSpPr>
        <p:sp>
          <p:nvSpPr>
            <p:cNvPr id="10" name="Rektangel 9">
              <a:extLst>
                <a:ext uri="{FF2B5EF4-FFF2-40B4-BE49-F238E27FC236}">
                  <a16:creationId xmlns:a16="http://schemas.microsoft.com/office/drawing/2014/main" id="{42254E12-FA00-9274-6D15-4A5A27E29C84}"/>
                </a:ext>
              </a:extLst>
            </p:cNvPr>
            <p:cNvSpPr/>
            <p:nvPr/>
          </p:nvSpPr>
          <p:spPr bwMode="auto">
            <a:xfrm>
              <a:off x="2277988" y="1916832"/>
              <a:ext cx="6480720" cy="3672408"/>
            </a:xfrm>
            <a:prstGeom prst="rect">
              <a:avLst/>
            </a:prstGeom>
            <a:solidFill>
              <a:srgbClr val="FFFFFF"/>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5000"/>
                </a:lnSpc>
                <a:spcBef>
                  <a:spcPts val="100"/>
                </a:spcBef>
                <a:spcAft>
                  <a:spcPct val="0"/>
                </a:spcAft>
                <a:buClrTx/>
                <a:buSzTx/>
                <a:buFontTx/>
                <a:buNone/>
                <a:tabLst/>
              </a:pPr>
              <a:endParaRPr kumimoji="0" lang="da-DK" sz="1600" b="0" i="0" u="none" strike="noStrike" cap="none" normalizeH="0" baseline="0" dirty="0" err="1">
                <a:ln>
                  <a:noFill/>
                </a:ln>
                <a:solidFill>
                  <a:schemeClr val="bg1"/>
                </a:solidFill>
                <a:effectLst/>
                <a:latin typeface="Arial" charset="0"/>
              </a:endParaRPr>
            </a:p>
          </p:txBody>
        </p:sp>
        <p:pic>
          <p:nvPicPr>
            <p:cNvPr id="9" name="Billede 8">
              <a:extLst>
                <a:ext uri="{FF2B5EF4-FFF2-40B4-BE49-F238E27FC236}">
                  <a16:creationId xmlns:a16="http://schemas.microsoft.com/office/drawing/2014/main" id="{2423F16D-8628-EA42-5669-CF0CA9B29ABF}"/>
                </a:ext>
              </a:extLst>
            </p:cNvPr>
            <p:cNvPicPr>
              <a:picLocks noChangeAspect="1"/>
            </p:cNvPicPr>
            <p:nvPr/>
          </p:nvPicPr>
          <p:blipFill>
            <a:blip r:embed="rId3"/>
            <a:stretch>
              <a:fillRect/>
            </a:stretch>
          </p:blipFill>
          <p:spPr>
            <a:xfrm>
              <a:off x="2771326" y="2456195"/>
              <a:ext cx="5494044" cy="2263591"/>
            </a:xfrm>
            <a:prstGeom prst="rect">
              <a:avLst/>
            </a:prstGeom>
            <a:solidFill>
              <a:srgbClr val="FFFFFF"/>
            </a:solidFill>
            <a:ln>
              <a:solidFill>
                <a:schemeClr val="bg1"/>
              </a:solidFill>
            </a:ln>
          </p:spPr>
        </p:pic>
      </p:grpSp>
    </p:spTree>
    <p:extLst>
      <p:ext uri="{BB962C8B-B14F-4D97-AF65-F5344CB8AC3E}">
        <p14:creationId xmlns:p14="http://schemas.microsoft.com/office/powerpoint/2010/main" val="314478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1412287-9223-5A92-3D94-33BFC635B1AD}"/>
              </a:ext>
            </a:extLst>
          </p:cNvPr>
          <p:cNvSpPr>
            <a:spLocks noGrp="1"/>
          </p:cNvSpPr>
          <p:nvPr>
            <p:ph type="title"/>
          </p:nvPr>
        </p:nvSpPr>
        <p:spPr>
          <a:xfrm>
            <a:off x="525643" y="364133"/>
            <a:ext cx="9182299" cy="892781"/>
          </a:xfrm>
        </p:spPr>
        <p:txBody>
          <a:bodyPr/>
          <a:lstStyle/>
          <a:p>
            <a:r>
              <a:rPr lang="en-US" dirty="0"/>
              <a:t>Local governments in Multi-level governance</a:t>
            </a:r>
          </a:p>
        </p:txBody>
      </p:sp>
      <p:sp>
        <p:nvSpPr>
          <p:cNvPr id="4" name="Pladsholder til slidenummer 3">
            <a:extLst>
              <a:ext uri="{FF2B5EF4-FFF2-40B4-BE49-F238E27FC236}">
                <a16:creationId xmlns:a16="http://schemas.microsoft.com/office/drawing/2014/main" id="{C6067572-B9CC-BFF3-0F9F-3DE18B4A68E1}"/>
              </a:ext>
            </a:extLst>
          </p:cNvPr>
          <p:cNvSpPr>
            <a:spLocks noGrp="1"/>
          </p:cNvSpPr>
          <p:nvPr>
            <p:ph type="sldNum" sz="quarter" idx="19"/>
          </p:nvPr>
        </p:nvSpPr>
        <p:spPr/>
        <p:txBody>
          <a:bodyPr/>
          <a:lstStyle/>
          <a:p>
            <a:fld id="{8015B93B-516F-4920-B0FC-CCACE847C61C}" type="slidenum">
              <a:rPr lang="da-DK" smtClean="0"/>
              <a:pPr/>
              <a:t>4</a:t>
            </a:fld>
            <a:endParaRPr lang="da-DK" dirty="0"/>
          </a:p>
        </p:txBody>
      </p:sp>
      <p:pic>
        <p:nvPicPr>
          <p:cNvPr id="6" name="Billede 5">
            <a:extLst>
              <a:ext uri="{FF2B5EF4-FFF2-40B4-BE49-F238E27FC236}">
                <a16:creationId xmlns:a16="http://schemas.microsoft.com/office/drawing/2014/main" id="{91B5914C-DDC1-BA03-27CB-BD76551864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26860" y="253783"/>
            <a:ext cx="1690018" cy="264154"/>
          </a:xfrm>
          <a:prstGeom prst="rect">
            <a:avLst/>
          </a:prstGeom>
        </p:spPr>
      </p:pic>
      <p:graphicFrame>
        <p:nvGraphicFramePr>
          <p:cNvPr id="10" name="Diagram 9">
            <a:extLst>
              <a:ext uri="{FF2B5EF4-FFF2-40B4-BE49-F238E27FC236}">
                <a16:creationId xmlns:a16="http://schemas.microsoft.com/office/drawing/2014/main" id="{852089F9-7B51-4679-BBA1-3A9FE895DD5B}"/>
              </a:ext>
            </a:extLst>
          </p:cNvPr>
          <p:cNvGraphicFramePr/>
          <p:nvPr>
            <p:extLst>
              <p:ext uri="{D42A27DB-BD31-4B8C-83A1-F6EECF244321}">
                <p14:modId xmlns:p14="http://schemas.microsoft.com/office/powerpoint/2010/main" val="4195613317"/>
              </p:ext>
            </p:extLst>
          </p:nvPr>
        </p:nvGraphicFramePr>
        <p:xfrm>
          <a:off x="315062" y="1064476"/>
          <a:ext cx="8125883" cy="5417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Ellipse 10">
            <a:extLst>
              <a:ext uri="{FF2B5EF4-FFF2-40B4-BE49-F238E27FC236}">
                <a16:creationId xmlns:a16="http://schemas.microsoft.com/office/drawing/2014/main" id="{46E97F3F-4B37-3087-48E7-F8A76EC7E7DC}"/>
              </a:ext>
            </a:extLst>
          </p:cNvPr>
          <p:cNvSpPr/>
          <p:nvPr/>
        </p:nvSpPr>
        <p:spPr bwMode="auto">
          <a:xfrm>
            <a:off x="8830717" y="796007"/>
            <a:ext cx="2647461" cy="2166808"/>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16" tIns="45708" rIns="91416" bIns="45708" numCol="1" rtlCol="0" anchor="ctr" anchorCtr="0" compatLnSpc="1">
            <a:prstTxWarp prst="textNoShape">
              <a:avLst/>
            </a:prstTxWarp>
          </a:bodyPr>
          <a:lstStyle/>
          <a:p>
            <a:pPr algn="ctr" defTabSz="914126">
              <a:lnSpc>
                <a:spcPct val="95000"/>
              </a:lnSpc>
              <a:spcBef>
                <a:spcPts val="100"/>
              </a:spcBef>
            </a:pPr>
            <a:r>
              <a:rPr lang="en-US" sz="1799" b="1" dirty="0">
                <a:solidFill>
                  <a:srgbClr val="222C59"/>
                </a:solidFill>
                <a:latin typeface="Arial" charset="0"/>
              </a:rPr>
              <a:t>CHAMP</a:t>
            </a:r>
          </a:p>
        </p:txBody>
      </p:sp>
      <p:sp>
        <p:nvSpPr>
          <p:cNvPr id="12" name="Ellipse 11">
            <a:extLst>
              <a:ext uri="{FF2B5EF4-FFF2-40B4-BE49-F238E27FC236}">
                <a16:creationId xmlns:a16="http://schemas.microsoft.com/office/drawing/2014/main" id="{B4CB61BA-A3B3-C3AC-854F-A6F0B903AC3E}"/>
              </a:ext>
            </a:extLst>
          </p:cNvPr>
          <p:cNvSpPr/>
          <p:nvPr/>
        </p:nvSpPr>
        <p:spPr bwMode="auto">
          <a:xfrm>
            <a:off x="8830717" y="2619244"/>
            <a:ext cx="2647461" cy="2166808"/>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16" tIns="45708" rIns="91416" bIns="45708" numCol="1" rtlCol="0" anchor="ctr" anchorCtr="0" compatLnSpc="1">
            <a:prstTxWarp prst="textNoShape">
              <a:avLst/>
            </a:prstTxWarp>
          </a:bodyPr>
          <a:lstStyle/>
          <a:p>
            <a:pPr algn="ctr" defTabSz="914126">
              <a:lnSpc>
                <a:spcPct val="95000"/>
              </a:lnSpc>
              <a:spcBef>
                <a:spcPts val="100"/>
              </a:spcBef>
            </a:pPr>
            <a:r>
              <a:rPr lang="en-US" sz="1799" b="1" dirty="0">
                <a:solidFill>
                  <a:srgbClr val="222C59"/>
                </a:solidFill>
                <a:latin typeface="Arial" charset="0"/>
              </a:rPr>
              <a:t>NECP</a:t>
            </a:r>
          </a:p>
        </p:txBody>
      </p:sp>
      <p:sp>
        <p:nvSpPr>
          <p:cNvPr id="13" name="Ellipse 12">
            <a:extLst>
              <a:ext uri="{FF2B5EF4-FFF2-40B4-BE49-F238E27FC236}">
                <a16:creationId xmlns:a16="http://schemas.microsoft.com/office/drawing/2014/main" id="{86169B15-98BA-9FE2-2855-43732FBC3020}"/>
              </a:ext>
            </a:extLst>
          </p:cNvPr>
          <p:cNvSpPr/>
          <p:nvPr/>
        </p:nvSpPr>
        <p:spPr bwMode="auto">
          <a:xfrm>
            <a:off x="8830716" y="4430544"/>
            <a:ext cx="2647461" cy="2166808"/>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16" tIns="45708" rIns="91416" bIns="45708" numCol="1" rtlCol="0" anchor="ctr" anchorCtr="0" compatLnSpc="1">
            <a:prstTxWarp prst="textNoShape">
              <a:avLst/>
            </a:prstTxWarp>
          </a:bodyPr>
          <a:lstStyle/>
          <a:p>
            <a:pPr algn="ctr" defTabSz="914126">
              <a:lnSpc>
                <a:spcPct val="95000"/>
              </a:lnSpc>
              <a:spcBef>
                <a:spcPts val="100"/>
              </a:spcBef>
            </a:pPr>
            <a:r>
              <a:rPr lang="en-US" sz="1799" b="1" dirty="0">
                <a:solidFill>
                  <a:srgbClr val="222C59"/>
                </a:solidFill>
                <a:latin typeface="Arial" charset="0"/>
              </a:rPr>
              <a:t>NZC</a:t>
            </a:r>
          </a:p>
        </p:txBody>
      </p:sp>
    </p:spTree>
    <p:extLst>
      <p:ext uri="{BB962C8B-B14F-4D97-AF65-F5344CB8AC3E}">
        <p14:creationId xmlns:p14="http://schemas.microsoft.com/office/powerpoint/2010/main" val="193376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9D90FD-A98B-AC82-68CA-3EE5E30EB854}"/>
              </a:ext>
            </a:extLst>
          </p:cNvPr>
          <p:cNvSpPr>
            <a:spLocks noGrp="1"/>
          </p:cNvSpPr>
          <p:nvPr>
            <p:ph type="title"/>
          </p:nvPr>
        </p:nvSpPr>
        <p:spPr/>
        <p:txBody>
          <a:bodyPr/>
          <a:lstStyle/>
          <a:p>
            <a:r>
              <a:rPr lang="en-US" dirty="0"/>
              <a:t>The Danish case: A bottom-up multi-level collaboration</a:t>
            </a:r>
          </a:p>
        </p:txBody>
      </p:sp>
    </p:spTree>
    <p:extLst>
      <p:ext uri="{BB962C8B-B14F-4D97-AF65-F5344CB8AC3E}">
        <p14:creationId xmlns:p14="http://schemas.microsoft.com/office/powerpoint/2010/main" val="77193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1" name="Gruppe 10">
            <a:extLst>
              <a:ext uri="{FF2B5EF4-FFF2-40B4-BE49-F238E27FC236}">
                <a16:creationId xmlns:a16="http://schemas.microsoft.com/office/drawing/2014/main" id="{FFF5AB1E-0DFC-CF7C-9F98-B70C92AE01F6}"/>
              </a:ext>
            </a:extLst>
          </p:cNvPr>
          <p:cNvGrpSpPr/>
          <p:nvPr/>
        </p:nvGrpSpPr>
        <p:grpSpPr>
          <a:xfrm>
            <a:off x="7457894" y="990198"/>
            <a:ext cx="4541174" cy="4959082"/>
            <a:chOff x="11669629" y="1484344"/>
            <a:chExt cx="6059409" cy="6487013"/>
          </a:xfrm>
        </p:grpSpPr>
        <p:pic>
          <p:nvPicPr>
            <p:cNvPr id="12" name="Billede 11">
              <a:extLst>
                <a:ext uri="{FF2B5EF4-FFF2-40B4-BE49-F238E27FC236}">
                  <a16:creationId xmlns:a16="http://schemas.microsoft.com/office/drawing/2014/main" id="{FA3CF064-6AC5-3D70-30DA-DDEEBE150061}"/>
                </a:ext>
              </a:extLst>
            </p:cNvPr>
            <p:cNvPicPr>
              <a:picLocks noChangeAspect="1"/>
            </p:cNvPicPr>
            <p:nvPr/>
          </p:nvPicPr>
          <p:blipFill rotWithShape="1">
            <a:blip r:embed="rId2"/>
            <a:srcRect l="20112"/>
            <a:stretch/>
          </p:blipFill>
          <p:spPr>
            <a:xfrm>
              <a:off x="12432632" y="1623143"/>
              <a:ext cx="5296406" cy="6348214"/>
            </a:xfrm>
            <a:prstGeom prst="rect">
              <a:avLst/>
            </a:prstGeom>
          </p:spPr>
        </p:pic>
        <p:sp>
          <p:nvSpPr>
            <p:cNvPr id="13" name="Rektangel 12">
              <a:extLst>
                <a:ext uri="{FF2B5EF4-FFF2-40B4-BE49-F238E27FC236}">
                  <a16:creationId xmlns:a16="http://schemas.microsoft.com/office/drawing/2014/main" id="{B4DB60AF-6165-8DBD-E14F-29557A9A3B95}"/>
                </a:ext>
              </a:extLst>
            </p:cNvPr>
            <p:cNvSpPr/>
            <p:nvPr/>
          </p:nvSpPr>
          <p:spPr bwMode="auto">
            <a:xfrm>
              <a:off x="11669629" y="1484344"/>
              <a:ext cx="2488612" cy="83129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392" tIns="45696" rIns="91392" bIns="45696" numCol="1" rtlCol="0" anchor="t" anchorCtr="0" compatLnSpc="1">
              <a:prstTxWarp prst="textNoShape">
                <a:avLst/>
              </a:prstTxWarp>
            </a:bodyPr>
            <a:lstStyle/>
            <a:p>
              <a:pPr defTabSz="913897">
                <a:lnSpc>
                  <a:spcPct val="95000"/>
                </a:lnSpc>
                <a:spcBef>
                  <a:spcPts val="100"/>
                </a:spcBef>
              </a:pPr>
              <a:endParaRPr lang="da-DK" sz="1600" dirty="0" err="1">
                <a:solidFill>
                  <a:schemeClr val="bg1"/>
                </a:solidFill>
              </a:endParaRPr>
            </a:p>
          </p:txBody>
        </p:sp>
      </p:grpSp>
      <p:sp>
        <p:nvSpPr>
          <p:cNvPr id="2" name="Pladsholder til tekst 1">
            <a:extLst>
              <a:ext uri="{FF2B5EF4-FFF2-40B4-BE49-F238E27FC236}">
                <a16:creationId xmlns:a16="http://schemas.microsoft.com/office/drawing/2014/main" id="{B3D5E81B-09C7-084B-DA7A-D0A9E9BCA2F9}"/>
              </a:ext>
            </a:extLst>
          </p:cNvPr>
          <p:cNvSpPr>
            <a:spLocks noGrp="1"/>
          </p:cNvSpPr>
          <p:nvPr>
            <p:ph type="body" idx="1"/>
          </p:nvPr>
        </p:nvSpPr>
        <p:spPr>
          <a:xfrm>
            <a:off x="565621" y="1463067"/>
            <a:ext cx="7473007" cy="3694125"/>
          </a:xfrm>
        </p:spPr>
        <p:txBody>
          <a:bodyPr/>
          <a:lstStyle/>
          <a:p>
            <a:pPr marL="16929" indent="0">
              <a:buNone/>
            </a:pPr>
            <a:r>
              <a:rPr lang="en-US" sz="1600" dirty="0"/>
              <a:t>Danish partnership between </a:t>
            </a:r>
            <a:r>
              <a:rPr lang="en-US" sz="1600" dirty="0" err="1"/>
              <a:t>Realdania</a:t>
            </a:r>
            <a:r>
              <a:rPr lang="en-US" sz="1600" dirty="0"/>
              <a:t>, Local Government Denmark and the five Danish regions, with CONCITO as project manager and knowledge partner alongside C40 Cities.</a:t>
            </a:r>
            <a:br>
              <a:rPr lang="en-US" sz="1600" dirty="0"/>
            </a:br>
            <a:endParaRPr lang="en-US" sz="1600" dirty="0"/>
          </a:p>
          <a:p>
            <a:pPr marL="16929" indent="0">
              <a:buNone/>
            </a:pPr>
            <a:r>
              <a:rPr lang="en-US" sz="1600" dirty="0"/>
              <a:t>Aim: To aid all Danish municipalities in developing Paris compatible climate action plans following C40 standard for climate action planning (CAPF).</a:t>
            </a:r>
            <a:br>
              <a:rPr lang="en-US" sz="1600" dirty="0"/>
            </a:br>
            <a:endParaRPr lang="en-US" sz="1600" dirty="0"/>
          </a:p>
          <a:p>
            <a:pPr marL="16929" indent="0">
              <a:buNone/>
            </a:pPr>
            <a:r>
              <a:rPr lang="en-US" sz="1600" dirty="0"/>
              <a:t>Municipalities working in three groups spanning five years in total (2019-2023).</a:t>
            </a:r>
            <a:br>
              <a:rPr lang="en-US" sz="1600" dirty="0"/>
            </a:br>
            <a:endParaRPr lang="en-US" sz="1600" dirty="0"/>
          </a:p>
          <a:p>
            <a:pPr marL="16929" indent="0">
              <a:buNone/>
            </a:pPr>
            <a:r>
              <a:rPr lang="en-US" sz="1600" dirty="0"/>
              <a:t>Multi-tiered support structure with a global expert (C40) a national lead knowledge partner (CONCITO) and decentralized support units providing varied and complementary support and guidance. </a:t>
            </a:r>
          </a:p>
          <a:p>
            <a:pPr marL="16929" indent="0">
              <a:buNone/>
            </a:pPr>
            <a:endParaRPr lang="da-DK" sz="1600" dirty="0"/>
          </a:p>
        </p:txBody>
      </p:sp>
      <p:pic>
        <p:nvPicPr>
          <p:cNvPr id="10" name="Billede 9">
            <a:extLst>
              <a:ext uri="{FF2B5EF4-FFF2-40B4-BE49-F238E27FC236}">
                <a16:creationId xmlns:a16="http://schemas.microsoft.com/office/drawing/2014/main" id="{9CF8C760-AC11-A433-8A26-DF71182DB8B0}"/>
              </a:ext>
            </a:extLst>
          </p:cNvPr>
          <p:cNvPicPr>
            <a:picLocks noChangeAspect="1"/>
          </p:cNvPicPr>
          <p:nvPr/>
        </p:nvPicPr>
        <p:blipFill>
          <a:blip r:embed="rId3"/>
          <a:stretch>
            <a:fillRect/>
          </a:stretch>
        </p:blipFill>
        <p:spPr>
          <a:xfrm>
            <a:off x="981844" y="5093167"/>
            <a:ext cx="6293263" cy="1216153"/>
          </a:xfrm>
          <a:prstGeom prst="rect">
            <a:avLst/>
          </a:prstGeom>
        </p:spPr>
      </p:pic>
      <p:sp>
        <p:nvSpPr>
          <p:cNvPr id="6" name="Titel 1">
            <a:extLst>
              <a:ext uri="{FF2B5EF4-FFF2-40B4-BE49-F238E27FC236}">
                <a16:creationId xmlns:a16="http://schemas.microsoft.com/office/drawing/2014/main" id="{17EC0600-7E53-6B9F-4228-6380D6EACA1E}"/>
              </a:ext>
            </a:extLst>
          </p:cNvPr>
          <p:cNvSpPr txBox="1">
            <a:spLocks/>
          </p:cNvSpPr>
          <p:nvPr/>
        </p:nvSpPr>
        <p:spPr bwMode="auto">
          <a:xfrm>
            <a:off x="549796" y="481562"/>
            <a:ext cx="10746403" cy="665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91425" tIns="45700" rIns="91425" bIns="45700" numCol="1" anchor="ctr" anchorCtr="0" compatLnSpc="1">
            <a:prstTxWarp prst="textNoShape">
              <a:avLst/>
            </a:prstTxWarp>
            <a:normAutofit/>
          </a:bodyPr>
          <a:lstStyle>
            <a:lvl1pPr lvl="0" algn="l" rtl="0" eaLnBrk="1" fontAlgn="base" hangingPunct="1">
              <a:lnSpc>
                <a:spcPct val="90000"/>
              </a:lnSpc>
              <a:spcBef>
                <a:spcPts val="0"/>
              </a:spcBef>
              <a:spcAft>
                <a:spcPts val="0"/>
              </a:spcAft>
              <a:buClr>
                <a:srgbClr val="008CBE"/>
              </a:buClr>
              <a:buSzPts val="4400"/>
              <a:buFont typeface="Arial"/>
              <a:buNone/>
              <a:defRPr sz="2799" b="0">
                <a:solidFill>
                  <a:srgbClr val="008CBE"/>
                </a:solidFill>
                <a:latin typeface="+mj-lt"/>
                <a:ea typeface="+mj-ea"/>
                <a:cs typeface="+mj-cs"/>
              </a:defRPr>
            </a:lvl1pPr>
            <a:lvl2pPr lvl="1" algn="l" rtl="0" eaLnBrk="1" fontAlgn="base" hangingPunct="1">
              <a:lnSpc>
                <a:spcPts val="2799"/>
              </a:lnSpc>
              <a:spcBef>
                <a:spcPts val="0"/>
              </a:spcBef>
              <a:spcAft>
                <a:spcPts val="0"/>
              </a:spcAft>
              <a:buSzPts val="1400"/>
              <a:buNone/>
              <a:defRPr sz="2599" b="1">
                <a:solidFill>
                  <a:schemeClr val="tx2"/>
                </a:solidFill>
                <a:latin typeface="Arial" charset="0"/>
              </a:defRPr>
            </a:lvl2pPr>
            <a:lvl3pPr lvl="2" algn="l" rtl="0" eaLnBrk="1" fontAlgn="base" hangingPunct="1">
              <a:lnSpc>
                <a:spcPts val="2799"/>
              </a:lnSpc>
              <a:spcBef>
                <a:spcPts val="0"/>
              </a:spcBef>
              <a:spcAft>
                <a:spcPts val="0"/>
              </a:spcAft>
              <a:buSzPts val="1400"/>
              <a:buNone/>
              <a:defRPr sz="2599" b="1">
                <a:solidFill>
                  <a:schemeClr val="tx2"/>
                </a:solidFill>
                <a:latin typeface="Arial" charset="0"/>
              </a:defRPr>
            </a:lvl3pPr>
            <a:lvl4pPr lvl="3" algn="l" rtl="0" eaLnBrk="1" fontAlgn="base" hangingPunct="1">
              <a:lnSpc>
                <a:spcPts val="2799"/>
              </a:lnSpc>
              <a:spcBef>
                <a:spcPts val="0"/>
              </a:spcBef>
              <a:spcAft>
                <a:spcPts val="0"/>
              </a:spcAft>
              <a:buSzPts val="1400"/>
              <a:buNone/>
              <a:defRPr sz="2599" b="1">
                <a:solidFill>
                  <a:schemeClr val="tx2"/>
                </a:solidFill>
                <a:latin typeface="Arial" charset="0"/>
              </a:defRPr>
            </a:lvl4pPr>
            <a:lvl5pPr lvl="4" algn="l" rtl="0" eaLnBrk="1" fontAlgn="base" hangingPunct="1">
              <a:lnSpc>
                <a:spcPts val="2799"/>
              </a:lnSpc>
              <a:spcBef>
                <a:spcPts val="0"/>
              </a:spcBef>
              <a:spcAft>
                <a:spcPts val="0"/>
              </a:spcAft>
              <a:buSzPts val="1400"/>
              <a:buNone/>
              <a:defRPr sz="2599" b="1">
                <a:solidFill>
                  <a:schemeClr val="tx2"/>
                </a:solidFill>
                <a:latin typeface="Arial" charset="0"/>
              </a:defRPr>
            </a:lvl5pPr>
            <a:lvl6pPr marL="457063" lvl="5" algn="l" rtl="0" eaLnBrk="1" fontAlgn="base" hangingPunct="1">
              <a:lnSpc>
                <a:spcPts val="2799"/>
              </a:lnSpc>
              <a:spcBef>
                <a:spcPts val="0"/>
              </a:spcBef>
              <a:spcAft>
                <a:spcPts val="0"/>
              </a:spcAft>
              <a:buSzPts val="1400"/>
              <a:buNone/>
              <a:defRPr sz="2599" b="1">
                <a:solidFill>
                  <a:schemeClr val="tx2"/>
                </a:solidFill>
                <a:latin typeface="Arial" charset="0"/>
              </a:defRPr>
            </a:lvl6pPr>
            <a:lvl7pPr marL="914126" lvl="6" algn="l" rtl="0" eaLnBrk="1" fontAlgn="base" hangingPunct="1">
              <a:lnSpc>
                <a:spcPts val="2799"/>
              </a:lnSpc>
              <a:spcBef>
                <a:spcPts val="0"/>
              </a:spcBef>
              <a:spcAft>
                <a:spcPts val="0"/>
              </a:spcAft>
              <a:buSzPts val="1400"/>
              <a:buNone/>
              <a:defRPr sz="2599" b="1">
                <a:solidFill>
                  <a:schemeClr val="tx2"/>
                </a:solidFill>
                <a:latin typeface="Arial" charset="0"/>
              </a:defRPr>
            </a:lvl7pPr>
            <a:lvl8pPr marL="1371189" lvl="7" algn="l" rtl="0" eaLnBrk="1" fontAlgn="base" hangingPunct="1">
              <a:lnSpc>
                <a:spcPts val="2799"/>
              </a:lnSpc>
              <a:spcBef>
                <a:spcPts val="0"/>
              </a:spcBef>
              <a:spcAft>
                <a:spcPts val="0"/>
              </a:spcAft>
              <a:buSzPts val="1400"/>
              <a:buNone/>
              <a:defRPr sz="2599" b="1">
                <a:solidFill>
                  <a:schemeClr val="tx2"/>
                </a:solidFill>
                <a:latin typeface="Arial" charset="0"/>
              </a:defRPr>
            </a:lvl8pPr>
            <a:lvl9pPr marL="1828251" lvl="8" algn="l" rtl="0" eaLnBrk="1" fontAlgn="base" hangingPunct="1">
              <a:lnSpc>
                <a:spcPts val="2799"/>
              </a:lnSpc>
              <a:spcBef>
                <a:spcPts val="0"/>
              </a:spcBef>
              <a:spcAft>
                <a:spcPts val="0"/>
              </a:spcAft>
              <a:buSzPts val="1400"/>
              <a:buNone/>
              <a:defRPr sz="2599" b="1">
                <a:solidFill>
                  <a:schemeClr val="tx2"/>
                </a:solidFill>
                <a:latin typeface="Arial" charset="0"/>
              </a:defRPr>
            </a:lvl9pPr>
          </a:lstStyle>
          <a:p>
            <a:r>
              <a:rPr lang="en-US" sz="3998" kern="0" dirty="0">
                <a:solidFill>
                  <a:srgbClr val="142364"/>
                </a:solidFill>
              </a:rPr>
              <a:t>DK2020</a:t>
            </a:r>
          </a:p>
        </p:txBody>
      </p:sp>
      <p:pic>
        <p:nvPicPr>
          <p:cNvPr id="8" name="Billede 7">
            <a:extLst>
              <a:ext uri="{FF2B5EF4-FFF2-40B4-BE49-F238E27FC236}">
                <a16:creationId xmlns:a16="http://schemas.microsoft.com/office/drawing/2014/main" id="{8BA0EF33-3A35-9A7E-3AA4-74074D7E2E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26860" y="253783"/>
            <a:ext cx="1690018" cy="264154"/>
          </a:xfrm>
          <a:prstGeom prst="rect">
            <a:avLst/>
          </a:prstGeom>
        </p:spPr>
      </p:pic>
    </p:spTree>
    <p:extLst>
      <p:ext uri="{BB962C8B-B14F-4D97-AF65-F5344CB8AC3E}">
        <p14:creationId xmlns:p14="http://schemas.microsoft.com/office/powerpoint/2010/main" val="1309698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C4AF2015-0729-3904-17B3-0CAFBF14D4BE}"/>
              </a:ext>
            </a:extLst>
          </p:cNvPr>
          <p:cNvSpPr>
            <a:spLocks noGrp="1"/>
          </p:cNvSpPr>
          <p:nvPr>
            <p:ph type="body" idx="1"/>
          </p:nvPr>
        </p:nvSpPr>
        <p:spPr>
          <a:xfrm>
            <a:off x="297677" y="1124744"/>
            <a:ext cx="5796735" cy="4961066"/>
          </a:xfrm>
        </p:spPr>
        <p:txBody>
          <a:bodyPr/>
          <a:lstStyle/>
          <a:p>
            <a:pPr marL="16929" indent="0">
              <a:buNone/>
            </a:pPr>
            <a:r>
              <a:rPr lang="en-US" sz="1600" dirty="0">
                <a:sym typeface="Wingdings" panose="05000000000000000000" pitchFamily="2" charset="2"/>
              </a:rPr>
              <a:t>96 of 98 Danish municipalities have a certified Paris compatible CAPs. The last two are in the process of developing a CAP.</a:t>
            </a:r>
            <a:br>
              <a:rPr lang="en-US" sz="1600" dirty="0">
                <a:sym typeface="Wingdings" panose="05000000000000000000" pitchFamily="2" charset="2"/>
              </a:rPr>
            </a:br>
            <a:br>
              <a:rPr lang="en-US" sz="1600" dirty="0">
                <a:sym typeface="Wingdings" panose="05000000000000000000" pitchFamily="2" charset="2"/>
              </a:rPr>
            </a:br>
            <a:endParaRPr lang="en-US" sz="1600" dirty="0">
              <a:sym typeface="Wingdings" panose="05000000000000000000" pitchFamily="2" charset="2"/>
            </a:endParaRPr>
          </a:p>
          <a:p>
            <a:pPr marL="16929" indent="0">
              <a:buNone/>
            </a:pPr>
            <a:r>
              <a:rPr lang="en-US" sz="1600" dirty="0"/>
              <a:t>Taken together, the mitigation targets of Danish municipalities would result in a 76% reduction of overall Danish emissions in 2030 compared to 1990.</a:t>
            </a:r>
          </a:p>
          <a:p>
            <a:pPr marL="338582" lvl="1" indent="0">
              <a:buNone/>
            </a:pPr>
            <a:r>
              <a:rPr lang="en-US" sz="1400" dirty="0"/>
              <a:t>With their planned climate actions, they expect to reach a reduction of 73%</a:t>
            </a:r>
            <a:br>
              <a:rPr lang="en-US" sz="1333" dirty="0"/>
            </a:br>
            <a:br>
              <a:rPr lang="en-US" sz="1333" dirty="0"/>
            </a:br>
            <a:endParaRPr lang="en-US" sz="1333" dirty="0"/>
          </a:p>
          <a:p>
            <a:pPr marL="16929" indent="0">
              <a:buNone/>
            </a:pPr>
            <a:r>
              <a:rPr lang="en-US" sz="1600" dirty="0"/>
              <a:t>And finally, the project has had a significant impact on building capacity for climate action in Danish municipalities.</a:t>
            </a:r>
          </a:p>
          <a:p>
            <a:pPr marL="457086" lvl="1" indent="0">
              <a:buNone/>
            </a:pPr>
            <a:r>
              <a:rPr lang="en-US" sz="1066" dirty="0"/>
              <a:t>Raising awareness on climate change among decision-makers</a:t>
            </a:r>
          </a:p>
          <a:p>
            <a:pPr marL="457086" lvl="1" indent="0">
              <a:buNone/>
            </a:pPr>
            <a:r>
              <a:rPr lang="en-US" sz="1066" dirty="0"/>
              <a:t>Building knowledge, insight and competence in municipal administrations.</a:t>
            </a:r>
          </a:p>
          <a:p>
            <a:pPr marL="457086" lvl="1" indent="0">
              <a:buNone/>
            </a:pPr>
            <a:r>
              <a:rPr lang="en-US" sz="1066" dirty="0"/>
              <a:t>Mainstreaming climate action across the municipal administration</a:t>
            </a:r>
          </a:p>
          <a:p>
            <a:pPr marL="457086" lvl="1" indent="0">
              <a:buNone/>
            </a:pPr>
            <a:r>
              <a:rPr lang="en-US" sz="1066" dirty="0"/>
              <a:t>Engaging the local community and establishing partnerships</a:t>
            </a:r>
          </a:p>
        </p:txBody>
      </p:sp>
      <p:sp>
        <p:nvSpPr>
          <p:cNvPr id="3" name="Titel 2">
            <a:extLst>
              <a:ext uri="{FF2B5EF4-FFF2-40B4-BE49-F238E27FC236}">
                <a16:creationId xmlns:a16="http://schemas.microsoft.com/office/drawing/2014/main" id="{7C0EF42F-7E85-F364-E353-451A47E85202}"/>
              </a:ext>
            </a:extLst>
          </p:cNvPr>
          <p:cNvSpPr>
            <a:spLocks noGrp="1"/>
          </p:cNvSpPr>
          <p:nvPr>
            <p:ph type="ctrTitle"/>
          </p:nvPr>
        </p:nvSpPr>
        <p:spPr>
          <a:xfrm>
            <a:off x="297677" y="534979"/>
            <a:ext cx="5281824" cy="467784"/>
          </a:xfrm>
        </p:spPr>
        <p:txBody>
          <a:bodyPr>
            <a:noAutofit/>
          </a:bodyPr>
          <a:lstStyle/>
          <a:p>
            <a:r>
              <a:rPr lang="en-US" sz="4000" dirty="0">
                <a:solidFill>
                  <a:srgbClr val="142364"/>
                </a:solidFill>
              </a:rPr>
              <a:t>Main results</a:t>
            </a:r>
          </a:p>
        </p:txBody>
      </p:sp>
      <p:sp>
        <p:nvSpPr>
          <p:cNvPr id="6" name="Tekstfelt 5">
            <a:extLst>
              <a:ext uri="{FF2B5EF4-FFF2-40B4-BE49-F238E27FC236}">
                <a16:creationId xmlns:a16="http://schemas.microsoft.com/office/drawing/2014/main" id="{23713218-6C4B-1D28-D087-3606195263ED}"/>
              </a:ext>
            </a:extLst>
          </p:cNvPr>
          <p:cNvSpPr txBox="1"/>
          <p:nvPr/>
        </p:nvSpPr>
        <p:spPr>
          <a:xfrm>
            <a:off x="6354674" y="2652903"/>
            <a:ext cx="3772186" cy="307777"/>
          </a:xfrm>
          <a:prstGeom prst="rect">
            <a:avLst/>
          </a:prstGeom>
          <a:noFill/>
        </p:spPr>
        <p:txBody>
          <a:bodyPr wrap="none" rtlCol="0">
            <a:spAutoFit/>
          </a:bodyPr>
          <a:lstStyle/>
          <a:p>
            <a:r>
              <a:rPr lang="en-US" sz="1400" dirty="0"/>
              <a:t>IRIS Group &amp; Pluss Leadership, 2024. n = 49</a:t>
            </a:r>
          </a:p>
        </p:txBody>
      </p:sp>
      <p:sp>
        <p:nvSpPr>
          <p:cNvPr id="9" name="Tekstfelt 8">
            <a:extLst>
              <a:ext uri="{FF2B5EF4-FFF2-40B4-BE49-F238E27FC236}">
                <a16:creationId xmlns:a16="http://schemas.microsoft.com/office/drawing/2014/main" id="{C8EBED15-A629-E22C-E359-B314A06A6A56}"/>
              </a:ext>
            </a:extLst>
          </p:cNvPr>
          <p:cNvSpPr txBox="1"/>
          <p:nvPr/>
        </p:nvSpPr>
        <p:spPr>
          <a:xfrm>
            <a:off x="6310436" y="6217567"/>
            <a:ext cx="2326021" cy="307777"/>
          </a:xfrm>
          <a:prstGeom prst="rect">
            <a:avLst/>
          </a:prstGeom>
          <a:noFill/>
        </p:spPr>
        <p:txBody>
          <a:bodyPr wrap="none" rtlCol="0">
            <a:spAutoFit/>
          </a:bodyPr>
          <a:lstStyle/>
          <a:p>
            <a:r>
              <a:rPr lang="en-US" sz="1400" dirty="0" err="1"/>
              <a:t>Ea</a:t>
            </a:r>
            <a:r>
              <a:rPr lang="en-US" sz="1400" dirty="0"/>
              <a:t> Energy Analysis, 2024. </a:t>
            </a:r>
          </a:p>
        </p:txBody>
      </p:sp>
      <p:pic>
        <p:nvPicPr>
          <p:cNvPr id="11" name="Billede 10">
            <a:extLst>
              <a:ext uri="{FF2B5EF4-FFF2-40B4-BE49-F238E27FC236}">
                <a16:creationId xmlns:a16="http://schemas.microsoft.com/office/drawing/2014/main" id="{D68377F5-96F7-BA98-8362-C86569E44399}"/>
              </a:ext>
            </a:extLst>
          </p:cNvPr>
          <p:cNvPicPr>
            <a:picLocks noChangeAspect="1"/>
          </p:cNvPicPr>
          <p:nvPr/>
        </p:nvPicPr>
        <p:blipFill>
          <a:blip r:embed="rId3"/>
          <a:stretch>
            <a:fillRect/>
          </a:stretch>
        </p:blipFill>
        <p:spPr>
          <a:xfrm>
            <a:off x="6307849" y="188640"/>
            <a:ext cx="5679911" cy="2456519"/>
          </a:xfrm>
          <a:prstGeom prst="rect">
            <a:avLst/>
          </a:prstGeom>
        </p:spPr>
      </p:pic>
      <p:pic>
        <p:nvPicPr>
          <p:cNvPr id="13" name="Billede 12">
            <a:extLst>
              <a:ext uri="{FF2B5EF4-FFF2-40B4-BE49-F238E27FC236}">
                <a16:creationId xmlns:a16="http://schemas.microsoft.com/office/drawing/2014/main" id="{7214823A-4A5C-52B4-FF08-78758D94FFD0}"/>
              </a:ext>
            </a:extLst>
          </p:cNvPr>
          <p:cNvPicPr>
            <a:picLocks noChangeAspect="1"/>
          </p:cNvPicPr>
          <p:nvPr/>
        </p:nvPicPr>
        <p:blipFill>
          <a:blip r:embed="rId4"/>
          <a:stretch>
            <a:fillRect/>
          </a:stretch>
        </p:blipFill>
        <p:spPr>
          <a:xfrm>
            <a:off x="6304910" y="3012685"/>
            <a:ext cx="5682851" cy="3136092"/>
          </a:xfrm>
          <a:prstGeom prst="rect">
            <a:avLst/>
          </a:prstGeom>
        </p:spPr>
      </p:pic>
    </p:spTree>
    <p:extLst>
      <p:ext uri="{BB962C8B-B14F-4D97-AF65-F5344CB8AC3E}">
        <p14:creationId xmlns:p14="http://schemas.microsoft.com/office/powerpoint/2010/main" val="1509593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 calcmode="lin" valueType="num">
                                      <p:cBhvr additive="base">
                                        <p:cTn id="2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 calcmode="lin" valueType="num">
                                      <p:cBhvr additive="base">
                                        <p:cTn id="3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
                                            <p:txEl>
                                              <p:pRg st="7" end="7"/>
                                            </p:txEl>
                                          </p:spTgt>
                                        </p:tgtEl>
                                        <p:attrNameLst>
                                          <p:attrName>style.visibility</p:attrName>
                                        </p:attrNameLst>
                                      </p:cBhvr>
                                      <p:to>
                                        <p:strVal val="visible"/>
                                      </p:to>
                                    </p:set>
                                    <p:anim calcmode="lin" valueType="num">
                                      <p:cBhvr additive="base">
                                        <p:cTn id="4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FDA96A4A-78BE-7A8A-68D8-D8F4A14475EB}"/>
              </a:ext>
            </a:extLst>
          </p:cNvPr>
          <p:cNvSpPr>
            <a:spLocks noGrp="1"/>
          </p:cNvSpPr>
          <p:nvPr>
            <p:ph sz="quarter" idx="14"/>
          </p:nvPr>
        </p:nvSpPr>
        <p:spPr>
          <a:xfrm>
            <a:off x="611757" y="1469490"/>
            <a:ext cx="7570887" cy="3919020"/>
          </a:xfrm>
        </p:spPr>
        <p:txBody>
          <a:bodyPr/>
          <a:lstStyle/>
          <a:p>
            <a:r>
              <a:rPr lang="en-US" b="1" dirty="0"/>
              <a:t>In Denmark: </a:t>
            </a:r>
            <a:r>
              <a:rPr lang="en-US" dirty="0"/>
              <a:t>DK2020 has planning and capacity building among local governments, creating the basis for an effective MLG system. </a:t>
            </a:r>
          </a:p>
          <a:p>
            <a:r>
              <a:rPr lang="en-US" dirty="0"/>
              <a:t>The national government can build on that in their NDC.</a:t>
            </a:r>
            <a:br>
              <a:rPr lang="en-US" dirty="0"/>
            </a:br>
            <a:endParaRPr lang="en-US" dirty="0"/>
          </a:p>
          <a:p>
            <a:r>
              <a:rPr lang="en-US" b="1" dirty="0"/>
              <a:t>Abroad:</a:t>
            </a:r>
            <a:r>
              <a:rPr lang="en-US" dirty="0"/>
              <a:t> DK2020 can act as inspiration in establishing multi-level structures to support local action. </a:t>
            </a:r>
          </a:p>
          <a:p>
            <a:r>
              <a:rPr lang="en-US" dirty="0"/>
              <a:t>Can be adapted to fit local circumstances based on learnings and insights. </a:t>
            </a:r>
          </a:p>
        </p:txBody>
      </p:sp>
      <p:sp>
        <p:nvSpPr>
          <p:cNvPr id="3" name="Titel 2">
            <a:extLst>
              <a:ext uri="{FF2B5EF4-FFF2-40B4-BE49-F238E27FC236}">
                <a16:creationId xmlns:a16="http://schemas.microsoft.com/office/drawing/2014/main" id="{C466D0B6-4312-1B3E-540C-C95BAA4C3B1F}"/>
              </a:ext>
            </a:extLst>
          </p:cNvPr>
          <p:cNvSpPr>
            <a:spLocks noGrp="1"/>
          </p:cNvSpPr>
          <p:nvPr>
            <p:ph type="title"/>
          </p:nvPr>
        </p:nvSpPr>
        <p:spPr>
          <a:xfrm>
            <a:off x="611758" y="621152"/>
            <a:ext cx="7570886" cy="892781"/>
          </a:xfrm>
        </p:spPr>
        <p:txBody>
          <a:bodyPr/>
          <a:lstStyle/>
          <a:p>
            <a:r>
              <a:rPr lang="en-US" dirty="0"/>
              <a:t>DK2020 and Multi-level governance</a:t>
            </a:r>
          </a:p>
        </p:txBody>
      </p:sp>
      <p:sp>
        <p:nvSpPr>
          <p:cNvPr id="4" name="Pladsholder til slidenummer 3">
            <a:extLst>
              <a:ext uri="{FF2B5EF4-FFF2-40B4-BE49-F238E27FC236}">
                <a16:creationId xmlns:a16="http://schemas.microsoft.com/office/drawing/2014/main" id="{CE8B22B7-6A97-1476-D47C-9F9D2937A8AA}"/>
              </a:ext>
            </a:extLst>
          </p:cNvPr>
          <p:cNvSpPr>
            <a:spLocks noGrp="1"/>
          </p:cNvSpPr>
          <p:nvPr>
            <p:ph type="sldNum" sz="quarter" idx="19"/>
          </p:nvPr>
        </p:nvSpPr>
        <p:spPr/>
        <p:txBody>
          <a:bodyPr/>
          <a:lstStyle/>
          <a:p>
            <a:fld id="{8015B93B-516F-4920-B0FC-CCACE847C61C}" type="slidenum">
              <a:rPr lang="da-DK" smtClean="0"/>
              <a:pPr/>
              <a:t>8</a:t>
            </a:fld>
            <a:endParaRPr lang="da-DK"/>
          </a:p>
        </p:txBody>
      </p:sp>
      <p:pic>
        <p:nvPicPr>
          <p:cNvPr id="5" name="Billede 4">
            <a:extLst>
              <a:ext uri="{FF2B5EF4-FFF2-40B4-BE49-F238E27FC236}">
                <a16:creationId xmlns:a16="http://schemas.microsoft.com/office/drawing/2014/main" id="{02BA7DBC-132B-8BF4-CFBF-AD4685782F17}"/>
              </a:ext>
            </a:extLst>
          </p:cNvPr>
          <p:cNvPicPr>
            <a:picLocks noChangeAspect="1"/>
          </p:cNvPicPr>
          <p:nvPr/>
        </p:nvPicPr>
        <p:blipFill>
          <a:blip r:embed="rId2"/>
          <a:stretch>
            <a:fillRect/>
          </a:stretch>
        </p:blipFill>
        <p:spPr>
          <a:xfrm>
            <a:off x="8811041" y="1306289"/>
            <a:ext cx="2631637" cy="3778912"/>
          </a:xfrm>
          <a:prstGeom prst="rect">
            <a:avLst/>
          </a:prstGeom>
          <a:ln>
            <a:solidFill>
              <a:schemeClr val="tx1"/>
            </a:solidFill>
          </a:ln>
        </p:spPr>
      </p:pic>
      <p:sp>
        <p:nvSpPr>
          <p:cNvPr id="6" name="Tekstfelt 5">
            <a:extLst>
              <a:ext uri="{FF2B5EF4-FFF2-40B4-BE49-F238E27FC236}">
                <a16:creationId xmlns:a16="http://schemas.microsoft.com/office/drawing/2014/main" id="{14C5D99F-AC28-C840-DEA3-FDA075925BCA}"/>
              </a:ext>
            </a:extLst>
          </p:cNvPr>
          <p:cNvSpPr txBox="1"/>
          <p:nvPr/>
        </p:nvSpPr>
        <p:spPr>
          <a:xfrm>
            <a:off x="8641560" y="5416714"/>
            <a:ext cx="3277881" cy="523220"/>
          </a:xfrm>
          <a:prstGeom prst="rect">
            <a:avLst/>
          </a:prstGeom>
          <a:noFill/>
        </p:spPr>
        <p:txBody>
          <a:bodyPr wrap="square" rtlCol="0">
            <a:spAutoFit/>
          </a:bodyPr>
          <a:lstStyle/>
          <a:p>
            <a:r>
              <a:rPr lang="en-US" sz="1400" dirty="0"/>
              <a:t>DK2020 white paper now available at </a:t>
            </a:r>
            <a:br>
              <a:rPr lang="en-US" sz="1400" dirty="0"/>
            </a:br>
            <a:r>
              <a:rPr lang="en-US" sz="1400" dirty="0">
                <a:hlinkClick r:id="rId3"/>
              </a:rPr>
              <a:t>https://concito.dk/en/</a:t>
            </a:r>
            <a:r>
              <a:rPr lang="en-US" sz="1400" dirty="0"/>
              <a:t>   </a:t>
            </a:r>
          </a:p>
        </p:txBody>
      </p:sp>
      <p:pic>
        <p:nvPicPr>
          <p:cNvPr id="7" name="Billede 6">
            <a:extLst>
              <a:ext uri="{FF2B5EF4-FFF2-40B4-BE49-F238E27FC236}">
                <a16:creationId xmlns:a16="http://schemas.microsoft.com/office/drawing/2014/main" id="{784A2501-04D0-3579-4E35-2D7A330F24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26860" y="253783"/>
            <a:ext cx="1690018" cy="264154"/>
          </a:xfrm>
          <a:prstGeom prst="rect">
            <a:avLst/>
          </a:prstGeom>
        </p:spPr>
      </p:pic>
    </p:spTree>
    <p:extLst>
      <p:ext uri="{BB962C8B-B14F-4D97-AF65-F5344CB8AC3E}">
        <p14:creationId xmlns:p14="http://schemas.microsoft.com/office/powerpoint/2010/main" val="1990141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a:extLst>
              <a:ext uri="{FF2B5EF4-FFF2-40B4-BE49-F238E27FC236}">
                <a16:creationId xmlns:a16="http://schemas.microsoft.com/office/drawing/2014/main" id="{E781E3E5-541C-6BFC-C6F3-B98E26E8D2A6}"/>
              </a:ext>
            </a:extLst>
          </p:cNvPr>
          <p:cNvSpPr>
            <a:spLocks noGrp="1"/>
          </p:cNvSpPr>
          <p:nvPr>
            <p:ph type="sldNum" sz="quarter" idx="19"/>
          </p:nvPr>
        </p:nvSpPr>
        <p:spPr/>
        <p:txBody>
          <a:bodyPr/>
          <a:lstStyle/>
          <a:p>
            <a:fld id="{8015B93B-516F-4920-B0FC-CCACE847C61C}" type="slidenum">
              <a:rPr lang="da-DK" smtClean="0"/>
              <a:pPr/>
              <a:t>9</a:t>
            </a:fld>
            <a:endParaRPr lang="da-DK"/>
          </a:p>
        </p:txBody>
      </p:sp>
    </p:spTree>
    <p:extLst>
      <p:ext uri="{BB962C8B-B14F-4D97-AF65-F5344CB8AC3E}">
        <p14:creationId xmlns:p14="http://schemas.microsoft.com/office/powerpoint/2010/main" val="4047251948"/>
      </p:ext>
    </p:extLst>
  </p:cSld>
  <p:clrMapOvr>
    <a:masterClrMapping/>
  </p:clrMapOvr>
</p:sld>
</file>

<file path=ppt/theme/theme1.xml><?xml version="1.0" encoding="utf-8"?>
<a:theme xmlns:a="http://schemas.openxmlformats.org/drawingml/2006/main" name="DK2020">
  <a:themeElements>
    <a:clrScheme name="DK2020 1">
      <a:dk1>
        <a:srgbClr val="2C2A26"/>
      </a:dk1>
      <a:lt1>
        <a:srgbClr val="FFFFFF"/>
      </a:lt1>
      <a:dk2>
        <a:srgbClr val="222C59"/>
      </a:dk2>
      <a:lt2>
        <a:srgbClr val="FBF8F1"/>
      </a:lt2>
      <a:accent1>
        <a:srgbClr val="49C9E3"/>
      </a:accent1>
      <a:accent2>
        <a:srgbClr val="C5E2D0"/>
      </a:accent2>
      <a:accent3>
        <a:srgbClr val="C97D30"/>
      </a:accent3>
      <a:accent4>
        <a:srgbClr val="69149B"/>
      </a:accent4>
      <a:accent5>
        <a:srgbClr val="77D481"/>
      </a:accent5>
      <a:accent6>
        <a:srgbClr val="3F3F3F"/>
      </a:accent6>
      <a:hlink>
        <a:srgbClr val="49C8E3"/>
      </a:hlink>
      <a:folHlink>
        <a:srgbClr val="969696"/>
      </a:folHlink>
    </a:clrScheme>
    <a:fontScheme name="Arial Black+Arial">
      <a:majorFont>
        <a:latin typeface="Arial Black"/>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9525" cap="flat" cmpd="sng" algn="ctr">
          <a:solidFill>
            <a:schemeClr val="tx2"/>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95000"/>
          </a:lnSpc>
          <a:spcBef>
            <a:spcPts val="100"/>
          </a:spcBef>
          <a:spcAft>
            <a:spcPct val="0"/>
          </a:spcAft>
          <a:buClrTx/>
          <a:buSzTx/>
          <a:buFontTx/>
          <a:buNone/>
          <a:tabLst/>
          <a:defRPr kumimoji="0" sz="1600" b="0" i="0" u="none" strike="noStrike" cap="none" normalizeH="0" baseline="0" dirty="0" err="1" smtClean="0">
            <a:ln>
              <a:noFill/>
            </a:ln>
            <a:solidFill>
              <a:schemeClr val="bg1"/>
            </a:solidFill>
            <a:effectLst/>
            <a:latin typeface="Arial" charset="0"/>
          </a:defRPr>
        </a:defPPr>
      </a:lstStyle>
    </a:spDef>
    <a:lnDef>
      <a:spPr bwMode="auto">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square" lIns="0" tIns="0" rIns="0" bIns="0" rtlCol="0">
        <a:spAutoFit/>
      </a:bodyPr>
      <a:lstStyle>
        <a:defPPr>
          <a:lnSpc>
            <a:spcPct val="95000"/>
          </a:lnSpc>
          <a:spcBef>
            <a:spcPts val="0"/>
          </a:spcBef>
          <a:defRPr sz="1600" dirty="0" err="1" smtClean="0"/>
        </a:defPPr>
      </a:lstStyle>
    </a:txDef>
  </a:objectDefaults>
  <a:extraClrSchemeLst/>
  <a:custClrLst>
    <a:custClr name="Realdania Sort">
      <a:srgbClr val="000000"/>
    </a:custClr>
    <a:custClr name="Realdania Hvid">
      <a:srgbClr val="FFFFFF"/>
    </a:custClr>
    <a:custClr name="Realdania Rød">
      <a:srgbClr val="FA1E32"/>
    </a:custClr>
    <a:custClr name="Realdania Lys rød">
      <a:srgbClr val="FF6482"/>
    </a:custClr>
    <a:custClr name="Realdania Burgundy">
      <a:srgbClr val="500A0A"/>
    </a:custClr>
    <a:custClr name="Realdania Mørk lilla">
      <a:srgbClr val="69149B"/>
    </a:custClr>
    <a:custClr name="Realdania Mørk blå">
      <a:srgbClr val="142364"/>
    </a:custClr>
    <a:custClr name="Realdania Lys blå">
      <a:srgbClr val="96D2E1"/>
    </a:custClr>
    <a:custClr name="Realdania Mørk grøn">
      <a:srgbClr val="054B32"/>
    </a:custClr>
    <a:custClr name="Realdania Mørk gul">
      <a:srgbClr val="FFCD37"/>
    </a:custClr>
    <a:custClr name="Realdania Lys gul">
      <a:srgbClr val="FFF55F"/>
    </a:custClr>
    <a:custClr name="Realdania Skin">
      <a:srgbClr val="FFD291"/>
    </a:custClr>
    <a:custClr name="Realdania Lys grøn">
      <a:srgbClr val="91E6CD"/>
    </a:custClr>
    <a:custClr name="Realdania Lys grå">
      <a:srgbClr val="E1E1E1"/>
    </a:custClr>
    <a:custClr name="Realdania Mellem grå">
      <a:srgbClr val="5A5A5A"/>
    </a:custClr>
  </a:custClrLst>
  <a:extLst>
    <a:ext uri="{05A4C25C-085E-4340-85A3-A5531E510DB2}">
      <thm15:themeFamily xmlns:thm15="http://schemas.microsoft.com/office/thememl/2012/main" name="2020-11-09_DK2020_PPT_Template" id="{2A622DE9-CE44-9842-9CDC-B6231659E1FC}" vid="{EB86C142-C55C-A946-937C-84D762FA0F00}"/>
    </a:ext>
  </a:extLst>
</a:theme>
</file>

<file path=ppt/theme/theme2.xml><?xml version="1.0" encoding="utf-8"?>
<a:theme xmlns:a="http://schemas.openxmlformats.org/drawingml/2006/main" name="5_DK2020">
  <a:themeElements>
    <a:clrScheme name="DK2020 1">
      <a:dk1>
        <a:srgbClr val="2C2A26"/>
      </a:dk1>
      <a:lt1>
        <a:srgbClr val="FFFFFF"/>
      </a:lt1>
      <a:dk2>
        <a:srgbClr val="222C59"/>
      </a:dk2>
      <a:lt2>
        <a:srgbClr val="FBF8F1"/>
      </a:lt2>
      <a:accent1>
        <a:srgbClr val="49C9E3"/>
      </a:accent1>
      <a:accent2>
        <a:srgbClr val="C5E2D0"/>
      </a:accent2>
      <a:accent3>
        <a:srgbClr val="C97D30"/>
      </a:accent3>
      <a:accent4>
        <a:srgbClr val="69149B"/>
      </a:accent4>
      <a:accent5>
        <a:srgbClr val="77D481"/>
      </a:accent5>
      <a:accent6>
        <a:srgbClr val="3F3F3F"/>
      </a:accent6>
      <a:hlink>
        <a:srgbClr val="49C8E3"/>
      </a:hlink>
      <a:folHlink>
        <a:srgbClr val="969696"/>
      </a:folHlink>
    </a:clrScheme>
    <a:fontScheme name="Arial Black+Arial">
      <a:majorFont>
        <a:latin typeface="Arial Black"/>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9525" cap="flat" cmpd="sng" algn="ctr">
          <a:solidFill>
            <a:schemeClr val="tx2"/>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95000"/>
          </a:lnSpc>
          <a:spcBef>
            <a:spcPts val="100"/>
          </a:spcBef>
          <a:spcAft>
            <a:spcPct val="0"/>
          </a:spcAft>
          <a:buClrTx/>
          <a:buSzTx/>
          <a:buFontTx/>
          <a:buNone/>
          <a:tabLst/>
          <a:defRPr kumimoji="0" sz="1600" b="0" i="0" u="none" strike="noStrike" cap="none" normalizeH="0" baseline="0" dirty="0" err="1" smtClean="0">
            <a:ln>
              <a:noFill/>
            </a:ln>
            <a:solidFill>
              <a:schemeClr val="bg1"/>
            </a:solidFill>
            <a:effectLst/>
            <a:latin typeface="Arial" charset="0"/>
          </a:defRPr>
        </a:defPPr>
      </a:lstStyle>
    </a:spDef>
    <a:lnDef>
      <a:spPr bwMode="auto">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square" lIns="0" tIns="0" rIns="0" bIns="0" rtlCol="0">
        <a:spAutoFit/>
      </a:bodyPr>
      <a:lstStyle>
        <a:defPPr>
          <a:lnSpc>
            <a:spcPct val="95000"/>
          </a:lnSpc>
          <a:spcBef>
            <a:spcPts val="0"/>
          </a:spcBef>
          <a:defRPr sz="1600" dirty="0" err="1" smtClean="0"/>
        </a:defPPr>
      </a:lstStyle>
    </a:txDef>
  </a:objectDefaults>
  <a:extraClrSchemeLst/>
  <a:custClrLst>
    <a:custClr name="Realdania Sort">
      <a:srgbClr val="000000"/>
    </a:custClr>
    <a:custClr name="Realdania Hvid">
      <a:srgbClr val="FFFFFF"/>
    </a:custClr>
    <a:custClr name="Realdania Rød">
      <a:srgbClr val="FA1E32"/>
    </a:custClr>
    <a:custClr name="Realdania Lys rød">
      <a:srgbClr val="FF6482"/>
    </a:custClr>
    <a:custClr name="Realdania Burgundy">
      <a:srgbClr val="500A0A"/>
    </a:custClr>
    <a:custClr name="Realdania Mørk lilla">
      <a:srgbClr val="69149B"/>
    </a:custClr>
    <a:custClr name="Realdania Mørk blå">
      <a:srgbClr val="142364"/>
    </a:custClr>
    <a:custClr name="Realdania Lys blå">
      <a:srgbClr val="96D2E1"/>
    </a:custClr>
    <a:custClr name="Realdania Mørk grøn">
      <a:srgbClr val="054B32"/>
    </a:custClr>
    <a:custClr name="Realdania Mørk gul">
      <a:srgbClr val="FFCD37"/>
    </a:custClr>
    <a:custClr name="Realdania Lys gul">
      <a:srgbClr val="FFF55F"/>
    </a:custClr>
    <a:custClr name="Realdania Skin">
      <a:srgbClr val="FFD291"/>
    </a:custClr>
    <a:custClr name="Realdania Lys grøn">
      <a:srgbClr val="91E6CD"/>
    </a:custClr>
    <a:custClr name="Realdania Lys grå">
      <a:srgbClr val="E1E1E1"/>
    </a:custClr>
    <a:custClr name="Realdania Mellem grå">
      <a:srgbClr val="5A5A5A"/>
    </a:custClr>
  </a:custClrLst>
  <a:extLst>
    <a:ext uri="{05A4C25C-085E-4340-85A3-A5531E510DB2}">
      <thm15:themeFamily xmlns:thm15="http://schemas.microsoft.com/office/thememl/2012/main" name="2020-11-09_DK2020_PPT_Template" id="{2A622DE9-CE44-9842-9CDC-B6231659E1FC}" vid="{EB86C142-C55C-A946-937C-84D762FA0F00}"/>
    </a:ext>
  </a:extLst>
</a:theme>
</file>

<file path=ppt/theme/theme3.xml><?xml version="1.0" encoding="utf-8"?>
<a:theme xmlns:a="http://schemas.openxmlformats.org/drawingml/2006/main" name="1_DK2020">
  <a:themeElements>
    <a:clrScheme name="DK2020 1">
      <a:dk1>
        <a:srgbClr val="2C2A26"/>
      </a:dk1>
      <a:lt1>
        <a:srgbClr val="FFFFFF"/>
      </a:lt1>
      <a:dk2>
        <a:srgbClr val="222C59"/>
      </a:dk2>
      <a:lt2>
        <a:srgbClr val="FBF8F1"/>
      </a:lt2>
      <a:accent1>
        <a:srgbClr val="49C9E3"/>
      </a:accent1>
      <a:accent2>
        <a:srgbClr val="C5E2D0"/>
      </a:accent2>
      <a:accent3>
        <a:srgbClr val="C97D30"/>
      </a:accent3>
      <a:accent4>
        <a:srgbClr val="69149B"/>
      </a:accent4>
      <a:accent5>
        <a:srgbClr val="77D481"/>
      </a:accent5>
      <a:accent6>
        <a:srgbClr val="3F3F3F"/>
      </a:accent6>
      <a:hlink>
        <a:srgbClr val="49C8E3"/>
      </a:hlink>
      <a:folHlink>
        <a:srgbClr val="969696"/>
      </a:folHlink>
    </a:clrScheme>
    <a:fontScheme name="Arial Black+Arial">
      <a:majorFont>
        <a:latin typeface="Arial Black"/>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9525" cap="flat" cmpd="sng" algn="ctr">
          <a:solidFill>
            <a:schemeClr val="tx2"/>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95000"/>
          </a:lnSpc>
          <a:spcBef>
            <a:spcPts val="100"/>
          </a:spcBef>
          <a:spcAft>
            <a:spcPct val="0"/>
          </a:spcAft>
          <a:buClrTx/>
          <a:buSzTx/>
          <a:buFontTx/>
          <a:buNone/>
          <a:tabLst/>
          <a:defRPr kumimoji="0" sz="1600" b="0" i="0" u="none" strike="noStrike" cap="none" normalizeH="0" baseline="0" dirty="0" err="1" smtClean="0">
            <a:ln>
              <a:noFill/>
            </a:ln>
            <a:solidFill>
              <a:schemeClr val="bg1"/>
            </a:solidFill>
            <a:effectLst/>
            <a:latin typeface="Arial" charset="0"/>
          </a:defRPr>
        </a:defPPr>
      </a:lstStyle>
    </a:spDef>
    <a:lnDef>
      <a:spPr bwMode="auto">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square" lIns="0" tIns="0" rIns="0" bIns="0" rtlCol="0">
        <a:spAutoFit/>
      </a:bodyPr>
      <a:lstStyle>
        <a:defPPr>
          <a:lnSpc>
            <a:spcPct val="95000"/>
          </a:lnSpc>
          <a:spcBef>
            <a:spcPts val="0"/>
          </a:spcBef>
          <a:defRPr sz="1600" dirty="0" err="1" smtClean="0"/>
        </a:defPPr>
      </a:lstStyle>
    </a:txDef>
  </a:objectDefaults>
  <a:extraClrSchemeLst/>
  <a:custClrLst>
    <a:custClr name="Realdania Sort">
      <a:srgbClr val="000000"/>
    </a:custClr>
    <a:custClr name="Realdania Hvid">
      <a:srgbClr val="FFFFFF"/>
    </a:custClr>
    <a:custClr name="Realdania Rød">
      <a:srgbClr val="FA1E32"/>
    </a:custClr>
    <a:custClr name="Realdania Lys rød">
      <a:srgbClr val="FF6482"/>
    </a:custClr>
    <a:custClr name="Realdania Burgundy">
      <a:srgbClr val="500A0A"/>
    </a:custClr>
    <a:custClr name="Realdania Mørk lilla">
      <a:srgbClr val="69149B"/>
    </a:custClr>
    <a:custClr name="Realdania Mørk blå">
      <a:srgbClr val="142364"/>
    </a:custClr>
    <a:custClr name="Realdania Lys blå">
      <a:srgbClr val="96D2E1"/>
    </a:custClr>
    <a:custClr name="Realdania Mørk grøn">
      <a:srgbClr val="054B32"/>
    </a:custClr>
    <a:custClr name="Realdania Mørk gul">
      <a:srgbClr val="FFCD37"/>
    </a:custClr>
    <a:custClr name="Realdania Lys gul">
      <a:srgbClr val="FFF55F"/>
    </a:custClr>
    <a:custClr name="Realdania Skin">
      <a:srgbClr val="FFD291"/>
    </a:custClr>
    <a:custClr name="Realdania Lys grøn">
      <a:srgbClr val="91E6CD"/>
    </a:custClr>
    <a:custClr name="Realdania Lys grå">
      <a:srgbClr val="E1E1E1"/>
    </a:custClr>
    <a:custClr name="Realdania Mellem grå">
      <a:srgbClr val="5A5A5A"/>
    </a:custClr>
  </a:custClrLst>
  <a:extLst>
    <a:ext uri="{05A4C25C-085E-4340-85A3-A5531E510DB2}">
      <thm15:themeFamily xmlns:thm15="http://schemas.microsoft.com/office/thememl/2012/main" name="2020-11-09_DK2020_PPT_Template" id="{2A622DE9-CE44-9842-9CDC-B6231659E1FC}" vid="{EB86C142-C55C-A946-937C-84D762FA0F00}"/>
    </a:ext>
  </a:extLst>
</a:theme>
</file>

<file path=ppt/theme/theme4.xml><?xml version="1.0" encoding="utf-8"?>
<a:theme xmlns:a="http://schemas.openxmlformats.org/drawingml/2006/main" name="6_DK2020">
  <a:themeElements>
    <a:clrScheme name="DK2020 1">
      <a:dk1>
        <a:srgbClr val="2C2A26"/>
      </a:dk1>
      <a:lt1>
        <a:srgbClr val="FFFFFF"/>
      </a:lt1>
      <a:dk2>
        <a:srgbClr val="222C59"/>
      </a:dk2>
      <a:lt2>
        <a:srgbClr val="FBF8F1"/>
      </a:lt2>
      <a:accent1>
        <a:srgbClr val="49C9E3"/>
      </a:accent1>
      <a:accent2>
        <a:srgbClr val="C5E2D0"/>
      </a:accent2>
      <a:accent3>
        <a:srgbClr val="C97D30"/>
      </a:accent3>
      <a:accent4>
        <a:srgbClr val="69149B"/>
      </a:accent4>
      <a:accent5>
        <a:srgbClr val="77D481"/>
      </a:accent5>
      <a:accent6>
        <a:srgbClr val="3F3F3F"/>
      </a:accent6>
      <a:hlink>
        <a:srgbClr val="49C8E3"/>
      </a:hlink>
      <a:folHlink>
        <a:srgbClr val="969696"/>
      </a:folHlink>
    </a:clrScheme>
    <a:fontScheme name="Arial Black+Arial">
      <a:majorFont>
        <a:latin typeface="Arial Black"/>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9525" cap="flat" cmpd="sng" algn="ctr">
          <a:solidFill>
            <a:schemeClr val="tx2"/>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95000"/>
          </a:lnSpc>
          <a:spcBef>
            <a:spcPts val="100"/>
          </a:spcBef>
          <a:spcAft>
            <a:spcPct val="0"/>
          </a:spcAft>
          <a:buClrTx/>
          <a:buSzTx/>
          <a:buFontTx/>
          <a:buNone/>
          <a:tabLst/>
          <a:defRPr kumimoji="0" sz="1600" b="0" i="0" u="none" strike="noStrike" cap="none" normalizeH="0" baseline="0" dirty="0" err="1" smtClean="0">
            <a:ln>
              <a:noFill/>
            </a:ln>
            <a:solidFill>
              <a:schemeClr val="bg1"/>
            </a:solidFill>
            <a:effectLst/>
            <a:latin typeface="Arial" charset="0"/>
          </a:defRPr>
        </a:defPPr>
      </a:lstStyle>
    </a:spDef>
    <a:lnDef>
      <a:spPr bwMode="auto">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square" lIns="0" tIns="0" rIns="0" bIns="0" rtlCol="0">
        <a:spAutoFit/>
      </a:bodyPr>
      <a:lstStyle>
        <a:defPPr>
          <a:lnSpc>
            <a:spcPct val="95000"/>
          </a:lnSpc>
          <a:spcBef>
            <a:spcPts val="0"/>
          </a:spcBef>
          <a:defRPr sz="1600" dirty="0" err="1" smtClean="0"/>
        </a:defPPr>
      </a:lstStyle>
    </a:txDef>
  </a:objectDefaults>
  <a:extraClrSchemeLst/>
  <a:custClrLst>
    <a:custClr name="Realdania Sort">
      <a:srgbClr val="000000"/>
    </a:custClr>
    <a:custClr name="Realdania Hvid">
      <a:srgbClr val="FFFFFF"/>
    </a:custClr>
    <a:custClr name="Realdania Rød">
      <a:srgbClr val="FA1E32"/>
    </a:custClr>
    <a:custClr name="Realdania Lys rød">
      <a:srgbClr val="FF6482"/>
    </a:custClr>
    <a:custClr name="Realdania Burgundy">
      <a:srgbClr val="500A0A"/>
    </a:custClr>
    <a:custClr name="Realdania Mørk lilla">
      <a:srgbClr val="69149B"/>
    </a:custClr>
    <a:custClr name="Realdania Mørk blå">
      <a:srgbClr val="142364"/>
    </a:custClr>
    <a:custClr name="Realdania Lys blå">
      <a:srgbClr val="96D2E1"/>
    </a:custClr>
    <a:custClr name="Realdania Mørk grøn">
      <a:srgbClr val="054B32"/>
    </a:custClr>
    <a:custClr name="Realdania Mørk gul">
      <a:srgbClr val="FFCD37"/>
    </a:custClr>
    <a:custClr name="Realdania Lys gul">
      <a:srgbClr val="FFF55F"/>
    </a:custClr>
    <a:custClr name="Realdania Skin">
      <a:srgbClr val="FFD291"/>
    </a:custClr>
    <a:custClr name="Realdania Lys grøn">
      <a:srgbClr val="91E6CD"/>
    </a:custClr>
    <a:custClr name="Realdania Lys grå">
      <a:srgbClr val="E1E1E1"/>
    </a:custClr>
    <a:custClr name="Realdania Mellem grå">
      <a:srgbClr val="5A5A5A"/>
    </a:custClr>
  </a:custClrLst>
  <a:extLst>
    <a:ext uri="{05A4C25C-085E-4340-85A3-A5531E510DB2}">
      <thm15:themeFamily xmlns:thm15="http://schemas.microsoft.com/office/thememl/2012/main" name="2020-11-09_DK2020_PPT_Template" id="{2A622DE9-CE44-9842-9CDC-B6231659E1FC}" vid="{EB86C142-C55C-A946-937C-84D762FA0F00}"/>
    </a:ext>
  </a:extLst>
</a:theme>
</file>

<file path=ppt/theme/theme5.xml><?xml version="1.0" encoding="utf-8"?>
<a:theme xmlns:a="http://schemas.openxmlformats.org/drawingml/2006/main" name="Realdania PowerPoint 16-9">
  <a:themeElements>
    <a:clrScheme name="DK2020 1">
      <a:dk1>
        <a:srgbClr val="2C2A26"/>
      </a:dk1>
      <a:lt1>
        <a:srgbClr val="FFFFFF"/>
      </a:lt1>
      <a:dk2>
        <a:srgbClr val="222C59"/>
      </a:dk2>
      <a:lt2>
        <a:srgbClr val="FBF8F1"/>
      </a:lt2>
      <a:accent1>
        <a:srgbClr val="49C9E3"/>
      </a:accent1>
      <a:accent2>
        <a:srgbClr val="C5E2D0"/>
      </a:accent2>
      <a:accent3>
        <a:srgbClr val="C97D30"/>
      </a:accent3>
      <a:accent4>
        <a:srgbClr val="69149B"/>
      </a:accent4>
      <a:accent5>
        <a:srgbClr val="77D481"/>
      </a:accent5>
      <a:accent6>
        <a:srgbClr val="3F3F3F"/>
      </a:accent6>
      <a:hlink>
        <a:srgbClr val="49C8E3"/>
      </a:hlink>
      <a:folHlink>
        <a:srgbClr val="969696"/>
      </a:folHlink>
    </a:clrScheme>
    <a:fontScheme name="Arial Black+Arial">
      <a:majorFont>
        <a:latin typeface="Arial Black"/>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9525" cap="flat" cmpd="sng" algn="ctr">
          <a:solidFill>
            <a:schemeClr val="tx2"/>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95000"/>
          </a:lnSpc>
          <a:spcBef>
            <a:spcPts val="100"/>
          </a:spcBef>
          <a:spcAft>
            <a:spcPct val="0"/>
          </a:spcAft>
          <a:buClrTx/>
          <a:buSzTx/>
          <a:buFontTx/>
          <a:buNone/>
          <a:tabLst/>
          <a:defRPr kumimoji="0" sz="1600" b="0" i="0" u="none" strike="noStrike" cap="none" normalizeH="0" baseline="0" dirty="0" err="1" smtClean="0">
            <a:ln>
              <a:noFill/>
            </a:ln>
            <a:solidFill>
              <a:schemeClr val="bg1"/>
            </a:solidFill>
            <a:effectLst/>
            <a:latin typeface="Arial" charset="0"/>
          </a:defRPr>
        </a:defPPr>
      </a:lstStyle>
    </a:spDef>
    <a:lnDef>
      <a:spPr bwMode="auto">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square" lIns="0" tIns="0" rIns="0" bIns="0" rtlCol="0">
        <a:spAutoFit/>
      </a:bodyPr>
      <a:lstStyle>
        <a:defPPr>
          <a:lnSpc>
            <a:spcPct val="95000"/>
          </a:lnSpc>
          <a:spcBef>
            <a:spcPts val="0"/>
          </a:spcBef>
          <a:defRPr sz="1600" dirty="0" err="1" smtClean="0"/>
        </a:defPPr>
      </a:lstStyle>
    </a:txDef>
  </a:objectDefaults>
  <a:extraClrSchemeLst/>
  <a:custClrLst>
    <a:custClr name="Realdania Sort">
      <a:srgbClr val="000000"/>
    </a:custClr>
    <a:custClr name="Realdania Hvid">
      <a:srgbClr val="FFFFFF"/>
    </a:custClr>
    <a:custClr name="Realdania Rød">
      <a:srgbClr val="FA1E32"/>
    </a:custClr>
    <a:custClr name="Realdania Lys rød">
      <a:srgbClr val="FF6482"/>
    </a:custClr>
    <a:custClr name="Realdania Burgundy">
      <a:srgbClr val="500A0A"/>
    </a:custClr>
    <a:custClr name="Realdania Mørk lilla">
      <a:srgbClr val="69149B"/>
    </a:custClr>
    <a:custClr name="Realdania Mørk blå">
      <a:srgbClr val="142364"/>
    </a:custClr>
    <a:custClr name="Realdania Lys blå">
      <a:srgbClr val="96D2E1"/>
    </a:custClr>
    <a:custClr name="Realdania Mørk grøn">
      <a:srgbClr val="054B32"/>
    </a:custClr>
    <a:custClr name="Realdania Mørk gul">
      <a:srgbClr val="FFCD37"/>
    </a:custClr>
    <a:custClr name="Realdania Lys gul">
      <a:srgbClr val="FFF55F"/>
    </a:custClr>
    <a:custClr name="Realdania Skin">
      <a:srgbClr val="FFD291"/>
    </a:custClr>
    <a:custClr name="Realdania Lys grøn">
      <a:srgbClr val="91E6CD"/>
    </a:custClr>
    <a:custClr name="Realdania Lys grå">
      <a:srgbClr val="E1E1E1"/>
    </a:custClr>
    <a:custClr name="Realdania Mellem grå">
      <a:srgbClr val="5A5A5A"/>
    </a:custClr>
  </a:custClrLst>
  <a:extLst>
    <a:ext uri="{05A4C25C-085E-4340-85A3-A5531E510DB2}">
      <thm15:themeFamily xmlns:thm15="http://schemas.microsoft.com/office/thememl/2012/main" name="2020-11-02_DK2020_Template" id="{FBD4EFB9-A119-784B-8AEB-A27AD7C14EAA}" vid="{7AD82ECD-51E6-7A4E-AE0D-027FB91D2F20}"/>
    </a:ext>
  </a:extLst>
</a:theme>
</file>

<file path=ppt/theme/theme6.xml><?xml version="1.0" encoding="utf-8"?>
<a:theme xmlns:a="http://schemas.openxmlformats.org/drawingml/2006/main" name="2_DK2020">
  <a:themeElements>
    <a:clrScheme name="DK2020 1">
      <a:dk1>
        <a:srgbClr val="2C2A26"/>
      </a:dk1>
      <a:lt1>
        <a:srgbClr val="FFFFFF"/>
      </a:lt1>
      <a:dk2>
        <a:srgbClr val="222C59"/>
      </a:dk2>
      <a:lt2>
        <a:srgbClr val="FBF8F1"/>
      </a:lt2>
      <a:accent1>
        <a:srgbClr val="49C9E3"/>
      </a:accent1>
      <a:accent2>
        <a:srgbClr val="C5E2D0"/>
      </a:accent2>
      <a:accent3>
        <a:srgbClr val="C97D30"/>
      </a:accent3>
      <a:accent4>
        <a:srgbClr val="69149B"/>
      </a:accent4>
      <a:accent5>
        <a:srgbClr val="77D481"/>
      </a:accent5>
      <a:accent6>
        <a:srgbClr val="3F3F3F"/>
      </a:accent6>
      <a:hlink>
        <a:srgbClr val="49C8E3"/>
      </a:hlink>
      <a:folHlink>
        <a:srgbClr val="969696"/>
      </a:folHlink>
    </a:clrScheme>
    <a:fontScheme name="Arial Black+Arial">
      <a:majorFont>
        <a:latin typeface="Arial Black"/>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9525" cap="flat" cmpd="sng" algn="ctr">
          <a:solidFill>
            <a:schemeClr val="tx2"/>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95000"/>
          </a:lnSpc>
          <a:spcBef>
            <a:spcPts val="100"/>
          </a:spcBef>
          <a:spcAft>
            <a:spcPct val="0"/>
          </a:spcAft>
          <a:buClrTx/>
          <a:buSzTx/>
          <a:buFontTx/>
          <a:buNone/>
          <a:tabLst/>
          <a:defRPr kumimoji="0" sz="1600" b="0" i="0" u="none" strike="noStrike" cap="none" normalizeH="0" baseline="0" dirty="0" err="1" smtClean="0">
            <a:ln>
              <a:noFill/>
            </a:ln>
            <a:solidFill>
              <a:schemeClr val="bg1"/>
            </a:solidFill>
            <a:effectLst/>
            <a:latin typeface="Arial" charset="0"/>
          </a:defRPr>
        </a:defPPr>
      </a:lstStyle>
    </a:spDef>
    <a:lnDef>
      <a:spPr bwMode="auto">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square" lIns="0" tIns="0" rIns="0" bIns="0" rtlCol="0">
        <a:spAutoFit/>
      </a:bodyPr>
      <a:lstStyle>
        <a:defPPr>
          <a:lnSpc>
            <a:spcPct val="95000"/>
          </a:lnSpc>
          <a:spcBef>
            <a:spcPts val="0"/>
          </a:spcBef>
          <a:defRPr sz="1600" dirty="0" err="1" smtClean="0"/>
        </a:defPPr>
      </a:lstStyle>
    </a:txDef>
  </a:objectDefaults>
  <a:extraClrSchemeLst/>
  <a:custClrLst>
    <a:custClr name="Realdania Sort">
      <a:srgbClr val="000000"/>
    </a:custClr>
    <a:custClr name="Realdania Hvid">
      <a:srgbClr val="FFFFFF"/>
    </a:custClr>
    <a:custClr name="Realdania Rød">
      <a:srgbClr val="FA1E32"/>
    </a:custClr>
    <a:custClr name="Realdania Lys rød">
      <a:srgbClr val="FF6482"/>
    </a:custClr>
    <a:custClr name="Realdania Burgundy">
      <a:srgbClr val="500A0A"/>
    </a:custClr>
    <a:custClr name="Realdania Mørk lilla">
      <a:srgbClr val="69149B"/>
    </a:custClr>
    <a:custClr name="Realdania Mørk blå">
      <a:srgbClr val="142364"/>
    </a:custClr>
    <a:custClr name="Realdania Lys blå">
      <a:srgbClr val="96D2E1"/>
    </a:custClr>
    <a:custClr name="Realdania Mørk grøn">
      <a:srgbClr val="054B32"/>
    </a:custClr>
    <a:custClr name="Realdania Mørk gul">
      <a:srgbClr val="FFCD37"/>
    </a:custClr>
    <a:custClr name="Realdania Lys gul">
      <a:srgbClr val="FFF55F"/>
    </a:custClr>
    <a:custClr name="Realdania Skin">
      <a:srgbClr val="FFD291"/>
    </a:custClr>
    <a:custClr name="Realdania Lys grøn">
      <a:srgbClr val="91E6CD"/>
    </a:custClr>
    <a:custClr name="Realdania Lys grå">
      <a:srgbClr val="E1E1E1"/>
    </a:custClr>
    <a:custClr name="Realdania Mellem grå">
      <a:srgbClr val="5A5A5A"/>
    </a:custClr>
  </a:custClrLst>
  <a:extLst>
    <a:ext uri="{05A4C25C-085E-4340-85A3-A5531E510DB2}">
      <thm15:themeFamily xmlns:thm15="http://schemas.microsoft.com/office/thememl/2012/main" name="2020-11-09_DK2020_PPT_Template" id="{2A622DE9-CE44-9842-9CDC-B6231659E1FC}" vid="{EB86C142-C55C-A946-937C-84D762FA0F00}"/>
    </a:ext>
  </a:extLst>
</a:theme>
</file>

<file path=ppt/theme/theme7.xml><?xml version="1.0" encoding="utf-8"?>
<a:theme xmlns:a="http://schemas.openxmlformats.org/drawingml/2006/main" name="3_DK2020">
  <a:themeElements>
    <a:clrScheme name="DK2020 1">
      <a:dk1>
        <a:srgbClr val="2C2A26"/>
      </a:dk1>
      <a:lt1>
        <a:srgbClr val="FFFFFF"/>
      </a:lt1>
      <a:dk2>
        <a:srgbClr val="222C59"/>
      </a:dk2>
      <a:lt2>
        <a:srgbClr val="FBF8F1"/>
      </a:lt2>
      <a:accent1>
        <a:srgbClr val="49C9E3"/>
      </a:accent1>
      <a:accent2>
        <a:srgbClr val="C5E2D0"/>
      </a:accent2>
      <a:accent3>
        <a:srgbClr val="C97D30"/>
      </a:accent3>
      <a:accent4>
        <a:srgbClr val="69149B"/>
      </a:accent4>
      <a:accent5>
        <a:srgbClr val="77D481"/>
      </a:accent5>
      <a:accent6>
        <a:srgbClr val="3F3F3F"/>
      </a:accent6>
      <a:hlink>
        <a:srgbClr val="49C8E3"/>
      </a:hlink>
      <a:folHlink>
        <a:srgbClr val="969696"/>
      </a:folHlink>
    </a:clrScheme>
    <a:fontScheme name="Arial Black+Arial">
      <a:majorFont>
        <a:latin typeface="Arial Black"/>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9525" cap="flat" cmpd="sng" algn="ctr">
          <a:solidFill>
            <a:schemeClr val="tx2"/>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95000"/>
          </a:lnSpc>
          <a:spcBef>
            <a:spcPts val="100"/>
          </a:spcBef>
          <a:spcAft>
            <a:spcPct val="0"/>
          </a:spcAft>
          <a:buClrTx/>
          <a:buSzTx/>
          <a:buFontTx/>
          <a:buNone/>
          <a:tabLst/>
          <a:defRPr kumimoji="0" sz="1600" b="0" i="0" u="none" strike="noStrike" cap="none" normalizeH="0" baseline="0" dirty="0" err="1" smtClean="0">
            <a:ln>
              <a:noFill/>
            </a:ln>
            <a:solidFill>
              <a:schemeClr val="bg1"/>
            </a:solidFill>
            <a:effectLst/>
            <a:latin typeface="Arial" charset="0"/>
          </a:defRPr>
        </a:defPPr>
      </a:lstStyle>
    </a:spDef>
    <a:lnDef>
      <a:spPr bwMode="auto">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square" lIns="0" tIns="0" rIns="0" bIns="0" rtlCol="0">
        <a:spAutoFit/>
      </a:bodyPr>
      <a:lstStyle>
        <a:defPPr>
          <a:lnSpc>
            <a:spcPct val="95000"/>
          </a:lnSpc>
          <a:spcBef>
            <a:spcPts val="0"/>
          </a:spcBef>
          <a:defRPr sz="1600" dirty="0" err="1" smtClean="0"/>
        </a:defPPr>
      </a:lstStyle>
    </a:txDef>
  </a:objectDefaults>
  <a:extraClrSchemeLst/>
  <a:custClrLst>
    <a:custClr name="Realdania Sort">
      <a:srgbClr val="000000"/>
    </a:custClr>
    <a:custClr name="Realdania Hvid">
      <a:srgbClr val="FFFFFF"/>
    </a:custClr>
    <a:custClr name="Realdania Rød">
      <a:srgbClr val="FA1E32"/>
    </a:custClr>
    <a:custClr name="Realdania Lys rød">
      <a:srgbClr val="FF6482"/>
    </a:custClr>
    <a:custClr name="Realdania Burgundy">
      <a:srgbClr val="500A0A"/>
    </a:custClr>
    <a:custClr name="Realdania Mørk lilla">
      <a:srgbClr val="69149B"/>
    </a:custClr>
    <a:custClr name="Realdania Mørk blå">
      <a:srgbClr val="142364"/>
    </a:custClr>
    <a:custClr name="Realdania Lys blå">
      <a:srgbClr val="96D2E1"/>
    </a:custClr>
    <a:custClr name="Realdania Mørk grøn">
      <a:srgbClr val="054B32"/>
    </a:custClr>
    <a:custClr name="Realdania Mørk gul">
      <a:srgbClr val="FFCD37"/>
    </a:custClr>
    <a:custClr name="Realdania Lys gul">
      <a:srgbClr val="FFF55F"/>
    </a:custClr>
    <a:custClr name="Realdania Skin">
      <a:srgbClr val="FFD291"/>
    </a:custClr>
    <a:custClr name="Realdania Lys grøn">
      <a:srgbClr val="91E6CD"/>
    </a:custClr>
    <a:custClr name="Realdania Lys grå">
      <a:srgbClr val="E1E1E1"/>
    </a:custClr>
    <a:custClr name="Realdania Mellem grå">
      <a:srgbClr val="5A5A5A"/>
    </a:custClr>
  </a:custClrLst>
  <a:extLst>
    <a:ext uri="{05A4C25C-085E-4340-85A3-A5531E510DB2}">
      <thm15:themeFamily xmlns:thm15="http://schemas.microsoft.com/office/thememl/2012/main" name="2020-11-09_DK2020_PPT_Template" id="{2A622DE9-CE44-9842-9CDC-B6231659E1FC}" vid="{EB86C142-C55C-A946-937C-84D762FA0F00}"/>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b996eb7-ff78-4421-bb70-54891c7c5398">
      <Terms xmlns="http://schemas.microsoft.com/office/infopath/2007/PartnerControls"/>
    </lcf76f155ced4ddcb4097134ff3c332f>
    <TaxCatchAll xmlns="40a5ce3d-3115-4cc2-b82e-b445ca4cf884" xsi:nil="true"/>
    <SharedWithUsers xmlns="40a5ce3d-3115-4cc2-b82e-b445ca4cf884">
      <UserInfo>
        <DisplayName>Mathilde Johanne Cordua</DisplayName>
        <AccountId>451</AccountId>
        <AccountType/>
      </UserInfo>
      <UserInfo>
        <DisplayName>Tue Damsø</DisplayName>
        <AccountId>40</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D4945C6BC4E51845ACF73EF432CB5498" ma:contentTypeVersion="18" ma:contentTypeDescription="Opret et nyt dokument." ma:contentTypeScope="" ma:versionID="b875c2e364f0db7e23c085107a7226a7">
  <xsd:schema xmlns:xsd="http://www.w3.org/2001/XMLSchema" xmlns:xs="http://www.w3.org/2001/XMLSchema" xmlns:p="http://schemas.microsoft.com/office/2006/metadata/properties" xmlns:ns2="5b996eb7-ff78-4421-bb70-54891c7c5398" xmlns:ns3="40a5ce3d-3115-4cc2-b82e-b445ca4cf884" targetNamespace="http://schemas.microsoft.com/office/2006/metadata/properties" ma:root="true" ma:fieldsID="3f74a1ae8a58445f07d470ad03271585" ns2:_="" ns3:_="">
    <xsd:import namespace="5b996eb7-ff78-4421-bb70-54891c7c5398"/>
    <xsd:import namespace="40a5ce3d-3115-4cc2-b82e-b445ca4cf88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996eb7-ff78-4421-bb70-54891c7c53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illedmærker" ma:readOnly="false" ma:fieldId="{5cf76f15-5ced-4ddc-b409-7134ff3c332f}" ma:taxonomyMulti="true" ma:sspId="a04d1c36-8379-433d-bf5d-02b77121cce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0a5ce3d-3115-4cc2-b82e-b445ca4cf884" elementFormDefault="qualified">
    <xsd:import namespace="http://schemas.microsoft.com/office/2006/documentManagement/types"/>
    <xsd:import namespace="http://schemas.microsoft.com/office/infopath/2007/PartnerControls"/>
    <xsd:element name="SharedWithUsers" ma:index="19"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t med detaljer" ma:internalName="SharedWithDetails" ma:readOnly="true">
      <xsd:simpleType>
        <xsd:restriction base="dms:Note">
          <xsd:maxLength value="255"/>
        </xsd:restriction>
      </xsd:simpleType>
    </xsd:element>
    <xsd:element name="TaxCatchAll" ma:index="23" nillable="true" ma:displayName="Taxonomy Catch All Column" ma:hidden="true" ma:list="{d072e2ca-5bfe-4c4e-836a-e3231493463f}" ma:internalName="TaxCatchAll" ma:showField="CatchAllData" ma:web="40a5ce3d-3115-4cc2-b82e-b445ca4cf8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12F445F-28B7-4622-86BA-BD4D58A23D37}">
  <ds:schemaRefs>
    <ds:schemaRef ds:uri="40a5ce3d-3115-4cc2-b82e-b445ca4cf884"/>
    <ds:schemaRef ds:uri="5b996eb7-ff78-4421-bb70-54891c7c5398"/>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748BFDE-5313-4479-A01E-1966F10BE5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996eb7-ff78-4421-bb70-54891c7c5398"/>
    <ds:schemaRef ds:uri="40a5ce3d-3115-4cc2-b82e-b445ca4cf8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B906617-027A-42CA-B330-CC50EEF173A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SKABELON_Power Point</Template>
  <TotalTime>8362</TotalTime>
  <Words>1258</Words>
  <Application>Microsoft Office PowerPoint</Application>
  <PresentationFormat>Brugerdefineret</PresentationFormat>
  <Paragraphs>96</Paragraphs>
  <Slides>14</Slides>
  <Notes>4</Notes>
  <HiddenSlides>0</HiddenSlides>
  <MMClips>0</MMClips>
  <ScaleCrop>false</ScaleCrop>
  <HeadingPairs>
    <vt:vector size="6" baseType="variant">
      <vt:variant>
        <vt:lpstr>Benyttede skrifttyper</vt:lpstr>
      </vt:variant>
      <vt:variant>
        <vt:i4>6</vt:i4>
      </vt:variant>
      <vt:variant>
        <vt:lpstr>Tema</vt:lpstr>
      </vt:variant>
      <vt:variant>
        <vt:i4>7</vt:i4>
      </vt:variant>
      <vt:variant>
        <vt:lpstr>Slidetitler</vt:lpstr>
      </vt:variant>
      <vt:variant>
        <vt:i4>14</vt:i4>
      </vt:variant>
    </vt:vector>
  </HeadingPairs>
  <TitlesOfParts>
    <vt:vector size="27" baseType="lpstr">
      <vt:lpstr>Arial</vt:lpstr>
      <vt:lpstr>Arial Black</vt:lpstr>
      <vt:lpstr>Calibri</vt:lpstr>
      <vt:lpstr>MyriadPro-Bold</vt:lpstr>
      <vt:lpstr>Wingdings</vt:lpstr>
      <vt:lpstr>Wingdings 2</vt:lpstr>
      <vt:lpstr>DK2020</vt:lpstr>
      <vt:lpstr>5_DK2020</vt:lpstr>
      <vt:lpstr>1_DK2020</vt:lpstr>
      <vt:lpstr>6_DK2020</vt:lpstr>
      <vt:lpstr>Realdania PowerPoint 16-9</vt:lpstr>
      <vt:lpstr>2_DK2020</vt:lpstr>
      <vt:lpstr>3_DK2020</vt:lpstr>
      <vt:lpstr>How multi-level cooperation fuels the green transition</vt:lpstr>
      <vt:lpstr>Why local action?</vt:lpstr>
      <vt:lpstr>PowerPoint-præsentation</vt:lpstr>
      <vt:lpstr>Local governments in Multi-level governance</vt:lpstr>
      <vt:lpstr>The Danish case: A bottom-up multi-level collaboration</vt:lpstr>
      <vt:lpstr>PowerPoint-præsentation</vt:lpstr>
      <vt:lpstr>Main results</vt:lpstr>
      <vt:lpstr>DK2020 and Multi-level governance</vt:lpstr>
      <vt:lpstr>PowerPoint-præsentation</vt:lpstr>
      <vt:lpstr>Ekstra</vt:lpstr>
      <vt:lpstr>Local governments in Multi-level governance</vt:lpstr>
      <vt:lpstr>Increasing focus on multi-level collaboration</vt:lpstr>
      <vt:lpstr>Municipal action on climate change</vt:lpstr>
      <vt:lpstr>The Aalborg Conditions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 FÆLLES MONITORERINGSSYSTEM</dc:title>
  <dc:creator>Mathilde Johanne Cordua</dc:creator>
  <dc:description/>
  <cp:lastModifiedBy>Tue Damsø</cp:lastModifiedBy>
  <cp:revision>1</cp:revision>
  <dcterms:created xsi:type="dcterms:W3CDTF">2024-03-13T08:41:09Z</dcterms:created>
  <dcterms:modified xsi:type="dcterms:W3CDTF">2024-09-16T20:14:05Z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4" name="_NewReviewCycle">
    <vt:lpwstr/>
  </property>
  <property fmtid="{D5CDD505-2E9C-101B-9397-08002B2CF9AE}" pid="8" name="ContentTypeId">
    <vt:lpwstr>0x010100D4945C6BC4E51845ACF73EF432CB5498</vt:lpwstr>
  </property>
  <property fmtid="{D5CDD505-2E9C-101B-9397-08002B2CF9AE}" pid="9" name="MediaServiceImageTags">
    <vt:lpwstr/>
  </property>
</Properties>
</file>